
<file path=[Content_Types].xml><?xml version="1.0" encoding="utf-8"?>
<Types xmlns="http://schemas.openxmlformats.org/package/2006/content-types"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6" r:id="rId3"/>
  </p:sldMasterIdLst>
  <p:notesMasterIdLst>
    <p:notesMasterId r:id="rId14"/>
  </p:notesMasterIdLst>
  <p:sldIdLst>
    <p:sldId id="257" r:id="rId4"/>
    <p:sldId id="259" r:id="rId5"/>
    <p:sldId id="262" r:id="rId6"/>
    <p:sldId id="271" r:id="rId7"/>
    <p:sldId id="272" r:id="rId8"/>
    <p:sldId id="277" r:id="rId9"/>
    <p:sldId id="265" r:id="rId10"/>
    <p:sldId id="267" r:id="rId11"/>
    <p:sldId id="269" r:id="rId12"/>
    <p:sldId id="270" r:id="rId13"/>
  </p:sldIdLst>
  <p:sldSz cx="12192000" cy="6858000" type="screen16x9"/>
  <p:notesSz cx="6858000" cy="9144000"/>
  <p:embeddedFontLst>
    <p:embeddedFont>
      <p:font typeface="微软雅黑" panose="020B0503020204020204" charset="-122"/>
      <p:regular r:id="rId18"/>
    </p:embeddedFont>
    <p:embeddedFont>
      <p:font typeface="文道潮黑体" panose="02010600040101010101" charset="-122"/>
      <p:regular r:id="rId19"/>
    </p:embeddedFont>
    <p:embeddedFont>
      <p:font typeface="三极趣味广告体" panose="00000500000000000000" charset="-122"/>
      <p:regular r:id="rId20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F8F"/>
    <a:srgbClr val="434F5A"/>
    <a:srgbClr val="4BAC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1" d="100"/>
          <a:sy n="71" d="100"/>
        </p:scale>
        <p:origin x="-660" y="-96"/>
      </p:cViewPr>
      <p:guideLst>
        <p:guide orient="horz" pos="2060"/>
        <p:guide pos="3883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0" Type="http://schemas.openxmlformats.org/officeDocument/2006/relationships/font" Target="fonts/font3.fntdata"/><Relationship Id="rId2" Type="http://schemas.openxmlformats.org/officeDocument/2006/relationships/theme" Target="theme/theme1.xml"/><Relationship Id="rId19" Type="http://schemas.openxmlformats.org/officeDocument/2006/relationships/font" Target="fonts/font2.fntdata"/><Relationship Id="rId18" Type="http://schemas.openxmlformats.org/officeDocument/2006/relationships/font" Target="fonts/font1.fntdata"/><Relationship Id="rId17" Type="http://schemas.openxmlformats.org/officeDocument/2006/relationships/tableStyles" Target="tableStyles.xml"/><Relationship Id="rId16" Type="http://schemas.openxmlformats.org/officeDocument/2006/relationships/viewProps" Target="viewProps.xml"/><Relationship Id="rId15" Type="http://schemas.openxmlformats.org/officeDocument/2006/relationships/presProps" Target="presProps.xml"/><Relationship Id="rId14" Type="http://schemas.openxmlformats.org/officeDocument/2006/relationships/notesMaster" Target="notesMasters/notesMaster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8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53" name="页眉占位符 1"/>
          <p:cNvSpPr/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54" name="日期占位符 2"/>
          <p:cNvSpPr/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55" name="幻灯片图像占位符 3"/>
          <p:cNvSpPr/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p>
            <a:endParaRPr lang="zh-CN" altLang="en-US"/>
          </a:p>
        </p:txBody>
      </p:sp>
      <p:sp>
        <p:nvSpPr>
          <p:cNvPr id="1048756" name="备注占位符 4"/>
          <p:cNvSpPr/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1048757" name="页脚占位符 5"/>
          <p:cNvSpPr/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1048758" name="灯片编号占位符 6"/>
          <p:cNvSpPr/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5" Type="http://schemas.openxmlformats.org/officeDocument/2006/relationships/tags" Target="../tags/tag51.xml"/><Relationship Id="rId4" Type="http://schemas.openxmlformats.org/officeDocument/2006/relationships/tags" Target="../tags/tag50.xml"/><Relationship Id="rId3" Type="http://schemas.openxmlformats.org/officeDocument/2006/relationships/tags" Target="../tags/tag49.xml"/><Relationship Id="rId2" Type="http://schemas.openxmlformats.org/officeDocument/2006/relationships/tags" Target="../tags/tag48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6" Type="http://schemas.openxmlformats.org/officeDocument/2006/relationships/tags" Target="../tags/tag56.xml"/><Relationship Id="rId5" Type="http://schemas.openxmlformats.org/officeDocument/2006/relationships/tags" Target="../tags/tag55.xml"/><Relationship Id="rId4" Type="http://schemas.openxmlformats.org/officeDocument/2006/relationships/tags" Target="../tags/tag54.xml"/><Relationship Id="rId3" Type="http://schemas.openxmlformats.org/officeDocument/2006/relationships/tags" Target="../tags/tag53.xml"/><Relationship Id="rId2" Type="http://schemas.openxmlformats.org/officeDocument/2006/relationships/tags" Target="../tags/tag52.xml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9" Type="http://schemas.openxmlformats.org/officeDocument/2006/relationships/tags" Target="../tags/tag68.xml"/><Relationship Id="rId8" Type="http://schemas.openxmlformats.org/officeDocument/2006/relationships/tags" Target="../tags/tag67.xml"/><Relationship Id="rId7" Type="http://schemas.openxmlformats.org/officeDocument/2006/relationships/tags" Target="../tags/tag66.xml"/><Relationship Id="rId6" Type="http://schemas.openxmlformats.org/officeDocument/2006/relationships/tags" Target="../tags/tag65.xml"/><Relationship Id="rId5" Type="http://schemas.openxmlformats.org/officeDocument/2006/relationships/tags" Target="../tags/tag64.xml"/><Relationship Id="rId4" Type="http://schemas.openxmlformats.org/officeDocument/2006/relationships/tags" Target="../tags/tag63.xml"/><Relationship Id="rId3" Type="http://schemas.openxmlformats.org/officeDocument/2006/relationships/tags" Target="../tags/tag62.xml"/><Relationship Id="rId2" Type="http://schemas.openxmlformats.org/officeDocument/2006/relationships/tags" Target="../tags/tag61.xml"/><Relationship Id="rId15" Type="http://schemas.openxmlformats.org/officeDocument/2006/relationships/tags" Target="../tags/tag74.xml"/><Relationship Id="rId14" Type="http://schemas.openxmlformats.org/officeDocument/2006/relationships/tags" Target="../tags/tag73.xml"/><Relationship Id="rId13" Type="http://schemas.openxmlformats.org/officeDocument/2006/relationships/tags" Target="../tags/tag72.xml"/><Relationship Id="rId12" Type="http://schemas.openxmlformats.org/officeDocument/2006/relationships/tags" Target="../tags/tag71.xml"/><Relationship Id="rId11" Type="http://schemas.openxmlformats.org/officeDocument/2006/relationships/tags" Target="../tags/tag70.xml"/><Relationship Id="rId10" Type="http://schemas.openxmlformats.org/officeDocument/2006/relationships/tags" Target="../tags/tag69.xml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6" Type="http://schemas.openxmlformats.org/officeDocument/2006/relationships/tags" Target="../tags/tag79.xml"/><Relationship Id="rId5" Type="http://schemas.openxmlformats.org/officeDocument/2006/relationships/tags" Target="../tags/tag78.xml"/><Relationship Id="rId4" Type="http://schemas.openxmlformats.org/officeDocument/2006/relationships/tags" Target="../tags/tag77.xml"/><Relationship Id="rId3" Type="http://schemas.openxmlformats.org/officeDocument/2006/relationships/tags" Target="../tags/tag76.xml"/><Relationship Id="rId2" Type="http://schemas.openxmlformats.org/officeDocument/2006/relationships/tags" Target="../tags/tag75.xml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6" Type="http://schemas.openxmlformats.org/officeDocument/2006/relationships/tags" Target="../tags/tag10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9" Type="http://schemas.openxmlformats.org/officeDocument/2006/relationships/tags" Target="../tags/tag87.xml"/><Relationship Id="rId8" Type="http://schemas.openxmlformats.org/officeDocument/2006/relationships/tags" Target="../tags/tag86.xml"/><Relationship Id="rId7" Type="http://schemas.openxmlformats.org/officeDocument/2006/relationships/tags" Target="../tags/tag85.xml"/><Relationship Id="rId6" Type="http://schemas.openxmlformats.org/officeDocument/2006/relationships/tags" Target="../tags/tag84.xml"/><Relationship Id="rId5" Type="http://schemas.openxmlformats.org/officeDocument/2006/relationships/tags" Target="../tags/tag83.xml"/><Relationship Id="rId4" Type="http://schemas.openxmlformats.org/officeDocument/2006/relationships/tags" Target="../tags/tag82.xml"/><Relationship Id="rId3" Type="http://schemas.openxmlformats.org/officeDocument/2006/relationships/tags" Target="../tags/tag81.xml"/><Relationship Id="rId2" Type="http://schemas.openxmlformats.org/officeDocument/2006/relationships/tags" Target="../tags/tag80.xml"/><Relationship Id="rId12" Type="http://schemas.openxmlformats.org/officeDocument/2006/relationships/tags" Target="../tags/tag90.xml"/><Relationship Id="rId11" Type="http://schemas.openxmlformats.org/officeDocument/2006/relationships/tags" Target="../tags/tag89.xml"/><Relationship Id="rId10" Type="http://schemas.openxmlformats.org/officeDocument/2006/relationships/tags" Target="../tags/tag88.xml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7" Type="http://schemas.openxmlformats.org/officeDocument/2006/relationships/tags" Target="../tags/tag96.xml"/><Relationship Id="rId6" Type="http://schemas.openxmlformats.org/officeDocument/2006/relationships/tags" Target="../tags/tag95.xml"/><Relationship Id="rId5" Type="http://schemas.openxmlformats.org/officeDocument/2006/relationships/tags" Target="../tags/tag94.xml"/><Relationship Id="rId4" Type="http://schemas.openxmlformats.org/officeDocument/2006/relationships/tags" Target="../tags/tag93.xml"/><Relationship Id="rId3" Type="http://schemas.openxmlformats.org/officeDocument/2006/relationships/tags" Target="../tags/tag92.xml"/><Relationship Id="rId2" Type="http://schemas.openxmlformats.org/officeDocument/2006/relationships/tags" Target="../tags/tag91.xml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9" Type="http://schemas.openxmlformats.org/officeDocument/2006/relationships/tags" Target="../tags/tag104.xml"/><Relationship Id="rId8" Type="http://schemas.openxmlformats.org/officeDocument/2006/relationships/tags" Target="../tags/tag103.xml"/><Relationship Id="rId7" Type="http://schemas.openxmlformats.org/officeDocument/2006/relationships/tags" Target="../tags/tag102.xml"/><Relationship Id="rId6" Type="http://schemas.openxmlformats.org/officeDocument/2006/relationships/tags" Target="../tags/tag101.xml"/><Relationship Id="rId5" Type="http://schemas.openxmlformats.org/officeDocument/2006/relationships/tags" Target="../tags/tag100.xml"/><Relationship Id="rId4" Type="http://schemas.openxmlformats.org/officeDocument/2006/relationships/tags" Target="../tags/tag99.xml"/><Relationship Id="rId3" Type="http://schemas.openxmlformats.org/officeDocument/2006/relationships/tags" Target="../tags/tag98.xml"/><Relationship Id="rId2" Type="http://schemas.openxmlformats.org/officeDocument/2006/relationships/tags" Target="../tags/tag97.xml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9" Type="http://schemas.openxmlformats.org/officeDocument/2006/relationships/tags" Target="../tags/tag112.xml"/><Relationship Id="rId8" Type="http://schemas.openxmlformats.org/officeDocument/2006/relationships/tags" Target="../tags/tag111.xml"/><Relationship Id="rId7" Type="http://schemas.openxmlformats.org/officeDocument/2006/relationships/tags" Target="../tags/tag110.xml"/><Relationship Id="rId6" Type="http://schemas.openxmlformats.org/officeDocument/2006/relationships/tags" Target="../tags/tag109.xml"/><Relationship Id="rId5" Type="http://schemas.openxmlformats.org/officeDocument/2006/relationships/tags" Target="../tags/tag108.xml"/><Relationship Id="rId4" Type="http://schemas.openxmlformats.org/officeDocument/2006/relationships/tags" Target="../tags/tag107.xml"/><Relationship Id="rId3" Type="http://schemas.openxmlformats.org/officeDocument/2006/relationships/tags" Target="../tags/tag106.xml"/><Relationship Id="rId2" Type="http://schemas.openxmlformats.org/officeDocument/2006/relationships/tags" Target="../tags/tag105.xml"/><Relationship Id="rId12" Type="http://schemas.openxmlformats.org/officeDocument/2006/relationships/tags" Target="../tags/tag115.xml"/><Relationship Id="rId11" Type="http://schemas.openxmlformats.org/officeDocument/2006/relationships/tags" Target="../tags/tag114.xml"/><Relationship Id="rId10" Type="http://schemas.openxmlformats.org/officeDocument/2006/relationships/tags" Target="../tags/tag113.xml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4" Type="http://schemas.openxmlformats.org/officeDocument/2006/relationships/tags" Target="../tags/tag118.xml"/><Relationship Id="rId3" Type="http://schemas.openxmlformats.org/officeDocument/2006/relationships/tags" Target="../tags/tag117.xml"/><Relationship Id="rId2" Type="http://schemas.openxmlformats.org/officeDocument/2006/relationships/tags" Target="../tags/tag116.xml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tags" Target="../tags/tag122.xml"/><Relationship Id="rId4" Type="http://schemas.openxmlformats.org/officeDocument/2006/relationships/tags" Target="../tags/tag121.xml"/><Relationship Id="rId3" Type="http://schemas.openxmlformats.org/officeDocument/2006/relationships/tags" Target="../tags/tag120.xml"/><Relationship Id="rId2" Type="http://schemas.openxmlformats.org/officeDocument/2006/relationships/tags" Target="../tags/tag119.xml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6" Type="http://schemas.openxmlformats.org/officeDocument/2006/relationships/tags" Target="../tags/tag129.xml"/><Relationship Id="rId5" Type="http://schemas.openxmlformats.org/officeDocument/2006/relationships/tags" Target="../tags/tag128.xml"/><Relationship Id="rId4" Type="http://schemas.openxmlformats.org/officeDocument/2006/relationships/tags" Target="../tags/tag127.xml"/><Relationship Id="rId3" Type="http://schemas.openxmlformats.org/officeDocument/2006/relationships/tags" Target="../tags/tag126.xml"/><Relationship Id="rId2" Type="http://schemas.openxmlformats.org/officeDocument/2006/relationships/tags" Target="../tags/tag125.xml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5" Type="http://schemas.openxmlformats.org/officeDocument/2006/relationships/tags" Target="../tags/tag133.xml"/><Relationship Id="rId4" Type="http://schemas.openxmlformats.org/officeDocument/2006/relationships/tags" Target="../tags/tag132.xml"/><Relationship Id="rId3" Type="http://schemas.openxmlformats.org/officeDocument/2006/relationships/tags" Target="../tags/tag131.xml"/><Relationship Id="rId2" Type="http://schemas.openxmlformats.org/officeDocument/2006/relationships/tags" Target="../tags/tag130.xml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9" Type="http://schemas.openxmlformats.org/officeDocument/2006/relationships/tags" Target="../tags/tag141.xml"/><Relationship Id="rId8" Type="http://schemas.openxmlformats.org/officeDocument/2006/relationships/tags" Target="../tags/tag140.xml"/><Relationship Id="rId7" Type="http://schemas.openxmlformats.org/officeDocument/2006/relationships/tags" Target="../tags/tag139.xml"/><Relationship Id="rId6" Type="http://schemas.openxmlformats.org/officeDocument/2006/relationships/tags" Target="../tags/tag138.xml"/><Relationship Id="rId5" Type="http://schemas.openxmlformats.org/officeDocument/2006/relationships/tags" Target="../tags/tag137.xml"/><Relationship Id="rId4" Type="http://schemas.openxmlformats.org/officeDocument/2006/relationships/tags" Target="../tags/tag136.xml"/><Relationship Id="rId3" Type="http://schemas.openxmlformats.org/officeDocument/2006/relationships/tags" Target="../tags/tag135.xml"/><Relationship Id="rId2" Type="http://schemas.openxmlformats.org/officeDocument/2006/relationships/tags" Target="../tags/tag134.xml"/><Relationship Id="rId14" Type="http://schemas.openxmlformats.org/officeDocument/2006/relationships/tags" Target="../tags/tag146.xml"/><Relationship Id="rId13" Type="http://schemas.openxmlformats.org/officeDocument/2006/relationships/tags" Target="../tags/tag145.xml"/><Relationship Id="rId12" Type="http://schemas.openxmlformats.org/officeDocument/2006/relationships/tags" Target="../tags/tag144.xml"/><Relationship Id="rId11" Type="http://schemas.openxmlformats.org/officeDocument/2006/relationships/tags" Target="../tags/tag143.xml"/><Relationship Id="rId10" Type="http://schemas.openxmlformats.org/officeDocument/2006/relationships/tags" Target="../tags/tag142.xml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8" Type="http://schemas.openxmlformats.org/officeDocument/2006/relationships/tags" Target="../tags/tag153.xml"/><Relationship Id="rId7" Type="http://schemas.openxmlformats.org/officeDocument/2006/relationships/tags" Target="../tags/tag152.xml"/><Relationship Id="rId6" Type="http://schemas.openxmlformats.org/officeDocument/2006/relationships/tags" Target="../tags/tag151.xml"/><Relationship Id="rId5" Type="http://schemas.openxmlformats.org/officeDocument/2006/relationships/tags" Target="../tags/tag150.xml"/><Relationship Id="rId4" Type="http://schemas.openxmlformats.org/officeDocument/2006/relationships/tags" Target="../tags/tag149.xml"/><Relationship Id="rId3" Type="http://schemas.openxmlformats.org/officeDocument/2006/relationships/tags" Target="../tags/tag148.xml"/><Relationship Id="rId2" Type="http://schemas.openxmlformats.org/officeDocument/2006/relationships/tags" Target="../tags/tag147.xml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6" Type="http://schemas.openxmlformats.org/officeDocument/2006/relationships/tags" Target="../tags/tag15.xml"/><Relationship Id="rId5" Type="http://schemas.openxmlformats.org/officeDocument/2006/relationships/tags" Target="../tags/tag14.xml"/><Relationship Id="rId4" Type="http://schemas.openxmlformats.org/officeDocument/2006/relationships/tags" Target="../tags/tag13.xml"/><Relationship Id="rId3" Type="http://schemas.openxmlformats.org/officeDocument/2006/relationships/tags" Target="../tags/tag12.xml"/><Relationship Id="rId2" Type="http://schemas.openxmlformats.org/officeDocument/2006/relationships/tags" Target="../tags/tag11.xml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9" Type="http://schemas.openxmlformats.org/officeDocument/2006/relationships/tags" Target="../tags/tag161.xml"/><Relationship Id="rId8" Type="http://schemas.openxmlformats.org/officeDocument/2006/relationships/tags" Target="../tags/tag160.xml"/><Relationship Id="rId7" Type="http://schemas.openxmlformats.org/officeDocument/2006/relationships/tags" Target="../tags/tag159.xml"/><Relationship Id="rId6" Type="http://schemas.openxmlformats.org/officeDocument/2006/relationships/tags" Target="../tags/tag158.xml"/><Relationship Id="rId5" Type="http://schemas.openxmlformats.org/officeDocument/2006/relationships/tags" Target="../tags/tag157.xml"/><Relationship Id="rId4" Type="http://schemas.openxmlformats.org/officeDocument/2006/relationships/tags" Target="../tags/tag156.xml"/><Relationship Id="rId3" Type="http://schemas.openxmlformats.org/officeDocument/2006/relationships/tags" Target="../tags/tag155.xml"/><Relationship Id="rId2" Type="http://schemas.openxmlformats.org/officeDocument/2006/relationships/tags" Target="../tags/tag154.xml"/><Relationship Id="rId11" Type="http://schemas.openxmlformats.org/officeDocument/2006/relationships/tags" Target="../tags/tag163.xml"/><Relationship Id="rId10" Type="http://schemas.openxmlformats.org/officeDocument/2006/relationships/tags" Target="../tags/tag162.xml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9" Type="http://schemas.openxmlformats.org/officeDocument/2006/relationships/tags" Target="../tags/tag171.xml"/><Relationship Id="rId8" Type="http://schemas.openxmlformats.org/officeDocument/2006/relationships/tags" Target="../tags/tag170.xml"/><Relationship Id="rId7" Type="http://schemas.openxmlformats.org/officeDocument/2006/relationships/tags" Target="../tags/tag169.xml"/><Relationship Id="rId6" Type="http://schemas.openxmlformats.org/officeDocument/2006/relationships/tags" Target="../tags/tag168.xml"/><Relationship Id="rId5" Type="http://schemas.openxmlformats.org/officeDocument/2006/relationships/tags" Target="../tags/tag167.xml"/><Relationship Id="rId4" Type="http://schemas.openxmlformats.org/officeDocument/2006/relationships/tags" Target="../tags/tag166.xml"/><Relationship Id="rId3" Type="http://schemas.openxmlformats.org/officeDocument/2006/relationships/tags" Target="../tags/tag165.xml"/><Relationship Id="rId2" Type="http://schemas.openxmlformats.org/officeDocument/2006/relationships/tags" Target="../tags/tag164.xml"/><Relationship Id="rId11" Type="http://schemas.openxmlformats.org/officeDocument/2006/relationships/tags" Target="../tags/tag173.xml"/><Relationship Id="rId10" Type="http://schemas.openxmlformats.org/officeDocument/2006/relationships/tags" Target="../tags/tag172.xml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9" Type="http://schemas.openxmlformats.org/officeDocument/2006/relationships/tags" Target="../tags/tag181.xml"/><Relationship Id="rId8" Type="http://schemas.openxmlformats.org/officeDocument/2006/relationships/tags" Target="../tags/tag180.xml"/><Relationship Id="rId7" Type="http://schemas.openxmlformats.org/officeDocument/2006/relationships/tags" Target="../tags/tag179.xml"/><Relationship Id="rId6" Type="http://schemas.openxmlformats.org/officeDocument/2006/relationships/tags" Target="../tags/tag178.xml"/><Relationship Id="rId5" Type="http://schemas.openxmlformats.org/officeDocument/2006/relationships/tags" Target="../tags/tag177.xml"/><Relationship Id="rId4" Type="http://schemas.openxmlformats.org/officeDocument/2006/relationships/tags" Target="../tags/tag176.xml"/><Relationship Id="rId3" Type="http://schemas.openxmlformats.org/officeDocument/2006/relationships/tags" Target="../tags/tag175.xml"/><Relationship Id="rId2" Type="http://schemas.openxmlformats.org/officeDocument/2006/relationships/tags" Target="../tags/tag174.xml"/><Relationship Id="rId11" Type="http://schemas.openxmlformats.org/officeDocument/2006/relationships/tags" Target="../tags/tag183.xml"/><Relationship Id="rId10" Type="http://schemas.openxmlformats.org/officeDocument/2006/relationships/tags" Target="../tags/tag182.xml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9" Type="http://schemas.openxmlformats.org/officeDocument/2006/relationships/tags" Target="../tags/tag191.xml"/><Relationship Id="rId8" Type="http://schemas.openxmlformats.org/officeDocument/2006/relationships/tags" Target="../tags/tag190.xml"/><Relationship Id="rId7" Type="http://schemas.openxmlformats.org/officeDocument/2006/relationships/tags" Target="../tags/tag189.xml"/><Relationship Id="rId6" Type="http://schemas.openxmlformats.org/officeDocument/2006/relationships/tags" Target="../tags/tag188.xml"/><Relationship Id="rId5" Type="http://schemas.openxmlformats.org/officeDocument/2006/relationships/tags" Target="../tags/tag187.xml"/><Relationship Id="rId4" Type="http://schemas.openxmlformats.org/officeDocument/2006/relationships/tags" Target="../tags/tag186.xml"/><Relationship Id="rId3" Type="http://schemas.openxmlformats.org/officeDocument/2006/relationships/tags" Target="../tags/tag185.xml"/><Relationship Id="rId2" Type="http://schemas.openxmlformats.org/officeDocument/2006/relationships/tags" Target="../tags/tag184.xml"/><Relationship Id="rId11" Type="http://schemas.openxmlformats.org/officeDocument/2006/relationships/tags" Target="../tags/tag193.xml"/><Relationship Id="rId10" Type="http://schemas.openxmlformats.org/officeDocument/2006/relationships/tags" Target="../tags/tag192.xml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9" Type="http://schemas.openxmlformats.org/officeDocument/2006/relationships/tags" Target="../tags/tag201.xml"/><Relationship Id="rId8" Type="http://schemas.openxmlformats.org/officeDocument/2006/relationships/tags" Target="../tags/tag200.xml"/><Relationship Id="rId7" Type="http://schemas.openxmlformats.org/officeDocument/2006/relationships/tags" Target="../tags/tag199.xml"/><Relationship Id="rId6" Type="http://schemas.openxmlformats.org/officeDocument/2006/relationships/tags" Target="../tags/tag198.xml"/><Relationship Id="rId5" Type="http://schemas.openxmlformats.org/officeDocument/2006/relationships/tags" Target="../tags/tag197.xml"/><Relationship Id="rId4" Type="http://schemas.openxmlformats.org/officeDocument/2006/relationships/tags" Target="../tags/tag196.xml"/><Relationship Id="rId3" Type="http://schemas.openxmlformats.org/officeDocument/2006/relationships/tags" Target="../tags/tag195.xml"/><Relationship Id="rId2" Type="http://schemas.openxmlformats.org/officeDocument/2006/relationships/tags" Target="../tags/tag194.xml"/><Relationship Id="rId14" Type="http://schemas.openxmlformats.org/officeDocument/2006/relationships/tags" Target="../tags/tag206.xml"/><Relationship Id="rId13" Type="http://schemas.openxmlformats.org/officeDocument/2006/relationships/tags" Target="../tags/tag205.xml"/><Relationship Id="rId12" Type="http://schemas.openxmlformats.org/officeDocument/2006/relationships/tags" Target="../tags/tag204.xml"/><Relationship Id="rId11" Type="http://schemas.openxmlformats.org/officeDocument/2006/relationships/tags" Target="../tags/tag203.xml"/><Relationship Id="rId10" Type="http://schemas.openxmlformats.org/officeDocument/2006/relationships/tags" Target="../tags/tag202.xml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9" Type="http://schemas.openxmlformats.org/officeDocument/2006/relationships/tags" Target="../tags/tag214.xml"/><Relationship Id="rId8" Type="http://schemas.openxmlformats.org/officeDocument/2006/relationships/tags" Target="../tags/tag213.xml"/><Relationship Id="rId7" Type="http://schemas.openxmlformats.org/officeDocument/2006/relationships/tags" Target="../tags/tag212.xml"/><Relationship Id="rId6" Type="http://schemas.openxmlformats.org/officeDocument/2006/relationships/tags" Target="../tags/tag211.xml"/><Relationship Id="rId5" Type="http://schemas.openxmlformats.org/officeDocument/2006/relationships/tags" Target="../tags/tag210.xml"/><Relationship Id="rId4" Type="http://schemas.openxmlformats.org/officeDocument/2006/relationships/tags" Target="../tags/tag209.xml"/><Relationship Id="rId3" Type="http://schemas.openxmlformats.org/officeDocument/2006/relationships/tags" Target="../tags/tag208.xml"/><Relationship Id="rId2" Type="http://schemas.openxmlformats.org/officeDocument/2006/relationships/tags" Target="../tags/tag207.xml"/><Relationship Id="rId13" Type="http://schemas.openxmlformats.org/officeDocument/2006/relationships/tags" Target="../tags/tag218.xml"/><Relationship Id="rId12" Type="http://schemas.openxmlformats.org/officeDocument/2006/relationships/tags" Target="../tags/tag217.xml"/><Relationship Id="rId11" Type="http://schemas.openxmlformats.org/officeDocument/2006/relationships/tags" Target="../tags/tag216.xml"/><Relationship Id="rId10" Type="http://schemas.openxmlformats.org/officeDocument/2006/relationships/tags" Target="../tags/tag215.xml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7" Type="http://schemas.openxmlformats.org/officeDocument/2006/relationships/tags" Target="../tags/tag21.xml"/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9" Type="http://schemas.openxmlformats.org/officeDocument/2006/relationships/tags" Target="../tags/tag29.xml"/><Relationship Id="rId8" Type="http://schemas.openxmlformats.org/officeDocument/2006/relationships/tags" Target="../tags/tag28.xml"/><Relationship Id="rId7" Type="http://schemas.openxmlformats.org/officeDocument/2006/relationships/tags" Target="../tags/tag27.xml"/><Relationship Id="rId6" Type="http://schemas.openxmlformats.org/officeDocument/2006/relationships/tags" Target="../tags/tag26.xml"/><Relationship Id="rId5" Type="http://schemas.openxmlformats.org/officeDocument/2006/relationships/tags" Target="../tags/tag25.xml"/><Relationship Id="rId4" Type="http://schemas.openxmlformats.org/officeDocument/2006/relationships/tags" Target="../tags/tag24.xml"/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5" Type="http://schemas.openxmlformats.org/officeDocument/2006/relationships/tags" Target="../tags/tag33.xml"/><Relationship Id="rId4" Type="http://schemas.openxmlformats.org/officeDocument/2006/relationships/tags" Target="../tags/tag32.xml"/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4" Type="http://schemas.openxmlformats.org/officeDocument/2006/relationships/tags" Target="../tags/tag36.xml"/><Relationship Id="rId3" Type="http://schemas.openxmlformats.org/officeDocument/2006/relationships/tags" Target="../tags/tag35.xml"/><Relationship Id="rId2" Type="http://schemas.openxmlformats.org/officeDocument/2006/relationships/tags" Target="../tags/tag34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7" Type="http://schemas.openxmlformats.org/officeDocument/2006/relationships/tags" Target="../tags/tag42.xml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47.xml"/><Relationship Id="rId5" Type="http://schemas.openxmlformats.org/officeDocument/2006/relationships/tags" Target="../tags/tag46.xml"/><Relationship Id="rId4" Type="http://schemas.openxmlformats.org/officeDocument/2006/relationships/tags" Target="../tags/tag45.xml"/><Relationship Id="rId3" Type="http://schemas.openxmlformats.org/officeDocument/2006/relationships/tags" Target="../tags/tag44.xml"/><Relationship Id="rId2" Type="http://schemas.openxmlformats.org/officeDocument/2006/relationships/tags" Target="../tags/tag43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70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6" name="标题 1"/>
          <p:cNvSpPr/>
          <p:nvPr>
            <p:ph type="ctrTitle" hasCustomPrompt="1"/>
            <p:custDataLst>
              <p:tags r:id="rId2"/>
            </p:custDataLst>
          </p:nvPr>
        </p:nvSpPr>
        <p:spPr>
          <a:xfrm>
            <a:off x="1198880" y="1443355"/>
            <a:ext cx="9799320" cy="929005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40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048677" name="副标题 2"/>
          <p:cNvSpPr/>
          <p:nvPr>
            <p:ph type="subTitle" idx="1" hasCustomPrompt="1"/>
            <p:custDataLst>
              <p:tags r:id="rId3"/>
            </p:custDataLst>
          </p:nvPr>
        </p:nvSpPr>
        <p:spPr>
          <a:xfrm>
            <a:off x="1198880" y="2696845"/>
            <a:ext cx="9799320" cy="3289935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1048678" name="日期占位符 15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9" name="页脚占位符 16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680" name="灯片编号占位符 17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7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0" name="日期占位符 2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1" name="页脚占位符 3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2" name="灯片编号占位符 4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93" name="内容占位符 6"/>
          <p:cNvSpPr/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7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4" name="日期占位符 2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95" name="页脚占位符 3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96" name="灯片编号占位符 4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1048697" name="标题 1"/>
          <p:cNvSpPr/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1048698" name="文本占位符 6"/>
          <p:cNvSpPr/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结束页">
    <p:bg>
      <p:bgPr>
        <a:solidFill>
          <a:schemeClr val="bg1"/>
        </a:solidFill>
        <a:effectLst/>
      </p:bgPr>
    </p:bg>
    <p:spTree>
      <p:nvGrpSpPr>
        <p:cNvPr id="7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7197" name="图片 8" descr="u=3254570027,1083902425&amp;fm=26&amp;gp=0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5983" y="-12700"/>
            <a:ext cx="3022600" cy="1991784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097198" name="图片 9"/>
          <p:cNvPicPr>
            <a:picLocks noChangeAspect="1"/>
          </p:cNvPicPr>
          <p:nvPr userDrawn="1"/>
        </p:nvPicPr>
        <p:blipFill>
          <a:blip r:embed="rId3"/>
          <a:srcRect t="37567" b="-406"/>
          <a:stretch>
            <a:fillRect/>
          </a:stretch>
        </p:blipFill>
        <p:spPr>
          <a:xfrm>
            <a:off x="-35983" y="294217"/>
            <a:ext cx="12240683" cy="6604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48681" name="TextBox 4"/>
          <p:cNvSpPr txBox="1"/>
          <p:nvPr/>
        </p:nvSpPr>
        <p:spPr bwMode="auto">
          <a:xfrm>
            <a:off x="3354918" y="1979085"/>
            <a:ext cx="5920317" cy="1200329"/>
          </a:xfrm>
          <a:prstGeom prst="rect">
            <a:avLst/>
          </a:prstGeom>
          <a:noFill/>
          <a:ln>
            <a:noFill/>
          </a:ln>
        </p:spPr>
        <p:txBody>
          <a:bodyPr lIns="91440" tIns="45720" rIns="91440" bIns="4572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defRPr>
                <a:solidFill>
                  <a:schemeClr val="tx1"/>
                </a:solidFill>
                <a:latin typeface="Arial" panose="020B0604020202020204" pitchFamily="34" charset="0"/>
                <a:ea typeface="宋体" pitchFamily="2" charset="-122"/>
              </a:defRPr>
            </a:lvl9pPr>
          </a:lstStyle>
          <a:p>
            <a:pPr marL="0" marR="0" lvl="0" indent="0" algn="ctr" defTabSz="1219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</a:pPr>
            <a:r>
              <a:rPr kumimoji="0" lang="zh-CN" altLang="en-US" sz="7200" b="1" i="1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宋体" pitchFamily="2" charset="-122"/>
                <a:cs typeface="+mn-cs"/>
              </a:rPr>
              <a:t>谢    谢！</a:t>
            </a:r>
            <a:endParaRPr kumimoji="0" lang="zh-CN" altLang="en-US" sz="7200" b="1" i="1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宋体" pitchFamily="2" charset="-122"/>
              <a:cs typeface="+mn-cs"/>
            </a:endParaRPr>
          </a:p>
        </p:txBody>
      </p:sp>
      <p:sp>
        <p:nvSpPr>
          <p:cNvPr id="1048682" name="日期占位符 1"/>
          <p:cNvSpPr/>
          <p:nvPr>
            <p:ph type="dt" sz="half" idx="2"/>
          </p:nvPr>
        </p:nvSpPr>
        <p:spPr>
          <a:xfrm>
            <a:off x="609600" y="6246284"/>
            <a:ext cx="2844800" cy="476251"/>
          </a:xfrm>
          <a:prstGeom prst="rect">
            <a:avLst/>
          </a:prstGeom>
        </p:spPr>
        <p:txBody>
          <a:bodyPr lIns="68580" tIns="34290" rIns="68580" bIns="34290"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 noProof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1048683" name="页脚占位符 2"/>
          <p:cNvSpPr/>
          <p:nvPr>
            <p:ph type="ftr" sz="quarter" idx="3"/>
          </p:nvPr>
        </p:nvSpPr>
        <p:spPr>
          <a:xfrm>
            <a:off x="4165600" y="6246284"/>
            <a:ext cx="3860800" cy="476251"/>
          </a:xfrm>
          <a:prstGeom prst="rect">
            <a:avLst/>
          </a:prstGeom>
        </p:spPr>
        <p:txBody>
          <a:bodyPr lIns="68580" tIns="34290" rIns="68580" bIns="34290"/>
          <a:p>
            <a:pPr defTabSz="1219200" fontAlgn="base">
              <a:spcBef>
                <a:spcPct val="0"/>
              </a:spcBef>
              <a:spcAft>
                <a:spcPct val="0"/>
              </a:spcAft>
            </a:pPr>
            <a:endParaRPr lang="zh-CN" altLang="en-US" sz="1465" noProof="1">
              <a:solidFill>
                <a:schemeClr val="tx1"/>
              </a:solidFill>
              <a:ea typeface="宋体" pitchFamily="2" charset="-122"/>
            </a:endParaRPr>
          </a:p>
        </p:txBody>
      </p:sp>
      <p:sp>
        <p:nvSpPr>
          <p:cNvPr id="1048684" name="灯片编号占位符 3"/>
          <p:cNvSpPr/>
          <p:nvPr>
            <p:ph type="sldNum" sz="quarter" idx="4"/>
          </p:nvPr>
        </p:nvSpPr>
        <p:spPr>
          <a:xfrm>
            <a:off x="8737600" y="6246284"/>
            <a:ext cx="2844800" cy="476251"/>
          </a:xfrm>
          <a:prstGeom prst="rect">
            <a:avLst/>
          </a:prstGeom>
        </p:spPr>
        <p:txBody>
          <a:bodyPr vert="horz" wrap="square" lIns="68580" tIns="34290" rIns="68580" bIns="34290" numCol="1" anchor="t" anchorCtr="0" compatLnSpc="1"/>
          <a:p>
            <a:pPr algn="r">
              <a:buNone/>
            </a:pPr>
            <a:fld id="{9A0DB2DC-4C9A-4742-B13C-FB6460FD3503}" type="slidenum">
              <a:rPr lang="zh-CN" altLang="en-US" dirty="0"/>
            </a:fld>
            <a:endParaRPr lang="zh-CN" altLang="en-US" dirty="0"/>
          </a:p>
        </p:txBody>
      </p:sp>
    </p:spTree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11"/>
          <p:cNvSpPr/>
          <p:nvPr>
            <p:custDataLst>
              <p:tags r:id="rId2"/>
            </p:custDataLst>
          </p:nvPr>
        </p:nvSpPr>
        <p:spPr>
          <a:xfrm rot="7440000" flipH="1">
            <a:off x="8440420" y="-2009775"/>
            <a:ext cx="3221990" cy="4744085"/>
          </a:xfrm>
          <a:custGeom>
            <a:avLst/>
            <a:gdLst>
              <a:gd name="adj" fmla="val 17438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4231" h="6230">
                <a:moveTo>
                  <a:pt x="2694" y="0"/>
                </a:moveTo>
                <a:lnTo>
                  <a:pt x="4231" y="1036"/>
                </a:lnTo>
                <a:lnTo>
                  <a:pt x="4131" y="1185"/>
                </a:lnTo>
                <a:lnTo>
                  <a:pt x="4111" y="1185"/>
                </a:lnTo>
                <a:cubicBezTo>
                  <a:pt x="2636" y="1203"/>
                  <a:pt x="1446" y="2405"/>
                  <a:pt x="1446" y="3884"/>
                </a:cubicBezTo>
                <a:cubicBezTo>
                  <a:pt x="1446" y="4234"/>
                  <a:pt x="1512" y="4568"/>
                  <a:pt x="1633" y="4874"/>
                </a:cubicBezTo>
                <a:lnTo>
                  <a:pt x="1636" y="4882"/>
                </a:lnTo>
                <a:lnTo>
                  <a:pt x="727" y="6230"/>
                </a:lnTo>
                <a:lnTo>
                  <a:pt x="708" y="6202"/>
                </a:lnTo>
                <a:cubicBezTo>
                  <a:pt x="261" y="5540"/>
                  <a:pt x="0" y="4743"/>
                  <a:pt x="0" y="3884"/>
                </a:cubicBezTo>
                <a:cubicBezTo>
                  <a:pt x="0" y="2113"/>
                  <a:pt x="1110" y="602"/>
                  <a:pt x="2673" y="8"/>
                </a:cubicBezTo>
                <a:lnTo>
                  <a:pt x="2694" y="0"/>
                </a:lnTo>
                <a:close/>
              </a:path>
            </a:pathLst>
          </a:custGeom>
          <a:pattFill prst="wdDnDiag">
            <a:fgClr>
              <a:schemeClr val="accent1"/>
            </a:fgClr>
            <a:bgClr>
              <a:schemeClr val="bg1"/>
            </a:bgClr>
          </a:pattFill>
          <a:ln w="15875" cap="rnd" cmpd="sng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9" name="任意多边形 21"/>
          <p:cNvSpPr/>
          <p:nvPr>
            <p:custDataLst>
              <p:tags r:id="rId3"/>
            </p:custDataLst>
          </p:nvPr>
        </p:nvSpPr>
        <p:spPr>
          <a:xfrm rot="7440000" flipH="1">
            <a:off x="10419715" y="-662305"/>
            <a:ext cx="1408430" cy="3221990"/>
          </a:xfrm>
          <a:custGeom>
            <a:avLst/>
            <a:gdLst>
              <a:gd name="adj" fmla="val 17438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1914" h="4379">
                <a:moveTo>
                  <a:pt x="321" y="0"/>
                </a:moveTo>
                <a:lnTo>
                  <a:pt x="1557" y="833"/>
                </a:lnTo>
                <a:lnTo>
                  <a:pt x="1548" y="864"/>
                </a:lnTo>
                <a:cubicBezTo>
                  <a:pt x="1481" y="1099"/>
                  <a:pt x="1446" y="1347"/>
                  <a:pt x="1446" y="1603"/>
                </a:cubicBezTo>
                <a:cubicBezTo>
                  <a:pt x="1446" y="2162"/>
                  <a:pt x="1616" y="2682"/>
                  <a:pt x="1907" y="3112"/>
                </a:cubicBezTo>
                <a:lnTo>
                  <a:pt x="1914" y="3122"/>
                </a:lnTo>
                <a:lnTo>
                  <a:pt x="1066" y="4379"/>
                </a:lnTo>
                <a:lnTo>
                  <a:pt x="1044" y="4353"/>
                </a:lnTo>
                <a:cubicBezTo>
                  <a:pt x="394" y="3622"/>
                  <a:pt x="0" y="2658"/>
                  <a:pt x="0" y="1603"/>
                </a:cubicBezTo>
                <a:cubicBezTo>
                  <a:pt x="0" y="1048"/>
                  <a:pt x="109" y="519"/>
                  <a:pt x="306" y="36"/>
                </a:cubicBezTo>
                <a:lnTo>
                  <a:pt x="321" y="0"/>
                </a:lnTo>
                <a:close/>
              </a:path>
            </a:pathLst>
          </a:custGeom>
          <a:pattFill prst="solidDmnd">
            <a:fgClr>
              <a:schemeClr val="accent1">
                <a:lumMod val="75000"/>
              </a:schemeClr>
            </a:fgClr>
            <a:bgClr>
              <a:schemeClr val="accent1"/>
            </a:bgClr>
          </a:pattFill>
          <a:ln>
            <a:noFill/>
          </a:ln>
          <a:effectLst>
            <a:outerShdw blurRad="330200" dir="16980000" algn="l" rotWithShape="0">
              <a:schemeClr val="accent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3" name="任意多边形 9"/>
          <p:cNvSpPr/>
          <p:nvPr>
            <p:custDataLst>
              <p:tags r:id="rId4"/>
            </p:custDataLst>
          </p:nvPr>
        </p:nvSpPr>
        <p:spPr>
          <a:xfrm rot="14160000">
            <a:off x="6916420" y="4490720"/>
            <a:ext cx="3405505" cy="4325620"/>
          </a:xfrm>
          <a:custGeom>
            <a:avLst/>
            <a:gdLst>
              <a:gd name="adj" fmla="val 17438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245" h="6662">
                <a:moveTo>
                  <a:pt x="4394" y="0"/>
                </a:moveTo>
                <a:lnTo>
                  <a:pt x="4422" y="36"/>
                </a:lnTo>
                <a:cubicBezTo>
                  <a:pt x="4939" y="728"/>
                  <a:pt x="5245" y="1586"/>
                  <a:pt x="5245" y="2517"/>
                </a:cubicBezTo>
                <a:cubicBezTo>
                  <a:pt x="5245" y="4806"/>
                  <a:pt x="3389" y="6662"/>
                  <a:pt x="1100" y="6662"/>
                </a:cubicBezTo>
                <a:cubicBezTo>
                  <a:pt x="724" y="6662"/>
                  <a:pt x="360" y="6612"/>
                  <a:pt x="14" y="6518"/>
                </a:cubicBezTo>
                <a:lnTo>
                  <a:pt x="0" y="6515"/>
                </a:lnTo>
                <a:lnTo>
                  <a:pt x="882" y="5208"/>
                </a:lnTo>
                <a:lnTo>
                  <a:pt x="892" y="5208"/>
                </a:lnTo>
                <a:cubicBezTo>
                  <a:pt x="960" y="5214"/>
                  <a:pt x="1030" y="5216"/>
                  <a:pt x="1100" y="5216"/>
                </a:cubicBezTo>
                <a:cubicBezTo>
                  <a:pt x="2591" y="5216"/>
                  <a:pt x="3799" y="4008"/>
                  <a:pt x="3799" y="2517"/>
                </a:cubicBezTo>
                <a:cubicBezTo>
                  <a:pt x="3799" y="2097"/>
                  <a:pt x="3704" y="1700"/>
                  <a:pt x="3533" y="1346"/>
                </a:cubicBezTo>
                <a:lnTo>
                  <a:pt x="3513" y="1306"/>
                </a:lnTo>
                <a:lnTo>
                  <a:pt x="4394" y="0"/>
                </a:lnTo>
                <a:close/>
              </a:path>
            </a:pathLst>
          </a:custGeom>
          <a:pattFill prst="zigZag">
            <a:fgClr>
              <a:schemeClr val="accent1"/>
            </a:fgClr>
            <a:bgClr>
              <a:schemeClr val="bg1"/>
            </a:bgClr>
          </a:pattFill>
          <a:ln w="15875" cap="rnd" cmpd="sng">
            <a:solidFill>
              <a:schemeClr val="accent1"/>
            </a:solidFill>
            <a:prstDash val="dash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4" name="任意多边形 3"/>
          <p:cNvSpPr/>
          <p:nvPr>
            <p:custDataLst>
              <p:tags r:id="rId5"/>
            </p:custDataLst>
          </p:nvPr>
        </p:nvSpPr>
        <p:spPr>
          <a:xfrm rot="19440000">
            <a:off x="7723505" y="3901440"/>
            <a:ext cx="4767580" cy="2347595"/>
          </a:xfrm>
          <a:custGeom>
            <a:avLst/>
            <a:gdLst>
              <a:gd name="adj" fmla="val 17438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7574" h="3730">
                <a:moveTo>
                  <a:pt x="3863" y="0"/>
                </a:moveTo>
                <a:cubicBezTo>
                  <a:pt x="5473" y="0"/>
                  <a:pt x="6868" y="918"/>
                  <a:pt x="7555" y="2258"/>
                </a:cubicBezTo>
                <a:lnTo>
                  <a:pt x="7574" y="2295"/>
                </a:lnTo>
                <a:lnTo>
                  <a:pt x="6531" y="3730"/>
                </a:lnTo>
                <a:lnTo>
                  <a:pt x="6526" y="3701"/>
                </a:lnTo>
                <a:cubicBezTo>
                  <a:pt x="6314" y="2421"/>
                  <a:pt x="5203" y="1446"/>
                  <a:pt x="3863" y="1446"/>
                </a:cubicBezTo>
                <a:cubicBezTo>
                  <a:pt x="2593" y="1446"/>
                  <a:pt x="1528" y="2322"/>
                  <a:pt x="1240" y="3503"/>
                </a:cubicBezTo>
                <a:lnTo>
                  <a:pt x="1233" y="3534"/>
                </a:lnTo>
                <a:lnTo>
                  <a:pt x="0" y="2639"/>
                </a:lnTo>
                <a:lnTo>
                  <a:pt x="5" y="2625"/>
                </a:lnTo>
                <a:cubicBezTo>
                  <a:pt x="611" y="1088"/>
                  <a:pt x="2110" y="0"/>
                  <a:pt x="3863" y="0"/>
                </a:cubicBezTo>
                <a:close/>
              </a:path>
            </a:pathLst>
          </a:custGeom>
          <a:pattFill prst="wdDnDiag">
            <a:fgClr>
              <a:schemeClr val="accent1">
                <a:lumMod val="75000"/>
              </a:schemeClr>
            </a:fgClr>
            <a:bgClr>
              <a:schemeClr val="accent1"/>
            </a:bgClr>
          </a:pattFill>
          <a:ln>
            <a:noFill/>
          </a:ln>
          <a:effectLst>
            <a:outerShdw blurRad="330200" dir="16980000" algn="l" rotWithShape="0">
              <a:schemeClr val="accent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矩形 14"/>
          <p:cNvSpPr/>
          <p:nvPr>
            <p:custDataLst>
              <p:tags r:id="rId6"/>
            </p:custDataLst>
          </p:nvPr>
        </p:nvSpPr>
        <p:spPr>
          <a:xfrm>
            <a:off x="-14287" y="1270"/>
            <a:ext cx="735965" cy="6871970"/>
          </a:xfrm>
          <a:prstGeom prst="rect">
            <a:avLst/>
          </a:prstGeom>
          <a:pattFill prst="dkHorz">
            <a:fgClr>
              <a:schemeClr val="accent1">
                <a:lumMod val="75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流程图: 或者 15"/>
          <p:cNvSpPr/>
          <p:nvPr>
            <p:custDataLst>
              <p:tags r:id="rId7"/>
            </p:custDataLst>
          </p:nvPr>
        </p:nvSpPr>
        <p:spPr>
          <a:xfrm>
            <a:off x="220980" y="311150"/>
            <a:ext cx="266700" cy="266700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7" name="流程图: 或者 16"/>
          <p:cNvSpPr/>
          <p:nvPr>
            <p:custDataLst>
              <p:tags r:id="rId8"/>
            </p:custDataLst>
          </p:nvPr>
        </p:nvSpPr>
        <p:spPr>
          <a:xfrm>
            <a:off x="213360" y="6257290"/>
            <a:ext cx="281940" cy="281940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/>
          <p:nvPr>
            <p:ph type="ctrTitle" hasCustomPrompt="1"/>
            <p:custDataLst>
              <p:tags r:id="rId9"/>
            </p:custDataLst>
          </p:nvPr>
        </p:nvSpPr>
        <p:spPr>
          <a:xfrm>
            <a:off x="1328420" y="814705"/>
            <a:ext cx="6363335" cy="2673985"/>
          </a:xfrm>
        </p:spPr>
        <p:txBody>
          <a:bodyPr lIns="101600" tIns="38100" rIns="25400" bIns="38100" anchor="b" anchorCtr="0">
            <a:normAutofit/>
          </a:bodyPr>
          <a:lstStyle>
            <a:lvl1pPr algn="l">
              <a:defRPr sz="8000" spc="600">
                <a:gradFill flip="none" rotWithShape="1">
                  <a:gsLst>
                    <a:gs pos="33000">
                      <a:schemeClr val="accent1"/>
                    </a:gs>
                    <a:gs pos="100000">
                      <a:schemeClr val="accent1">
                        <a:lumMod val="75000"/>
                      </a:schemeClr>
                    </a:gs>
                    <a:gs pos="400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1"/>
                  <a:tileRect/>
                </a:gradFill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3" name="副标题 2"/>
          <p:cNvSpPr/>
          <p:nvPr>
            <p:ph type="subTitle" idx="1" hasCustomPrompt="1"/>
            <p:custDataLst>
              <p:tags r:id="rId10"/>
            </p:custDataLst>
          </p:nvPr>
        </p:nvSpPr>
        <p:spPr>
          <a:xfrm>
            <a:off x="1328420" y="3500291"/>
            <a:ext cx="6363335" cy="300819"/>
          </a:xfrm>
        </p:spPr>
        <p:txBody>
          <a:bodyPr lIns="101600" tIns="38100" rIns="76200" bIns="38100">
            <a:normAutofit/>
          </a:bodyPr>
          <a:lstStyle>
            <a:lvl1pPr marL="0" indent="0" algn="dist" eaLnBrk="1" fontAlgn="auto" latinLnBrk="0" hangingPunct="1">
              <a:lnSpc>
                <a:spcPct val="100000"/>
              </a:lnSpc>
              <a:buNone/>
              <a:defRPr sz="1600" u="none" strike="noStrike" kern="1200" cap="none" spc="200" normalizeH="0" baseline="0">
                <a:gradFill>
                  <a:gsLst>
                    <a:gs pos="53000">
                      <a:srgbClr val="1543EF">
                        <a:alpha val="100000"/>
                      </a:srgbClr>
                    </a:gs>
                    <a:gs pos="87000">
                      <a:schemeClr val="accent1">
                        <a:lumMod val="75000"/>
                      </a:schemeClr>
                    </a:gs>
                    <a:gs pos="0">
                      <a:schemeClr val="accent1">
                        <a:lumMod val="60000"/>
                        <a:lumOff val="40000"/>
                      </a:schemeClr>
                    </a:gs>
                  </a:gsLst>
                  <a:lin ang="2700000" scaled="0"/>
                </a:gradFill>
                <a:uFillTx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10"/>
            <p:custDataLst>
              <p:tags r:id="rId1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11"/>
            <p:custDataLst>
              <p:tags r:id="rId12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6" name="灯片编号占位符 5"/>
          <p:cNvSpPr/>
          <p:nvPr>
            <p:ph type="sldNum" sz="quarter" idx="12"/>
            <p:custDataLst>
              <p:tags r:id="rId1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19" name="内容占位符 18"/>
          <p:cNvSpPr/>
          <p:nvPr>
            <p:ph sz="quarter" idx="13"/>
            <p:custDataLst>
              <p:tags r:id="rId14"/>
            </p:custDataLst>
          </p:nvPr>
        </p:nvSpPr>
        <p:spPr>
          <a:xfrm>
            <a:off x="1528446" y="5296329"/>
            <a:ext cx="4518660" cy="440972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21" name="内容占位符 20"/>
          <p:cNvSpPr/>
          <p:nvPr>
            <p:ph sz="quarter" idx="14"/>
            <p:custDataLst>
              <p:tags r:id="rId15"/>
            </p:custDataLst>
          </p:nvPr>
        </p:nvSpPr>
        <p:spPr>
          <a:xfrm>
            <a:off x="1529670" y="5745605"/>
            <a:ext cx="4518000" cy="442800"/>
          </a:xfrm>
        </p:spPr>
        <p:txBody>
          <a:bodyPr anchor="ctr"/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b="1">
                <a:solidFill>
                  <a:schemeClr val="accent1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内容占位符 2"/>
          <p:cNvSpPr/>
          <p:nvPr>
            <p:ph idx="1"/>
            <p:custDataLst>
              <p:tags r:id="rId3"/>
            </p:custDataLst>
          </p:nvPr>
        </p:nvSpPr>
        <p:spPr>
          <a:xfrm>
            <a:off x="669882" y="952508"/>
            <a:ext cx="10852237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7" name="日期占位符 6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6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71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672" name="内容占位符 2"/>
          <p:cNvSpPr/>
          <p:nvPr>
            <p:ph idx="1"/>
            <p:custDataLst>
              <p:tags r:id="rId3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673" name="日期占位符 3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74" name="页脚占位符 4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75" name="灯片编号占位符 5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chemeClr val="tx2">
                <a:lumMod val="50000"/>
                <a:alpha val="75000"/>
              </a:schemeClr>
            </a:gs>
            <a:gs pos="0">
              <a:schemeClr val="tx2">
                <a:lumMod val="50000"/>
              </a:schemeClr>
            </a:gs>
            <a:gs pos="41000">
              <a:schemeClr val="tx2">
                <a:lumMod val="50000"/>
              </a:schemeClr>
            </a:gs>
          </a:gsLst>
          <a:lin ang="10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5"/>
          <p:cNvSpPr/>
          <p:nvPr>
            <p:custDataLst>
              <p:tags r:id="rId2"/>
            </p:custDataLst>
          </p:nvPr>
        </p:nvSpPr>
        <p:spPr>
          <a:xfrm>
            <a:off x="10991613" y="859790"/>
            <a:ext cx="126204" cy="12636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0" name="同心圆 83"/>
          <p:cNvSpPr/>
          <p:nvPr>
            <p:custDataLst>
              <p:tags r:id="rId3"/>
            </p:custDataLst>
          </p:nvPr>
        </p:nvSpPr>
        <p:spPr>
          <a:xfrm>
            <a:off x="10851515" y="859790"/>
            <a:ext cx="126204" cy="126365"/>
          </a:xfrm>
          <a:prstGeom prst="donut">
            <a:avLst>
              <a:gd name="adj" fmla="val 204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1" name="同心圆 84"/>
          <p:cNvSpPr/>
          <p:nvPr>
            <p:custDataLst>
              <p:tags r:id="rId4"/>
            </p:custDataLst>
          </p:nvPr>
        </p:nvSpPr>
        <p:spPr>
          <a:xfrm>
            <a:off x="11131711" y="859790"/>
            <a:ext cx="126204" cy="126365"/>
          </a:xfrm>
          <a:prstGeom prst="donut">
            <a:avLst>
              <a:gd name="adj" fmla="val 20412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" name="矩形 12"/>
          <p:cNvSpPr/>
          <p:nvPr>
            <p:custDataLst>
              <p:tags r:id="rId5"/>
            </p:custDataLst>
          </p:nvPr>
        </p:nvSpPr>
        <p:spPr>
          <a:xfrm rot="16200000">
            <a:off x="5765800" y="431165"/>
            <a:ext cx="661035" cy="12192635"/>
          </a:xfrm>
          <a:prstGeom prst="rect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流程图: 或者 13"/>
          <p:cNvSpPr/>
          <p:nvPr>
            <p:custDataLst>
              <p:tags r:id="rId6"/>
            </p:custDataLst>
          </p:nvPr>
        </p:nvSpPr>
        <p:spPr>
          <a:xfrm>
            <a:off x="265430" y="6394450"/>
            <a:ext cx="266700" cy="266700"/>
          </a:xfrm>
          <a:prstGeom prst="flowChartOr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或者 14"/>
          <p:cNvSpPr/>
          <p:nvPr>
            <p:custDataLst>
              <p:tags r:id="rId7"/>
            </p:custDataLst>
          </p:nvPr>
        </p:nvSpPr>
        <p:spPr>
          <a:xfrm>
            <a:off x="11664950" y="6394450"/>
            <a:ext cx="266700" cy="266700"/>
          </a:xfrm>
          <a:prstGeom prst="flowChartOr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/>
          <p:nvPr>
            <p:ph type="title" hasCustomPrompt="1"/>
            <p:custDataLst>
              <p:tags r:id="rId8"/>
            </p:custDataLst>
          </p:nvPr>
        </p:nvSpPr>
        <p:spPr>
          <a:xfrm>
            <a:off x="5445761" y="1859916"/>
            <a:ext cx="5942330" cy="2364739"/>
          </a:xfrm>
        </p:spPr>
        <p:txBody>
          <a:bodyPr lIns="101600" tIns="38100" rIns="63500" bIns="38100" anchor="b" anchorCtr="0">
            <a:normAutofit/>
          </a:bodyPr>
          <a:lstStyle>
            <a:lvl1pPr algn="r">
              <a:defRPr sz="7200" u="none" strike="noStrike" kern="1200" cap="none" spc="300" normalizeH="0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编辑标题</a:t>
            </a:r>
            <a:endParaRPr lang="zh-CN" altLang="en-US" dirty="0"/>
          </a:p>
        </p:txBody>
      </p:sp>
      <p:sp>
        <p:nvSpPr>
          <p:cNvPr id="3" name="文本占位符 2"/>
          <p:cNvSpPr/>
          <p:nvPr>
            <p:ph type="body" idx="1"/>
            <p:custDataLst>
              <p:tags r:id="rId9"/>
            </p:custDataLst>
          </p:nvPr>
        </p:nvSpPr>
        <p:spPr>
          <a:xfrm>
            <a:off x="5445761" y="4392931"/>
            <a:ext cx="5942330" cy="1033780"/>
          </a:xfrm>
        </p:spPr>
        <p:txBody>
          <a:bodyPr lIns="101600" tIns="38100" rIns="76200" bIns="38100" anchor="t">
            <a:normAutofit/>
          </a:bodyPr>
          <a:lstStyle>
            <a:lvl1pPr marL="0" indent="0" algn="r" eaLnBrk="1" fontAlgn="auto" latinLnBrk="0" hangingPunct="1">
              <a:buNone/>
              <a:defRPr kumimoji="0" lang="zh-CN" altLang="en-US" sz="1600" b="0" i="0" u="none" strike="noStrike" kern="1200" cap="none" spc="150" normalizeH="0" baseline="0" noProof="1">
                <a:solidFill>
                  <a:schemeClr val="bg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7" name="日期占位符 6"/>
          <p:cNvSpPr/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9" name="灯片编号占位符 8"/>
          <p:cNvSpPr/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内容占位符 2"/>
          <p:cNvSpPr/>
          <p:nvPr>
            <p:ph sz="half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  <a:p>
            <a:pPr lvl="1"/>
            <a:r>
              <a:rPr>
                <a:sym typeface="+mn-ea"/>
              </a:rPr>
              <a:t>第二级</a:t>
            </a:r>
            <a:endParaRPr>
              <a:sym typeface="+mn-ea"/>
            </a:endParaRPr>
          </a:p>
          <a:p>
            <a:pPr lvl="2"/>
            <a:r>
              <a:rPr>
                <a:sym typeface="+mn-ea"/>
              </a:rPr>
              <a:t>第三级</a:t>
            </a:r>
            <a:endParaRPr>
              <a:sym typeface="+mn-ea"/>
            </a:endParaRPr>
          </a:p>
          <a:p>
            <a:pPr lvl="3"/>
            <a:r>
              <a:rPr>
                <a:sym typeface="+mn-ea"/>
              </a:rPr>
              <a:t>第四级</a:t>
            </a:r>
            <a:endParaRPr>
              <a:sym typeface="+mn-ea"/>
            </a:endParaRPr>
          </a:p>
          <a:p>
            <a:pPr lvl="4"/>
            <a:r>
              <a:rPr>
                <a:sym typeface="+mn-ea"/>
              </a:rPr>
              <a:t>第五级</a:t>
            </a:r>
            <a:endParaRPr>
              <a:sym typeface="+mn-ea"/>
            </a:endParaRPr>
          </a:p>
        </p:txBody>
      </p:sp>
      <p:sp>
        <p:nvSpPr>
          <p:cNvPr id="4" name="内容占位符 3"/>
          <p:cNvSpPr/>
          <p:nvPr>
            <p:ph sz="half" idx="2"/>
            <p:custDataLst>
              <p:tags r:id="rId4"/>
            </p:custDataLst>
          </p:nvPr>
        </p:nvSpPr>
        <p:spPr>
          <a:xfrm>
            <a:off x="6238877" y="952508"/>
            <a:ext cx="5283242" cy="5388907"/>
          </a:xfrm>
        </p:spPr>
        <p:txBody>
          <a:bodyPr>
            <a:normAutofit/>
          </a:bodyPr>
          <a:lstStyle>
            <a:lvl1pPr>
              <a:defRPr sz="1600">
                <a:latin typeface="微软雅黑" panose="020B0503020204020204" charset="-122"/>
                <a:ea typeface="微软雅黑" panose="020B0503020204020204" charset="-122"/>
              </a:defRPr>
            </a:lvl1pPr>
            <a:lvl2pPr>
              <a:defRPr sz="1600">
                <a:latin typeface="微软雅黑" panose="020B0503020204020204" charset="-122"/>
                <a:ea typeface="微软雅黑" panose="020B0503020204020204" charset="-122"/>
              </a:defRPr>
            </a:lvl2pPr>
            <a:lvl3pPr>
              <a:defRPr sz="1600">
                <a:latin typeface="微软雅黑" panose="020B0503020204020204" charset="-122"/>
                <a:ea typeface="微软雅黑" panose="020B0503020204020204" charset="-122"/>
              </a:defRPr>
            </a:lvl3pPr>
            <a:lvl4pPr>
              <a:defRPr sz="1600">
                <a:latin typeface="微软雅黑" panose="020B0503020204020204" charset="-122"/>
                <a:ea typeface="微软雅黑" panose="020B0503020204020204" charset="-122"/>
              </a:defRPr>
            </a:lvl4pPr>
            <a:lvl5pPr>
              <a:defRPr sz="1600"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8" name="日期占位符 7"/>
          <p:cNvSpPr/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69882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文本占位符 2"/>
          <p:cNvSpPr/>
          <p:nvPr>
            <p:ph type="body" idx="1" hasCustomPrompt="1"/>
            <p:custDataLst>
              <p:tags r:id="rId3"/>
            </p:custDataLst>
          </p:nvPr>
        </p:nvSpPr>
        <p:spPr>
          <a:xfrm>
            <a:off x="669930" y="952508"/>
            <a:ext cx="5283242" cy="381003"/>
          </a:xfrm>
        </p:spPr>
        <p:txBody>
          <a:bodyPr lIns="101600" tIns="38100" rIns="76200" bIns="38100" anchor="t" anchorCtr="0">
            <a:normAutofit/>
          </a:bodyPr>
          <a:lstStyle>
            <a:lvl1pPr marL="0" indent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sz="2000" b="0" u="none" strike="noStrike" kern="1200" cap="none" spc="200" normalizeH="0" baseline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4" name="内容占位符 3"/>
          <p:cNvSpPr/>
          <p:nvPr>
            <p:ph sz="half" idx="2"/>
            <p:custDataLst>
              <p:tags r:id="rId4"/>
            </p:custDataLst>
          </p:nvPr>
        </p:nvSpPr>
        <p:spPr>
          <a:xfrm>
            <a:off x="669925" y="1406525"/>
            <a:ext cx="5283200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5" name="文本占位符 4"/>
          <p:cNvSpPr/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952508"/>
            <a:ext cx="5283242" cy="381003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kumimoji="0" lang="zh-CN" altLang="en-US" sz="2000" b="0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6" name="内容占位符 5"/>
          <p:cNvSpPr/>
          <p:nvPr>
            <p:ph sz="quarter" idx="4"/>
            <p:custDataLst>
              <p:tags r:id="rId6"/>
            </p:custDataLst>
          </p:nvPr>
        </p:nvSpPr>
        <p:spPr>
          <a:xfrm>
            <a:off x="6235750" y="1406525"/>
            <a:ext cx="5283242" cy="4934752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5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" name="日期占位符 9"/>
          <p:cNvSpPr/>
          <p:nvPr>
            <p:ph type="dt" sz="half" idx="10"/>
            <p:custDataLst>
              <p:tags r:id="rId7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1" name="页脚占位符 10"/>
          <p:cNvSpPr/>
          <p:nvPr>
            <p:ph type="ftr" sz="quarter" idx="11"/>
            <p:custDataLst>
              <p:tags r:id="rId8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/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>
            <p:custDataLst>
              <p:tags r:id="rId2"/>
            </p:custDataLst>
          </p:nvPr>
        </p:nvSpPr>
        <p:spPr>
          <a:xfrm>
            <a:off x="-13652" y="-13970"/>
            <a:ext cx="735965" cy="6871970"/>
          </a:xfrm>
          <a:prstGeom prst="rect">
            <a:avLst/>
          </a:prstGeom>
          <a:pattFill prst="dkHorz">
            <a:fgClr>
              <a:schemeClr val="accent1">
                <a:lumMod val="75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流程图: 或者 3"/>
          <p:cNvSpPr/>
          <p:nvPr>
            <p:custDataLst>
              <p:tags r:id="rId3"/>
            </p:custDataLst>
          </p:nvPr>
        </p:nvSpPr>
        <p:spPr>
          <a:xfrm>
            <a:off x="220980" y="311150"/>
            <a:ext cx="266700" cy="266700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或者 4"/>
          <p:cNvSpPr/>
          <p:nvPr>
            <p:custDataLst>
              <p:tags r:id="rId4"/>
            </p:custDataLst>
          </p:nvPr>
        </p:nvSpPr>
        <p:spPr>
          <a:xfrm>
            <a:off x="213360" y="6257290"/>
            <a:ext cx="281940" cy="281940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>
            <p:custDataLst>
              <p:tags r:id="rId5"/>
            </p:custDataLst>
          </p:nvPr>
        </p:nvGrpSpPr>
        <p:grpSpPr>
          <a:xfrm>
            <a:off x="11109325" y="1072515"/>
            <a:ext cx="406400" cy="126365"/>
            <a:chOff x="11583" y="3035"/>
            <a:chExt cx="1404" cy="436"/>
          </a:xfrm>
        </p:grpSpPr>
        <p:sp>
          <p:nvSpPr>
            <p:cNvPr id="10" name="椭圆 9"/>
            <p:cNvSpPr/>
            <p:nvPr>
              <p:custDataLst>
                <p:tags r:id="rId6"/>
              </p:custDataLst>
            </p:nvPr>
          </p:nvSpPr>
          <p:spPr>
            <a:xfrm>
              <a:off x="12067" y="3035"/>
              <a:ext cx="436" cy="4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" name="同心圆 83"/>
            <p:cNvSpPr/>
            <p:nvPr>
              <p:custDataLst>
                <p:tags r:id="rId7"/>
              </p:custDataLst>
            </p:nvPr>
          </p:nvSpPr>
          <p:spPr>
            <a:xfrm>
              <a:off x="11583" y="3035"/>
              <a:ext cx="436" cy="436"/>
            </a:xfrm>
            <a:prstGeom prst="donut">
              <a:avLst>
                <a:gd name="adj" fmla="val 2041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同心圆 84"/>
            <p:cNvSpPr/>
            <p:nvPr>
              <p:custDataLst>
                <p:tags r:id="rId8"/>
              </p:custDataLst>
            </p:nvPr>
          </p:nvSpPr>
          <p:spPr>
            <a:xfrm>
              <a:off x="12551" y="3035"/>
              <a:ext cx="436" cy="436"/>
            </a:xfrm>
            <a:prstGeom prst="donut">
              <a:avLst>
                <a:gd name="adj" fmla="val 2041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2" name="标题 1"/>
          <p:cNvSpPr/>
          <p:nvPr>
            <p:ph type="title"/>
            <p:custDataLst>
              <p:tags r:id="rId9"/>
            </p:custDataLst>
          </p:nvPr>
        </p:nvSpPr>
        <p:spPr/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6" name="日期占位符 5"/>
          <p:cNvSpPr/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/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/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日期占位符 4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69930" y="443234"/>
            <a:ext cx="10852237" cy="441964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3" name="图片占位符 2"/>
          <p:cNvSpPr/>
          <p:nvPr>
            <p:ph type="pic" idx="1"/>
            <p:custDataLst>
              <p:tags r:id="rId3"/>
            </p:custDataLst>
          </p:nvPr>
        </p:nvSpPr>
        <p:spPr>
          <a:xfrm>
            <a:off x="669930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0" marR="0" lvl="0" indent="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None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  <a:lvl2pPr marL="685800" marR="0" lvl="1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tabLst>
                <a:tab pos="1609725" algn="l"/>
              </a:tabLst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2pPr>
            <a:lvl3pPr marL="1143000" marR="0" lvl="2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3pPr>
            <a:lvl4pPr marL="1600200" marR="0" lvl="3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4pPr>
            <a:lvl5pPr marL="2057400" marR="0" lvl="4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+mn-lt"/>
                <a:ea typeface="+mn-ea"/>
                <a:cs typeface="+mn-cs"/>
                <a:sym typeface="+mn-ea"/>
              </a:defRPr>
            </a:lvl5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/>
          <p:nvPr>
            <p:ph type="body" sz="half" idx="2"/>
            <p:custDataLst>
              <p:tags r:id="rId4"/>
            </p:custDataLst>
          </p:nvPr>
        </p:nvSpPr>
        <p:spPr>
          <a:xfrm>
            <a:off x="6238925" y="952508"/>
            <a:ext cx="5283242" cy="5388907"/>
          </a:xfrm>
        </p:spPr>
        <p:txBody>
          <a:bodyPr vert="horz" lIns="101600" tIns="0" rIns="82550" bIns="0" rtlCol="0">
            <a:normAutofit/>
          </a:bodyPr>
          <a:lstStyle>
            <a:lvl1pPr marL="228600" marR="0" lvl="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•"/>
              <a:defRPr kumimoji="0" lang="zh-CN" altLang="en-US" sz="1600" b="0" i="0" u="none" strike="noStrike" kern="1200" cap="none" spc="15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n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单击此处编辑母版文本样式</a:t>
            </a:r>
            <a:endParaRPr>
              <a:sym typeface="+mn-ea"/>
            </a:endParaRPr>
          </a:p>
        </p:txBody>
      </p:sp>
      <p:sp>
        <p:nvSpPr>
          <p:cNvPr id="8" name="日期占位符 7"/>
          <p:cNvSpPr/>
          <p:nvPr>
            <p:ph type="dt" sz="half" idx="10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1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/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/>
          <p:nvPr>
            <p:ph type="title" orient="vert"/>
            <p:custDataLst>
              <p:tags r:id="rId2"/>
            </p:custDataLst>
          </p:nvPr>
        </p:nvSpPr>
        <p:spPr>
          <a:xfrm>
            <a:off x="10571135" y="952508"/>
            <a:ext cx="950984" cy="5388907"/>
          </a:xfrm>
        </p:spPr>
        <p:txBody>
          <a:bodyPr vert="eaVert" lIns="101600" tIns="38100" rIns="76200" bIns="38100" rtlCol="0" anchor="ctr" anchorCtr="0">
            <a:normAutofit/>
          </a:bodyPr>
          <a:lstStyle>
            <a:lvl1pPr marL="0" marR="0" lvl="0" algn="l" defTabSz="914400" rtl="0" eaLnBrk="1" fontAlgn="auto" latinLnBrk="0" hangingPunct="1">
              <a:lnSpc>
                <a:spcPct val="100000"/>
              </a:lnSpc>
              <a:spcAft>
                <a:spcPts val="0"/>
              </a:spcAft>
              <a:buNone/>
              <a:defRPr kumimoji="0" lang="zh-CN" altLang="en-US" sz="2400" b="1" i="0" u="none" strike="noStrike" kern="1200" cap="none" spc="200" normalizeH="0" baseline="0" noProof="1" dirty="0">
                <a:solidFill>
                  <a:schemeClr val="tx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3" name="竖排文字占位符 2"/>
          <p:cNvSpPr/>
          <p:nvPr>
            <p:ph type="body" orient="vert" idx="1"/>
            <p:custDataLst>
              <p:tags r:id="rId3"/>
            </p:custDataLst>
          </p:nvPr>
        </p:nvSpPr>
        <p:spPr>
          <a:xfrm>
            <a:off x="669925" y="952500"/>
            <a:ext cx="9828101" cy="5388907"/>
          </a:xfrm>
        </p:spPr>
        <p:txBody>
          <a:bodyPr vert="eaVert">
            <a:normAutofit/>
          </a:bodyPr>
          <a:lstStyle>
            <a:lvl1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1pPr>
            <a:lvl2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2pPr>
            <a:lvl3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3pPr>
            <a:lvl4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4pPr>
            <a:lvl5pPr indent="0" eaLnBrk="1" fontAlgn="auto" latinLnBrk="0" hangingPunct="1">
              <a:defRPr>
                <a:latin typeface="微软雅黑" panose="020B0503020204020204" charset="-122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7" name="日期占位符 6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内容占位符 6"/>
          <p:cNvSpPr/>
          <p:nvPr>
            <p:ph sz="quarter" idx="13"/>
            <p:custDataLst>
              <p:tags r:id="rId2"/>
            </p:custDataLst>
          </p:nvPr>
        </p:nvSpPr>
        <p:spPr>
          <a:xfrm>
            <a:off x="669930" y="952508"/>
            <a:ext cx="10852237" cy="5388907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2" name="日期占位符 1"/>
          <p:cNvSpPr/>
          <p:nvPr>
            <p:ph type="dt" sz="half" idx="14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6" name="页脚占位符 5"/>
          <p:cNvSpPr/>
          <p:nvPr>
            <p:ph type="ftr" sz="quarter" idx="15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/>
          <p:nvPr>
            <p:ph type="sldNum" sz="quarter" idx="16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任意多边形 9"/>
          <p:cNvSpPr/>
          <p:nvPr>
            <p:custDataLst>
              <p:tags r:id="rId2"/>
            </p:custDataLst>
          </p:nvPr>
        </p:nvSpPr>
        <p:spPr>
          <a:xfrm>
            <a:off x="9102725" y="-40005"/>
            <a:ext cx="3121660" cy="3316605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5697" h="6053">
                <a:moveTo>
                  <a:pt x="524" y="0"/>
                </a:moveTo>
                <a:lnTo>
                  <a:pt x="2326" y="0"/>
                </a:lnTo>
                <a:lnTo>
                  <a:pt x="2314" y="10"/>
                </a:lnTo>
                <a:cubicBezTo>
                  <a:pt x="1328" y="875"/>
                  <a:pt x="1115" y="2357"/>
                  <a:pt x="1867" y="3472"/>
                </a:cubicBezTo>
                <a:cubicBezTo>
                  <a:pt x="2684" y="4682"/>
                  <a:pt x="4326" y="5002"/>
                  <a:pt x="5537" y="4185"/>
                </a:cubicBezTo>
                <a:cubicBezTo>
                  <a:pt x="5584" y="4154"/>
                  <a:pt x="5630" y="4120"/>
                  <a:pt x="5674" y="4086"/>
                </a:cubicBezTo>
                <a:lnTo>
                  <a:pt x="5696" y="4068"/>
                </a:lnTo>
                <a:lnTo>
                  <a:pt x="5697" y="5708"/>
                </a:lnTo>
                <a:lnTo>
                  <a:pt x="5651" y="5728"/>
                </a:lnTo>
                <a:cubicBezTo>
                  <a:pt x="3895" y="6479"/>
                  <a:pt x="1800" y="5904"/>
                  <a:pt x="694" y="4264"/>
                </a:cubicBezTo>
                <a:cubicBezTo>
                  <a:pt x="-187" y="2959"/>
                  <a:pt x="-206" y="1325"/>
                  <a:pt x="505" y="34"/>
                </a:cubicBezTo>
                <a:lnTo>
                  <a:pt x="524" y="0"/>
                </a:lnTo>
                <a:close/>
              </a:path>
            </a:pathLst>
          </a:custGeom>
          <a:pattFill prst="diagBrick">
            <a:fgClr>
              <a:schemeClr val="accent1"/>
            </a:fgClr>
            <a:bgClr>
              <a:schemeClr val="bg1"/>
            </a:bgClr>
          </a:pattFill>
          <a:ln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任意多边形 2"/>
          <p:cNvSpPr/>
          <p:nvPr>
            <p:custDataLst>
              <p:tags r:id="rId3"/>
            </p:custDataLst>
          </p:nvPr>
        </p:nvSpPr>
        <p:spPr>
          <a:xfrm>
            <a:off x="2306524" y="4756993"/>
            <a:ext cx="4790757" cy="2101007"/>
          </a:xfrm>
          <a:custGeom>
            <a:avLst/>
            <a:gdLst/>
            <a:ahLst/>
            <a:cxnLst>
              <a:cxn ang="3">
                <a:pos x="hc" y="t"/>
              </a:cxn>
              <a:cxn ang="cd2">
                <a:pos x="l" y="vc"/>
              </a:cxn>
              <a:cxn ang="cd4">
                <a:pos x="hc" y="b"/>
              </a:cxn>
              <a:cxn ang="0">
                <a:pos x="r" y="vc"/>
              </a:cxn>
            </a:cxnLst>
            <a:rect l="l" t="t" r="r" b="b"/>
            <a:pathLst>
              <a:path w="7544" h="3309">
                <a:moveTo>
                  <a:pt x="3785" y="0"/>
                </a:moveTo>
                <a:cubicBezTo>
                  <a:pt x="5460" y="4"/>
                  <a:pt x="6993" y="1124"/>
                  <a:pt x="7447" y="2821"/>
                </a:cubicBezTo>
                <a:cubicBezTo>
                  <a:pt x="7490" y="2980"/>
                  <a:pt x="7522" y="3140"/>
                  <a:pt x="7543" y="3299"/>
                </a:cubicBezTo>
                <a:lnTo>
                  <a:pt x="7544" y="3309"/>
                </a:lnTo>
                <a:lnTo>
                  <a:pt x="6200" y="3309"/>
                </a:lnTo>
                <a:lnTo>
                  <a:pt x="6194" y="3280"/>
                </a:lnTo>
                <a:cubicBezTo>
                  <a:pt x="6185" y="3241"/>
                  <a:pt x="6176" y="3203"/>
                  <a:pt x="6166" y="3164"/>
                </a:cubicBezTo>
                <a:cubicBezTo>
                  <a:pt x="5811" y="1843"/>
                  <a:pt x="4454" y="1058"/>
                  <a:pt x="3132" y="1412"/>
                </a:cubicBezTo>
                <a:cubicBezTo>
                  <a:pt x="2210" y="1659"/>
                  <a:pt x="1550" y="2394"/>
                  <a:pt x="1354" y="3264"/>
                </a:cubicBezTo>
                <a:lnTo>
                  <a:pt x="1345" y="3309"/>
                </a:lnTo>
                <a:lnTo>
                  <a:pt x="0" y="3309"/>
                </a:lnTo>
                <a:lnTo>
                  <a:pt x="2" y="3294"/>
                </a:lnTo>
                <a:cubicBezTo>
                  <a:pt x="202" y="1821"/>
                  <a:pt x="1262" y="540"/>
                  <a:pt x="2789" y="131"/>
                </a:cubicBezTo>
                <a:cubicBezTo>
                  <a:pt x="3122" y="41"/>
                  <a:pt x="3456" y="-1"/>
                  <a:pt x="3785" y="0"/>
                </a:cubicBezTo>
                <a:close/>
              </a:path>
            </a:pathLst>
          </a:custGeom>
          <a:pattFill prst="zigZag">
            <a:fgClr>
              <a:schemeClr val="accent1"/>
            </a:fgClr>
            <a:bgClr>
              <a:schemeClr val="bg1"/>
            </a:bgClr>
          </a:pattFill>
          <a:ln cap="rnd">
            <a:solidFill>
              <a:schemeClr val="accent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grpSp>
        <p:nvGrpSpPr>
          <p:cNvPr id="10" name="组合 9"/>
          <p:cNvGrpSpPr/>
          <p:nvPr>
            <p:custDataLst>
              <p:tags r:id="rId4"/>
            </p:custDataLst>
          </p:nvPr>
        </p:nvGrpSpPr>
        <p:grpSpPr>
          <a:xfrm>
            <a:off x="11132820" y="6174740"/>
            <a:ext cx="406400" cy="126365"/>
            <a:chOff x="11583" y="3035"/>
            <a:chExt cx="1404" cy="436"/>
          </a:xfrm>
        </p:grpSpPr>
        <p:sp>
          <p:nvSpPr>
            <p:cNvPr id="11" name="椭圆 10"/>
            <p:cNvSpPr/>
            <p:nvPr>
              <p:custDataLst>
                <p:tags r:id="rId5"/>
              </p:custDataLst>
            </p:nvPr>
          </p:nvSpPr>
          <p:spPr>
            <a:xfrm>
              <a:off x="12067" y="3035"/>
              <a:ext cx="436" cy="4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2" name="同心圆 83"/>
            <p:cNvSpPr/>
            <p:nvPr>
              <p:custDataLst>
                <p:tags r:id="rId6"/>
              </p:custDataLst>
            </p:nvPr>
          </p:nvSpPr>
          <p:spPr>
            <a:xfrm>
              <a:off x="11583" y="3035"/>
              <a:ext cx="436" cy="436"/>
            </a:xfrm>
            <a:prstGeom prst="donut">
              <a:avLst>
                <a:gd name="adj" fmla="val 2041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3" name="同心圆 84"/>
            <p:cNvSpPr/>
            <p:nvPr>
              <p:custDataLst>
                <p:tags r:id="rId7"/>
              </p:custDataLst>
            </p:nvPr>
          </p:nvSpPr>
          <p:spPr>
            <a:xfrm>
              <a:off x="12551" y="3035"/>
              <a:ext cx="436" cy="436"/>
            </a:xfrm>
            <a:prstGeom prst="donut">
              <a:avLst>
                <a:gd name="adj" fmla="val 2041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4" name="任意多边形 21"/>
          <p:cNvSpPr/>
          <p:nvPr>
            <p:custDataLst>
              <p:tags r:id="rId8"/>
            </p:custDataLst>
          </p:nvPr>
        </p:nvSpPr>
        <p:spPr>
          <a:xfrm rot="14160000">
            <a:off x="932950" y="4346672"/>
            <a:ext cx="3532436" cy="4393246"/>
          </a:xfrm>
          <a:custGeom>
            <a:avLst/>
            <a:gdLst>
              <a:gd name="adj" fmla="val 17438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5563" h="6918">
                <a:moveTo>
                  <a:pt x="4499" y="0"/>
                </a:moveTo>
                <a:lnTo>
                  <a:pt x="4519" y="23"/>
                </a:lnTo>
                <a:cubicBezTo>
                  <a:pt x="5169" y="754"/>
                  <a:pt x="5563" y="1718"/>
                  <a:pt x="5563" y="2773"/>
                </a:cubicBezTo>
                <a:cubicBezTo>
                  <a:pt x="5563" y="5062"/>
                  <a:pt x="3707" y="6918"/>
                  <a:pt x="1417" y="6918"/>
                </a:cubicBezTo>
                <a:cubicBezTo>
                  <a:pt x="934" y="6918"/>
                  <a:pt x="471" y="6836"/>
                  <a:pt x="40" y="6684"/>
                </a:cubicBezTo>
                <a:lnTo>
                  <a:pt x="0" y="6670"/>
                </a:lnTo>
                <a:lnTo>
                  <a:pt x="848" y="5413"/>
                </a:lnTo>
                <a:lnTo>
                  <a:pt x="873" y="5418"/>
                </a:lnTo>
                <a:cubicBezTo>
                  <a:pt x="1049" y="5454"/>
                  <a:pt x="1231" y="5473"/>
                  <a:pt x="1417" y="5473"/>
                </a:cubicBezTo>
                <a:cubicBezTo>
                  <a:pt x="2908" y="5473"/>
                  <a:pt x="4117" y="4264"/>
                  <a:pt x="4117" y="2773"/>
                </a:cubicBezTo>
                <a:cubicBezTo>
                  <a:pt x="4117" y="2214"/>
                  <a:pt x="3947" y="1694"/>
                  <a:pt x="3656" y="1264"/>
                </a:cubicBezTo>
                <a:lnTo>
                  <a:pt x="3651" y="1257"/>
                </a:lnTo>
                <a:lnTo>
                  <a:pt x="4499" y="0"/>
                </a:lnTo>
                <a:close/>
              </a:path>
            </a:pathLst>
          </a:custGeom>
          <a:pattFill prst="solidDmnd">
            <a:fgClr>
              <a:schemeClr val="accent1">
                <a:lumMod val="75000"/>
              </a:schemeClr>
            </a:fgClr>
            <a:bgClr>
              <a:schemeClr val="accent1"/>
            </a:bgClr>
          </a:pattFill>
          <a:ln>
            <a:noFill/>
          </a:ln>
          <a:effectLst>
            <a:outerShdw blurRad="330200" dir="16980000" algn="l" rotWithShape="0">
              <a:schemeClr val="accent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15" name="任意多边形 3"/>
          <p:cNvSpPr/>
          <p:nvPr>
            <p:custDataLst>
              <p:tags r:id="rId9"/>
            </p:custDataLst>
          </p:nvPr>
        </p:nvSpPr>
        <p:spPr>
          <a:xfrm rot="19440000">
            <a:off x="7392383" y="-1503220"/>
            <a:ext cx="4316887" cy="3609719"/>
          </a:xfrm>
          <a:custGeom>
            <a:avLst/>
            <a:gdLst>
              <a:gd name="adj" fmla="val 17438"/>
              <a:gd name="a" fmla="pin 0 adj 50000"/>
              <a:gd name="dr" fmla="*/ ss a 100000"/>
              <a:gd name="iwd2" fmla="+- wd2 0 dr"/>
              <a:gd name="ihd2" fmla="+- hd2 0 dr"/>
              <a:gd name="idx" fmla="cos wd2 2700000"/>
              <a:gd name="idy" fmla="sin hd2 2700000"/>
              <a:gd name="il" fmla="+- hc 0 idx"/>
              <a:gd name="ir" fmla="+- hc idx 0"/>
              <a:gd name="it" fmla="+- vc 0 idy"/>
              <a:gd name="ib" fmla="+- vc idy 0"/>
            </a:gdLst>
            <a:ahLst/>
            <a:cxnLst>
              <a:cxn ang="3">
                <a:pos x="hc" y="t"/>
              </a:cxn>
              <a:cxn ang="3">
                <a:pos x="il" y="it"/>
              </a:cxn>
              <a:cxn ang="cd2">
                <a:pos x="l" y="vc"/>
              </a:cxn>
              <a:cxn ang="cd4">
                <a:pos x="il" y="ib"/>
              </a:cxn>
              <a:cxn ang="cd4">
                <a:pos x="hc" y="b"/>
              </a:cxn>
              <a:cxn ang="cd4">
                <a:pos x="ir" y="ib"/>
              </a:cxn>
              <a:cxn ang="0">
                <a:pos x="r" y="vc"/>
              </a:cxn>
              <a:cxn ang="3">
                <a:pos x="ir" y="it"/>
              </a:cxn>
            </a:cxnLst>
            <a:rect l="l" t="t" r="r" b="b"/>
            <a:pathLst>
              <a:path w="6798" h="5685">
                <a:moveTo>
                  <a:pt x="295" y="0"/>
                </a:moveTo>
                <a:lnTo>
                  <a:pt x="1524" y="893"/>
                </a:lnTo>
                <a:lnTo>
                  <a:pt x="1523" y="897"/>
                </a:lnTo>
                <a:cubicBezTo>
                  <a:pt x="1472" y="1103"/>
                  <a:pt x="1446" y="1318"/>
                  <a:pt x="1446" y="1539"/>
                </a:cubicBezTo>
                <a:cubicBezTo>
                  <a:pt x="1446" y="3030"/>
                  <a:pt x="2654" y="4239"/>
                  <a:pt x="4146" y="4239"/>
                </a:cubicBezTo>
                <a:cubicBezTo>
                  <a:pt x="4658" y="4239"/>
                  <a:pt x="5137" y="4096"/>
                  <a:pt x="5545" y="3848"/>
                </a:cubicBezTo>
                <a:lnTo>
                  <a:pt x="5570" y="3833"/>
                </a:lnTo>
                <a:lnTo>
                  <a:pt x="6798" y="4725"/>
                </a:lnTo>
                <a:lnTo>
                  <a:pt x="6782" y="4738"/>
                </a:lnTo>
                <a:cubicBezTo>
                  <a:pt x="6066" y="5329"/>
                  <a:pt x="5147" y="5685"/>
                  <a:pt x="4146" y="5685"/>
                </a:cubicBezTo>
                <a:cubicBezTo>
                  <a:pt x="1856" y="5685"/>
                  <a:pt x="0" y="3829"/>
                  <a:pt x="0" y="1539"/>
                </a:cubicBezTo>
                <a:cubicBezTo>
                  <a:pt x="0" y="1002"/>
                  <a:pt x="102" y="490"/>
                  <a:pt x="288" y="19"/>
                </a:cubicBezTo>
                <a:lnTo>
                  <a:pt x="295" y="0"/>
                </a:lnTo>
                <a:close/>
              </a:path>
            </a:pathLst>
          </a:custGeom>
          <a:pattFill prst="lgGrid">
            <a:fgClr>
              <a:schemeClr val="accent1">
                <a:lumMod val="75000"/>
              </a:schemeClr>
            </a:fgClr>
            <a:bgClr>
              <a:schemeClr val="accent1"/>
            </a:bgClr>
          </a:pattFill>
          <a:ln>
            <a:noFill/>
          </a:ln>
          <a:effectLst>
            <a:outerShdw blurRad="330200" dir="16980000" algn="l" rotWithShape="0">
              <a:schemeClr val="accent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>
              <a:solidFill>
                <a:schemeClr val="dk1"/>
              </a:solidFill>
            </a:endParaRPr>
          </a:p>
        </p:txBody>
      </p:sp>
      <p:sp>
        <p:nvSpPr>
          <p:cNvPr id="6" name="日期占位符 5"/>
          <p:cNvSpPr/>
          <p:nvPr>
            <p:ph type="dt" sz="half" idx="10"/>
            <p:custDataLst>
              <p:tags r:id="rId10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/>
          <p:nvPr>
            <p:ph type="ftr" sz="quarter" idx="11"/>
            <p:custDataLst>
              <p:tags r:id="rId11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/>
          <p:nvPr>
            <p:ph type="sldNum" sz="quarter" idx="12"/>
            <p:custDataLst>
              <p:tags r:id="rId12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2" name="标题 1"/>
          <p:cNvSpPr/>
          <p:nvPr>
            <p:ph type="title" hasCustomPrompt="1"/>
            <p:custDataLst>
              <p:tags r:id="rId13"/>
            </p:custDataLst>
          </p:nvPr>
        </p:nvSpPr>
        <p:spPr>
          <a:xfrm>
            <a:off x="847090" y="915670"/>
            <a:ext cx="7164705" cy="2270125"/>
          </a:xfrm>
        </p:spPr>
        <p:txBody>
          <a:bodyPr vert="horz" lIns="101600" tIns="38100" rIns="25400" bIns="38100" rtlCol="0" anchor="b" anchorCtr="0">
            <a:noAutofit/>
          </a:bodyPr>
          <a:lstStyle>
            <a:lvl1pPr marL="0" marR="0" algn="l" defTabSz="914400" rtl="0" eaLnBrk="1" fontAlgn="auto" latinLnBrk="0" hangingPunct="1">
              <a:lnSpc>
                <a:spcPct val="100000"/>
              </a:lnSpc>
              <a:buNone/>
              <a:defRPr kumimoji="0" lang="zh-CN" altLang="en-US" sz="7200" b="1" i="0" u="none" strike="noStrike" kern="1200" cap="none" spc="200" normalizeH="0" baseline="0" noProof="1" dirty="0">
                <a:solidFill>
                  <a:schemeClr val="accent1"/>
                </a:solidFill>
                <a:uFillTx/>
                <a:latin typeface="微软雅黑" panose="020B0503020204020204" charset="-122"/>
                <a:ea typeface="微软雅黑" panose="020B0503020204020204" charset="-122"/>
                <a:cs typeface="+mj-cs"/>
                <a:sym typeface="+mn-ea"/>
              </a:defRPr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  <a:endParaRPr>
              <a:sym typeface="+mn-ea"/>
            </a:endParaRPr>
          </a:p>
        </p:txBody>
      </p:sp>
      <p:sp>
        <p:nvSpPr>
          <p:cNvPr id="17" name="内容占位符 16"/>
          <p:cNvSpPr/>
          <p:nvPr>
            <p:ph sz="quarter" idx="13" hasCustomPrompt="1"/>
            <p:custDataLst>
              <p:tags r:id="rId14"/>
            </p:custDataLst>
          </p:nvPr>
        </p:nvSpPr>
        <p:spPr>
          <a:xfrm>
            <a:off x="853879" y="3278482"/>
            <a:ext cx="3932116" cy="739164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Aft>
                <a:spcPts val="0"/>
              </a:spcAft>
              <a:buNone/>
              <a:defRPr sz="4000" b="1"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 dirty="0"/>
              <a:t>编辑文本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通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7"/>
          <p:cNvSpPr/>
          <p:nvPr>
            <p:custDataLst>
              <p:tags r:id="rId2"/>
            </p:custDataLst>
          </p:nvPr>
        </p:nvSpPr>
        <p:spPr>
          <a:xfrm>
            <a:off x="28" y="29"/>
            <a:ext cx="12192631" cy="365731"/>
          </a:xfrm>
          <a:custGeom>
            <a:avLst/>
            <a:gdLst>
              <a:gd name="connsiteX0" fmla="*/ 12192631 w 12192631"/>
              <a:gd name="connsiteY0" fmla="*/ 0 h 661031"/>
              <a:gd name="connsiteX1" fmla="*/ 12192630 w 12192631"/>
              <a:gd name="connsiteY1" fmla="*/ 661031 h 661031"/>
              <a:gd name="connsiteX2" fmla="*/ 0 w 12192631"/>
              <a:gd name="connsiteY2" fmla="*/ 661031 h 661031"/>
              <a:gd name="connsiteX3" fmla="*/ 3 w 12192631"/>
              <a:gd name="connsiteY3" fmla="*/ 1 h 66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631" h="661031">
                <a:moveTo>
                  <a:pt x="12192631" y="0"/>
                </a:moveTo>
                <a:lnTo>
                  <a:pt x="12192630" y="661031"/>
                </a:lnTo>
                <a:lnTo>
                  <a:pt x="0" y="661031"/>
                </a:lnTo>
                <a:lnTo>
                  <a:pt x="3" y="1"/>
                </a:lnTo>
                <a:close/>
              </a:path>
            </a:pathLst>
          </a:custGeom>
          <a:pattFill prst="dkHorz">
            <a:fgClr>
              <a:schemeClr val="accent1">
                <a:lumMod val="75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4" name="流程图: 或者 3"/>
          <p:cNvSpPr/>
          <p:nvPr>
            <p:custDataLst>
              <p:tags r:id="rId3"/>
            </p:custDataLst>
          </p:nvPr>
        </p:nvSpPr>
        <p:spPr>
          <a:xfrm>
            <a:off x="302953" y="57208"/>
            <a:ext cx="242455" cy="242455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或者 4"/>
          <p:cNvSpPr/>
          <p:nvPr>
            <p:custDataLst>
              <p:tags r:id="rId4"/>
            </p:custDataLst>
          </p:nvPr>
        </p:nvSpPr>
        <p:spPr>
          <a:xfrm>
            <a:off x="11640878" y="57208"/>
            <a:ext cx="242455" cy="242455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/>
          <p:nvPr>
            <p:ph type="title"/>
            <p:custDataLst>
              <p:tags r:id="rId5"/>
            </p:custDataLst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6" name="日期占位符 5"/>
          <p:cNvSpPr/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7" name="页脚占位符 6"/>
          <p:cNvSpPr/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8" name="灯片编号占位符 7"/>
          <p:cNvSpPr/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7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05" name="标题 1"/>
          <p:cNvSpPr/>
          <p:nvPr>
            <p:ph type="title" hasCustomPrompt="1"/>
            <p:custDataLst>
              <p:tags r:id="rId2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1048706" name="文本占位符 2"/>
          <p:cNvSpPr/>
          <p:nvPr>
            <p:ph type="body" idx="1" hasCustomPrompt="1"/>
            <p:custDataLst>
              <p:tags r:id="rId3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048707" name="日期占位符 3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8" name="页脚占位符 4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9" name="灯片编号占位符 5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相框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292800" y="304200"/>
            <a:ext cx="11606400" cy="62496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流程图: 或者 2"/>
          <p:cNvSpPr/>
          <p:nvPr>
            <p:custDataLst>
              <p:tags r:id="rId3"/>
            </p:custDataLst>
          </p:nvPr>
        </p:nvSpPr>
        <p:spPr>
          <a:xfrm>
            <a:off x="11522379" y="421322"/>
            <a:ext cx="266700" cy="266700"/>
          </a:xfrm>
          <a:prstGeom prst="flowChartOr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4" name="流程图: 或者 3"/>
          <p:cNvSpPr/>
          <p:nvPr>
            <p:custDataLst>
              <p:tags r:id="rId4"/>
            </p:custDataLst>
          </p:nvPr>
        </p:nvSpPr>
        <p:spPr>
          <a:xfrm>
            <a:off x="11522379" y="6169977"/>
            <a:ext cx="266700" cy="266700"/>
          </a:xfrm>
          <a:prstGeom prst="flowChartOr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流程图: 或者 4"/>
          <p:cNvSpPr/>
          <p:nvPr>
            <p:custDataLst>
              <p:tags r:id="rId5"/>
            </p:custDataLst>
          </p:nvPr>
        </p:nvSpPr>
        <p:spPr>
          <a:xfrm>
            <a:off x="402921" y="421322"/>
            <a:ext cx="266700" cy="266700"/>
          </a:xfrm>
          <a:prstGeom prst="flowChartOr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流程图: 或者 10"/>
          <p:cNvSpPr/>
          <p:nvPr>
            <p:custDataLst>
              <p:tags r:id="rId6"/>
            </p:custDataLst>
          </p:nvPr>
        </p:nvSpPr>
        <p:spPr>
          <a:xfrm>
            <a:off x="402921" y="6169977"/>
            <a:ext cx="266700" cy="266700"/>
          </a:xfrm>
          <a:prstGeom prst="flowChartOr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2" name="标题 1"/>
          <p:cNvSpPr/>
          <p:nvPr>
            <p:ph type="title" hasCustomPrompt="1"/>
            <p:custDataLst>
              <p:tags r:id="rId7"/>
            </p:custDataLst>
          </p:nvPr>
        </p:nvSpPr>
        <p:spPr>
          <a:xfrm>
            <a:off x="1281600" y="1249200"/>
            <a:ext cx="9626400" cy="723600"/>
          </a:xfrm>
        </p:spPr>
        <p:txBody>
          <a:bodyPr anchor="ctr"/>
          <a:lstStyle>
            <a:lvl1pPr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内容占位符 6"/>
          <p:cNvSpPr/>
          <p:nvPr>
            <p:ph sz="quarter" idx="13"/>
            <p:custDataLst>
              <p:tags r:id="rId8"/>
            </p:custDataLst>
          </p:nvPr>
        </p:nvSpPr>
        <p:spPr>
          <a:xfrm>
            <a:off x="1281113" y="2163600"/>
            <a:ext cx="9626600" cy="3445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/>
          <p:nvPr>
            <p:ph type="dt" sz="half" idx="14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9" name="页脚占位符 8"/>
          <p:cNvSpPr/>
          <p:nvPr>
            <p:ph type="ftr" sz="quarter" idx="15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0" name="灯片编号占位符 9"/>
          <p:cNvSpPr/>
          <p:nvPr>
            <p:ph type="sldNum" sz="quarter" idx="16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左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0"/>
            <a:ext cx="4823460" cy="6866255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 dirty="0">
              <a:sym typeface="+mn-ea"/>
            </a:endParaRPr>
          </a:p>
        </p:txBody>
      </p:sp>
      <p:sp>
        <p:nvSpPr>
          <p:cNvPr id="3" name="Rectangle 27"/>
          <p:cNvSpPr/>
          <p:nvPr>
            <p:custDataLst>
              <p:tags r:id="rId3"/>
            </p:custDataLst>
          </p:nvPr>
        </p:nvSpPr>
        <p:spPr>
          <a:xfrm>
            <a:off x="29" y="29"/>
            <a:ext cx="4823432" cy="365731"/>
          </a:xfrm>
          <a:custGeom>
            <a:avLst/>
            <a:gdLst>
              <a:gd name="connsiteX0" fmla="*/ 12192631 w 12192631"/>
              <a:gd name="connsiteY0" fmla="*/ 0 h 661031"/>
              <a:gd name="connsiteX1" fmla="*/ 12192630 w 12192631"/>
              <a:gd name="connsiteY1" fmla="*/ 661031 h 661031"/>
              <a:gd name="connsiteX2" fmla="*/ 0 w 12192631"/>
              <a:gd name="connsiteY2" fmla="*/ 661031 h 661031"/>
              <a:gd name="connsiteX3" fmla="*/ 3 w 12192631"/>
              <a:gd name="connsiteY3" fmla="*/ 1 h 66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631" h="661031">
                <a:moveTo>
                  <a:pt x="12192631" y="0"/>
                </a:moveTo>
                <a:lnTo>
                  <a:pt x="12192630" y="661031"/>
                </a:lnTo>
                <a:lnTo>
                  <a:pt x="0" y="661031"/>
                </a:lnTo>
                <a:lnTo>
                  <a:pt x="3" y="1"/>
                </a:lnTo>
                <a:close/>
              </a:path>
            </a:pathLst>
          </a:custGeom>
          <a:pattFill prst="dkHorz">
            <a:fgClr>
              <a:schemeClr val="accent1">
                <a:lumMod val="75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4" name="流程图: 或者 3"/>
          <p:cNvSpPr/>
          <p:nvPr>
            <p:custDataLst>
              <p:tags r:id="rId4"/>
            </p:custDataLst>
          </p:nvPr>
        </p:nvSpPr>
        <p:spPr>
          <a:xfrm>
            <a:off x="302953" y="57208"/>
            <a:ext cx="242455" cy="242455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或者 4"/>
          <p:cNvSpPr/>
          <p:nvPr>
            <p:custDataLst>
              <p:tags r:id="rId5"/>
            </p:custDataLst>
          </p:nvPr>
        </p:nvSpPr>
        <p:spPr>
          <a:xfrm>
            <a:off x="4300745" y="57208"/>
            <a:ext cx="242455" cy="242455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/>
          <p:nvPr>
            <p:ph type="title" hasCustomPrompt="1"/>
            <p:custDataLst>
              <p:tags r:id="rId6"/>
            </p:custDataLst>
          </p:nvPr>
        </p:nvSpPr>
        <p:spPr>
          <a:xfrm>
            <a:off x="583200" y="770400"/>
            <a:ext cx="3960000" cy="882000"/>
          </a:xfrm>
        </p:spPr>
        <p:txBody>
          <a:bodyPr anchor="ctr"/>
          <a:lstStyle>
            <a:lvl1pPr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单击编辑标题</a:t>
            </a:r>
            <a:endParaRPr lang="zh-CN" altLang="en-US" dirty="0"/>
          </a:p>
        </p:txBody>
      </p:sp>
      <p:sp>
        <p:nvSpPr>
          <p:cNvPr id="7" name="文本占位符 6"/>
          <p:cNvSpPr/>
          <p:nvPr>
            <p:ph type="body" sz="quarter" idx="13"/>
            <p:custDataLst>
              <p:tags r:id="rId7"/>
            </p:custDataLst>
          </p:nvPr>
        </p:nvSpPr>
        <p:spPr>
          <a:xfrm>
            <a:off x="586800" y="1764000"/>
            <a:ext cx="3956400" cy="4093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/>
          <p:nvPr>
            <p:ph sz="quarter" idx="14"/>
            <p:custDataLst>
              <p:tags r:id="rId8"/>
            </p:custDataLst>
          </p:nvPr>
        </p:nvSpPr>
        <p:spPr>
          <a:xfrm>
            <a:off x="5101200" y="769938"/>
            <a:ext cx="6480000" cy="5087937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/>
          <p:nvPr>
            <p:ph type="dt" sz="half" idx="15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/>
          <p:nvPr>
            <p:ph type="ftr" sz="quarter" idx="16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/>
          <p:nvPr>
            <p:ph type="sldNum" sz="quarter" idx="17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上下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26640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3" name="Rectangle 27"/>
          <p:cNvSpPr/>
          <p:nvPr>
            <p:custDataLst>
              <p:tags r:id="rId3"/>
            </p:custDataLst>
          </p:nvPr>
        </p:nvSpPr>
        <p:spPr>
          <a:xfrm>
            <a:off x="28" y="29"/>
            <a:ext cx="12192631" cy="365731"/>
          </a:xfrm>
          <a:custGeom>
            <a:avLst/>
            <a:gdLst>
              <a:gd name="connsiteX0" fmla="*/ 12192631 w 12192631"/>
              <a:gd name="connsiteY0" fmla="*/ 0 h 661031"/>
              <a:gd name="connsiteX1" fmla="*/ 12192630 w 12192631"/>
              <a:gd name="connsiteY1" fmla="*/ 661031 h 661031"/>
              <a:gd name="connsiteX2" fmla="*/ 0 w 12192631"/>
              <a:gd name="connsiteY2" fmla="*/ 661031 h 661031"/>
              <a:gd name="connsiteX3" fmla="*/ 3 w 12192631"/>
              <a:gd name="connsiteY3" fmla="*/ 1 h 66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631" h="661031">
                <a:moveTo>
                  <a:pt x="12192631" y="0"/>
                </a:moveTo>
                <a:lnTo>
                  <a:pt x="12192630" y="661031"/>
                </a:lnTo>
                <a:lnTo>
                  <a:pt x="0" y="661031"/>
                </a:lnTo>
                <a:lnTo>
                  <a:pt x="3" y="1"/>
                </a:lnTo>
                <a:close/>
              </a:path>
            </a:pathLst>
          </a:custGeom>
          <a:pattFill prst="dkHorz">
            <a:fgClr>
              <a:schemeClr val="accent1">
                <a:lumMod val="75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4" name="流程图: 或者 3"/>
          <p:cNvSpPr/>
          <p:nvPr>
            <p:custDataLst>
              <p:tags r:id="rId4"/>
            </p:custDataLst>
          </p:nvPr>
        </p:nvSpPr>
        <p:spPr>
          <a:xfrm>
            <a:off x="302953" y="57208"/>
            <a:ext cx="242455" cy="242455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流程图: 或者 4"/>
          <p:cNvSpPr/>
          <p:nvPr>
            <p:custDataLst>
              <p:tags r:id="rId5"/>
            </p:custDataLst>
          </p:nvPr>
        </p:nvSpPr>
        <p:spPr>
          <a:xfrm>
            <a:off x="11640878" y="57208"/>
            <a:ext cx="242455" cy="242455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/>
          <p:nvPr>
            <p:ph type="title"/>
            <p:custDataLst>
              <p:tags r:id="rId6"/>
            </p:custDataLst>
          </p:nvPr>
        </p:nvSpPr>
        <p:spPr>
          <a:xfrm>
            <a:off x="612000" y="781200"/>
            <a:ext cx="10976400" cy="626400"/>
          </a:xfrm>
        </p:spPr>
        <p:txBody>
          <a:bodyPr anchor="ctr"/>
          <a:lstStyle>
            <a:lvl1pPr algn="ctr">
              <a:defRPr sz="36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7" name="文本占位符 6"/>
          <p:cNvSpPr/>
          <p:nvPr>
            <p:ph type="body" sz="quarter" idx="13"/>
            <p:custDataLst>
              <p:tags r:id="rId7"/>
            </p:custDataLst>
          </p:nvPr>
        </p:nvSpPr>
        <p:spPr>
          <a:xfrm>
            <a:off x="612000" y="1659600"/>
            <a:ext cx="10975975" cy="828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9" name="内容占位符 8"/>
          <p:cNvSpPr/>
          <p:nvPr>
            <p:ph sz="quarter" idx="14"/>
            <p:custDataLst>
              <p:tags r:id="rId8"/>
            </p:custDataLst>
          </p:nvPr>
        </p:nvSpPr>
        <p:spPr>
          <a:xfrm>
            <a:off x="612775" y="2808000"/>
            <a:ext cx="10965600" cy="34308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6" name="日期占位符 5"/>
          <p:cNvSpPr/>
          <p:nvPr>
            <p:ph type="dt" sz="half" idx="15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6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/>
          <p:nvPr>
            <p:ph type="sldNum" sz="quarter" idx="17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>
            <p:custDataLst>
              <p:tags r:id="rId2"/>
            </p:custDataLst>
          </p:nvPr>
        </p:nvSpPr>
        <p:spPr>
          <a:xfrm>
            <a:off x="0" y="5029201"/>
            <a:ext cx="12192000" cy="1828799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3" name="Rectangle 27"/>
          <p:cNvSpPr/>
          <p:nvPr>
            <p:custDataLst>
              <p:tags r:id="rId3"/>
            </p:custDataLst>
          </p:nvPr>
        </p:nvSpPr>
        <p:spPr>
          <a:xfrm>
            <a:off x="28" y="6492269"/>
            <a:ext cx="12192631" cy="365731"/>
          </a:xfrm>
          <a:custGeom>
            <a:avLst/>
            <a:gdLst>
              <a:gd name="connsiteX0" fmla="*/ 12192631 w 12192631"/>
              <a:gd name="connsiteY0" fmla="*/ 0 h 661031"/>
              <a:gd name="connsiteX1" fmla="*/ 12192630 w 12192631"/>
              <a:gd name="connsiteY1" fmla="*/ 661031 h 661031"/>
              <a:gd name="connsiteX2" fmla="*/ 0 w 12192631"/>
              <a:gd name="connsiteY2" fmla="*/ 661031 h 661031"/>
              <a:gd name="connsiteX3" fmla="*/ 3 w 12192631"/>
              <a:gd name="connsiteY3" fmla="*/ 1 h 6610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631" h="661031">
                <a:moveTo>
                  <a:pt x="12192631" y="0"/>
                </a:moveTo>
                <a:lnTo>
                  <a:pt x="12192630" y="661031"/>
                </a:lnTo>
                <a:lnTo>
                  <a:pt x="0" y="661031"/>
                </a:lnTo>
                <a:lnTo>
                  <a:pt x="3" y="1"/>
                </a:lnTo>
                <a:close/>
              </a:path>
            </a:pathLst>
          </a:custGeom>
          <a:pattFill prst="dkHorz">
            <a:fgClr>
              <a:schemeClr val="accent1">
                <a:lumMod val="75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lvl="0" algn="ctr"/>
            <a:endParaRPr lang="zh-CN" altLang="en-US"/>
          </a:p>
        </p:txBody>
      </p:sp>
      <p:sp>
        <p:nvSpPr>
          <p:cNvPr id="14" name="流程图: 或者 13"/>
          <p:cNvSpPr/>
          <p:nvPr>
            <p:custDataLst>
              <p:tags r:id="rId4"/>
            </p:custDataLst>
          </p:nvPr>
        </p:nvSpPr>
        <p:spPr>
          <a:xfrm>
            <a:off x="302953" y="6549448"/>
            <a:ext cx="242455" cy="242455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流程图: 或者 14"/>
          <p:cNvSpPr/>
          <p:nvPr>
            <p:custDataLst>
              <p:tags r:id="rId5"/>
            </p:custDataLst>
          </p:nvPr>
        </p:nvSpPr>
        <p:spPr>
          <a:xfrm>
            <a:off x="11640878" y="6549448"/>
            <a:ext cx="242455" cy="242455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标题 1"/>
          <p:cNvSpPr/>
          <p:nvPr>
            <p:ph type="title"/>
            <p:custDataLst>
              <p:tags r:id="rId6"/>
            </p:custDataLst>
          </p:nvPr>
        </p:nvSpPr>
        <p:spPr>
          <a:xfrm>
            <a:off x="604800" y="669600"/>
            <a:ext cx="10976400" cy="565200"/>
          </a:xfrm>
        </p:spPr>
        <p:txBody>
          <a:bodyPr anchor="ctr"/>
          <a:lstStyle>
            <a:lvl1pPr algn="ctr">
              <a:defRPr sz="32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/>
          <p:nvPr>
            <p:ph sz="quarter" idx="13"/>
            <p:custDataLst>
              <p:tags r:id="rId7"/>
            </p:custDataLst>
          </p:nvPr>
        </p:nvSpPr>
        <p:spPr>
          <a:xfrm>
            <a:off x="604837" y="1681200"/>
            <a:ext cx="10990800" cy="321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文本占位符 8"/>
          <p:cNvSpPr/>
          <p:nvPr>
            <p:ph type="body" sz="quarter" idx="14"/>
            <p:custDataLst>
              <p:tags r:id="rId8"/>
            </p:custDataLst>
          </p:nvPr>
        </p:nvSpPr>
        <p:spPr>
          <a:xfrm>
            <a:off x="594000" y="5180400"/>
            <a:ext cx="11001600" cy="10116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/>
          <p:nvPr>
            <p:ph type="dt" sz="half" idx="15"/>
            <p:custDataLst>
              <p:tags r:id="rId9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" name="页脚占位符 9"/>
          <p:cNvSpPr/>
          <p:nvPr>
            <p:ph type="ftr" sz="quarter" idx="16"/>
            <p:custDataLst>
              <p:tags r:id="rId10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1" name="灯片编号占位符 10"/>
          <p:cNvSpPr/>
          <p:nvPr>
            <p:ph type="sldNum" sz="quarter" idx="17"/>
            <p:custDataLst>
              <p:tags r:id="rId11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导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0"/>
            <a:ext cx="12192000" cy="914400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/>
          <p:nvPr>
            <p:ph type="title"/>
            <p:custDataLst>
              <p:tags r:id="rId3"/>
            </p:custDataLst>
          </p:nvPr>
        </p:nvSpPr>
        <p:spPr>
          <a:xfrm>
            <a:off x="579600" y="237600"/>
            <a:ext cx="11037600" cy="441964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7" name="内容占位符 6"/>
          <p:cNvSpPr/>
          <p:nvPr>
            <p:ph sz="quarter" idx="13"/>
            <p:custDataLst>
              <p:tags r:id="rId4"/>
            </p:custDataLst>
          </p:nvPr>
        </p:nvSpPr>
        <p:spPr>
          <a:xfrm>
            <a:off x="579600" y="1663200"/>
            <a:ext cx="53424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9" name="内容占位符 8"/>
          <p:cNvSpPr/>
          <p:nvPr>
            <p:ph sz="quarter" idx="14"/>
            <p:custDataLst>
              <p:tags r:id="rId5"/>
            </p:custDataLst>
          </p:nvPr>
        </p:nvSpPr>
        <p:spPr>
          <a:xfrm>
            <a:off x="6242400" y="1663200"/>
            <a:ext cx="5367600" cy="28944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  <a:lvl2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2pPr>
            <a:lvl3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3pPr>
            <a:lvl4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4pPr>
            <a:lvl5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1" name="文本占位符 10"/>
          <p:cNvSpPr/>
          <p:nvPr>
            <p:ph type="body" sz="quarter" idx="15"/>
            <p:custDataLst>
              <p:tags r:id="rId6"/>
            </p:custDataLst>
          </p:nvPr>
        </p:nvSpPr>
        <p:spPr>
          <a:xfrm>
            <a:off x="572400" y="4816800"/>
            <a:ext cx="53424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13" name="文本占位符 12"/>
          <p:cNvSpPr/>
          <p:nvPr>
            <p:ph type="body" sz="quarter" idx="16"/>
            <p:custDataLst>
              <p:tags r:id="rId7"/>
            </p:custDataLst>
          </p:nvPr>
        </p:nvSpPr>
        <p:spPr>
          <a:xfrm>
            <a:off x="6253200" y="4813200"/>
            <a:ext cx="5367600" cy="781200"/>
          </a:xfrm>
        </p:spPr>
        <p:txBody>
          <a:bodyPr/>
          <a:lstStyle>
            <a:lvl1pPr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/>
          <p:nvPr>
            <p:ph type="dt" sz="half" idx="17"/>
            <p:custDataLst>
              <p:tags r:id="rId8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8"/>
            <p:custDataLst>
              <p:tags r:id="rId9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2" name="灯片编号占位符 11"/>
          <p:cNvSpPr/>
          <p:nvPr>
            <p:ph type="sldNum" sz="quarter" idx="19"/>
            <p:custDataLst>
              <p:tags r:id="rId10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grpSp>
        <p:nvGrpSpPr>
          <p:cNvPr id="3" name="组合 2"/>
          <p:cNvGrpSpPr/>
          <p:nvPr>
            <p:custDataLst>
              <p:tags r:id="rId11"/>
            </p:custDataLst>
          </p:nvPr>
        </p:nvGrpSpPr>
        <p:grpSpPr>
          <a:xfrm>
            <a:off x="11210800" y="6349833"/>
            <a:ext cx="406400" cy="126365"/>
            <a:chOff x="11583" y="3035"/>
            <a:chExt cx="1404" cy="436"/>
          </a:xfrm>
        </p:grpSpPr>
        <p:sp>
          <p:nvSpPr>
            <p:cNvPr id="4" name="椭圆 3"/>
            <p:cNvSpPr/>
            <p:nvPr userDrawn="1">
              <p:custDataLst>
                <p:tags r:id="rId12"/>
              </p:custDataLst>
            </p:nvPr>
          </p:nvSpPr>
          <p:spPr>
            <a:xfrm>
              <a:off x="12067" y="3035"/>
              <a:ext cx="436" cy="436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5" name="同心圆 83"/>
            <p:cNvSpPr/>
            <p:nvPr userDrawn="1">
              <p:custDataLst>
                <p:tags r:id="rId13"/>
              </p:custDataLst>
            </p:nvPr>
          </p:nvSpPr>
          <p:spPr>
            <a:xfrm>
              <a:off x="11583" y="3035"/>
              <a:ext cx="436" cy="436"/>
            </a:xfrm>
            <a:prstGeom prst="donut">
              <a:avLst>
                <a:gd name="adj" fmla="val 2041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4" name="同心圆 84"/>
            <p:cNvSpPr/>
            <p:nvPr userDrawn="1">
              <p:custDataLst>
                <p:tags r:id="rId14"/>
              </p:custDataLst>
            </p:nvPr>
          </p:nvSpPr>
          <p:spPr>
            <a:xfrm>
              <a:off x="12551" y="3035"/>
              <a:ext cx="436" cy="436"/>
            </a:xfrm>
            <a:prstGeom prst="donut">
              <a:avLst>
                <a:gd name="adj" fmla="val 20412"/>
              </a:avLst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zh-CN">
                  <a:solidFill>
                    <a:schemeClr val="lt1"/>
                  </a:solidFill>
                </a:defRPr>
              </a:defPPr>
              <a:lvl1pPr marL="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腰带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2"/>
            </p:custDataLst>
          </p:nvPr>
        </p:nvSpPr>
        <p:spPr>
          <a:xfrm>
            <a:off x="0" y="959224"/>
            <a:ext cx="12192000" cy="4939553"/>
          </a:xfrm>
          <a:prstGeom prst="rect">
            <a:avLst/>
          </a:prstGeom>
          <a:solidFill>
            <a:schemeClr val="tx2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2" name="标题 1"/>
          <p:cNvSpPr/>
          <p:nvPr>
            <p:ph type="title" hasCustomPrompt="1"/>
            <p:custDataLst>
              <p:tags r:id="rId3"/>
            </p:custDataLst>
          </p:nvPr>
        </p:nvSpPr>
        <p:spPr>
          <a:xfrm>
            <a:off x="1522800" y="1339200"/>
            <a:ext cx="9144000" cy="2386800"/>
          </a:xfrm>
        </p:spPr>
        <p:txBody>
          <a:bodyPr anchor="b"/>
          <a:lstStyle>
            <a:lvl1pPr algn="ctr">
              <a:defRPr sz="6000"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r>
              <a:rPr lang="zh-CN" altLang="en-US" dirty="0"/>
              <a:t>单击此处编辑标题</a:t>
            </a:r>
            <a:endParaRPr lang="zh-CN" altLang="en-US" dirty="0"/>
          </a:p>
        </p:txBody>
      </p:sp>
      <p:sp>
        <p:nvSpPr>
          <p:cNvPr id="7" name="文本占位符 6"/>
          <p:cNvSpPr/>
          <p:nvPr>
            <p:ph type="body" sz="quarter" idx="13"/>
            <p:custDataLst>
              <p:tags r:id="rId4"/>
            </p:custDataLst>
          </p:nvPr>
        </p:nvSpPr>
        <p:spPr>
          <a:xfrm>
            <a:off x="1522413" y="3862800"/>
            <a:ext cx="9144000" cy="1656000"/>
          </a:xfrm>
        </p:spPr>
        <p:txBody>
          <a:bodyPr/>
          <a:lstStyle>
            <a:lvl1pPr algn="ctr">
              <a:defRPr baseline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  <p:sp>
        <p:nvSpPr>
          <p:cNvPr id="6" name="日期占位符 5"/>
          <p:cNvSpPr/>
          <p:nvPr>
            <p:ph type="dt" sz="half" idx="14"/>
            <p:custDataLst>
              <p:tags r:id="rId5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8" name="页脚占位符 7"/>
          <p:cNvSpPr/>
          <p:nvPr>
            <p:ph type="ftr" sz="quarter" idx="15"/>
            <p:custDataLst>
              <p:tags r:id="rId6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9" name="灯片编号占位符 8"/>
          <p:cNvSpPr/>
          <p:nvPr>
            <p:ph type="sldNum" sz="quarter" idx="16"/>
            <p:custDataLst>
              <p:tags r:id="rId7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3" name="矩形 2"/>
          <p:cNvSpPr/>
          <p:nvPr>
            <p:custDataLst>
              <p:tags r:id="rId8"/>
            </p:custDataLst>
          </p:nvPr>
        </p:nvSpPr>
        <p:spPr>
          <a:xfrm>
            <a:off x="-3174" y="959167"/>
            <a:ext cx="711835" cy="4939665"/>
          </a:xfrm>
          <a:prstGeom prst="rect">
            <a:avLst/>
          </a:prstGeom>
          <a:pattFill prst="dkHorz">
            <a:fgClr>
              <a:schemeClr val="accent1">
                <a:lumMod val="75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4" name="流程图: 或者 3"/>
          <p:cNvSpPr/>
          <p:nvPr>
            <p:custDataLst>
              <p:tags r:id="rId9"/>
            </p:custDataLst>
          </p:nvPr>
        </p:nvSpPr>
        <p:spPr>
          <a:xfrm>
            <a:off x="225426" y="1218247"/>
            <a:ext cx="266700" cy="266700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5" name="流程图: 或者 4"/>
          <p:cNvSpPr/>
          <p:nvPr>
            <p:custDataLst>
              <p:tags r:id="rId10"/>
            </p:custDataLst>
          </p:nvPr>
        </p:nvSpPr>
        <p:spPr>
          <a:xfrm>
            <a:off x="230506" y="5336222"/>
            <a:ext cx="266700" cy="266700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1" name="矩形 10"/>
          <p:cNvSpPr/>
          <p:nvPr>
            <p:custDataLst>
              <p:tags r:id="rId11"/>
            </p:custDataLst>
          </p:nvPr>
        </p:nvSpPr>
        <p:spPr>
          <a:xfrm>
            <a:off x="11480165" y="959167"/>
            <a:ext cx="711835" cy="4939665"/>
          </a:xfrm>
          <a:prstGeom prst="rect">
            <a:avLst/>
          </a:prstGeom>
          <a:pattFill prst="dkHorz">
            <a:fgClr>
              <a:schemeClr val="accent1">
                <a:lumMod val="75000"/>
              </a:schemeClr>
            </a:fgClr>
            <a:bgClr>
              <a:schemeClr val="accent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ctr"/>
            <a:endParaRPr lang="en-US" altLang="zh-CN">
              <a:sym typeface="+mn-ea"/>
            </a:endParaRPr>
          </a:p>
        </p:txBody>
      </p:sp>
      <p:sp>
        <p:nvSpPr>
          <p:cNvPr id="12" name="流程图: 或者 11"/>
          <p:cNvSpPr/>
          <p:nvPr>
            <p:custDataLst>
              <p:tags r:id="rId12"/>
            </p:custDataLst>
          </p:nvPr>
        </p:nvSpPr>
        <p:spPr>
          <a:xfrm>
            <a:off x="11708765" y="1218247"/>
            <a:ext cx="266700" cy="266700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  <p:sp>
        <p:nvSpPr>
          <p:cNvPr id="13" name="流程图: 或者 12"/>
          <p:cNvSpPr/>
          <p:nvPr>
            <p:custDataLst>
              <p:tags r:id="rId13"/>
            </p:custDataLst>
          </p:nvPr>
        </p:nvSpPr>
        <p:spPr>
          <a:xfrm>
            <a:off x="11713845" y="5336222"/>
            <a:ext cx="266700" cy="266700"/>
          </a:xfrm>
          <a:prstGeom prst="flowChartOr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>
                <a:solidFill>
                  <a:schemeClr val="lt1"/>
                </a:solidFill>
              </a:defRPr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/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/>
          <p:nvPr>
            <p:ph type="dt" sz="half" idx="10"/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/>
          <p:nvPr>
            <p:ph type="ftr" sz="quarter" idx="1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5" name="灯片编号占位符 4"/>
          <p:cNvSpPr/>
          <p:nvPr>
            <p:ph type="sldNum" sz="quarter" idx="12"/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75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9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700" name="内容占位符 2"/>
          <p:cNvSpPr/>
          <p:nvPr>
            <p:ph sz="half" idx="1"/>
            <p:custDataLst>
              <p:tags r:id="rId3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701" name="内容占位符 3"/>
          <p:cNvSpPr/>
          <p:nvPr>
            <p:ph sz="half" idx="2"/>
            <p:custDataLst>
              <p:tags r:id="rId4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702" name="日期占位符 4"/>
          <p:cNvSpPr/>
          <p:nvPr>
            <p:ph type="dt" sz="half" idx="10"/>
            <p:custDataLst>
              <p:tags r:id="rId5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03" name="页脚占位符 5"/>
          <p:cNvSpPr/>
          <p:nvPr>
            <p:ph type="ftr" sz="quarter" idx="11"/>
            <p:custDataLst>
              <p:tags r:id="rId6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04" name="灯片编号占位符 6"/>
          <p:cNvSpPr/>
          <p:nvPr>
            <p:ph type="sldNum" sz="quarter" idx="12"/>
            <p:custDataLst>
              <p:tags r:id="rId7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7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20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p>
            <a:pPr lvl="0"/>
            <a:r>
              <a:rPr dirty="0">
                <a:sym typeface="+mn-ea"/>
              </a:rPr>
              <a:t>单击此处编辑母版标题样式</a:t>
            </a:r>
            <a:endParaRPr dirty="0">
              <a:sym typeface="+mn-ea"/>
            </a:endParaRPr>
          </a:p>
        </p:txBody>
      </p:sp>
      <p:sp>
        <p:nvSpPr>
          <p:cNvPr id="1048721" name="文本占位符 2"/>
          <p:cNvSpPr/>
          <p:nvPr>
            <p:ph type="body" idx="1" hasCustomPrompt="1"/>
            <p:custDataLst>
              <p:tags r:id="rId3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  <a:endParaRPr lang="zh-CN" altLang="en-US" dirty="0"/>
          </a:p>
        </p:txBody>
      </p:sp>
      <p:sp>
        <p:nvSpPr>
          <p:cNvPr id="1048722" name="内容占位符 3"/>
          <p:cNvSpPr/>
          <p:nvPr>
            <p:ph sz="half" idx="2"/>
            <p:custDataLst>
              <p:tags r:id="rId4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723" name="文本占位符 4"/>
          <p:cNvSpPr/>
          <p:nvPr>
            <p:ph type="body" sz="quarter" idx="3" hasCustomPrompt="1"/>
            <p:custDataLst>
              <p:tags r:id="rId5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  <a:endParaRPr>
              <a:sym typeface="+mn-ea"/>
            </a:endParaRPr>
          </a:p>
        </p:txBody>
      </p:sp>
      <p:sp>
        <p:nvSpPr>
          <p:cNvPr id="1048724" name="内容占位符 5"/>
          <p:cNvSpPr/>
          <p:nvPr>
            <p:ph sz="quarter" idx="4"/>
            <p:custDataLst>
              <p:tags r:id="rId6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  <a:p>
            <a:pPr lvl="1"/>
            <a:r>
              <a:rPr dirty="0">
                <a:sym typeface="+mn-ea"/>
              </a:rPr>
              <a:t>第二级</a:t>
            </a:r>
            <a:endParaRPr dirty="0">
              <a:sym typeface="+mn-ea"/>
            </a:endParaRPr>
          </a:p>
          <a:p>
            <a:pPr lvl="2"/>
            <a:r>
              <a:rPr dirty="0">
                <a:sym typeface="+mn-ea"/>
              </a:rPr>
              <a:t>第三级</a:t>
            </a:r>
            <a:endParaRPr dirty="0">
              <a:sym typeface="+mn-ea"/>
            </a:endParaRPr>
          </a:p>
          <a:p>
            <a:pPr lvl="3"/>
            <a:r>
              <a:rPr dirty="0">
                <a:sym typeface="+mn-ea"/>
              </a:rPr>
              <a:t>第四级</a:t>
            </a:r>
            <a:endParaRPr dirty="0">
              <a:sym typeface="+mn-ea"/>
            </a:endParaRPr>
          </a:p>
          <a:p>
            <a:pPr lvl="4"/>
            <a:r>
              <a:rPr dirty="0">
                <a:sym typeface="+mn-ea"/>
              </a:rPr>
              <a:t>第五级</a:t>
            </a:r>
            <a:endParaRPr dirty="0">
              <a:sym typeface="+mn-ea"/>
            </a:endParaRPr>
          </a:p>
        </p:txBody>
      </p:sp>
      <p:sp>
        <p:nvSpPr>
          <p:cNvPr id="1048725" name="日期占位符 6"/>
          <p:cNvSpPr/>
          <p:nvPr>
            <p:ph type="dt" sz="half" idx="10"/>
            <p:custDataLst>
              <p:tags r:id="rId7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26" name="页脚占位符 7"/>
          <p:cNvSpPr/>
          <p:nvPr>
            <p:ph type="ftr" sz="quarter" idx="11"/>
            <p:custDataLst>
              <p:tags r:id="rId8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27" name="灯片编号占位符 8"/>
          <p:cNvSpPr/>
          <p:nvPr>
            <p:ph type="sldNum" sz="quarter" idx="12"/>
            <p:custDataLst>
              <p:tags r:id="rId9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78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6" name="标题 1"/>
          <p:cNvSpPr/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p>
            <a:pPr lvl="0"/>
            <a:r>
              <a:rPr>
                <a:sym typeface="+mn-ea"/>
              </a:rPr>
              <a:t>单击此处编辑母版标题样式</a:t>
            </a:r>
            <a:endParaRPr>
              <a:sym typeface="+mn-ea"/>
            </a:endParaRPr>
          </a:p>
        </p:txBody>
      </p:sp>
      <p:sp>
        <p:nvSpPr>
          <p:cNvPr id="1048717" name="日期占位符 2"/>
          <p:cNvSpPr/>
          <p:nvPr>
            <p:ph type="dt" sz="half" idx="10"/>
            <p:custDataLst>
              <p:tags r:id="rId3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718" name="页脚占位符 3"/>
          <p:cNvSpPr/>
          <p:nvPr>
            <p:ph type="ftr" sz="quarter" idx="11"/>
            <p:custDataLst>
              <p:tags r:id="rId4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719" name="灯片编号占位符 4"/>
          <p:cNvSpPr/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2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0" name="日期占位符 1"/>
          <p:cNvSpPr/>
          <p:nvPr>
            <p:ph type="dt" sz="half" idx="10"/>
            <p:custDataLst>
              <p:tags r:id="rId2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81" name="页脚占位符 2"/>
          <p:cNvSpPr/>
          <p:nvPr>
            <p:ph type="ftr" sz="quarter" idx="11"/>
            <p:custDataLst>
              <p:tags r:id="rId3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582" name="灯片编号占位符 3"/>
          <p:cNvSpPr/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7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710" name="图片占位符 2"/>
          <p:cNvSpPr/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1048711" name="文本占位符 3"/>
          <p:cNvSpPr/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  <a:endParaRPr dirty="0">
              <a:sym typeface="+mn-ea"/>
            </a:endParaRPr>
          </a:p>
        </p:txBody>
      </p:sp>
      <p:sp>
        <p:nvSpPr>
          <p:cNvPr id="1048712" name="日期占位符 4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1048713" name="页脚占位符 5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 dirty="0"/>
          </a:p>
        </p:txBody>
      </p:sp>
      <p:sp>
        <p:nvSpPr>
          <p:cNvPr id="1048714" name="灯片编号占位符 6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1048715" name="标题 8"/>
          <p:cNvSpPr/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</p:spPr>
        <p:txBody>
          <a:bodyPr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72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5" name="竖排标题 1"/>
          <p:cNvSpPr/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  <a:endParaRPr dirty="0">
              <a:sym typeface="+mn-ea"/>
            </a:endParaRPr>
          </a:p>
        </p:txBody>
      </p:sp>
      <p:sp>
        <p:nvSpPr>
          <p:cNvPr id="1048686" name="竖排文字占位符 2"/>
          <p:cNvSpPr/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1048687" name="日期占位符 3"/>
          <p:cNvSpPr/>
          <p:nvPr>
            <p:ph type="dt" sz="half" idx="10"/>
            <p:custDataLst>
              <p:tags r:id="rId4"/>
            </p:custDataLst>
          </p:nvPr>
        </p:nvSpPr>
        <p:spPr/>
        <p:txBody>
          <a:bodyPr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688" name="页脚占位符 4"/>
          <p:cNvSpPr/>
          <p:nvPr>
            <p:ph type="ftr" sz="quarter" idx="11"/>
            <p:custDataLst>
              <p:tags r:id="rId5"/>
            </p:custDataLst>
          </p:nvPr>
        </p:nvSpPr>
        <p:spPr/>
        <p:txBody>
          <a:bodyPr/>
          <a:p>
            <a:endParaRPr lang="zh-CN" altLang="en-US"/>
          </a:p>
        </p:txBody>
      </p:sp>
      <p:sp>
        <p:nvSpPr>
          <p:cNvPr id="1048689" name="灯片编号占位符 5"/>
          <p:cNvSpPr/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4" Type="http://schemas.openxmlformats.org/officeDocument/2006/relationships/theme" Target="../theme/theme1.xml"/><Relationship Id="rId23" Type="http://schemas.openxmlformats.org/officeDocument/2006/relationships/image" Target="../media/image4.png"/><Relationship Id="rId22" Type="http://schemas.openxmlformats.org/officeDocument/2006/relationships/image" Target="../media/image3.png"/><Relationship Id="rId21" Type="http://schemas.openxmlformats.org/officeDocument/2006/relationships/tags" Target="../tags/tag60.xml"/><Relationship Id="rId20" Type="http://schemas.openxmlformats.org/officeDocument/2006/relationships/tags" Target="../tags/tag59.xml"/><Relationship Id="rId2" Type="http://schemas.openxmlformats.org/officeDocument/2006/relationships/slideLayout" Target="../slideLayouts/slideLayout2.xml"/><Relationship Id="rId19" Type="http://schemas.openxmlformats.org/officeDocument/2006/relationships/tags" Target="../tags/tag58.xml"/><Relationship Id="rId18" Type="http://schemas.openxmlformats.org/officeDocument/2006/relationships/tags" Target="../tags/tag57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6" Type="http://schemas.openxmlformats.org/officeDocument/2006/relationships/theme" Target="../theme/theme2.xml"/><Relationship Id="rId25" Type="http://schemas.openxmlformats.org/officeDocument/2006/relationships/tags" Target="../tags/tag224.xml"/><Relationship Id="rId24" Type="http://schemas.openxmlformats.org/officeDocument/2006/relationships/tags" Target="../tags/tag223.xml"/><Relationship Id="rId23" Type="http://schemas.openxmlformats.org/officeDocument/2006/relationships/tags" Target="../tags/tag222.xml"/><Relationship Id="rId22" Type="http://schemas.openxmlformats.org/officeDocument/2006/relationships/tags" Target="../tags/tag221.xml"/><Relationship Id="rId21" Type="http://schemas.openxmlformats.org/officeDocument/2006/relationships/tags" Target="../tags/tag220.xml"/><Relationship Id="rId20" Type="http://schemas.openxmlformats.org/officeDocument/2006/relationships/tags" Target="../tags/tag219.xml"/><Relationship Id="rId2" Type="http://schemas.openxmlformats.org/officeDocument/2006/relationships/slideLayout" Target="../slideLayouts/slideLayout19.xml"/><Relationship Id="rId19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34.xml"/><Relationship Id="rId16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FFFFFF"/>
        </a:solidFill>
        <a:effectLst/>
      </p:bgPr>
    </p:bg>
    <p:spTree>
      <p:nvGrpSpPr>
        <p:cNvPr id="1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76" name="日期占位符 3"/>
          <p:cNvSpPr/>
          <p:nvPr>
            <p:ph type="dt" sz="half" idx="2"/>
            <p:custDataLst>
              <p:tags r:id="rId18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1048577" name="页脚占位符 4"/>
          <p:cNvSpPr/>
          <p:nvPr>
            <p:ph type="ftr" sz="quarter" idx="3"/>
            <p:custDataLst>
              <p:tags r:id="rId19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1048578" name="灯片编号占位符 5"/>
          <p:cNvSpPr/>
          <p:nvPr>
            <p:ph type="sldNum" sz="quarter" idx="4"/>
            <p:custDataLst>
              <p:tags r:id="rId20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cxnSp>
        <p:nvCxnSpPr>
          <p:cNvPr id="3145728" name="直接连接符 8"/>
          <p:cNvCxnSpPr/>
          <p:nvPr userDrawn="1"/>
        </p:nvCxnSpPr>
        <p:spPr>
          <a:xfrm>
            <a:off x="872490" y="1016635"/>
            <a:ext cx="10428605" cy="0"/>
          </a:xfrm>
          <a:prstGeom prst="line">
            <a:avLst/>
          </a:prstGeom>
          <a:ln w="4445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7"/>
          <p:cNvPicPr>
            <a:picLocks noChangeAspect="1"/>
          </p:cNvPicPr>
          <p:nvPr userDrawn="1">
            <p:custDataLst>
              <p:tags r:id="rId21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558" y="283288"/>
            <a:ext cx="3855064" cy="66748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326" y="155312"/>
            <a:ext cx="4055252" cy="77985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pitchFamily="2" charset="2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/>
          <p:nvPr>
            <p:ph type="title"/>
            <p:custDataLst>
              <p:tags r:id="rId20"/>
            </p:custDataLst>
          </p:nvPr>
        </p:nvSpPr>
        <p:spPr>
          <a:xfrm>
            <a:off x="669882" y="443230"/>
            <a:ext cx="10852237" cy="441964"/>
          </a:xfrm>
          <a:prstGeom prst="rect">
            <a:avLst/>
          </a:prstGeom>
        </p:spPr>
        <p:txBody>
          <a:bodyPr vert="horz" lIns="101600" tIns="38100" rIns="76200" bIns="38100" rtlCol="0" anchor="t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/>
          <p:nvPr>
            <p:ph type="body" idx="1"/>
            <p:custDataLst>
              <p:tags r:id="rId21"/>
            </p:custDataLst>
          </p:nvPr>
        </p:nvSpPr>
        <p:spPr>
          <a:xfrm>
            <a:off x="669882" y="952508"/>
            <a:ext cx="10852237" cy="5388907"/>
          </a:xfrm>
          <a:prstGeom prst="rect">
            <a:avLst/>
          </a:prstGeo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/>
          <p:nvPr>
            <p:ph type="dt" sz="half" idx="2"/>
            <p:custDataLst>
              <p:tags r:id="rId22"/>
            </p:custDataLst>
          </p:nvPr>
        </p:nvSpPr>
        <p:spPr>
          <a:xfrm>
            <a:off x="879742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/>
          <p:nvPr>
            <p:ph type="ftr" sz="quarter" idx="3"/>
            <p:custDataLst>
              <p:tags r:id="rId23"/>
            </p:custDataLst>
          </p:nvPr>
        </p:nvSpPr>
        <p:spPr>
          <a:xfrm>
            <a:off x="4116000" y="6349833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/>
          <p:nvPr>
            <p:ph type="sldNum" sz="quarter" idx="4"/>
            <p:custDataLst>
              <p:tags r:id="rId24"/>
            </p:custDataLst>
          </p:nvPr>
        </p:nvSpPr>
        <p:spPr>
          <a:xfrm>
            <a:off x="8610600" y="6349833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200" baseline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charset="-122"/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  <p:sp>
        <p:nvSpPr>
          <p:cNvPr id="7" name="KSO_TEMPLATE" hidden="1"/>
          <p:cNvSpPr/>
          <p:nvPr>
            <p:custDataLst>
              <p:tags r:id="rId25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2400" b="1" u="none" strike="noStrike" kern="1200" cap="none" spc="20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tabLst>
          <a:tab pos="1609725" algn="l"/>
        </a:tabLst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•"/>
        <a:defRPr sz="1600" u="none" strike="noStrike" kern="1200" cap="none" spc="150" normalizeH="0" baseline="0">
          <a:solidFill>
            <a:schemeClr val="tx1"/>
          </a:solidFill>
          <a:uFillTx/>
          <a:latin typeface="Arial" panose="020B0604020202020204" pitchFamily="34" charset="0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4.xml"/><Relationship Id="rId3" Type="http://schemas.openxmlformats.org/officeDocument/2006/relationships/tags" Target="../tags/tag225.xml"/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234.xml"/><Relationship Id="rId1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tags" Target="../tags/tag226.xml"/><Relationship Id="rId1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227.xml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tags" Target="../tags/tag228.xml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229.xml"/><Relationship Id="rId2" Type="http://schemas.openxmlformats.org/officeDocument/2006/relationships/image" Target="../media/image10.jpeg"/><Relationship Id="rId1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0.xml"/><Relationship Id="rId3" Type="http://schemas.openxmlformats.org/officeDocument/2006/relationships/tags" Target="../tags/tag230.xml"/><Relationship Id="rId2" Type="http://schemas.openxmlformats.org/officeDocument/2006/relationships/image" Target="../media/image11.jpeg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36.xml"/><Relationship Id="rId4" Type="http://schemas.openxmlformats.org/officeDocument/2006/relationships/tags" Target="../tags/tag231.xml"/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36.xml"/><Relationship Id="rId3" Type="http://schemas.openxmlformats.org/officeDocument/2006/relationships/tags" Target="../tags/tag232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tags" Target="../tags/tag233.xml"/><Relationship Id="rId1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2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583" name="文本框 1"/>
          <p:cNvSpPr txBox="1"/>
          <p:nvPr/>
        </p:nvSpPr>
        <p:spPr>
          <a:xfrm>
            <a:off x="1555750" y="2326640"/>
            <a:ext cx="9223375" cy="793115"/>
          </a:xfrm>
          <a:prstGeom prst="rect">
            <a:avLst/>
          </a:prstGeom>
          <a:noFill/>
        </p:spPr>
        <p:txBody>
          <a:bodyPr wrap="square" rtlCol="0" anchor="t">
            <a:noAutofit/>
          </a:bodyPr>
          <a:p>
            <a:pPr algn="l" eaLnBrk="1" hangingPunct="1">
              <a:buClrTx/>
              <a:buSzTx/>
              <a:buFontTx/>
            </a:pPr>
            <a:r>
              <a:rPr kumimoji="1" lang="zh-CN" altLang="en-US" sz="4000" b="1" dirty="0">
                <a:solidFill>
                  <a:schemeClr val="tx1"/>
                </a:solidFill>
                <a:latin typeface="楷体" charset="-122"/>
                <a:ea typeface="楷体" charset="-122"/>
                <a:cs typeface="+mj-cs"/>
                <a:sym typeface="+mn-ea"/>
              </a:rPr>
              <a:t>绘制鲜花——使用钢笔和路径选择工具（</a:t>
            </a:r>
            <a:r>
              <a:rPr kumimoji="1" lang="zh-CN" altLang="en-US" sz="4000" b="1" dirty="0">
                <a:solidFill>
                  <a:schemeClr val="tx1"/>
                </a:solidFill>
                <a:latin typeface="楷体" charset="-122"/>
                <a:ea typeface="楷体" charset="-122"/>
                <a:cs typeface="+mj-cs"/>
                <a:sym typeface="+mn-ea"/>
              </a:rPr>
              <a:t>理论）</a:t>
            </a:r>
            <a:endParaRPr kumimoji="1" lang="zh-CN" altLang="en-US" sz="4000" b="1" dirty="0">
              <a:solidFill>
                <a:schemeClr val="tx1"/>
              </a:solidFill>
              <a:latin typeface="楷体" charset="-122"/>
              <a:ea typeface="楷体" charset="-122"/>
              <a:cs typeface="+mj-cs"/>
              <a:sym typeface="+mn-ea"/>
            </a:endParaRPr>
          </a:p>
        </p:txBody>
      </p:sp>
      <p:sp>
        <p:nvSpPr>
          <p:cNvPr id="1048584" name="文本框 2"/>
          <p:cNvSpPr txBox="1"/>
          <p:nvPr/>
        </p:nvSpPr>
        <p:spPr>
          <a:xfrm>
            <a:off x="1790065" y="3695065"/>
            <a:ext cx="34886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200">
                <a:solidFill>
                  <a:schemeClr val="tx1"/>
                </a:solidFill>
              </a:rPr>
              <a:t>主讲人：汪钰</a:t>
            </a:r>
            <a:r>
              <a:rPr lang="zh-CN" sz="3200">
                <a:solidFill>
                  <a:schemeClr val="tx1"/>
                </a:solidFill>
              </a:rPr>
              <a:t>玲</a:t>
            </a:r>
            <a:endParaRPr lang="zh-CN" sz="3200">
              <a:solidFill>
                <a:schemeClr val="tx1"/>
              </a:solidFill>
            </a:endParaRPr>
          </a:p>
        </p:txBody>
      </p:sp>
      <p:sp>
        <p:nvSpPr>
          <p:cNvPr id="1048585" name="文本框 3"/>
          <p:cNvSpPr txBox="1"/>
          <p:nvPr/>
        </p:nvSpPr>
        <p:spPr>
          <a:xfrm>
            <a:off x="2075815" y="4366895"/>
            <a:ext cx="411289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sz="3600">
                <a:solidFill>
                  <a:schemeClr val="tx1"/>
                </a:solidFill>
              </a:rPr>
              <a:t>日期</a:t>
            </a:r>
            <a:r>
              <a:rPr lang="en-US" altLang="zh-CN" sz="3600">
                <a:solidFill>
                  <a:schemeClr val="tx1"/>
                </a:solidFill>
              </a:rPr>
              <a:t>2023.2.20</a:t>
            </a:r>
            <a:endParaRPr lang="zh-CN" altLang="en-US" sz="3600">
              <a:solidFill>
                <a:schemeClr val="tx1"/>
              </a:solidFill>
            </a:endParaRPr>
          </a:p>
        </p:txBody>
      </p:sp>
      <p:pic>
        <p:nvPicPr>
          <p:cNvPr id="2097153" name="图片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5"/>
            <a:ext cx="12191365" cy="107886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  <p:transition spd="slow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66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57" name="标题 1"/>
          <p:cNvSpPr/>
          <p:nvPr>
            <p:ph type="title"/>
          </p:nvPr>
        </p:nvSpPr>
        <p:spPr>
          <a:xfrm>
            <a:off x="680085" y="1539240"/>
            <a:ext cx="10515600" cy="1325563"/>
          </a:xfrm>
        </p:spPr>
        <p:txBody>
          <a:bodyPr vert="horz" wrap="square" lIns="92075" tIns="46038" rIns="92075" bIns="46038" anchor="ctr" anchorCtr="0"/>
          <a:p>
            <a:pPr eaLnBrk="1" hangingPunct="1"/>
            <a:r>
              <a:rPr lang="en-US" altLang="zh-CN" b="1" dirty="0"/>
              <a:t>  </a:t>
            </a:r>
            <a:endParaRPr lang="en-US" altLang="zh-CN" b="1" dirty="0"/>
          </a:p>
        </p:txBody>
      </p:sp>
      <p:sp>
        <p:nvSpPr>
          <p:cNvPr id="1048659" name="标题 1"/>
          <p:cNvSpPr/>
          <p:nvPr/>
        </p:nvSpPr>
        <p:spPr>
          <a:xfrm>
            <a:off x="6181725" y="1819275"/>
            <a:ext cx="2884488" cy="1143000"/>
          </a:xfrm>
          <a:prstGeom prst="rect">
            <a:avLst/>
          </a:prstGeom>
        </p:spPr>
        <p:txBody>
          <a:bodyPr vert="horz" wrap="square" lIns="92075" tIns="46038" rIns="92075" bIns="46038" numCol="1" rtlCol="0" anchor="ctr" anchorCtr="0" compatLnSpc="1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4800" b="1" i="0" u="none" strike="noStrike" kern="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charset="-122"/>
              <a:ea typeface="楷体" charset="-122"/>
              <a:cs typeface="+mj-cs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1559560" y="3321050"/>
            <a:ext cx="9072880" cy="146748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1845310" y="3794125"/>
            <a:ext cx="850074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2800">
                <a:latin typeface="三极趣味广告体" panose="00000500000000000000" charset="-122"/>
                <a:ea typeface="三极趣味广告体" panose="00000500000000000000" charset="-122"/>
              </a:rPr>
              <a:t>绘制图中的</a:t>
            </a:r>
            <a:r>
              <a:rPr lang="zh-CN" altLang="en-US" sz="2800">
                <a:latin typeface="三极趣味广告体" panose="00000500000000000000" charset="-122"/>
                <a:ea typeface="三极趣味广告体" panose="00000500000000000000" charset="-122"/>
              </a:rPr>
              <a:t>大象</a:t>
            </a:r>
            <a:endParaRPr lang="zh-CN" altLang="en-US" sz="2800">
              <a:latin typeface="三极趣味广告体" panose="00000500000000000000" charset="-122"/>
              <a:ea typeface="三极趣味广告体" panose="0000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49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4697095" y="1500505"/>
            <a:ext cx="5456555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zh-CN" altLang="en-US" sz="2500">
                <a:solidFill>
                  <a:schemeClr val="bg1"/>
                </a:solidFill>
                <a:latin typeface="文道潮黑体" panose="02010600040101010101" charset="-122"/>
                <a:ea typeface="文道潮黑体" panose="02010600040101010101" charset="-122"/>
              </a:rPr>
              <a:t>回顾</a:t>
            </a:r>
            <a:r>
              <a:rPr lang="zh-CN" altLang="en-US" sz="2500">
                <a:solidFill>
                  <a:schemeClr val="bg1"/>
                </a:solidFill>
                <a:latin typeface="文道潮黑体" panose="02010600040101010101" charset="-122"/>
                <a:ea typeface="文道潮黑体" panose="02010600040101010101" charset="-122"/>
              </a:rPr>
              <a:t>知识点</a:t>
            </a:r>
            <a:endParaRPr lang="zh-CN" altLang="en-US" sz="2500">
              <a:solidFill>
                <a:schemeClr val="bg1"/>
              </a:solidFill>
              <a:latin typeface="文道潮黑体" panose="02010600040101010101" charset="-122"/>
              <a:ea typeface="文道潮黑体" panose="02010600040101010101" charset="-122"/>
            </a:endParaRPr>
          </a:p>
        </p:txBody>
      </p:sp>
      <p:sp>
        <p:nvSpPr>
          <p:cNvPr id="2" name="圆角矩形 1"/>
          <p:cNvSpPr/>
          <p:nvPr/>
        </p:nvSpPr>
        <p:spPr>
          <a:xfrm>
            <a:off x="3763010" y="2606040"/>
            <a:ext cx="5403850" cy="290385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" name="文本框 2"/>
          <p:cNvSpPr txBox="1"/>
          <p:nvPr/>
        </p:nvSpPr>
        <p:spPr>
          <a:xfrm>
            <a:off x="4355465" y="3703320"/>
            <a:ext cx="5030470" cy="47561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500">
                <a:latin typeface="文道潮黑体" panose="02010600040101010101" charset="-122"/>
                <a:ea typeface="文道潮黑体" panose="02010600040101010101" charset="-122"/>
              </a:rPr>
              <a:t>上节课</a:t>
            </a:r>
            <a:r>
              <a:rPr lang="en-US" altLang="zh-CN" sz="2500">
                <a:latin typeface="文道潮黑体" panose="02010600040101010101" charset="-122"/>
                <a:ea typeface="文道潮黑体" panose="02010600040101010101" charset="-122"/>
              </a:rPr>
              <a:t>我们</a:t>
            </a:r>
            <a:r>
              <a:rPr lang="zh-CN" altLang="en-US" sz="2500">
                <a:latin typeface="文道潮黑体" panose="02010600040101010101" charset="-122"/>
                <a:ea typeface="文道潮黑体" panose="02010600040101010101" charset="-122"/>
              </a:rPr>
              <a:t>学习了什么工具</a:t>
            </a:r>
            <a:r>
              <a:rPr lang="zh-CN" altLang="en-US" sz="2500">
                <a:latin typeface="文道潮黑体" panose="02010600040101010101" charset="-122"/>
                <a:ea typeface="文道潮黑体" panose="02010600040101010101" charset="-122"/>
              </a:rPr>
              <a:t>呢？</a:t>
            </a:r>
            <a:endParaRPr lang="zh-CN" altLang="en-US" sz="2500">
              <a:latin typeface="文道潮黑体" panose="02010600040101010101" charset="-122"/>
              <a:ea typeface="文道潮黑体" panose="0201060004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861695" y="1536700"/>
            <a:ext cx="10607040" cy="475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solidFill>
                  <a:schemeClr val="bg1"/>
                </a:solidFill>
                <a:latin typeface="文道潮黑体" panose="02010600040101010101" charset="-122"/>
                <a:ea typeface="文道潮黑体" panose="02010600040101010101" charset="-122"/>
                <a:sym typeface="+mn-ea"/>
              </a:rPr>
              <a:t>回顾知识点</a:t>
            </a:r>
            <a:endParaRPr lang="zh-CN" altLang="en-US" sz="2800"/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07415" y="1411605"/>
            <a:ext cx="8122285" cy="489585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4061460" y="3128645"/>
            <a:ext cx="5968365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zh-CN" altLang="en-US">
                <a:latin typeface="文道潮黑体" panose="02010600040101010101" charset="-122"/>
                <a:ea typeface="文道潮黑体" panose="02010600040101010101" charset="-122"/>
                <a:sym typeface="+mn-ea"/>
              </a:rPr>
              <a:t>培养学生的团队协作的精神和创新精神</a:t>
            </a:r>
            <a:endParaRPr lang="zh-CN" altLang="en-US">
              <a:latin typeface="文道潮黑体" panose="02010600040101010101" charset="-122"/>
              <a:ea typeface="文道潮黑体" panose="02010600040101010101" charset="-122"/>
            </a:endParaRPr>
          </a:p>
        </p:txBody>
      </p:sp>
      <p:sp>
        <p:nvSpPr>
          <p:cNvPr id="100" name="文本框 99"/>
          <p:cNvSpPr txBox="1"/>
          <p:nvPr/>
        </p:nvSpPr>
        <p:spPr>
          <a:xfrm>
            <a:off x="4061460" y="4538345"/>
            <a:ext cx="5080000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altLang="en-US" b="0">
                <a:latin typeface="文道潮黑体" panose="02010600040101010101" charset="-122"/>
                <a:ea typeface="文道潮黑体" panose="02010600040101010101" charset="-122"/>
                <a:cs typeface="宋体" pitchFamily="2" charset="-122"/>
              </a:rPr>
              <a:t>掌握路径的保存方法以及路径的填充</a:t>
            </a:r>
            <a:r>
              <a:rPr lang="zh-CN" altLang="en-US" b="0">
                <a:latin typeface="文道潮黑体" panose="02010600040101010101" charset="-122"/>
                <a:ea typeface="文道潮黑体" panose="02010600040101010101" charset="-122"/>
                <a:cs typeface="宋体" pitchFamily="2" charset="-122"/>
              </a:rPr>
              <a:t>颜色</a:t>
            </a:r>
            <a:endParaRPr lang="zh-CN" altLang="en-US" b="0">
              <a:latin typeface="文道潮黑体" panose="02010600040101010101" charset="-122"/>
              <a:ea typeface="文道潮黑体" panose="02010600040101010101" charset="-122"/>
              <a:cs typeface="宋体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61460" y="5477510"/>
            <a:ext cx="59677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1600">
                <a:latin typeface="文道潮黑体" panose="02010600040101010101" charset="-122"/>
                <a:ea typeface="文道潮黑体" panose="02010600040101010101" charset="-122"/>
              </a:rPr>
              <a:t>能够根据项目的要求，确定完成项目所需要的技术与方法，并较熟练的完成任务，绘制</a:t>
            </a:r>
            <a:r>
              <a:rPr lang="zh-CN" altLang="en-US" sz="1600">
                <a:latin typeface="文道潮黑体" panose="02010600040101010101" charset="-122"/>
                <a:ea typeface="文道潮黑体" panose="02010600040101010101" charset="-122"/>
              </a:rPr>
              <a:t>鲜花</a:t>
            </a:r>
            <a:endParaRPr lang="zh-CN" altLang="en-US" sz="1600">
              <a:latin typeface="文道潮黑体" panose="02010600040101010101" charset="-122"/>
              <a:ea typeface="文道潮黑体" panose="02010600040101010101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标题 8"/>
          <p:cNvSpPr/>
          <p:nvPr>
            <p:ph type="title"/>
          </p:nvPr>
        </p:nvSpPr>
        <p:spPr>
          <a:xfrm>
            <a:off x="1388745" y="4025265"/>
            <a:ext cx="9144000" cy="4344035"/>
          </a:xfrm>
        </p:spPr>
        <p:txBody>
          <a:bodyPr>
            <a:normAutofit fontScale="90000"/>
          </a:bodyPr>
          <a:p>
            <a:pPr>
              <a:lnSpc>
                <a:spcPct val="150000"/>
              </a:lnSpc>
            </a:pPr>
            <a:r>
              <a:rPr lang="zh-CN" altLang="en-US"/>
              <a:t>本章学习目标</a:t>
            </a:r>
            <a:br>
              <a:rPr lang="zh-CN" altLang="en-US"/>
            </a:br>
            <a:r>
              <a:rPr lang="en-US" altLang="zh-CN" sz="3890" b="0" dirty="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  <a:sym typeface="+mn-ea"/>
              </a:rPr>
              <a:t>1.</a:t>
            </a:r>
            <a:r>
              <a:rPr lang="zh-CN" altLang="en-US" sz="3890" b="0" dirty="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  <a:sym typeface="+mn-ea"/>
              </a:rPr>
              <a:t>了解路径的基本概念</a:t>
            </a:r>
            <a:br>
              <a:rPr lang="zh-CN" altLang="en-US" sz="3890" b="0" dirty="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</a:rPr>
            </a:br>
            <a:r>
              <a:rPr lang="en-US" altLang="zh-CN" sz="3890" b="0" dirty="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  <a:sym typeface="+mn-ea"/>
              </a:rPr>
              <a:t>2.</a:t>
            </a:r>
            <a:r>
              <a:rPr lang="zh-CN" altLang="en-US" sz="3890" b="0" dirty="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  <a:sym typeface="+mn-ea"/>
              </a:rPr>
              <a:t>掌握路径的基本方法</a:t>
            </a:r>
            <a:br>
              <a:rPr lang="zh-CN" altLang="en-US" sz="3890" b="0" dirty="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  <a:sym typeface="+mn-ea"/>
              </a:rPr>
            </a:br>
            <a:r>
              <a:rPr lang="en-US" altLang="zh-CN" sz="3890" b="0" dirty="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  <a:sym typeface="+mn-ea"/>
              </a:rPr>
              <a:t>3.</a:t>
            </a:r>
            <a:r>
              <a:rPr lang="zh-CN" altLang="en-US" sz="3890" b="0" dirty="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  <a:sym typeface="+mn-ea"/>
              </a:rPr>
              <a:t>掌握路径填充颜色以及描边</a:t>
            </a:r>
            <a:br>
              <a:rPr lang="zh-CN" altLang="en-US" sz="3890" b="0" dirty="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</a:rPr>
            </a:br>
            <a:br>
              <a:rPr lang="zh-CN" altLang="en-US" sz="3890" b="0" dirty="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</a:rPr>
            </a:br>
            <a:br>
              <a:rPr lang="zh-CN" altLang="en-US" sz="3890" b="0" dirty="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</a:rPr>
            </a:br>
            <a:br>
              <a:rPr lang="zh-CN" altLang="en-US" sz="3890" b="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</a:rPr>
            </a:br>
            <a:endParaRPr lang="zh-CN" altLang="en-US" sz="3890" b="0">
              <a:latin typeface="三极趣味广告体" panose="00000500000000000000" charset="-122"/>
              <a:ea typeface="三极趣味广告体" panose="00000500000000000000" charset="-122"/>
              <a:cs typeface="三极趣味广告体" panose="000005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92480" y="1522730"/>
            <a:ext cx="10607040" cy="475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latin typeface="文道潮黑体" panose="02010600040101010101" charset="-122"/>
                <a:ea typeface="文道潮黑体" panose="02010600040101010101" charset="-122"/>
              </a:rPr>
              <a:t>路径的</a:t>
            </a:r>
            <a:r>
              <a:rPr lang="zh-CN" altLang="en-US" sz="2800">
                <a:latin typeface="文道潮黑体" panose="02010600040101010101" charset="-122"/>
                <a:ea typeface="文道潮黑体" panose="02010600040101010101" charset="-122"/>
              </a:rPr>
              <a:t>知识要点</a:t>
            </a:r>
            <a:endParaRPr lang="zh-CN" altLang="en-US" sz="2800">
              <a:latin typeface="文道潮黑体" panose="02010600040101010101" charset="-122"/>
              <a:ea typeface="文道潮黑体" panose="02010600040101010101" charset="-122"/>
            </a:endParaRPr>
          </a:p>
        </p:txBody>
      </p:sp>
      <p:pic>
        <p:nvPicPr>
          <p:cNvPr id="6" name="图片 5" descr="WechatIMG129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7045" y="2385695"/>
            <a:ext cx="2162810" cy="3275330"/>
          </a:xfrm>
          <a:prstGeom prst="rect">
            <a:avLst/>
          </a:prstGeom>
        </p:spPr>
      </p:pic>
      <p:sp>
        <p:nvSpPr>
          <p:cNvPr id="5123" name="Text Box 9"/>
          <p:cNvSpPr txBox="1"/>
          <p:nvPr/>
        </p:nvSpPr>
        <p:spPr>
          <a:xfrm>
            <a:off x="4612640" y="2523490"/>
            <a:ext cx="6188710" cy="328422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528955">
              <a:buNone/>
            </a:pPr>
            <a:endParaRPr lang="zh-CN" altLang="en-US" sz="2000" b="1" dirty="0">
              <a:solidFill>
                <a:srgbClr val="FF0000"/>
              </a:solidFill>
              <a:latin typeface="Times New Roman" panose="02020603050405020304" pitchFamily="18" charset="0"/>
              <a:ea typeface="宋体" pitchFamily="2" charset="-122"/>
            </a:endParaRPr>
          </a:p>
          <a:p>
            <a:pPr indent="528955">
              <a:lnSpc>
                <a:spcPct val="150000"/>
              </a:lnSpc>
              <a:buNone/>
            </a:pPr>
            <a:r>
              <a:rPr lang="zh-CN" altLang="en-US" sz="15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rPr>
              <a:t>路径：</a:t>
            </a:r>
            <a:r>
              <a:rPr lang="zh-CN" altLang="en-US" sz="1500" b="1" dirty="0">
                <a:latin typeface="Times New Roman" panose="02020603050405020304" pitchFamily="18" charset="0"/>
                <a:ea typeface="宋体" pitchFamily="2" charset="-122"/>
              </a:rPr>
              <a:t>由直线段或曲线段组成，通过锚点连接，分为开放路径和闭合</a:t>
            </a:r>
            <a:r>
              <a:rPr lang="zh-CN" altLang="en-US" sz="1500" b="1" dirty="0">
                <a:latin typeface="Times New Roman" panose="02020603050405020304" pitchFamily="18" charset="0"/>
                <a:ea typeface="宋体" pitchFamily="2" charset="-122"/>
              </a:rPr>
              <a:t>路径</a:t>
            </a:r>
            <a:endParaRPr lang="zh-CN" altLang="en-US" sz="1500" b="1" dirty="0">
              <a:latin typeface="Times New Roman" panose="02020603050405020304" pitchFamily="18" charset="0"/>
              <a:ea typeface="宋体" pitchFamily="2" charset="-122"/>
            </a:endParaRPr>
          </a:p>
          <a:p>
            <a:pPr indent="528955">
              <a:lnSpc>
                <a:spcPct val="150000"/>
              </a:lnSpc>
              <a:buNone/>
            </a:pPr>
            <a:r>
              <a:rPr lang="zh-CN" altLang="en-US" sz="15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rPr>
              <a:t>“路径”调板：</a:t>
            </a:r>
            <a:r>
              <a:rPr lang="zh-CN" altLang="en-US" sz="1500" b="1" dirty="0">
                <a:latin typeface="Times New Roman" panose="02020603050405020304" pitchFamily="18" charset="0"/>
                <a:ea typeface="宋体" pitchFamily="2" charset="-122"/>
              </a:rPr>
              <a:t>建立的锚点，用于新建，保存和管理</a:t>
            </a:r>
            <a:r>
              <a:rPr lang="zh-CN" altLang="en-US" sz="1500" b="1" dirty="0">
                <a:latin typeface="Times New Roman" panose="02020603050405020304" pitchFamily="18" charset="0"/>
                <a:ea typeface="宋体" pitchFamily="2" charset="-122"/>
              </a:rPr>
              <a:t>路径</a:t>
            </a:r>
            <a:endParaRPr lang="zh-CN" altLang="en-US" sz="1500" b="1" dirty="0">
              <a:latin typeface="Times New Roman" panose="02020603050405020304" pitchFamily="18" charset="0"/>
              <a:ea typeface="宋体" pitchFamily="2" charset="-122"/>
            </a:endParaRPr>
          </a:p>
          <a:p>
            <a:pPr indent="528955">
              <a:lnSpc>
                <a:spcPct val="150000"/>
              </a:lnSpc>
              <a:buNone/>
            </a:pPr>
            <a:r>
              <a:rPr lang="zh-CN" altLang="en-US" sz="15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rPr>
              <a:t>工作路径：</a:t>
            </a:r>
            <a:r>
              <a:rPr lang="zh-CN" altLang="en-US" sz="1500" b="1" dirty="0">
                <a:latin typeface="Times New Roman" panose="02020603050405020304" pitchFamily="18" charset="0"/>
                <a:ea typeface="宋体" pitchFamily="2" charset="-122"/>
              </a:rPr>
              <a:t>绘制路径是，若事先没有在“路径”调板中新建路径或选中路径，则所绘制的路径将被储存在“路径”调板的工作路径</a:t>
            </a:r>
            <a:r>
              <a:rPr lang="zh-CN" altLang="en-US" sz="1500" b="1" dirty="0">
                <a:latin typeface="Times New Roman" panose="02020603050405020304" pitchFamily="18" charset="0"/>
                <a:ea typeface="宋体" pitchFamily="2" charset="-122"/>
              </a:rPr>
              <a:t>中</a:t>
            </a:r>
            <a:endParaRPr lang="zh-CN" altLang="en-US" sz="1500" b="1" dirty="0">
              <a:latin typeface="Times New Roman" panose="02020603050405020304" pitchFamily="18" charset="0"/>
              <a:ea typeface="宋体" pitchFamily="2" charset="-122"/>
            </a:endParaRPr>
          </a:p>
          <a:p>
            <a:pPr indent="528955">
              <a:lnSpc>
                <a:spcPct val="150000"/>
              </a:lnSpc>
              <a:buNone/>
            </a:pPr>
            <a:r>
              <a:rPr lang="zh-CN" altLang="en-US" sz="1500" b="1" dirty="0">
                <a:solidFill>
                  <a:srgbClr val="0070C0"/>
                </a:solidFill>
                <a:latin typeface="Times New Roman" panose="02020603050405020304" pitchFamily="18" charset="0"/>
                <a:ea typeface="宋体" pitchFamily="2" charset="-122"/>
              </a:rPr>
              <a:t>路径与选区的相互转化：可以将路径转化为选区，或将选区转化为路径</a:t>
            </a:r>
            <a:endParaRPr lang="zh-CN" altLang="en-US" sz="1500" b="1" dirty="0">
              <a:latin typeface="Times New Roman" panose="02020603050405020304" pitchFamily="18" charset="0"/>
              <a:ea typeface="宋体" pitchFamily="2" charset="-122"/>
            </a:endParaRPr>
          </a:p>
          <a:p>
            <a:pPr indent="528955">
              <a:lnSpc>
                <a:spcPct val="150000"/>
              </a:lnSpc>
              <a:buNone/>
            </a:pPr>
            <a:r>
              <a:rPr lang="zh-CN" altLang="en-US" sz="2000" b="1" dirty="0">
                <a:latin typeface="Times New Roman" panose="02020603050405020304" pitchFamily="18" charset="0"/>
                <a:ea typeface="宋体" pitchFamily="2" charset="-122"/>
              </a:rPr>
              <a:t> </a:t>
            </a:r>
            <a:endParaRPr lang="zh-CN" altLang="en-US" sz="2000" b="1" dirty="0">
              <a:latin typeface="Times New Roman" panose="02020603050405020304" pitchFamily="18" charset="0"/>
              <a:ea typeface="宋体" pitchFamily="2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53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7"/>
          <p:cNvSpPr/>
          <p:nvPr/>
        </p:nvSpPr>
        <p:spPr>
          <a:xfrm>
            <a:off x="792480" y="1522730"/>
            <a:ext cx="10607040" cy="475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latin typeface="文道潮黑体" panose="02010600040101010101" charset="-122"/>
                <a:ea typeface="文道潮黑体" panose="02010600040101010101" charset="-122"/>
              </a:rPr>
              <a:t>路径的</a:t>
            </a:r>
            <a:r>
              <a:rPr lang="zh-CN" altLang="en-US" sz="2800">
                <a:latin typeface="文道潮黑体" panose="02010600040101010101" charset="-122"/>
                <a:ea typeface="文道潮黑体" panose="02010600040101010101" charset="-122"/>
              </a:rPr>
              <a:t>知识要点</a:t>
            </a:r>
            <a:endParaRPr lang="zh-CN" altLang="en-US" sz="2800">
              <a:latin typeface="文道潮黑体" panose="02010600040101010101" charset="-122"/>
              <a:ea typeface="文道潮黑体" panose="02010600040101010101" charset="-122"/>
            </a:endParaRPr>
          </a:p>
        </p:txBody>
      </p:sp>
      <p:sp>
        <p:nvSpPr>
          <p:cNvPr id="5123" name="Text Box 9"/>
          <p:cNvSpPr txBox="1"/>
          <p:nvPr/>
        </p:nvSpPr>
        <p:spPr>
          <a:xfrm>
            <a:off x="5344795" y="2742565"/>
            <a:ext cx="5407660" cy="310769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p>
            <a:pPr indent="528955"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1.</a:t>
            </a:r>
            <a:r>
              <a:rPr lang="zh-CN" altLang="en-US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填充（前景色）</a:t>
            </a:r>
            <a:endParaRPr lang="zh-CN" altLang="en-US" sz="2800" b="1" dirty="0">
              <a:solidFill>
                <a:srgbClr val="0070C0"/>
              </a:solidFill>
              <a:latin typeface="文道潮黑体" panose="02010600040101010101" charset="-122"/>
              <a:ea typeface="文道潮黑体" panose="02010600040101010101" charset="-122"/>
              <a:cs typeface="文道潮黑体" panose="02010600040101010101" charset="-122"/>
            </a:endParaRPr>
          </a:p>
          <a:p>
            <a:pPr indent="528955"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2.</a:t>
            </a:r>
            <a:r>
              <a:rPr lang="zh-CN" altLang="en-US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描边（背景色）</a:t>
            </a:r>
            <a:endParaRPr lang="zh-CN" altLang="en-US" sz="2800" b="1" dirty="0">
              <a:solidFill>
                <a:srgbClr val="0070C0"/>
              </a:solidFill>
              <a:latin typeface="文道潮黑体" panose="02010600040101010101" charset="-122"/>
              <a:ea typeface="文道潮黑体" panose="02010600040101010101" charset="-122"/>
              <a:cs typeface="文道潮黑体" panose="02010600040101010101" charset="-122"/>
            </a:endParaRPr>
          </a:p>
          <a:p>
            <a:pPr indent="528955"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3.</a:t>
            </a:r>
            <a:r>
              <a:rPr lang="zh-CN" altLang="en-US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转化为选区——</a:t>
            </a:r>
            <a:r>
              <a:rPr lang="en-US" altLang="zh-CN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CTRL+</a:t>
            </a:r>
            <a:r>
              <a:rPr lang="zh-CN" altLang="en-US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回车</a:t>
            </a:r>
            <a:endParaRPr lang="zh-CN" altLang="en-US" sz="2800" b="1" dirty="0">
              <a:solidFill>
                <a:srgbClr val="0070C0"/>
              </a:solidFill>
              <a:latin typeface="文道潮黑体" panose="02010600040101010101" charset="-122"/>
              <a:ea typeface="文道潮黑体" panose="02010600040101010101" charset="-122"/>
              <a:cs typeface="文道潮黑体" panose="02010600040101010101" charset="-122"/>
            </a:endParaRPr>
          </a:p>
          <a:p>
            <a:pPr indent="528955"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4.</a:t>
            </a:r>
            <a:r>
              <a:rPr lang="zh-CN" altLang="en-US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转化为工作路径（可编辑）</a:t>
            </a:r>
            <a:endParaRPr lang="zh-CN" altLang="en-US" sz="2800" b="1" dirty="0">
              <a:solidFill>
                <a:srgbClr val="0070C0"/>
              </a:solidFill>
              <a:latin typeface="文道潮黑体" panose="02010600040101010101" charset="-122"/>
              <a:ea typeface="文道潮黑体" panose="02010600040101010101" charset="-122"/>
              <a:cs typeface="文道潮黑体" panose="02010600040101010101" charset="-122"/>
            </a:endParaRPr>
          </a:p>
          <a:p>
            <a:pPr indent="528955"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5.</a:t>
            </a:r>
            <a:r>
              <a:rPr lang="zh-CN" altLang="en-US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新建</a:t>
            </a:r>
            <a:r>
              <a:rPr lang="zh-CN" altLang="en-US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蒙板</a:t>
            </a:r>
            <a:endParaRPr lang="zh-CN" altLang="en-US" sz="2800" b="1" dirty="0">
              <a:solidFill>
                <a:srgbClr val="0070C0"/>
              </a:solidFill>
              <a:latin typeface="文道潮黑体" panose="02010600040101010101" charset="-122"/>
              <a:ea typeface="文道潮黑体" panose="02010600040101010101" charset="-122"/>
              <a:cs typeface="文道潮黑体" panose="02010600040101010101" charset="-122"/>
            </a:endParaRPr>
          </a:p>
          <a:p>
            <a:pPr indent="528955"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6.</a:t>
            </a:r>
            <a:r>
              <a:rPr lang="zh-CN" altLang="en-US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新建页面</a:t>
            </a:r>
            <a:endParaRPr lang="zh-CN" altLang="en-US" sz="2800" b="1" dirty="0">
              <a:solidFill>
                <a:srgbClr val="0070C0"/>
              </a:solidFill>
              <a:latin typeface="文道潮黑体" panose="02010600040101010101" charset="-122"/>
              <a:ea typeface="文道潮黑体" panose="02010600040101010101" charset="-122"/>
              <a:cs typeface="文道潮黑体" panose="02010600040101010101" charset="-122"/>
            </a:endParaRPr>
          </a:p>
          <a:p>
            <a:pPr indent="528955">
              <a:buNone/>
            </a:pPr>
            <a:r>
              <a:rPr lang="en-US" altLang="zh-CN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7.</a:t>
            </a:r>
            <a:r>
              <a:rPr lang="zh-CN" altLang="en-US" sz="2800" b="1" dirty="0">
                <a:solidFill>
                  <a:srgbClr val="0070C0"/>
                </a:solidFill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垃圾箱</a:t>
            </a:r>
            <a:r>
              <a:rPr lang="zh-CN" altLang="en-US" sz="2800" b="1" dirty="0">
                <a:latin typeface="文道潮黑体" panose="02010600040101010101" charset="-122"/>
                <a:ea typeface="文道潮黑体" panose="02010600040101010101" charset="-122"/>
                <a:cs typeface="文道潮黑体" panose="02010600040101010101" charset="-122"/>
              </a:rPr>
              <a:t> </a:t>
            </a:r>
            <a:endParaRPr lang="zh-CN" altLang="en-US" sz="2800" b="1" dirty="0">
              <a:latin typeface="文道潮黑体" panose="02010600040101010101" charset="-122"/>
              <a:ea typeface="文道潮黑体" panose="02010600040101010101" charset="-122"/>
              <a:cs typeface="文道潮黑体" panose="02010600040101010101" charset="-122"/>
            </a:endParaRPr>
          </a:p>
        </p:txBody>
      </p:sp>
      <p:pic>
        <p:nvPicPr>
          <p:cNvPr id="1" name="图片 0" descr="WechatIMG129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3630930"/>
            <a:ext cx="4455795" cy="8991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l="-1000" r="-1000"/>
          </a:stretch>
        </a:blipFill>
        <a:effectLst/>
      </p:bgPr>
    </p:bg>
    <p:spTree>
      <p:nvGrpSpPr>
        <p:cNvPr id="57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26" name="Rectangle 2"/>
          <p:cNvSpPr/>
          <p:nvPr>
            <p:ph type="title"/>
          </p:nvPr>
        </p:nvSpPr>
        <p:spPr>
          <a:xfrm>
            <a:off x="2208213" y="908050"/>
            <a:ext cx="7772400" cy="711200"/>
          </a:xfrm>
        </p:spPr>
        <p:txBody>
          <a:bodyPr vert="horz" wrap="square" lIns="92075" tIns="46038" rIns="92075" bIns="46038" anchor="ctr" anchorCtr="0"/>
          <a:p>
            <a:pPr eaLnBrk="1" hangingPunct="1"/>
            <a:r>
              <a:rPr lang="en-US" altLang="zh-CN" sz="4000" b="1" dirty="0">
                <a:solidFill>
                  <a:schemeClr val="tx1"/>
                </a:solidFill>
              </a:rPr>
              <a:t>  </a:t>
            </a:r>
            <a:endParaRPr lang="en-US" altLang="zh-CN" sz="4000" b="1" dirty="0">
              <a:solidFill>
                <a:schemeClr val="tx1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792480" y="1534795"/>
            <a:ext cx="10607040" cy="4756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2800">
                <a:latin typeface="文道潮黑体" panose="02010600040101010101" charset="-122"/>
                <a:ea typeface="文道潮黑体" panose="02010600040101010101" charset="-122"/>
              </a:rPr>
              <a:t>绘制鲜花，</a:t>
            </a:r>
            <a:r>
              <a:rPr lang="zh-CN" altLang="en-US" sz="2800">
                <a:latin typeface="文道潮黑体" panose="02010600040101010101" charset="-122"/>
                <a:ea typeface="文道潮黑体" panose="02010600040101010101" charset="-122"/>
              </a:rPr>
              <a:t>动物</a:t>
            </a:r>
            <a:endParaRPr lang="zh-CN" altLang="en-US" sz="2800">
              <a:latin typeface="文道潮黑体" panose="02010600040101010101" charset="-122"/>
              <a:ea typeface="文道潮黑体" panose="02010600040101010101" charset="-122"/>
            </a:endParaRPr>
          </a:p>
        </p:txBody>
      </p:sp>
      <p:pic>
        <p:nvPicPr>
          <p:cNvPr id="6" name="图片 5" descr="WechatIMG129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2480" y="2235200"/>
            <a:ext cx="4170680" cy="4241165"/>
          </a:xfrm>
          <a:prstGeom prst="rect">
            <a:avLst/>
          </a:prstGeom>
        </p:spPr>
      </p:pic>
      <p:pic>
        <p:nvPicPr>
          <p:cNvPr id="7" name="图片 6" descr="153006060425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5890" y="2235200"/>
            <a:ext cx="4547870" cy="423037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 l="-1000" r="-1000"/>
          </a:stretch>
        </a:blipFill>
        <a:effectLst/>
      </p:bgPr>
    </p:bg>
    <p:spTree>
      <p:nvGrpSpPr>
        <p:cNvPr id="6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9740" y="1801495"/>
            <a:ext cx="2136775" cy="3797935"/>
          </a:xfrm>
          <a:prstGeom prst="rect">
            <a:avLst/>
          </a:prstGeom>
        </p:spPr>
      </p:pic>
      <p:sp>
        <p:nvSpPr>
          <p:cNvPr id="4" name="圆角矩形 3"/>
          <p:cNvSpPr/>
          <p:nvPr/>
        </p:nvSpPr>
        <p:spPr>
          <a:xfrm>
            <a:off x="4610100" y="2284095"/>
            <a:ext cx="5987415" cy="3217545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5509895" y="3192780"/>
            <a:ext cx="4187190" cy="163004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/>
            <a:r>
              <a:rPr lang="zh-CN" altLang="en-US" sz="250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</a:rPr>
              <a:t>1.今天学习的是</a:t>
            </a:r>
            <a:r>
              <a:rPr lang="zh-CN" altLang="en-US" sz="250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</a:rPr>
              <a:t>什么？</a:t>
            </a:r>
            <a:endParaRPr lang="zh-CN" altLang="en-US" sz="2500">
              <a:latin typeface="三极趣味广告体" panose="00000500000000000000" charset="-122"/>
              <a:ea typeface="三极趣味广告体" panose="00000500000000000000" charset="-122"/>
              <a:cs typeface="三极趣味广告体" panose="00000500000000000000" charset="-122"/>
            </a:endParaRPr>
          </a:p>
          <a:p>
            <a:pPr algn="l"/>
            <a:r>
              <a:rPr lang="zh-CN" altLang="en-US" sz="250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</a:rPr>
              <a:t>2.路径面板有哪些方式</a:t>
            </a:r>
            <a:endParaRPr lang="en-US" altLang="zh-CN" sz="2500">
              <a:latin typeface="三极趣味广告体" panose="00000500000000000000" charset="-122"/>
              <a:ea typeface="三极趣味广告体" panose="00000500000000000000" charset="-122"/>
              <a:cs typeface="三极趣味广告体" panose="00000500000000000000" charset="-122"/>
            </a:endParaRPr>
          </a:p>
          <a:p>
            <a:pPr algn="l"/>
            <a:r>
              <a:rPr lang="en-US" altLang="zh-CN" sz="250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</a:rPr>
              <a:t>3.</a:t>
            </a:r>
            <a:r>
              <a:rPr lang="zh-CN" altLang="en-US" sz="2500">
                <a:latin typeface="三极趣味广告体" panose="00000500000000000000" charset="-122"/>
                <a:ea typeface="三极趣味广告体" panose="00000500000000000000" charset="-122"/>
                <a:cs typeface="三极趣味广告体" panose="00000500000000000000" charset="-122"/>
              </a:rPr>
              <a:t>路径从哪里点开？</a:t>
            </a:r>
            <a:endParaRPr lang="en-US" altLang="zh-CN" sz="2500">
              <a:latin typeface="三极趣味广告体" panose="00000500000000000000" charset="-122"/>
              <a:ea typeface="三极趣味广告体" panose="00000500000000000000" charset="-122"/>
              <a:cs typeface="三极趣味广告体" panose="00000500000000000000" charset="-122"/>
            </a:endParaRPr>
          </a:p>
          <a:p>
            <a:pPr algn="l"/>
            <a:endParaRPr lang="zh-CN" altLang="en-US" sz="2500">
              <a:latin typeface="三极趣味广告体" panose="00000500000000000000" charset="-122"/>
              <a:ea typeface="三极趣味广告体" panose="00000500000000000000" charset="-122"/>
              <a:cs typeface="三极趣味广告体" panose="00000500000000000000" charset="-122"/>
            </a:endParaRPr>
          </a:p>
        </p:txBody>
      </p:sp>
    </p:spTree>
    <p:custDataLst>
      <p:tags r:id="rId3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/>
          <a:srcRect/>
          <a:stretch>
            <a:fillRect/>
          </a:stretch>
        </a:blipFill>
        <a:effectLst/>
      </p:bgPr>
    </p:bg>
    <p:spTree>
      <p:nvGrpSpPr>
        <p:cNvPr id="64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49" name="标题 1"/>
          <p:cNvSpPr/>
          <p:nvPr/>
        </p:nvSpPr>
        <p:spPr>
          <a:xfrm>
            <a:off x="556260" y="1437640"/>
            <a:ext cx="10515600" cy="1325563"/>
          </a:xfrm>
          <a:prstGeom prst="rect">
            <a:avLst/>
          </a:prstGeom>
        </p:spPr>
        <p:txBody>
          <a:bodyPr vert="horz" wrap="square" lIns="92075" tIns="46038" rIns="92075" bIns="46038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eaLnBrk="1" hangingPunct="1"/>
            <a:endParaRPr lang="zh-CN" altLang="en-US" b="1" dirty="0">
              <a:latin typeface="楷体" charset="-122"/>
              <a:ea typeface="楷体" charset="-122"/>
              <a:cs typeface="楷体" charset="-122"/>
            </a:endParaRPr>
          </a:p>
        </p:txBody>
      </p:sp>
      <p:sp>
        <p:nvSpPr>
          <p:cNvPr id="1048650" name="内容占位符 2"/>
          <p:cNvSpPr/>
          <p:nvPr/>
        </p:nvSpPr>
        <p:spPr>
          <a:xfrm>
            <a:off x="3701415" y="2052320"/>
            <a:ext cx="9097010" cy="3449320"/>
          </a:xfrm>
          <a:prstGeom prst="rect">
            <a:avLst/>
          </a:prstGeom>
        </p:spPr>
        <p:txBody>
          <a:bodyPr vert="horz" wrap="square" lIns="91440" tIns="45720" rIns="91440" bIns="45720" numCol="1" rtlCol="0" anchor="t" anchorCtr="0" compatLnSpc="1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None/>
            </a:pPr>
            <a:endParaRPr lang="zh-CN" altLang="en-US" sz="2400" b="1" dirty="0">
              <a:effectLst/>
              <a:latin typeface="楷体" charset="-122"/>
              <a:ea typeface="楷体" charset="-122"/>
              <a:cs typeface="楷体" charset="-122"/>
            </a:endParaRPr>
          </a:p>
          <a:p>
            <a:pPr eaLnBrk="1" hangingPunct="1"/>
            <a:endParaRPr lang="zh-CN" altLang="en-US" sz="2400" b="1" dirty="0">
              <a:effectLst/>
              <a:latin typeface="楷体" charset="-122"/>
              <a:ea typeface="楷体" charset="-122"/>
              <a:cs typeface="楷体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559685" y="2766695"/>
            <a:ext cx="6899275" cy="279781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0" name="文本框 99"/>
          <p:cNvSpPr txBox="1"/>
          <p:nvPr/>
        </p:nvSpPr>
        <p:spPr>
          <a:xfrm>
            <a:off x="3469005" y="3542665"/>
            <a:ext cx="5080000" cy="16300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p>
            <a:pPr marL="0" indent="0" algn="l"/>
            <a:r>
              <a:rPr lang="zh-CN" sz="2500" b="0">
                <a:latin typeface="三极趣味广告体" panose="00000500000000000000" charset="-122"/>
                <a:ea typeface="三极趣味广告体" panose="00000500000000000000" charset="-122"/>
                <a:cs typeface="宋体" pitchFamily="2" charset="-122"/>
              </a:rPr>
              <a:t>通过今天的学习，学生掌握了钢笔工具的种类以及路径的基本操作，</a:t>
            </a:r>
            <a:r>
              <a:rPr lang="zh-CN" altLang="en-US" sz="2500" b="0">
                <a:latin typeface="三极趣味广告体" panose="00000500000000000000" charset="-122"/>
                <a:ea typeface="三极趣味广告体" panose="00000500000000000000" charset="-122"/>
                <a:cs typeface="宋体" pitchFamily="2" charset="-122"/>
              </a:rPr>
              <a:t>并</a:t>
            </a:r>
            <a:r>
              <a:rPr lang="en-US" altLang="zh-CN" sz="2500" b="0">
                <a:latin typeface="三极趣味广告体" panose="00000500000000000000" charset="-122"/>
                <a:ea typeface="三极趣味广告体" panose="00000500000000000000" charset="-122"/>
                <a:cs typeface="宋体" pitchFamily="2" charset="-122"/>
              </a:rPr>
              <a:t>学会了</a:t>
            </a:r>
            <a:r>
              <a:rPr lang="zh-CN" altLang="en-US" sz="2500" b="0">
                <a:latin typeface="三极趣味广告体" panose="00000500000000000000" charset="-122"/>
                <a:ea typeface="三极趣味广告体" panose="00000500000000000000" charset="-122"/>
                <a:cs typeface="宋体" pitchFamily="2" charset="-122"/>
              </a:rPr>
              <a:t>运用路径填充颜色，描边，转化为选区</a:t>
            </a:r>
            <a:r>
              <a:rPr lang="zh-CN" altLang="en-US" sz="2500" b="0">
                <a:latin typeface="三极趣味广告体" panose="00000500000000000000" charset="-122"/>
                <a:ea typeface="三极趣味广告体" panose="00000500000000000000" charset="-122"/>
                <a:cs typeface="宋体" pitchFamily="2" charset="-122"/>
              </a:rPr>
              <a:t>等</a:t>
            </a:r>
            <a:endParaRPr lang="zh-CN" altLang="en-US" sz="2500" b="0">
              <a:latin typeface="三极趣味广告体" panose="00000500000000000000" charset="-122"/>
              <a:ea typeface="三极趣味广告体" panose="00000500000000000000" charset="-122"/>
              <a:cs typeface="宋体" pitchFamily="2" charset="-122"/>
            </a:endParaRPr>
          </a:p>
        </p:txBody>
      </p:sp>
    </p:spTree>
    <p:custDataLst>
      <p:tags r:id="rId2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10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1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1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7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8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49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1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2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SLIDE_BACKGROUND_TYPE" val="general"/>
  <p:tag name="KSO_WM_UNIT_HIGHLIGHT" val="0"/>
  <p:tag name="KSO_WM_UNIT_COMPATIBLE" val="0"/>
  <p:tag name="KSO_WM_UNIT_DIAGRAM_ISNUMVISUAL" val="0"/>
  <p:tag name="KSO_WM_UNIT_DIAGRAM_ISREFERUNIT" val="0"/>
  <p:tag name="KSO_WM_UNIT_ID" val="_12**"/>
  <p:tag name="KSO_WM_UNIT_LAYERLEVEL" val="1"/>
  <p:tag name="KSO_WM_TAG_VERSION" val="1.0"/>
  <p:tag name="KSO_WM_BEAUTIFY_FLAG" val="#wm#"/>
</p:tagLst>
</file>

<file path=ppt/tags/tag154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i*1"/>
  <p:tag name="KSO_WM_UNIT_LAYERLEVEL" val="1"/>
  <p:tag name="KSO_WM_TAG_VERSION" val="1.0"/>
  <p:tag name="KSO_WM_BEAUTIFY_FLAG" val="#wm#"/>
  <p:tag name="KSO_WM_UNIT_BK_DARK_LIGHT" val="2"/>
  <p:tag name="KSO_WM_UNIT_SUBTYPE" val="h"/>
  <p:tag name="KSO_WM_UNIT_TYPE" val="i"/>
  <p:tag name="KSO_WM_UNIT_INDEX" val="1"/>
</p:tagLst>
</file>

<file path=ppt/tags/tag155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6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7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8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59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1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2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3.xml><?xml version="1.0" encoding="utf-8"?>
<p:tagLst xmlns:p="http://schemas.openxmlformats.org/presentationml/2006/main">
  <p:tag name="KSO_WM_SLIDE_BACKGROUND_TYPE" val="frame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3**"/>
  <p:tag name="KSO_WM_UNIT_LAYERLEVEL" val="1"/>
  <p:tag name="KSO_WM_TAG_VERSION" val="1.0"/>
  <p:tag name="KSO_WM_BEAUTIFY_FLAG" val="#wm#"/>
</p:tagLst>
</file>

<file path=ppt/tags/tag164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65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6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7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8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69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2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3.xml><?xml version="1.0" encoding="utf-8"?>
<p:tagLst xmlns:p="http://schemas.openxmlformats.org/presentationml/2006/main">
  <p:tag name="KSO_WM_SLIDE_BACKGROUND_TYPE" val="leftRigh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4**"/>
  <p:tag name="KSO_WM_UNIT_LAYERLEVEL" val="1"/>
  <p:tag name="KSO_WM_TAG_VERSION" val="1.0"/>
  <p:tag name="KSO_WM_BEAUTIFY_FLAG" val="#wm#"/>
</p:tagLst>
</file>

<file path=ppt/tags/tag174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75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7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8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79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1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2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3.xml><?xml version="1.0" encoding="utf-8"?>
<p:tagLst xmlns:p="http://schemas.openxmlformats.org/presentationml/2006/main">
  <p:tag name="KSO_WM_SLIDE_BACKGROUND_TYPE" val="topBottom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5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85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6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7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8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89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190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1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2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3.xml><?xml version="1.0" encoding="utf-8"?>
<p:tagLst xmlns:p="http://schemas.openxmlformats.org/presentationml/2006/main">
  <p:tag name="KSO_WM_SLIDE_BACKGROUND_TYPE" val="bottomTop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6**"/>
  <p:tag name="KSO_WM_UNIT_LAYERLEVEL" val="1"/>
  <p:tag name="KSO_WM_TAG_VERSION" val="1.0"/>
  <p:tag name="KSO_WM_BEAUTIFY_FLAG" val="#wm#"/>
</p:tagLst>
</file>

<file path=ppt/tags/tag19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19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7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8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199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00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01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02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03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04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05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06.xml><?xml version="1.0" encoding="utf-8"?>
<p:tagLst xmlns:p="http://schemas.openxmlformats.org/presentationml/2006/main">
  <p:tag name="KSO_WM_SLIDE_BACKGROUND_TYPE" val="navigation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7**"/>
  <p:tag name="KSO_WM_UNIT_LAYERLEVEL" val="1"/>
  <p:tag name="KSO_WM_TAG_VERSION" val="1.0"/>
  <p:tag name="KSO_WM_BEAUTIFY_FLAG" val="#wm#"/>
</p:tagLst>
</file>

<file path=ppt/tags/tag20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i*1"/>
  <p:tag name="KSO_WM_UNIT_LAYERLEVEL" val="1"/>
  <p:tag name="KSO_WM_TAG_VERSION" val="1.0"/>
  <p:tag name="KSO_WM_BEAUTIFY_FLAG" val="#wm#"/>
  <p:tag name="KSO_WM_UNIT_SUBTYPE" val="h"/>
  <p:tag name="KSO_WM_UNIT_TYPE" val="i"/>
  <p:tag name="KSO_WM_UNIT_INDEX" val="1"/>
  <p:tag name="KSO_WM_UNIT_BK_DARK_LIGHT" val="2"/>
</p:tagLst>
</file>

<file path=ppt/tags/tag20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09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10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1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2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3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4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5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6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7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8.xml><?xml version="1.0" encoding="utf-8"?>
<p:tagLst xmlns:p="http://schemas.openxmlformats.org/presentationml/2006/main">
  <p:tag name="KSO_WM_SLIDE_BACKGROUND_TYPE" val="belt"/>
  <p:tag name="KSO_WM_SLIDE_BK_DARK_LIGHT" val="2"/>
  <p:tag name="KSO_WM_UNIT_HIGHLIGHT" val="0"/>
  <p:tag name="KSO_WM_UNIT_COMPATIBLE" val="0"/>
  <p:tag name="KSO_WM_UNIT_DIAGRAM_ISNUMVISUAL" val="0"/>
  <p:tag name="KSO_WM_UNIT_DIAGRAM_ISREFERUNIT" val="0"/>
  <p:tag name="KSO_WM_UNIT_ID" val="_18**"/>
  <p:tag name="KSO_WM_UNIT_LAYERLEVEL" val="1"/>
  <p:tag name="KSO_WM_TAG_VERSION" val="1.0"/>
  <p:tag name="KSO_WM_BEAUTIFY_FLAG" val="#wm#"/>
</p:tagLst>
</file>

<file path=ppt/tags/tag2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9144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29144"/>
</p:tagLst>
</file>

<file path=ppt/tags/tag2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24.xml><?xml version="1.0" encoding="utf-8"?>
<p:tagLst xmlns:p="http://schemas.openxmlformats.org/presentationml/2006/main">
  <p:tag name="KSO_WM_TEMPLATE_SUBCATEGORY" val="0"/>
  <p:tag name="KSO_WM_TEMPLATE_MASTER_TYPE" val="1"/>
  <p:tag name="KSO_WM_TEMPLATE_COLOR_TYPE" val="1"/>
  <p:tag name="KSO_WM_TAG_VERSION" val="1.0"/>
  <p:tag name="KSO_WM_BEAUTIFY_FLAG" val="#wm#"/>
  <p:tag name="KSO_WM_TEMPLATE_CATEGORY" val="custom"/>
  <p:tag name="KSO_WM_TEMPLATE_INDEX" val="20229144"/>
  <p:tag name="KSO_WM_TEMPLATE_THUMBS_INDEX" val="1、6、7、8、9、11、13、16、17、18"/>
</p:tagLst>
</file>

<file path=ppt/tags/tag225.xml><?xml version="1.0" encoding="utf-8"?>
<p:tagLst xmlns:p="http://schemas.openxmlformats.org/presentationml/2006/main">
  <p:tag name="KSO_WM_TEMPLATE_CATEGORY" val="custom"/>
  <p:tag name="KSO_WM_TEMPLATE_INDEX" val="20229144"/>
</p:tagLst>
</file>

<file path=ppt/tags/tag226.xml><?xml version="1.0" encoding="utf-8"?>
<p:tagLst xmlns:p="http://schemas.openxmlformats.org/presentationml/2006/main">
  <p:tag name="KSO_WM_TEMPLATE_CATEGORY" val="custom"/>
  <p:tag name="KSO_WM_TEMPLATE_INDEX" val="20229144"/>
</p:tagLst>
</file>

<file path=ppt/tags/tag227.xml><?xml version="1.0" encoding="utf-8"?>
<p:tagLst xmlns:p="http://schemas.openxmlformats.org/presentationml/2006/main">
  <p:tag name="KSO_WM_TEMPLATE_CATEGORY" val="custom"/>
  <p:tag name="KSO_WM_TEMPLATE_INDEX" val="20229144"/>
</p:tagLst>
</file>

<file path=ppt/tags/tag228.xml><?xml version="1.0" encoding="utf-8"?>
<p:tagLst xmlns:p="http://schemas.openxmlformats.org/presentationml/2006/main">
  <p:tag name="KSO_WM_TEMPLATE_CATEGORY" val="custom"/>
  <p:tag name="KSO_WM_TEMPLATE_INDEX" val="20229144"/>
</p:tagLst>
</file>

<file path=ppt/tags/tag229.xml><?xml version="1.0" encoding="utf-8"?>
<p:tagLst xmlns:p="http://schemas.openxmlformats.org/presentationml/2006/main">
  <p:tag name="KSO_WM_TEMPLATE_CATEGORY" val="custom"/>
  <p:tag name="KSO_WM_TEMPLATE_INDEX" val="20229144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30.xml><?xml version="1.0" encoding="utf-8"?>
<p:tagLst xmlns:p="http://schemas.openxmlformats.org/presentationml/2006/main">
  <p:tag name="KSO_WM_TEMPLATE_CATEGORY" val="custom"/>
  <p:tag name="KSO_WM_TEMPLATE_INDEX" val="20229144"/>
</p:tagLst>
</file>

<file path=ppt/tags/tag231.xml><?xml version="1.0" encoding="utf-8"?>
<p:tagLst xmlns:p="http://schemas.openxmlformats.org/presentationml/2006/main">
  <p:tag name="KSO_WM_TEMPLATE_CATEGORY" val="custom"/>
  <p:tag name="KSO_WM_TEMPLATE_INDEX" val="20229144"/>
</p:tagLst>
</file>

<file path=ppt/tags/tag232.xml><?xml version="1.0" encoding="utf-8"?>
<p:tagLst xmlns:p="http://schemas.openxmlformats.org/presentationml/2006/main">
  <p:tag name="KSO_WM_TEMPLATE_CATEGORY" val="custom"/>
  <p:tag name="KSO_WM_TEMPLATE_INDEX" val="20229144"/>
</p:tagLst>
</file>

<file path=ppt/tags/tag233.xml><?xml version="1.0" encoding="utf-8"?>
<p:tagLst xmlns:p="http://schemas.openxmlformats.org/presentationml/2006/main">
  <p:tag name="KSO_WM_TEMPLATE_CATEGORY" val="custom"/>
  <p:tag name="KSO_WM_TEMPLATE_INDEX" val="20229144"/>
</p:tagLst>
</file>

<file path=ppt/tags/tag234.xml><?xml version="1.0" encoding="utf-8"?>
<p:tagLst xmlns:p="http://schemas.openxmlformats.org/presentationml/2006/main">
  <p:tag name="KSO_WM_TEMPLATE_CATEGORY" val="custom"/>
  <p:tag name="KSO_WM_TEMPLATE_INDEX" val="20229144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UNIT_PLACING_PICTURE_USER_VIEWPORT" val="{&quot;height&quot;:1051.1574803149606,&quot;width&quot;:6070.966929133858}"/>
</p:tagLst>
</file>

<file path=ppt/tags/tag61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PLACING_PICTURE_USER_VIEWPORT" val="{&quot;height&quot;:7471,&quot;width&quot;:5074}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2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PLACING_PICTURE_USER_VIEWPORT" val="{&quot;height&quot;:5074,&quot;width&quot;:2218}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3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4.xml><?xml version="1.0" encoding="utf-8"?>
<p:tagLst xmlns:p="http://schemas.openxmlformats.org/presentationml/2006/main">
  <p:tag name="KSO_WM_UNIT_FILL_FORE_SCHEMECOLOR_INDEX_BRIGHTNESS" val="0"/>
  <p:tag name="KSO_WM_UNIT_FILL_FORE_SCHEMECOLOR_INDEX" val="5"/>
  <p:tag name="KSO_WM_UNIT_FILL_TYPE" val="1"/>
  <p:tag name="KSO_WM_UNIT_LINE_FORE_SCHEMECOLOR_INDEX_BRIGHTNESS" val="0"/>
  <p:tag name="KSO_WM_UNIT_LINE_FORE_SCHEMECOLOR_INDEX" val="5"/>
  <p:tag name="KSO_WM_UNIT_LINE_FILL_TYPE" val="2"/>
  <p:tag name="KSO_WM_UNIT_TEXT_FILL_FORE_SCHEMECOLOR_INDEX_BRIGHTNESS" val="0"/>
  <p:tag name="KSO_WM_UNIT_TEXT_FILL_FORE_SCHEMECOLOR_INDEX" val="13"/>
  <p:tag name="KSO_WM_UNIT_TEXT_FILL_TYPE" val="1"/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6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7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8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9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9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9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自定义设计方案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20229144主题">
      <a:dk1>
        <a:srgbClr val="000000"/>
      </a:dk1>
      <a:lt1>
        <a:srgbClr val="FFFFFF"/>
      </a:lt1>
      <a:dk2>
        <a:srgbClr val="EBEFFF"/>
      </a:dk2>
      <a:lt2>
        <a:srgbClr val="FFFFFF"/>
      </a:lt2>
      <a:accent1>
        <a:srgbClr val="2956FF"/>
      </a:accent1>
      <a:accent2>
        <a:srgbClr val="0FD374"/>
      </a:accent2>
      <a:accent3>
        <a:srgbClr val="FFD247"/>
      </a:accent3>
      <a:accent4>
        <a:srgbClr val="FF7429"/>
      </a:accent4>
      <a:accent5>
        <a:srgbClr val="F84949"/>
      </a:accent5>
      <a:accent6>
        <a:srgbClr val="8337FF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518</Words>
  <Application>WPS 演示</Application>
  <PresentationFormat/>
  <Paragraphs>55</Paragraphs>
  <Slides>10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10</vt:i4>
      </vt:variant>
    </vt:vector>
  </HeadingPairs>
  <TitlesOfParts>
    <vt:vector size="27" baseType="lpstr">
      <vt:lpstr>Arial</vt:lpstr>
      <vt:lpstr>宋体</vt:lpstr>
      <vt:lpstr>Wingdings</vt:lpstr>
      <vt:lpstr>微软雅黑</vt:lpstr>
      <vt:lpstr>汉仪书宋二KW</vt:lpstr>
      <vt:lpstr>楷体</vt:lpstr>
      <vt:lpstr>汉仪楷体KW</vt:lpstr>
      <vt:lpstr>文道潮黑体</vt:lpstr>
      <vt:lpstr>三极趣味广告体</vt:lpstr>
      <vt:lpstr>Times New Roman</vt:lpstr>
      <vt:lpstr>宋体</vt:lpstr>
      <vt:lpstr>Arial Unicode MS</vt:lpstr>
      <vt:lpstr>Calibri</vt:lpstr>
      <vt:lpstr>Helvetica Neue</vt:lpstr>
      <vt:lpstr>楷体</vt:lpstr>
      <vt:lpstr>自定义设计方案</vt:lpstr>
      <vt:lpstr>1_Office 主题​​</vt:lpstr>
      <vt:lpstr>PowerPoint 演示文稿</vt:lpstr>
      <vt:lpstr>PowerPoint 演示文稿</vt:lpstr>
      <vt:lpstr>PowerPoint 演示文稿</vt:lpstr>
      <vt:lpstr>本章学习目标 1.熟练使用钢笔工具 2.绘制熊猫卡通图像    </vt:lpstr>
      <vt:lpstr>PowerPoint 演示文稿</vt:lpstr>
      <vt:lpstr>PowerPoint 演示文稿</vt:lpstr>
      <vt:lpstr>  </vt:lpstr>
      <vt:lpstr>PowerPoint 演示文稿</vt:lpstr>
      <vt:lpstr>PowerPoint 演示文稿</vt:lpstr>
      <vt:lpstr>  </vt:lpstr>
    </vt:vector>
  </TitlesOfParts>
  <Company>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User</dc:creator>
  <cp:lastModifiedBy>灯泽</cp:lastModifiedBy>
  <cp:revision>8</cp:revision>
  <dcterms:created xsi:type="dcterms:W3CDTF">2023-02-10T14:15:48Z</dcterms:created>
  <dcterms:modified xsi:type="dcterms:W3CDTF">2023-02-10T14:15:48Z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205E2FD04C6058359351E6638C1B0E34</vt:lpwstr>
  </property>
  <property fmtid="{D5CDD505-2E9C-101B-9397-08002B2CF9AE}" pid="3" name="KSOProductBuildVer">
    <vt:lpwstr>2052-4.3.0.7280</vt:lpwstr>
  </property>
</Properties>
</file>