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485" r:id="rId3"/>
    <p:sldId id="483" r:id="rId5"/>
    <p:sldId id="543" r:id="rId6"/>
    <p:sldId id="487" r:id="rId7"/>
    <p:sldId id="544" r:id="rId8"/>
    <p:sldId id="545" r:id="rId9"/>
    <p:sldId id="547" r:id="rId10"/>
    <p:sldId id="548" r:id="rId11"/>
    <p:sldId id="549" r:id="rId12"/>
    <p:sldId id="550" r:id="rId13"/>
    <p:sldId id="552" r:id="rId14"/>
    <p:sldId id="503" r:id="rId15"/>
    <p:sldId id="553" r:id="rId16"/>
    <p:sldId id="554" r:id="rId17"/>
    <p:sldId id="556" r:id="rId18"/>
    <p:sldId id="555" r:id="rId19"/>
    <p:sldId id="562" r:id="rId20"/>
    <p:sldId id="563" r:id="rId21"/>
    <p:sldId id="568" r:id="rId22"/>
    <p:sldId id="570" r:id="rId23"/>
    <p:sldId id="508" r:id="rId24"/>
    <p:sldId id="558" r:id="rId25"/>
    <p:sldId id="559" r:id="rId26"/>
    <p:sldId id="565" r:id="rId27"/>
    <p:sldId id="566"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7B"/>
    <a:srgbClr val="5B9BD5"/>
    <a:srgbClr val="FF6699"/>
    <a:srgbClr val="FF9966"/>
    <a:srgbClr val="1C4354"/>
    <a:srgbClr val="EC8D60"/>
    <a:srgbClr val="1D4757"/>
    <a:srgbClr val="FCFDFD"/>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7" autoAdjust="0"/>
    <p:restoredTop sz="93826" autoAdjust="0"/>
  </p:normalViewPr>
  <p:slideViewPr>
    <p:cSldViewPr snapToGrid="0">
      <p:cViewPr varScale="1">
        <p:scale>
          <a:sx n="94" d="100"/>
          <a:sy n="94" d="100"/>
        </p:scale>
        <p:origin x="60" y="2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4DE71-0F50-4034-B129-BCD68E01C0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5258F-B9D6-44CA-B8E4-2B324CD463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800" b="87259"/>
          <a:stretch>
            <a:fillRect/>
          </a:stretch>
        </p:blipFill>
        <p:spPr>
          <a:xfrm>
            <a:off x="0" y="162258"/>
            <a:ext cx="12192000" cy="655320"/>
          </a:xfrm>
          <a:prstGeom prst="rect">
            <a:avLst/>
          </a:prstGeom>
        </p:spPr>
      </p:pic>
      <p:sp>
        <p:nvSpPr>
          <p:cNvPr id="8" name="Rectangle 3"/>
          <p:cNvSpPr txBox="1">
            <a:spLocks noChangeArrowheads="1"/>
          </p:cNvSpPr>
          <p:nvPr userDrawn="1"/>
        </p:nvSpPr>
        <p:spPr bwMode="auto">
          <a:xfrm>
            <a:off x="590207" y="162258"/>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4.5 </a:t>
            </a:r>
            <a:r>
              <a:rPr lang="zh-CN" altLang="en-US" b="1" dirty="0">
                <a:solidFill>
                  <a:schemeClr val="bg1"/>
                </a:solidFill>
                <a:latin typeface="楷体" panose="02010609060101010101" pitchFamily="49" charset="-122"/>
                <a:ea typeface="楷体" panose="02010609060101010101" pitchFamily="49" charset="-122"/>
              </a:rPr>
              <a:t>诱导公式</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9" name="图片 8" descr="图片包含 徽标&#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8307" t="28187" r="72713" b="28153"/>
          <a:stretch>
            <a:fillRect/>
          </a:stretch>
        </p:blipFill>
        <p:spPr>
          <a:xfrm>
            <a:off x="0" y="162258"/>
            <a:ext cx="695113" cy="7014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EEB3-B746-4D7C-A28A-09A12ACA862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4E530-9967-4E61-8B69-C236B2F77869}" type="slidenum">
              <a:rPr lang="zh-CN" altLang="en-US" smtClean="0"/>
            </a:fld>
            <a:endParaRPr lang="zh-CN" altLang="en-US"/>
          </a:p>
        </p:txBody>
      </p:sp>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tags" Target="../tags/tag1.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tags" Target="../tags/tag11.xml"/><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3.xml"/><Relationship Id="rId7" Type="http://schemas.openxmlformats.org/officeDocument/2006/relationships/image" Target="../media/image35.png"/><Relationship Id="rId6" Type="http://schemas.openxmlformats.org/officeDocument/2006/relationships/tags" Target="../tags/tag12.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35.png"/><Relationship Id="rId7"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0" Type="http://schemas.openxmlformats.org/officeDocument/2006/relationships/notesSlide" Target="../notesSlides/notesSlide3.xml"/><Relationship Id="rId1"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35.png"/><Relationship Id="rId6" Type="http://schemas.openxmlformats.org/officeDocument/2006/relationships/tags" Target="../tags/tag14.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tags" Target="../tags/tag15.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tags" Target="../tags/tag16.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tags" Target="../tags/tag17.xml"/><Relationship Id="rId3" Type="http://schemas.openxmlformats.org/officeDocument/2006/relationships/image" Target="../media/image56.GIF"/><Relationship Id="rId2" Type="http://schemas.openxmlformats.org/officeDocument/2006/relationships/image" Target="../media/image55.png"/><Relationship Id="rId1" Type="http://schemas.openxmlformats.org/officeDocument/2006/relationships/image" Target="../media/image54.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tags" Target="../tags/tag19.xml"/><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tags" Target="../tags/tag2.xml"/><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tags" Target="../tags/tag20.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tags" Target="../tags/tag21.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67.png"/><Relationship Id="rId3" Type="http://schemas.openxmlformats.org/officeDocument/2006/relationships/tags" Target="../tags/tag22.xml"/><Relationship Id="rId2" Type="http://schemas.openxmlformats.org/officeDocument/2006/relationships/image" Target="../media/image68.png"/><Relationship Id="rId1" Type="http://schemas.openxmlformats.org/officeDocument/2006/relationships/image" Target="../media/image63.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image" Target="../media/image67.png"/><Relationship Id="rId3" Type="http://schemas.openxmlformats.org/officeDocument/2006/relationships/tags" Target="../tags/tag23.xml"/><Relationship Id="rId2" Type="http://schemas.openxmlformats.org/officeDocument/2006/relationships/image" Target="../media/image69.png"/><Relationship Id="rId1" Type="http://schemas.openxmlformats.org/officeDocument/2006/relationships/image" Target="../media/image63.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71.png"/><Relationship Id="rId2" Type="http://schemas.openxmlformats.org/officeDocument/2006/relationships/tags" Target="../tags/tag24.xml"/><Relationship Id="rId1"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1.png"/><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tags" Target="../tags/tag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tags" Target="../tags/tag4.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tags" Target="../tags/tag5.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tags" Target="../tags/tag6.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tags" Target="../tags/tag8.xml"/><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tags" Target="../tags/tag9.xml"/><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7" y="4414592"/>
            <a:ext cx="12194936" cy="2440730"/>
          </a:xfrm>
          <a:prstGeom prst="rect">
            <a:avLst/>
          </a:prstGeom>
        </p:spPr>
      </p:pic>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t="17224" b="19738"/>
          <a:stretch>
            <a:fillRect/>
          </a:stretch>
        </p:blipFill>
        <p:spPr>
          <a:xfrm>
            <a:off x="-4800" y="-40760"/>
            <a:ext cx="12196800" cy="4373832"/>
          </a:xfrm>
          <a:prstGeom prst="rect">
            <a:avLst/>
          </a:prstGeom>
        </p:spPr>
      </p:pic>
      <p:sp>
        <p:nvSpPr>
          <p:cNvPr id="35" name="Rectangle 3"/>
          <p:cNvSpPr txBox="1">
            <a:spLocks noChangeArrowheads="1"/>
          </p:cNvSpPr>
          <p:nvPr/>
        </p:nvSpPr>
        <p:spPr bwMode="auto">
          <a:xfrm>
            <a:off x="348027" y="4967681"/>
            <a:ext cx="10206245" cy="1334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8000" b="1" dirty="0">
                <a:solidFill>
                  <a:srgbClr val="294A5A"/>
                </a:solidFill>
                <a:latin typeface="微软雅黑" panose="020B0503020204020204" pitchFamily="34" charset="-122"/>
                <a:ea typeface="微软雅黑" panose="020B0503020204020204" pitchFamily="34" charset="-122"/>
              </a:rPr>
              <a:t>4.5 </a:t>
            </a:r>
            <a:r>
              <a:rPr lang="zh-CN" altLang="en-US" sz="8000" b="1" dirty="0">
                <a:solidFill>
                  <a:srgbClr val="294A5A"/>
                </a:solidFill>
                <a:latin typeface="微软雅黑" panose="020B0503020204020204" pitchFamily="34" charset="-122"/>
                <a:ea typeface="微软雅黑" panose="020B0503020204020204" pitchFamily="34" charset="-122"/>
              </a:rPr>
              <a:t>诱导公式</a:t>
            </a:r>
            <a:endParaRPr lang="zh-CN" altLang="zh-CN" sz="8000" b="1" dirty="0">
              <a:solidFill>
                <a:srgbClr val="294A5A"/>
              </a:solidFill>
              <a:latin typeface="微软雅黑" panose="020B0503020204020204" pitchFamily="34" charset="-122"/>
              <a:ea typeface="微软雅黑" panose="020B0503020204020204" pitchFamily="34" charset="-122"/>
            </a:endParaRPr>
          </a:p>
        </p:txBody>
      </p:sp>
      <p:sp>
        <p:nvSpPr>
          <p:cNvPr id="38" name="Rectangle 5"/>
          <p:cNvSpPr>
            <a:spLocks noChangeArrowheads="1"/>
          </p:cNvSpPr>
          <p:nvPr/>
        </p:nvSpPr>
        <p:spPr bwMode="auto">
          <a:xfrm>
            <a:off x="0" y="4333072"/>
            <a:ext cx="7145631" cy="81520"/>
          </a:xfrm>
          <a:prstGeom prst="rect">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64" name="Rectangle 6"/>
          <p:cNvSpPr>
            <a:spLocks noChangeArrowheads="1"/>
          </p:cNvSpPr>
          <p:nvPr/>
        </p:nvSpPr>
        <p:spPr bwMode="auto">
          <a:xfrm>
            <a:off x="7133089" y="4333072"/>
            <a:ext cx="1266711" cy="81520"/>
          </a:xfrm>
          <a:prstGeom prst="rect">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65" name="Rectangle 7"/>
          <p:cNvSpPr>
            <a:spLocks noChangeArrowheads="1"/>
          </p:cNvSpPr>
          <p:nvPr/>
        </p:nvSpPr>
        <p:spPr bwMode="auto">
          <a:xfrm>
            <a:off x="8399801" y="4333072"/>
            <a:ext cx="1265144" cy="81520"/>
          </a:xfrm>
          <a:prstGeom prst="rect">
            <a:avLst/>
          </a:prstGeom>
          <a:solidFill>
            <a:schemeClr val="tx2"/>
          </a:solidFill>
          <a:ln>
            <a:noFill/>
          </a:ln>
        </p:spPr>
        <p:txBody>
          <a:bodyPr vert="horz" wrap="square" lIns="91440" tIns="45720" rIns="91440" bIns="45720" numCol="1" anchor="t" anchorCtr="0" compatLnSpc="1"/>
          <a:lstStyle/>
          <a:p>
            <a:endParaRPr lang="zh-CN" altLang="en-US"/>
          </a:p>
        </p:txBody>
      </p:sp>
      <p:sp>
        <p:nvSpPr>
          <p:cNvPr id="66" name="Rectangle 8"/>
          <p:cNvSpPr>
            <a:spLocks noChangeArrowheads="1"/>
          </p:cNvSpPr>
          <p:nvPr/>
        </p:nvSpPr>
        <p:spPr bwMode="auto">
          <a:xfrm>
            <a:off x="9664945" y="4333072"/>
            <a:ext cx="1266711" cy="81520"/>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67" name="Rectangle 9"/>
          <p:cNvSpPr>
            <a:spLocks noChangeArrowheads="1"/>
          </p:cNvSpPr>
          <p:nvPr/>
        </p:nvSpPr>
        <p:spPr bwMode="auto">
          <a:xfrm>
            <a:off x="10931656" y="4333072"/>
            <a:ext cx="1265144" cy="8152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pic>
        <p:nvPicPr>
          <p:cNvPr id="11" name="图片 10" descr="图片包含 徽标&#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85" y="5575602"/>
            <a:ext cx="3889630" cy="1706517"/>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45085" y="-41275"/>
            <a:ext cx="12237085" cy="6915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20000">
                                          <p:cBhvr additive="base">
                                            <p:cTn id="7" dur="10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90"/>
                                              </p:val>
                                            </p:tav>
                                            <p:tav tm="100000">
                                              <p:val>
                                                <p:fltVal val="0"/>
                                              </p:val>
                                            </p:tav>
                                          </p:tavLst>
                                        </p:anim>
                                        <p:animEffect transition="in" filter="fade">
                                          <p:cBhvr>
                                            <p:cTn id="15" dur="500"/>
                                            <p:tgtEl>
                                              <p:spTgt spid="64"/>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 calcmode="lin" valueType="num">
                                          <p:cBhvr>
                                            <p:cTn id="20" dur="500" fill="hold"/>
                                            <p:tgtEl>
                                              <p:spTgt spid="65"/>
                                            </p:tgtEl>
                                            <p:attrNameLst>
                                              <p:attrName>style.rotation</p:attrName>
                                            </p:attrNameLst>
                                          </p:cBhvr>
                                          <p:tavLst>
                                            <p:tav tm="0">
                                              <p:val>
                                                <p:fltVal val="90"/>
                                              </p:val>
                                            </p:tav>
                                            <p:tav tm="100000">
                                              <p:val>
                                                <p:fltVal val="0"/>
                                              </p:val>
                                            </p:tav>
                                          </p:tavLst>
                                        </p:anim>
                                        <p:animEffect transition="in" filter="fade">
                                          <p:cBhvr>
                                            <p:cTn id="21" dur="500"/>
                                            <p:tgtEl>
                                              <p:spTgt spid="65"/>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 calcmode="lin" valueType="num">
                                          <p:cBhvr>
                                            <p:cTn id="26" dur="500" fill="hold"/>
                                            <p:tgtEl>
                                              <p:spTgt spid="66"/>
                                            </p:tgtEl>
                                            <p:attrNameLst>
                                              <p:attrName>style.rotation</p:attrName>
                                            </p:attrNameLst>
                                          </p:cBhvr>
                                          <p:tavLst>
                                            <p:tav tm="0">
                                              <p:val>
                                                <p:fltVal val="90"/>
                                              </p:val>
                                            </p:tav>
                                            <p:tav tm="100000">
                                              <p:val>
                                                <p:fltVal val="0"/>
                                              </p:val>
                                            </p:tav>
                                          </p:tavLst>
                                        </p:anim>
                                        <p:animEffect transition="in" filter="fade">
                                          <p:cBhvr>
                                            <p:cTn id="27" dur="500"/>
                                            <p:tgtEl>
                                              <p:spTgt spid="66"/>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90"/>
                                              </p:val>
                                            </p:tav>
                                            <p:tav tm="100000">
                                              <p:val>
                                                <p:fltVal val="0"/>
                                              </p:val>
                                            </p:tav>
                                          </p:tavLst>
                                        </p:anim>
                                        <p:animEffect transition="in" filter="fade">
                                          <p:cBhvr>
                                            <p:cTn id="33" dur="500"/>
                                            <p:tgtEl>
                                              <p:spTgt spid="67"/>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1000"/>
                                            <p:tgtEl>
                                              <p:spTgt spid="34"/>
                                            </p:tgtEl>
                                          </p:cBhvr>
                                        </p:animEffect>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500" autoRev="1" fill="hold">
                                              <p:stCondLst>
                                                <p:cond delay="0"/>
                                              </p:stCondLst>
                                            </p:cTn>
                                            <p:tgtEl>
                                              <p:spTgt spid="35"/>
                                            </p:tgtEl>
                                            <p:attrNameLst>
                                              <p:attrName>ppt_w</p:attrName>
                                            </p:attrNameLst>
                                          </p:cBhvr>
                                        </p:anim>
                                        <p:anim by="(#ppt_w*0.50)" calcmode="lin" valueType="num">
                                          <p:cBhvr>
                                            <p:cTn id="42" dur="500" decel="50000" autoRev="1" fill="hold">
                                              <p:stCondLst>
                                                <p:cond delay="0"/>
                                              </p:stCondLst>
                                            </p:cTn>
                                            <p:tgtEl>
                                              <p:spTgt spid="35"/>
                                            </p:tgtEl>
                                            <p:attrNameLst>
                                              <p:attrName>ppt_x</p:attrName>
                                            </p:attrNameLst>
                                          </p:cBhvr>
                                        </p:anim>
                                        <p:anim from="(-#ppt_h/2)" to="(#ppt_y)" calcmode="lin" valueType="num">
                                          <p:cBhvr>
                                            <p:cTn id="43" dur="1000" fill="hold">
                                              <p:stCondLst>
                                                <p:cond delay="0"/>
                                              </p:stCondLst>
                                            </p:cTn>
                                            <p:tgtEl>
                                              <p:spTgt spid="35"/>
                                            </p:tgtEl>
                                            <p:attrNameLst>
                                              <p:attrName>ppt_y</p:attrName>
                                            </p:attrNameLst>
                                          </p:cBhvr>
                                        </p:anim>
                                        <p:animRot by="21600000">
                                          <p:cBhvr>
                                            <p:cTn id="44"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64" grpId="0" animBg="1"/>
          <p:bldP spid="65" grpId="0" animBg="1"/>
          <p:bldP spid="66" grpId="0" animBg="1"/>
          <p:bldP spid="6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90"/>
                                              </p:val>
                                            </p:tav>
                                            <p:tav tm="100000">
                                              <p:val>
                                                <p:fltVal val="0"/>
                                              </p:val>
                                            </p:tav>
                                          </p:tavLst>
                                        </p:anim>
                                        <p:animEffect transition="in" filter="fade">
                                          <p:cBhvr>
                                            <p:cTn id="15" dur="500"/>
                                            <p:tgtEl>
                                              <p:spTgt spid="64"/>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 calcmode="lin" valueType="num">
                                          <p:cBhvr>
                                            <p:cTn id="20" dur="500" fill="hold"/>
                                            <p:tgtEl>
                                              <p:spTgt spid="65"/>
                                            </p:tgtEl>
                                            <p:attrNameLst>
                                              <p:attrName>style.rotation</p:attrName>
                                            </p:attrNameLst>
                                          </p:cBhvr>
                                          <p:tavLst>
                                            <p:tav tm="0">
                                              <p:val>
                                                <p:fltVal val="90"/>
                                              </p:val>
                                            </p:tav>
                                            <p:tav tm="100000">
                                              <p:val>
                                                <p:fltVal val="0"/>
                                              </p:val>
                                            </p:tav>
                                          </p:tavLst>
                                        </p:anim>
                                        <p:animEffect transition="in" filter="fade">
                                          <p:cBhvr>
                                            <p:cTn id="21" dur="500"/>
                                            <p:tgtEl>
                                              <p:spTgt spid="65"/>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 calcmode="lin" valueType="num">
                                          <p:cBhvr>
                                            <p:cTn id="26" dur="500" fill="hold"/>
                                            <p:tgtEl>
                                              <p:spTgt spid="66"/>
                                            </p:tgtEl>
                                            <p:attrNameLst>
                                              <p:attrName>style.rotation</p:attrName>
                                            </p:attrNameLst>
                                          </p:cBhvr>
                                          <p:tavLst>
                                            <p:tav tm="0">
                                              <p:val>
                                                <p:fltVal val="90"/>
                                              </p:val>
                                            </p:tav>
                                            <p:tav tm="100000">
                                              <p:val>
                                                <p:fltVal val="0"/>
                                              </p:val>
                                            </p:tav>
                                          </p:tavLst>
                                        </p:anim>
                                        <p:animEffect transition="in" filter="fade">
                                          <p:cBhvr>
                                            <p:cTn id="27" dur="500"/>
                                            <p:tgtEl>
                                              <p:spTgt spid="66"/>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90"/>
                                              </p:val>
                                            </p:tav>
                                            <p:tav tm="100000">
                                              <p:val>
                                                <p:fltVal val="0"/>
                                              </p:val>
                                            </p:tav>
                                          </p:tavLst>
                                        </p:anim>
                                        <p:animEffect transition="in" filter="fade">
                                          <p:cBhvr>
                                            <p:cTn id="33" dur="500"/>
                                            <p:tgtEl>
                                              <p:spTgt spid="67"/>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1000"/>
                                            <p:tgtEl>
                                              <p:spTgt spid="34"/>
                                            </p:tgtEl>
                                          </p:cBhvr>
                                        </p:animEffect>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500" autoRev="1" fill="hold">
                                              <p:stCondLst>
                                                <p:cond delay="0"/>
                                              </p:stCondLst>
                                            </p:cTn>
                                            <p:tgtEl>
                                              <p:spTgt spid="35"/>
                                            </p:tgtEl>
                                            <p:attrNameLst>
                                              <p:attrName>ppt_w</p:attrName>
                                            </p:attrNameLst>
                                          </p:cBhvr>
                                        </p:anim>
                                        <p:anim by="(#ppt_w*0.50)" calcmode="lin" valueType="num">
                                          <p:cBhvr>
                                            <p:cTn id="42" dur="500" decel="50000" autoRev="1" fill="hold">
                                              <p:stCondLst>
                                                <p:cond delay="0"/>
                                              </p:stCondLst>
                                            </p:cTn>
                                            <p:tgtEl>
                                              <p:spTgt spid="35"/>
                                            </p:tgtEl>
                                            <p:attrNameLst>
                                              <p:attrName>ppt_x</p:attrName>
                                            </p:attrNameLst>
                                          </p:cBhvr>
                                        </p:anim>
                                        <p:anim from="(-#ppt_h/2)" to="(#ppt_y)" calcmode="lin" valueType="num">
                                          <p:cBhvr>
                                            <p:cTn id="43" dur="1000" fill="hold">
                                              <p:stCondLst>
                                                <p:cond delay="0"/>
                                              </p:stCondLst>
                                            </p:cTn>
                                            <p:tgtEl>
                                              <p:spTgt spid="35"/>
                                            </p:tgtEl>
                                            <p:attrNameLst>
                                              <p:attrName>ppt_y</p:attrName>
                                            </p:attrNameLst>
                                          </p:cBhvr>
                                        </p:anim>
                                        <p:animRot by="21600000">
                                          <p:cBhvr>
                                            <p:cTn id="44"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64" grpId="0" animBg="1"/>
          <p:bldP spid="65" grpId="0" animBg="1"/>
          <p:bldP spid="66" grpId="0" animBg="1"/>
          <p:bldP spid="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847725" y="1683268"/>
            <a:ext cx="8129978" cy="52322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与角</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的三角函数</a:t>
            </a:r>
            <a:r>
              <a:rPr lang="zh-CN" altLang="zh-CN" sz="2800" b="1" kern="0" dirty="0">
                <a:effectLst/>
                <a:latin typeface="Times New Roman" panose="02020603050405020304" pitchFamily="18" charset="0"/>
                <a:ea typeface="微软雅黑" panose="020B0503020204020204" pitchFamily="34" charset="-122"/>
                <a:cs typeface="Times New Roman" panose="02020603050405020304" pitchFamily="18" charset="0"/>
              </a:rPr>
              <a:t>值之间</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的关系</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文本框 27"/>
          <p:cNvSpPr txBox="1"/>
          <p:nvPr/>
        </p:nvSpPr>
        <p:spPr>
          <a:xfrm>
            <a:off x="1190625" y="1947391"/>
            <a:ext cx="10325978" cy="2677656"/>
          </a:xfrm>
          <a:prstGeom prst="rect">
            <a:avLst/>
          </a:prstGeom>
          <a:noFill/>
        </p:spPr>
        <p:txBody>
          <a:bodyPr wrap="square" rtlCol="0">
            <a:spAutoFit/>
          </a:bodyPr>
          <a:lstStyle/>
          <a:p>
            <a:pPr algn="just" fontAlgn="ctr">
              <a:lnSpc>
                <a:spcPct val="150000"/>
              </a:lnSpc>
            </a:pP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sin(</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π</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fontAlgn="ctr">
              <a:lnSpc>
                <a:spcPct val="150000"/>
              </a:lnSpc>
            </a:pP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cos(</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π</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fontAlgn="ctr">
              <a:lnSpc>
                <a:spcPct val="150000"/>
              </a:lnSpc>
            </a:pP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tan(</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π</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fontAlgn="ctr">
              <a:lnSpc>
                <a:spcPct val="150000"/>
              </a:lnSpc>
            </a:pP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即</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9" name="组合 28"/>
          <p:cNvGrpSpPr/>
          <p:nvPr/>
        </p:nvGrpSpPr>
        <p:grpSpPr>
          <a:xfrm>
            <a:off x="1676399" y="971138"/>
            <a:ext cx="8839201" cy="522691"/>
            <a:chOff x="2552700" y="978725"/>
            <a:chExt cx="8839201" cy="522691"/>
          </a:xfrm>
        </p:grpSpPr>
        <p:sp>
          <p:nvSpPr>
            <p:cNvPr id="30" name="文本框 29"/>
            <p:cNvSpPr txBox="1"/>
            <p:nvPr/>
          </p:nvSpPr>
          <p:spPr>
            <a:xfrm>
              <a:off x="2705101" y="978725"/>
              <a:ext cx="8686800" cy="501291"/>
            </a:xfrm>
            <a:prstGeom prst="rect">
              <a:avLst/>
            </a:prstGeom>
            <a:noFill/>
          </p:spPr>
          <p:txBody>
            <a:bodyPr wrap="square" rtlCol="0">
              <a:spAutoFit/>
            </a:bodyPr>
            <a:lstStyle/>
            <a:p>
              <a:pPr>
                <a:lnSpc>
                  <a:spcPct val="150000"/>
                </a:lnSpc>
              </a:pPr>
              <a:r>
                <a:rPr lang="en-US"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借助单位圆的对称性进一步研究任意角的正弦、余弦</a:t>
              </a:r>
              <a:r>
                <a:rPr lang="zh-CN" altLang="en-US" sz="20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正切值之间的关系．</a:t>
              </a:r>
              <a:endParaRPr lang="zh-CN" altLang="zh-CN" sz="20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矩形: 圆角 31"/>
            <p:cNvSpPr/>
            <p:nvPr/>
          </p:nvSpPr>
          <p:spPr>
            <a:xfrm>
              <a:off x="2552700" y="1000125"/>
              <a:ext cx="8753475" cy="501291"/>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0" name="文本框 19"/>
          <p:cNvSpPr txBox="1"/>
          <p:nvPr/>
        </p:nvSpPr>
        <p:spPr>
          <a:xfrm>
            <a:off x="2673777" y="4140018"/>
            <a:ext cx="3302587" cy="2031325"/>
          </a:xfrm>
          <a:prstGeom prst="rect">
            <a:avLst/>
          </a:prstGeom>
          <a:noFill/>
        </p:spPr>
        <p:txBody>
          <a:bodyPr wrap="square" rtlCol="0">
            <a:spAutoFit/>
          </a:bodyPr>
          <a:lstStyle/>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sin</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)=sin</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cos</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tan</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p:txBody>
      </p:sp>
      <p:sp>
        <p:nvSpPr>
          <p:cNvPr id="21" name="文本框 20"/>
          <p:cNvSpPr txBox="1"/>
          <p:nvPr/>
        </p:nvSpPr>
        <p:spPr>
          <a:xfrm>
            <a:off x="6881757" y="4419588"/>
            <a:ext cx="2648300" cy="1477328"/>
          </a:xfrm>
          <a:prstGeom prst="rect">
            <a:avLst/>
          </a:prstGeom>
          <a:noFill/>
        </p:spPr>
        <p:txBody>
          <a:bodyPr wrap="square" rtlCol="0">
            <a:spAutoFit/>
          </a:bodyPr>
          <a:lstStyle/>
          <a:p>
            <a:pPr indent="304800" algn="just" fontAlgn="ctr">
              <a:lnSpc>
                <a:spcPct val="150000"/>
              </a:lnSpc>
            </a:pP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由</a:t>
            </a:r>
            <a:r>
              <a:rPr lang="zh-CN" altLang="en-US"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公式</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可将角</a:t>
            </a:r>
            <a:r>
              <a:rPr lang="en-US" altLang="zh-CN" sz="2000"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000"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的三角函数</a:t>
            </a:r>
            <a:r>
              <a:rPr lang="zh-CN" altLang="en-US"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值</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转化为角</a:t>
            </a:r>
            <a:r>
              <a:rPr lang="en-US"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的三角函数</a:t>
            </a:r>
            <a:r>
              <a:rPr lang="zh-CN" altLang="en-US"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值</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Freeform 12"/>
          <p:cNvSpPr/>
          <p:nvPr/>
        </p:nvSpPr>
        <p:spPr bwMode="auto">
          <a:xfrm>
            <a:off x="2369160" y="398652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3" name="矩形 22"/>
          <p:cNvSpPr/>
          <p:nvPr/>
        </p:nvSpPr>
        <p:spPr>
          <a:xfrm>
            <a:off x="2543175" y="4180530"/>
            <a:ext cx="3535815" cy="2144313"/>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4" name="矩形: 圆角 23"/>
          <p:cNvSpPr/>
          <p:nvPr/>
        </p:nvSpPr>
        <p:spPr>
          <a:xfrm>
            <a:off x="6532142" y="4180530"/>
            <a:ext cx="3223713" cy="2144313"/>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Freeform 12"/>
          <p:cNvSpPr/>
          <p:nvPr/>
        </p:nvSpPr>
        <p:spPr bwMode="auto">
          <a:xfrm flipH="1" flipV="1">
            <a:off x="5725615" y="596677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0" y="-418465"/>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1000"/>
                                        <p:tgtEl>
                                          <p:spTgt spid="20"/>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1000"/>
                                        <p:tgtEl>
                                          <p:spTgt spid="21"/>
                                        </p:tgtEl>
                                      </p:cBhvr>
                                    </p:animEffect>
                                  </p:childTnLst>
                                </p:cTn>
                              </p:par>
                            </p:childTnLst>
                          </p:cTn>
                        </p:par>
                        <p:par>
                          <p:cTn id="37" fill="hold">
                            <p:stCondLst>
                              <p:cond delay="1000"/>
                            </p:stCondLst>
                            <p:childTnLst>
                              <p:par>
                                <p:cTn id="38" presetID="21"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0" grpId="0"/>
      <p:bldP spid="21" grpId="0"/>
      <p:bldP spid="22" grpId="0" animBg="1"/>
      <p:bldP spid="23" grpId="0" animBg="1"/>
      <p:bldP spid="24"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六边形 17"/>
          <p:cNvSpPr>
            <a:spLocks noChangeArrowheads="1"/>
          </p:cNvSpPr>
          <p:nvPr/>
        </p:nvSpPr>
        <p:spPr bwMode="auto">
          <a:xfrm>
            <a:off x="9943623" y="5726500"/>
            <a:ext cx="770445" cy="660102"/>
          </a:xfrm>
          <a:prstGeom prst="hexagon">
            <a:avLst>
              <a:gd name="adj" fmla="val 24996"/>
              <a:gd name="vf" fmla="val 115470"/>
            </a:avLst>
          </a:prstGeom>
          <a:noFill/>
          <a:ln w="25400" cap="flat" cmpd="sng">
            <a:solidFill>
              <a:schemeClr val="accent1">
                <a:lumMod val="50000"/>
              </a:schemeClr>
            </a:solidFill>
            <a:bevel/>
          </a:ln>
        </p:spPr>
        <p:txBody>
          <a:bodyPr anchor="ctr"/>
          <a:lstStyle/>
          <a:p>
            <a:pPr algn="ctr"/>
            <a:endParaRPr lang="zh-CN" altLang="zh-CN">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六边形 18"/>
          <p:cNvSpPr>
            <a:spLocks noChangeArrowheads="1"/>
          </p:cNvSpPr>
          <p:nvPr/>
        </p:nvSpPr>
        <p:spPr bwMode="auto">
          <a:xfrm>
            <a:off x="10618570" y="5396449"/>
            <a:ext cx="770445" cy="660102"/>
          </a:xfrm>
          <a:prstGeom prst="hexagon">
            <a:avLst>
              <a:gd name="adj" fmla="val 24996"/>
              <a:gd name="vf" fmla="val 115470"/>
            </a:avLst>
          </a:prstGeom>
          <a:noFill/>
          <a:ln w="25400" cap="flat" cmpd="sng">
            <a:solidFill>
              <a:schemeClr val="accent1">
                <a:lumMod val="50000"/>
              </a:schemeClr>
            </a:solidFill>
            <a:bevel/>
          </a:ln>
        </p:spPr>
        <p:txBody>
          <a:bodyPr anchor="ctr"/>
          <a:lstStyle/>
          <a:p>
            <a:pPr algn="ctr"/>
            <a:endParaRPr lang="zh-CN" altLang="zh-CN">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六边形 22"/>
          <p:cNvSpPr>
            <a:spLocks noChangeArrowheads="1"/>
          </p:cNvSpPr>
          <p:nvPr/>
        </p:nvSpPr>
        <p:spPr bwMode="auto">
          <a:xfrm>
            <a:off x="10226210" y="5250339"/>
            <a:ext cx="339206" cy="292220"/>
          </a:xfrm>
          <a:prstGeom prst="hexagon">
            <a:avLst>
              <a:gd name="adj" fmla="val 25035"/>
              <a:gd name="vf" fmla="val 115470"/>
            </a:avLst>
          </a:prstGeom>
          <a:noFill/>
          <a:ln w="25400" cap="flat" cmpd="sng">
            <a:solidFill>
              <a:schemeClr val="accent1">
                <a:lumMod val="50000"/>
              </a:schemeClr>
            </a:solidFill>
            <a:bevel/>
          </a:ln>
        </p:spPr>
        <p:txBody>
          <a:bodyPr anchor="ctr"/>
          <a:lstStyle/>
          <a:p>
            <a:pPr algn="ctr"/>
            <a:endParaRPr lang="zh-CN" altLang="zh-CN">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六边形 25"/>
          <p:cNvSpPr>
            <a:spLocks noChangeArrowheads="1"/>
          </p:cNvSpPr>
          <p:nvPr/>
        </p:nvSpPr>
        <p:spPr bwMode="auto">
          <a:xfrm>
            <a:off x="10621276" y="4645747"/>
            <a:ext cx="736262" cy="628793"/>
          </a:xfrm>
          <a:prstGeom prst="hexagon">
            <a:avLst>
              <a:gd name="adj" fmla="val 24979"/>
              <a:gd name="vf" fmla="val 115470"/>
            </a:avLst>
          </a:prstGeom>
          <a:noFill/>
          <a:ln w="25400" cap="flat" cmpd="sng">
            <a:solidFill>
              <a:schemeClr val="accent1">
                <a:lumMod val="50000"/>
              </a:schemeClr>
            </a:solidFill>
            <a:bevel/>
          </a:ln>
        </p:spPr>
        <p:txBody>
          <a:bodyPr anchor="ctr"/>
          <a:lstStyle/>
          <a:p>
            <a:pPr algn="ctr"/>
            <a:endParaRPr lang="zh-CN" altLang="zh-CN">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六边形 26"/>
          <p:cNvSpPr>
            <a:spLocks noChangeArrowheads="1"/>
          </p:cNvSpPr>
          <p:nvPr/>
        </p:nvSpPr>
        <p:spPr bwMode="auto">
          <a:xfrm>
            <a:off x="11389015" y="4570083"/>
            <a:ext cx="531161" cy="453984"/>
          </a:xfrm>
          <a:prstGeom prst="hexagon">
            <a:avLst>
              <a:gd name="adj" fmla="val 24997"/>
              <a:gd name="vf" fmla="val 115470"/>
            </a:avLst>
          </a:prstGeom>
          <a:noFill/>
          <a:ln w="25400" cap="flat" cmpd="sng">
            <a:solidFill>
              <a:schemeClr val="accent1">
                <a:lumMod val="50000"/>
              </a:schemeClr>
            </a:solidFill>
            <a:bevel/>
          </a:ln>
        </p:spPr>
        <p:txBody>
          <a:bodyPr anchor="ctr"/>
          <a:lstStyle/>
          <a:p>
            <a:pPr algn="ctr"/>
            <a:endParaRPr lang="zh-CN" altLang="zh-CN">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六边形 27"/>
          <p:cNvSpPr>
            <a:spLocks noChangeArrowheads="1"/>
          </p:cNvSpPr>
          <p:nvPr/>
        </p:nvSpPr>
        <p:spPr bwMode="auto">
          <a:xfrm>
            <a:off x="11295233" y="5145976"/>
            <a:ext cx="352354" cy="302656"/>
          </a:xfrm>
          <a:prstGeom prst="hexagon">
            <a:avLst>
              <a:gd name="adj" fmla="val 24997"/>
              <a:gd name="vf" fmla="val 115470"/>
            </a:avLst>
          </a:prstGeom>
          <a:noFill/>
          <a:ln w="25400" cap="flat" cmpd="sng">
            <a:solidFill>
              <a:schemeClr val="accent1">
                <a:lumMod val="50000"/>
              </a:schemeClr>
            </a:solidFill>
            <a:bevel/>
          </a:ln>
        </p:spPr>
        <p:txBody>
          <a:bodyPr anchor="ctr"/>
          <a:lstStyle/>
          <a:p>
            <a:pPr algn="ctr"/>
            <a:endParaRPr lang="zh-CN" altLang="zh-CN">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文本框 48"/>
          <p:cNvSpPr txBox="1"/>
          <p:nvPr/>
        </p:nvSpPr>
        <p:spPr>
          <a:xfrm>
            <a:off x="328945" y="2170703"/>
            <a:ext cx="3296876" cy="1754326"/>
          </a:xfrm>
          <a:prstGeom prst="rect">
            <a:avLst/>
          </a:prstGeom>
          <a:noFill/>
        </p:spPr>
        <p:txBody>
          <a:bodyPr wrap="square" rtlCol="0">
            <a:spAutoFit/>
          </a:bodyPr>
          <a:lstStyle/>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sin(2</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sin</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cos(2</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cos</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tan(2</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tan</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p:txBody>
      </p:sp>
      <p:sp>
        <p:nvSpPr>
          <p:cNvPr id="50" name="文本框 49"/>
          <p:cNvSpPr txBox="1"/>
          <p:nvPr/>
        </p:nvSpPr>
        <p:spPr>
          <a:xfrm>
            <a:off x="3399067" y="2198924"/>
            <a:ext cx="2818674" cy="1754326"/>
          </a:xfrm>
          <a:prstGeom prst="rect">
            <a:avLst/>
          </a:prstGeom>
          <a:noFill/>
        </p:spPr>
        <p:txBody>
          <a:bodyPr wrap="square" rtlCol="0">
            <a:spAutoFit/>
          </a:bodyPr>
          <a:lstStyle/>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p:txBody>
      </p:sp>
      <p:sp>
        <p:nvSpPr>
          <p:cNvPr id="51" name="文本框 50"/>
          <p:cNvSpPr txBox="1"/>
          <p:nvPr/>
        </p:nvSpPr>
        <p:spPr>
          <a:xfrm>
            <a:off x="6032712" y="2223298"/>
            <a:ext cx="2945249" cy="1754326"/>
          </a:xfrm>
          <a:prstGeom prst="rect">
            <a:avLst/>
          </a:prstGeom>
          <a:noFill/>
        </p:spPr>
        <p:txBody>
          <a:bodyPr wrap="square" rtlCol="0">
            <a:spAutoFit/>
          </a:bodyPr>
          <a:lstStyle/>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(π+</a:t>
            </a:r>
            <a:r>
              <a:rPr lang="en-US" altLang="zh-CN" sz="24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(π+</a:t>
            </a:r>
            <a:r>
              <a:rPr lang="en-US" altLang="zh-CN" sz="24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(π+</a:t>
            </a:r>
            <a:r>
              <a:rPr lang="en-US" altLang="zh-CN" sz="24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p:txBody>
      </p:sp>
      <p:sp>
        <p:nvSpPr>
          <p:cNvPr id="52" name="文本框 51"/>
          <p:cNvSpPr txBox="1"/>
          <p:nvPr/>
        </p:nvSpPr>
        <p:spPr>
          <a:xfrm>
            <a:off x="8865610" y="2235979"/>
            <a:ext cx="2945249" cy="1754326"/>
          </a:xfrm>
          <a:prstGeom prst="rect">
            <a:avLst/>
          </a:prstGeom>
          <a:noFill/>
        </p:spPr>
        <p:txBody>
          <a:bodyPr wrap="square" rtlCol="0">
            <a:spAutoFit/>
          </a:bodyPr>
          <a:lstStyle/>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)=sin</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 </a:t>
            </a:r>
            <a:r>
              <a:rPr lang="zh-CN" altLang="en-US"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304800" algn="just" fontAlgn="ctr">
              <a:lnSpc>
                <a:spcPct val="150000"/>
              </a:lnSpc>
            </a:pP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4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4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p:txBody>
      </p:sp>
      <p:sp>
        <p:nvSpPr>
          <p:cNvPr id="53" name="圆角矩形 11"/>
          <p:cNvSpPr/>
          <p:nvPr/>
        </p:nvSpPr>
        <p:spPr>
          <a:xfrm>
            <a:off x="515076" y="1997314"/>
            <a:ext cx="2818674" cy="2320428"/>
          </a:xfrm>
          <a:prstGeom prst="roundRect">
            <a:avLst/>
          </a:pr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54" name="组合 53"/>
          <p:cNvGrpSpPr/>
          <p:nvPr/>
        </p:nvGrpSpPr>
        <p:grpSpPr>
          <a:xfrm>
            <a:off x="2183168" y="1444628"/>
            <a:ext cx="711242" cy="701976"/>
            <a:chOff x="6217935" y="1158425"/>
            <a:chExt cx="527724" cy="520849"/>
          </a:xfrm>
        </p:grpSpPr>
        <p:grpSp>
          <p:nvGrpSpPr>
            <p:cNvPr id="55" name="组合 54"/>
            <p:cNvGrpSpPr/>
            <p:nvPr/>
          </p:nvGrpSpPr>
          <p:grpSpPr>
            <a:xfrm>
              <a:off x="6219351" y="1158425"/>
              <a:ext cx="520849" cy="520849"/>
              <a:chOff x="1705099" y="2564904"/>
              <a:chExt cx="1800200" cy="1800200"/>
            </a:xfrm>
          </p:grpSpPr>
          <p:sp>
            <p:nvSpPr>
              <p:cNvPr id="57" name="椭圆 56"/>
              <p:cNvSpPr/>
              <p:nvPr/>
            </p:nvSpPr>
            <p:spPr>
              <a:xfrm>
                <a:off x="1705099" y="2564904"/>
                <a:ext cx="1800200" cy="1800200"/>
              </a:xfrm>
              <a:prstGeom prst="ellipse">
                <a:avLst/>
              </a:prstGeom>
              <a:solidFill>
                <a:srgbClr val="405F8F"/>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8" name="椭圆 57"/>
              <p:cNvSpPr/>
              <p:nvPr/>
            </p:nvSpPr>
            <p:spPr>
              <a:xfrm>
                <a:off x="1853307" y="2713112"/>
                <a:ext cx="1503784" cy="1503784"/>
              </a:xfrm>
              <a:prstGeom prst="ellipse">
                <a:avLst/>
              </a:prstGeom>
              <a:blipFill>
                <a:blip r:embed="rId1"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56" name="TextBox 18"/>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endParaRPr lang="zh-CN" altLang="en-US" sz="2000" b="1"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60" name="圆角矩形 11"/>
          <p:cNvSpPr/>
          <p:nvPr/>
        </p:nvSpPr>
        <p:spPr>
          <a:xfrm>
            <a:off x="3559957" y="1997314"/>
            <a:ext cx="2373124" cy="2320428"/>
          </a:xfrm>
          <a:prstGeom prst="roundRect">
            <a:avLst/>
          </a:pr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61" name="组合 60"/>
          <p:cNvGrpSpPr/>
          <p:nvPr/>
        </p:nvGrpSpPr>
        <p:grpSpPr>
          <a:xfrm>
            <a:off x="4947775" y="1439156"/>
            <a:ext cx="711242" cy="701976"/>
            <a:chOff x="6217935" y="1158425"/>
            <a:chExt cx="527724" cy="520849"/>
          </a:xfrm>
        </p:grpSpPr>
        <p:grpSp>
          <p:nvGrpSpPr>
            <p:cNvPr id="62" name="组合 61"/>
            <p:cNvGrpSpPr/>
            <p:nvPr/>
          </p:nvGrpSpPr>
          <p:grpSpPr>
            <a:xfrm>
              <a:off x="6219351" y="1158425"/>
              <a:ext cx="520849" cy="520849"/>
              <a:chOff x="1705099" y="2564904"/>
              <a:chExt cx="1800200" cy="1800200"/>
            </a:xfrm>
          </p:grpSpPr>
          <p:sp>
            <p:nvSpPr>
              <p:cNvPr id="64" name="椭圆 63"/>
              <p:cNvSpPr/>
              <p:nvPr/>
            </p:nvSpPr>
            <p:spPr>
              <a:xfrm>
                <a:off x="1705099" y="2564904"/>
                <a:ext cx="1800200" cy="1800200"/>
              </a:xfrm>
              <a:prstGeom prst="ellipse">
                <a:avLst/>
              </a:prstGeom>
              <a:solidFill>
                <a:srgbClr val="405F8F"/>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65" name="椭圆 64"/>
              <p:cNvSpPr/>
              <p:nvPr/>
            </p:nvSpPr>
            <p:spPr>
              <a:xfrm>
                <a:off x="1853307" y="2713112"/>
                <a:ext cx="1503784" cy="1503784"/>
              </a:xfrm>
              <a:prstGeom prst="ellipse">
                <a:avLst/>
              </a:prstGeom>
              <a:blipFill>
                <a:blip r:embed="rId1"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63" name="TextBox 18"/>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endParaRPr lang="zh-CN" altLang="en-US" sz="2000" b="1"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66" name="圆角矩形 11"/>
          <p:cNvSpPr/>
          <p:nvPr/>
        </p:nvSpPr>
        <p:spPr>
          <a:xfrm>
            <a:off x="6166648" y="1997314"/>
            <a:ext cx="2579746" cy="2320428"/>
          </a:xfrm>
          <a:prstGeom prst="roundRect">
            <a:avLst/>
          </a:pr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67" name="组合 66"/>
          <p:cNvGrpSpPr/>
          <p:nvPr/>
        </p:nvGrpSpPr>
        <p:grpSpPr>
          <a:xfrm>
            <a:off x="7910876" y="1446271"/>
            <a:ext cx="711242" cy="701976"/>
            <a:chOff x="6217935" y="1158425"/>
            <a:chExt cx="527724" cy="520849"/>
          </a:xfrm>
        </p:grpSpPr>
        <p:grpSp>
          <p:nvGrpSpPr>
            <p:cNvPr id="68" name="组合 67"/>
            <p:cNvGrpSpPr/>
            <p:nvPr/>
          </p:nvGrpSpPr>
          <p:grpSpPr>
            <a:xfrm>
              <a:off x="6219351" y="1158425"/>
              <a:ext cx="520849" cy="520849"/>
              <a:chOff x="1705099" y="2564904"/>
              <a:chExt cx="1800200" cy="1800200"/>
            </a:xfrm>
          </p:grpSpPr>
          <p:sp>
            <p:nvSpPr>
              <p:cNvPr id="70" name="椭圆 69"/>
              <p:cNvSpPr/>
              <p:nvPr/>
            </p:nvSpPr>
            <p:spPr>
              <a:xfrm>
                <a:off x="1705099" y="2564904"/>
                <a:ext cx="1800200" cy="1800200"/>
              </a:xfrm>
              <a:prstGeom prst="ellipse">
                <a:avLst/>
              </a:prstGeom>
              <a:solidFill>
                <a:srgbClr val="405F8F"/>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71" name="椭圆 70"/>
              <p:cNvSpPr/>
              <p:nvPr/>
            </p:nvSpPr>
            <p:spPr>
              <a:xfrm>
                <a:off x="1853307" y="2713112"/>
                <a:ext cx="1503784" cy="1503784"/>
              </a:xfrm>
              <a:prstGeom prst="ellipse">
                <a:avLst/>
              </a:prstGeom>
              <a:blipFill>
                <a:blip r:embed="rId1"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69" name="TextBox 18"/>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endParaRPr lang="zh-CN" altLang="en-US" sz="2000" b="1"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72" name="圆角矩形 11"/>
          <p:cNvSpPr/>
          <p:nvPr/>
        </p:nvSpPr>
        <p:spPr>
          <a:xfrm>
            <a:off x="8977961" y="2019644"/>
            <a:ext cx="2653367" cy="2320428"/>
          </a:xfrm>
          <a:prstGeom prst="roundRect">
            <a:avLst/>
          </a:prstGeom>
          <a:noFill/>
          <a:ln w="12700">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73" name="组合 72"/>
          <p:cNvGrpSpPr/>
          <p:nvPr/>
        </p:nvGrpSpPr>
        <p:grpSpPr>
          <a:xfrm>
            <a:off x="10714068" y="1468727"/>
            <a:ext cx="711242" cy="701976"/>
            <a:chOff x="6217935" y="1158425"/>
            <a:chExt cx="527724" cy="520849"/>
          </a:xfrm>
        </p:grpSpPr>
        <p:grpSp>
          <p:nvGrpSpPr>
            <p:cNvPr id="74" name="组合 73"/>
            <p:cNvGrpSpPr/>
            <p:nvPr/>
          </p:nvGrpSpPr>
          <p:grpSpPr>
            <a:xfrm>
              <a:off x="6219351" y="1158425"/>
              <a:ext cx="520849" cy="520849"/>
              <a:chOff x="1705099" y="2564904"/>
              <a:chExt cx="1800200" cy="1800200"/>
            </a:xfrm>
          </p:grpSpPr>
          <p:sp>
            <p:nvSpPr>
              <p:cNvPr id="76" name="椭圆 75"/>
              <p:cNvSpPr/>
              <p:nvPr/>
            </p:nvSpPr>
            <p:spPr>
              <a:xfrm>
                <a:off x="1705099" y="2564904"/>
                <a:ext cx="1800200" cy="1800200"/>
              </a:xfrm>
              <a:prstGeom prst="ellipse">
                <a:avLst/>
              </a:prstGeom>
              <a:solidFill>
                <a:srgbClr val="405F8F"/>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77" name="椭圆 76"/>
              <p:cNvSpPr/>
              <p:nvPr/>
            </p:nvSpPr>
            <p:spPr>
              <a:xfrm>
                <a:off x="1853307" y="2713112"/>
                <a:ext cx="1503784" cy="1503784"/>
              </a:xfrm>
              <a:prstGeom prst="ellipse">
                <a:avLst/>
              </a:prstGeom>
              <a:blipFill>
                <a:blip r:embed="rId1"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75" name="TextBox 18"/>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lang="zh-CN" altLang="en-US" sz="2000" b="1" dirty="0">
                <a:solidFill>
                  <a:srgbClr val="405F8F"/>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78" name="文本框 77"/>
          <p:cNvSpPr txBox="1"/>
          <p:nvPr/>
        </p:nvSpPr>
        <p:spPr>
          <a:xfrm>
            <a:off x="981075" y="4696630"/>
            <a:ext cx="8401050" cy="1311193"/>
          </a:xfrm>
          <a:prstGeom prst="rect">
            <a:avLst/>
          </a:prstGeom>
          <a:noFill/>
        </p:spPr>
        <p:txBody>
          <a:bodyPr wrap="square" rtlCol="0">
            <a:spAutoFit/>
          </a:bodyPr>
          <a:lstStyle/>
          <a:p>
            <a:pPr>
              <a:lnSpc>
                <a:spcPct val="150000"/>
              </a:lnSpc>
            </a:pPr>
            <a:r>
              <a:rPr lang="zh-CN" altLang="en-US" sz="2800" b="1" kern="0" dirty="0">
                <a:solidFill>
                  <a:schemeClr val="accent5">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        这些都</a:t>
            </a:r>
            <a:r>
              <a:rPr lang="zh-CN" altLang="zh-CN" sz="2800" b="1" kern="0" dirty="0">
                <a:solidFill>
                  <a:schemeClr val="accent5">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三角函数的诱导公式，利用这些公式可以将任意角的三角函数转化为锐角三角函数进行计算</a:t>
            </a:r>
            <a:r>
              <a:rPr lang="en-US" altLang="zh-CN" sz="2800" b="1" kern="0" dirty="0">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b="1" kern="100" dirty="0">
              <a:solidFill>
                <a:schemeClr val="accent5">
                  <a:lumMod val="50000"/>
                </a:scheme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文本框 36"/>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8" name="矩形 37"/>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3" name="文本框 42"/>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3" name="图片 2"/>
          <p:cNvPicPr>
            <a:picLocks noChangeAspect="1"/>
          </p:cNvPicPr>
          <p:nvPr>
            <p:custDataLst>
              <p:tags r:id="rId2"/>
            </p:custDataLst>
          </p:nvPr>
        </p:nvPicPr>
        <p:blipFill>
          <a:blip r:embed="rId3"/>
          <a:stretch>
            <a:fillRect/>
          </a:stretch>
        </p:blipFill>
        <p:spPr>
          <a:xfrm>
            <a:off x="0" y="-418465"/>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750"/>
                                        <p:tgtEl>
                                          <p:spTgt spid="54"/>
                                        </p:tgtEl>
                                      </p:cBhvr>
                                    </p:animEffect>
                                    <p:anim calcmode="lin" valueType="num">
                                      <p:cBhvr>
                                        <p:cTn id="8" dur="750" fill="hold"/>
                                        <p:tgtEl>
                                          <p:spTgt spid="54"/>
                                        </p:tgtEl>
                                        <p:attrNameLst>
                                          <p:attrName>ppt_w</p:attrName>
                                        </p:attrNameLst>
                                      </p:cBhvr>
                                      <p:tavLst>
                                        <p:tav tm="0" fmla="#ppt_w*sin(2.5*pi*$)">
                                          <p:val>
                                            <p:fltVal val="0"/>
                                          </p:val>
                                        </p:tav>
                                        <p:tav tm="100000">
                                          <p:val>
                                            <p:fltVal val="1"/>
                                          </p:val>
                                        </p:tav>
                                      </p:tavLst>
                                    </p:anim>
                                    <p:anim calcmode="lin" valueType="num">
                                      <p:cBhvr>
                                        <p:cTn id="9" dur="750" fill="hold"/>
                                        <p:tgtEl>
                                          <p:spTgt spid="5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500"/>
                                        <p:tgtEl>
                                          <p:spTgt spid="53"/>
                                        </p:tgtEl>
                                      </p:cBhvr>
                                    </p:animEffect>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750"/>
                                        <p:tgtEl>
                                          <p:spTgt spid="61"/>
                                        </p:tgtEl>
                                      </p:cBhvr>
                                    </p:animEffect>
                                    <p:anim calcmode="lin" valueType="num">
                                      <p:cBhvr>
                                        <p:cTn id="18" dur="750" fill="hold"/>
                                        <p:tgtEl>
                                          <p:spTgt spid="61"/>
                                        </p:tgtEl>
                                        <p:attrNameLst>
                                          <p:attrName>ppt_w</p:attrName>
                                        </p:attrNameLst>
                                      </p:cBhvr>
                                      <p:tavLst>
                                        <p:tav tm="0" fmla="#ppt_w*sin(2.5*pi*$)">
                                          <p:val>
                                            <p:fltVal val="0"/>
                                          </p:val>
                                        </p:tav>
                                        <p:tav tm="100000">
                                          <p:val>
                                            <p:fltVal val="1"/>
                                          </p:val>
                                        </p:tav>
                                      </p:tavLst>
                                    </p:anim>
                                    <p:anim calcmode="lin" valueType="num">
                                      <p:cBhvr>
                                        <p:cTn id="19" dur="750" fill="hold"/>
                                        <p:tgtEl>
                                          <p:spTgt spid="61"/>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up)">
                                      <p:cBhvr>
                                        <p:cTn id="23" dur="500"/>
                                        <p:tgtEl>
                                          <p:spTgt spid="60"/>
                                        </p:tgtEl>
                                      </p:cBhvr>
                                    </p:animEffect>
                                  </p:childTnLst>
                                </p:cTn>
                              </p:par>
                            </p:childTnLst>
                          </p:cTn>
                        </p:par>
                        <p:par>
                          <p:cTn id="24" fill="hold">
                            <p:stCondLst>
                              <p:cond delay="3000"/>
                            </p:stCondLst>
                            <p:childTnLst>
                              <p:par>
                                <p:cTn id="25" presetID="45" presetClass="entr" presetSubtype="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750"/>
                                        <p:tgtEl>
                                          <p:spTgt spid="67"/>
                                        </p:tgtEl>
                                      </p:cBhvr>
                                    </p:animEffect>
                                    <p:anim calcmode="lin" valueType="num">
                                      <p:cBhvr>
                                        <p:cTn id="28" dur="750" fill="hold"/>
                                        <p:tgtEl>
                                          <p:spTgt spid="67"/>
                                        </p:tgtEl>
                                        <p:attrNameLst>
                                          <p:attrName>ppt_w</p:attrName>
                                        </p:attrNameLst>
                                      </p:cBhvr>
                                      <p:tavLst>
                                        <p:tav tm="0" fmla="#ppt_w*sin(2.5*pi*$)">
                                          <p:val>
                                            <p:fltVal val="0"/>
                                          </p:val>
                                        </p:tav>
                                        <p:tav tm="100000">
                                          <p:val>
                                            <p:fltVal val="1"/>
                                          </p:val>
                                        </p:tav>
                                      </p:tavLst>
                                    </p:anim>
                                    <p:anim calcmode="lin" valueType="num">
                                      <p:cBhvr>
                                        <p:cTn id="29" dur="750" fill="hold"/>
                                        <p:tgtEl>
                                          <p:spTgt spid="67"/>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up)">
                                      <p:cBhvr>
                                        <p:cTn id="33" dur="500"/>
                                        <p:tgtEl>
                                          <p:spTgt spid="66"/>
                                        </p:tgtEl>
                                      </p:cBhvr>
                                    </p:animEffect>
                                  </p:childTnLst>
                                </p:cTn>
                              </p:par>
                            </p:childTnLst>
                          </p:cTn>
                        </p:par>
                        <p:par>
                          <p:cTn id="34" fill="hold">
                            <p:stCondLst>
                              <p:cond delay="4500"/>
                            </p:stCondLst>
                            <p:childTnLst>
                              <p:par>
                                <p:cTn id="35" presetID="45" presetClass="entr" presetSubtype="0"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750"/>
                                        <p:tgtEl>
                                          <p:spTgt spid="73"/>
                                        </p:tgtEl>
                                      </p:cBhvr>
                                    </p:animEffect>
                                    <p:anim calcmode="lin" valueType="num">
                                      <p:cBhvr>
                                        <p:cTn id="38" dur="750" fill="hold"/>
                                        <p:tgtEl>
                                          <p:spTgt spid="73"/>
                                        </p:tgtEl>
                                        <p:attrNameLst>
                                          <p:attrName>ppt_w</p:attrName>
                                        </p:attrNameLst>
                                      </p:cBhvr>
                                      <p:tavLst>
                                        <p:tav tm="0" fmla="#ppt_w*sin(2.5*pi*$)">
                                          <p:val>
                                            <p:fltVal val="0"/>
                                          </p:val>
                                        </p:tav>
                                        <p:tav tm="100000">
                                          <p:val>
                                            <p:fltVal val="1"/>
                                          </p:val>
                                        </p:tav>
                                      </p:tavLst>
                                    </p:anim>
                                    <p:anim calcmode="lin" valueType="num">
                                      <p:cBhvr>
                                        <p:cTn id="39" dur="750" fill="hold"/>
                                        <p:tgtEl>
                                          <p:spTgt spid="73"/>
                                        </p:tgtEl>
                                        <p:attrNameLst>
                                          <p:attrName>ppt_h</p:attrName>
                                        </p:attrNameLst>
                                      </p:cBhvr>
                                      <p:tavLst>
                                        <p:tav tm="0">
                                          <p:val>
                                            <p:strVal val="#ppt_h"/>
                                          </p:val>
                                        </p:tav>
                                        <p:tav tm="100000">
                                          <p:val>
                                            <p:strVal val="#ppt_h"/>
                                          </p:val>
                                        </p:tav>
                                      </p:tavLst>
                                    </p:anim>
                                  </p:childTnLst>
                                </p:cTn>
                              </p:par>
                            </p:childTnLst>
                          </p:cTn>
                        </p:par>
                        <p:par>
                          <p:cTn id="40" fill="hold">
                            <p:stCondLst>
                              <p:cond delay="5500"/>
                            </p:stCondLst>
                            <p:childTnLst>
                              <p:par>
                                <p:cTn id="41" presetID="22" presetClass="entr" presetSubtype="1"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5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1000"/>
                                        <p:tgtEl>
                                          <p:spTgt spid="78"/>
                                        </p:tgtEl>
                                      </p:cBhvr>
                                    </p:animEffect>
                                    <p:anim calcmode="lin" valueType="num">
                                      <p:cBhvr>
                                        <p:cTn id="49" dur="1000" fill="hold"/>
                                        <p:tgtEl>
                                          <p:spTgt spid="78"/>
                                        </p:tgtEl>
                                        <p:attrNameLst>
                                          <p:attrName>ppt_x</p:attrName>
                                        </p:attrNameLst>
                                      </p:cBhvr>
                                      <p:tavLst>
                                        <p:tav tm="0">
                                          <p:val>
                                            <p:strVal val="#ppt_x"/>
                                          </p:val>
                                        </p:tav>
                                        <p:tav tm="100000">
                                          <p:val>
                                            <p:strVal val="#ppt_x"/>
                                          </p:val>
                                        </p:tav>
                                      </p:tavLst>
                                    </p:anim>
                                    <p:anim calcmode="lin" valueType="num">
                                      <p:cBhvr>
                                        <p:cTn id="5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0" grpId="0" animBg="1"/>
      <p:bldP spid="66" grpId="0" animBg="1"/>
      <p:bldP spid="72"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文本框 20"/>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矩形 22"/>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文本框 2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8" name="文本框 27"/>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9" name="文本框 28"/>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1" name="组合 10"/>
          <p:cNvGrpSpPr/>
          <p:nvPr/>
        </p:nvGrpSpPr>
        <p:grpSpPr>
          <a:xfrm>
            <a:off x="2359360" y="1319427"/>
            <a:ext cx="8837917" cy="1570242"/>
            <a:chOff x="2395497" y="1768471"/>
            <a:chExt cx="8837917" cy="1570242"/>
          </a:xfrm>
        </p:grpSpPr>
        <p:sp>
          <p:nvSpPr>
            <p:cNvPr id="4" name="文本框 3"/>
            <p:cNvSpPr txBox="1"/>
            <p:nvPr/>
          </p:nvSpPr>
          <p:spPr>
            <a:xfrm>
              <a:off x="2395497" y="1768471"/>
              <a:ext cx="8837917" cy="1318181"/>
            </a:xfrm>
            <a:prstGeom prst="rect">
              <a:avLst/>
            </a:prstGeom>
            <a:noFill/>
          </p:spPr>
          <p:txBody>
            <a:bodyPr wrap="square" rtlCol="0">
              <a:spAutoFit/>
            </a:bodyPr>
            <a:lstStyle/>
            <a:p>
              <a:pPr>
                <a:lnSpc>
                  <a:spcPct val="150000"/>
                </a:lnSpc>
              </a:pPr>
              <a:r>
                <a:rPr lang="zh-CN"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求下列三角函数值</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sin780°</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            </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60505" y="2377428"/>
              <a:ext cx="1047162" cy="934234"/>
            </a:xfrm>
            <a:prstGeom prst="rect">
              <a:avLst/>
            </a:prstGeom>
          </p:spPr>
        </p:pic>
        <p:pic>
          <p:nvPicPr>
            <p:cNvPr id="9" name="图片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7735" y="2350049"/>
              <a:ext cx="1704940" cy="988664"/>
            </a:xfrm>
            <a:prstGeom prst="rect">
              <a:avLst/>
            </a:prstGeom>
          </p:spPr>
        </p:pic>
      </p:grpSp>
      <p:grpSp>
        <p:nvGrpSpPr>
          <p:cNvPr id="15" name="组合 14"/>
          <p:cNvGrpSpPr/>
          <p:nvPr/>
        </p:nvGrpSpPr>
        <p:grpSpPr>
          <a:xfrm>
            <a:off x="2416705" y="2664188"/>
            <a:ext cx="7859440" cy="865671"/>
            <a:chOff x="2402432" y="2697438"/>
            <a:chExt cx="7859440" cy="865671"/>
          </a:xfrm>
        </p:grpSpPr>
        <p:sp>
          <p:nvSpPr>
            <p:cNvPr id="5" name="文本框 4"/>
            <p:cNvSpPr txBox="1"/>
            <p:nvPr/>
          </p:nvSpPr>
          <p:spPr>
            <a:xfrm>
              <a:off x="2402432" y="2849448"/>
              <a:ext cx="7859440" cy="523220"/>
            </a:xfrm>
            <a:prstGeom prst="rect">
              <a:avLst/>
            </a:prstGeom>
            <a:noFill/>
          </p:spPr>
          <p:txBody>
            <a:bodyPr wrap="square" rtlCol="0">
              <a:spAutoFit/>
            </a:bodyPr>
            <a:lstStyle/>
            <a:p>
              <a:r>
                <a:rPr lang="zh-CN" altLang="en-US"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8415" y="2697438"/>
              <a:ext cx="6216145" cy="865671"/>
            </a:xfrm>
            <a:prstGeom prst="rect">
              <a:avLst/>
            </a:prstGeom>
          </p:spPr>
        </p:pic>
      </p:grpSp>
      <p:grpSp>
        <p:nvGrpSpPr>
          <p:cNvPr id="19" name="组合 18"/>
          <p:cNvGrpSpPr/>
          <p:nvPr/>
        </p:nvGrpSpPr>
        <p:grpSpPr>
          <a:xfrm>
            <a:off x="2416815" y="3447462"/>
            <a:ext cx="6100762" cy="1086857"/>
            <a:chOff x="2809319" y="3429617"/>
            <a:chExt cx="6100762" cy="1086857"/>
          </a:xfrm>
        </p:grpSpPr>
        <p:sp>
          <p:nvSpPr>
            <p:cNvPr id="38" name="文本框 37"/>
            <p:cNvSpPr txBox="1"/>
            <p:nvPr/>
          </p:nvSpPr>
          <p:spPr>
            <a:xfrm>
              <a:off x="2809319" y="3725508"/>
              <a:ext cx="6100762"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1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72606" y="3429617"/>
              <a:ext cx="4845147" cy="1086857"/>
            </a:xfrm>
            <a:prstGeom prst="rect">
              <a:avLst/>
            </a:prstGeom>
          </p:spPr>
        </p:pic>
      </p:grpSp>
      <p:grpSp>
        <p:nvGrpSpPr>
          <p:cNvPr id="42" name="组合 41"/>
          <p:cNvGrpSpPr/>
          <p:nvPr/>
        </p:nvGrpSpPr>
        <p:grpSpPr>
          <a:xfrm>
            <a:off x="2416705" y="4528457"/>
            <a:ext cx="7026425" cy="1086857"/>
            <a:chOff x="2546199" y="4561100"/>
            <a:chExt cx="7026425" cy="1086857"/>
          </a:xfrm>
        </p:grpSpPr>
        <p:sp>
          <p:nvSpPr>
            <p:cNvPr id="40" name="文本框 39"/>
            <p:cNvSpPr txBox="1"/>
            <p:nvPr/>
          </p:nvSpPr>
          <p:spPr>
            <a:xfrm>
              <a:off x="2546199" y="4825322"/>
              <a:ext cx="7026425"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 name="图片 2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2617" y="4561100"/>
              <a:ext cx="5740291" cy="1086857"/>
            </a:xfrm>
            <a:prstGeom prst="rect">
              <a:avLst/>
            </a:prstGeom>
          </p:spPr>
        </p:pic>
      </p:grpSp>
      <p:grpSp>
        <p:nvGrpSpPr>
          <p:cNvPr id="37" name="组合 36"/>
          <p:cNvGrpSpPr/>
          <p:nvPr/>
        </p:nvGrpSpPr>
        <p:grpSpPr>
          <a:xfrm>
            <a:off x="260622" y="1066806"/>
            <a:ext cx="1236197" cy="646067"/>
            <a:chOff x="10112283" y="4643438"/>
            <a:chExt cx="1403350" cy="733425"/>
          </a:xfrm>
          <a:solidFill>
            <a:srgbClr val="00687B"/>
          </a:solidFill>
        </p:grpSpPr>
        <p:sp>
          <p:nvSpPr>
            <p:cNvPr id="39" name="Freeform 100"/>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1" name="Freeform 101"/>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3" name="Freeform 102"/>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4" name="Freeform 103"/>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5" name="Freeform 104"/>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6" name="Freeform 105"/>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7"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8"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pic>
        <p:nvPicPr>
          <p:cNvPr id="2" name="图片 1"/>
          <p:cNvPicPr>
            <a:picLocks noChangeAspect="1"/>
          </p:cNvPicPr>
          <p:nvPr>
            <p:custDataLst>
              <p:tags r:id="rId6"/>
            </p:custDataLst>
          </p:nvPr>
        </p:nvPicPr>
        <p:blipFill>
          <a:blip r:embed="rId7"/>
          <a:stretch>
            <a:fillRect/>
          </a:stretch>
        </p:blipFill>
        <p:spPr>
          <a:xfrm>
            <a:off x="0" y="-388620"/>
            <a:ext cx="12192635"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2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文本框 20"/>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矩形 22"/>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文本框 2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8" name="文本框 27"/>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9" name="文本框 28"/>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0" name="组合 9"/>
          <p:cNvGrpSpPr/>
          <p:nvPr/>
        </p:nvGrpSpPr>
        <p:grpSpPr>
          <a:xfrm>
            <a:off x="1256836" y="976788"/>
            <a:ext cx="10023140" cy="1586277"/>
            <a:chOff x="2359360" y="1319427"/>
            <a:chExt cx="10023140" cy="1586277"/>
          </a:xfrm>
        </p:grpSpPr>
        <p:sp>
          <p:nvSpPr>
            <p:cNvPr id="4" name="文本框 3"/>
            <p:cNvSpPr txBox="1"/>
            <p:nvPr/>
          </p:nvSpPr>
          <p:spPr>
            <a:xfrm>
              <a:off x="2359360" y="1319427"/>
              <a:ext cx="10023140" cy="1307281"/>
            </a:xfrm>
            <a:prstGeom prst="rect">
              <a:avLst/>
            </a:prstGeom>
            <a:noFill/>
          </p:spPr>
          <p:txBody>
            <a:bodyPr wrap="square" rtlCol="0">
              <a:spAutoFit/>
            </a:bodyPr>
            <a:lstStyle/>
            <a:p>
              <a:pPr>
                <a:lnSpc>
                  <a:spcPct val="150000"/>
                </a:lnSpc>
              </a:pPr>
              <a:r>
                <a:rPr lang="zh-CN"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求下列三角函数值</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sin</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60</a:t>
              </a:r>
              <a:r>
                <a:rPr lang="en-US" altLang="zh-CN"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pt-BR"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pt-BR"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30</a:t>
              </a:r>
              <a:r>
                <a:rPr lang="en-US" altLang="zh-CN" sz="2800" dirty="0">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pt-BR"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6467" y="1882148"/>
              <a:ext cx="1498780" cy="1023556"/>
            </a:xfrm>
            <a:prstGeom prst="rect">
              <a:avLst/>
            </a:prstGeom>
          </p:spPr>
        </p:pic>
        <p:pic>
          <p:nvPicPr>
            <p:cNvPr id="8" name="图片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9532" y="1882148"/>
              <a:ext cx="1267958" cy="954107"/>
            </a:xfrm>
            <a:prstGeom prst="rect">
              <a:avLst/>
            </a:prstGeom>
          </p:spPr>
        </p:pic>
      </p:grpSp>
      <p:grpSp>
        <p:nvGrpSpPr>
          <p:cNvPr id="46" name="组合 45"/>
          <p:cNvGrpSpPr/>
          <p:nvPr/>
        </p:nvGrpSpPr>
        <p:grpSpPr>
          <a:xfrm>
            <a:off x="1301179" y="2353319"/>
            <a:ext cx="7859440" cy="1023556"/>
            <a:chOff x="2359360" y="2674573"/>
            <a:chExt cx="7859440" cy="1023556"/>
          </a:xfrm>
        </p:grpSpPr>
        <p:sp>
          <p:nvSpPr>
            <p:cNvPr id="5" name="文本框 4"/>
            <p:cNvSpPr txBox="1"/>
            <p:nvPr/>
          </p:nvSpPr>
          <p:spPr>
            <a:xfrm>
              <a:off x="2359360" y="2925579"/>
              <a:ext cx="7859440" cy="523220"/>
            </a:xfrm>
            <a:prstGeom prst="rect">
              <a:avLst/>
            </a:prstGeom>
            <a:noFill/>
          </p:spPr>
          <p:txBody>
            <a:bodyPr wrap="square" rtlCol="0">
              <a:spAutoFit/>
            </a:bodyPr>
            <a:lstStyle/>
            <a:p>
              <a:r>
                <a:rPr lang="zh-CN" altLang="en-US"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5192" y="2674573"/>
              <a:ext cx="4388633" cy="1023556"/>
            </a:xfrm>
            <a:prstGeom prst="rect">
              <a:avLst/>
            </a:prstGeom>
          </p:spPr>
        </p:pic>
      </p:grpSp>
      <p:grpSp>
        <p:nvGrpSpPr>
          <p:cNvPr id="45" name="组合 44"/>
          <p:cNvGrpSpPr/>
          <p:nvPr/>
        </p:nvGrpSpPr>
        <p:grpSpPr>
          <a:xfrm>
            <a:off x="1301179" y="3246099"/>
            <a:ext cx="6100762" cy="1023556"/>
            <a:chOff x="2812806" y="3556678"/>
            <a:chExt cx="6100762" cy="1023556"/>
          </a:xfrm>
        </p:grpSpPr>
        <p:sp>
          <p:nvSpPr>
            <p:cNvPr id="38" name="文本框 37"/>
            <p:cNvSpPr txBox="1"/>
            <p:nvPr/>
          </p:nvSpPr>
          <p:spPr>
            <a:xfrm>
              <a:off x="2812806" y="3749072"/>
              <a:ext cx="6100762"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6959" y="3556678"/>
              <a:ext cx="3274208" cy="1023556"/>
            </a:xfrm>
            <a:prstGeom prst="rect">
              <a:avLst/>
            </a:prstGeom>
          </p:spPr>
        </p:pic>
      </p:grpSp>
      <p:grpSp>
        <p:nvGrpSpPr>
          <p:cNvPr id="44" name="组合 43"/>
          <p:cNvGrpSpPr/>
          <p:nvPr/>
        </p:nvGrpSpPr>
        <p:grpSpPr>
          <a:xfrm>
            <a:off x="1301179" y="4149980"/>
            <a:ext cx="7026425" cy="1043035"/>
            <a:chOff x="2812806" y="4518485"/>
            <a:chExt cx="7026425" cy="1043035"/>
          </a:xfrm>
        </p:grpSpPr>
        <p:sp>
          <p:nvSpPr>
            <p:cNvPr id="40" name="文本框 39"/>
            <p:cNvSpPr txBox="1"/>
            <p:nvPr/>
          </p:nvSpPr>
          <p:spPr>
            <a:xfrm>
              <a:off x="2812806" y="4762397"/>
              <a:ext cx="7026425"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                                                  </a:t>
              </a:r>
              <a:r>
                <a:rPr lang="zh-CN" altLang="en-US"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6" name="图片 2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6959" y="4518485"/>
              <a:ext cx="4353074" cy="1043035"/>
            </a:xfrm>
            <a:prstGeom prst="rect">
              <a:avLst/>
            </a:prstGeom>
          </p:spPr>
        </p:pic>
      </p:grpSp>
      <p:grpSp>
        <p:nvGrpSpPr>
          <p:cNvPr id="43" name="组合 42"/>
          <p:cNvGrpSpPr/>
          <p:nvPr/>
        </p:nvGrpSpPr>
        <p:grpSpPr>
          <a:xfrm>
            <a:off x="1301179" y="5070731"/>
            <a:ext cx="8305694" cy="1108925"/>
            <a:chOff x="2812806" y="5403727"/>
            <a:chExt cx="8305694" cy="1108925"/>
          </a:xfrm>
        </p:grpSpPr>
        <p:sp>
          <p:nvSpPr>
            <p:cNvPr id="41" name="文本框 40"/>
            <p:cNvSpPr txBox="1"/>
            <p:nvPr/>
          </p:nvSpPr>
          <p:spPr>
            <a:xfrm>
              <a:off x="2812806" y="5662024"/>
              <a:ext cx="682869"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9" name="图片 3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0324" y="5403727"/>
              <a:ext cx="7728176" cy="1108925"/>
            </a:xfrm>
            <a:prstGeom prst="rect">
              <a:avLst/>
            </a:prstGeom>
          </p:spPr>
        </p:pic>
      </p:grpSp>
      <p:grpSp>
        <p:nvGrpSpPr>
          <p:cNvPr id="37" name="组合 36"/>
          <p:cNvGrpSpPr/>
          <p:nvPr/>
        </p:nvGrpSpPr>
        <p:grpSpPr>
          <a:xfrm>
            <a:off x="9409368" y="3415965"/>
            <a:ext cx="1252980" cy="1065542"/>
            <a:chOff x="4735513" y="1379538"/>
            <a:chExt cx="976313" cy="830263"/>
          </a:xfrm>
          <a:solidFill>
            <a:srgbClr val="00687B"/>
          </a:solidFill>
        </p:grpSpPr>
        <p:sp>
          <p:nvSpPr>
            <p:cNvPr id="42" name="Freeform 140"/>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Freeform 141"/>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Freeform 142"/>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Freeform 143"/>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0" name="Freeform 144"/>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1"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 name="图片 1"/>
          <p:cNvPicPr>
            <a:picLocks noChangeAspect="1"/>
          </p:cNvPicPr>
          <p:nvPr>
            <p:custDataLst>
              <p:tags r:id="rId7"/>
            </p:custDataLst>
          </p:nvPr>
        </p:nvPicPr>
        <p:blipFill>
          <a:blip r:embed="rId8"/>
          <a:stretch>
            <a:fillRect/>
          </a:stretch>
        </p:blipFill>
        <p:spPr>
          <a:xfrm>
            <a:off x="0" y="-388620"/>
            <a:ext cx="12192635"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2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2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2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2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矩形 5"/>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12" name="图片 11"/>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2618" y="1503261"/>
            <a:ext cx="9436024" cy="866775"/>
          </a:xfrm>
          <a:prstGeom prst="rect">
            <a:avLst/>
          </a:prstGeom>
        </p:spPr>
      </p:pic>
      <p:sp>
        <p:nvSpPr>
          <p:cNvPr id="13" name="文本框 12"/>
          <p:cNvSpPr txBox="1"/>
          <p:nvPr/>
        </p:nvSpPr>
        <p:spPr>
          <a:xfrm>
            <a:off x="1767904" y="979123"/>
            <a:ext cx="10023140" cy="664862"/>
          </a:xfrm>
          <a:prstGeom prst="rect">
            <a:avLst/>
          </a:prstGeom>
          <a:noFill/>
        </p:spPr>
        <p:txBody>
          <a:bodyPr wrap="square" rtlCol="0">
            <a:spAutoFit/>
          </a:bodyPr>
          <a:lstStyle/>
          <a:p>
            <a:pPr>
              <a:lnSpc>
                <a:spcPct val="150000"/>
              </a:lnSpc>
            </a:pPr>
            <a:r>
              <a:rPr lang="zh-CN"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3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求下列三角函数值</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4" name="组合 23"/>
          <p:cNvGrpSpPr/>
          <p:nvPr/>
        </p:nvGrpSpPr>
        <p:grpSpPr>
          <a:xfrm>
            <a:off x="1767904" y="2331892"/>
            <a:ext cx="7859440" cy="866775"/>
            <a:chOff x="1767904" y="2255692"/>
            <a:chExt cx="7859440" cy="866775"/>
          </a:xfrm>
        </p:grpSpPr>
        <p:sp>
          <p:nvSpPr>
            <p:cNvPr id="21" name="文本框 20"/>
            <p:cNvSpPr txBox="1"/>
            <p:nvPr/>
          </p:nvSpPr>
          <p:spPr>
            <a:xfrm>
              <a:off x="1767904" y="2415959"/>
              <a:ext cx="7859440" cy="523220"/>
            </a:xfrm>
            <a:prstGeom prst="rect">
              <a:avLst/>
            </a:prstGeom>
            <a:noFill/>
          </p:spPr>
          <p:txBody>
            <a:bodyPr wrap="square" rtlCol="0">
              <a:spAutoFit/>
            </a:bodyPr>
            <a:lstStyle/>
            <a:p>
              <a:r>
                <a:rPr lang="zh-CN" altLang="en-US"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3" name="图片 2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01496" y="2255692"/>
              <a:ext cx="5320209" cy="866775"/>
            </a:xfrm>
            <a:prstGeom prst="rect">
              <a:avLst/>
            </a:prstGeom>
          </p:spPr>
        </p:pic>
      </p:grpSp>
      <p:grpSp>
        <p:nvGrpSpPr>
          <p:cNvPr id="2" name="组合 1"/>
          <p:cNvGrpSpPr/>
          <p:nvPr/>
        </p:nvGrpSpPr>
        <p:grpSpPr>
          <a:xfrm>
            <a:off x="1877477" y="3213019"/>
            <a:ext cx="8914860" cy="815904"/>
            <a:chOff x="1877477" y="3213019"/>
            <a:chExt cx="8914860" cy="815904"/>
          </a:xfrm>
        </p:grpSpPr>
        <p:sp>
          <p:nvSpPr>
            <p:cNvPr id="25" name="文本框 24"/>
            <p:cNvSpPr txBox="1"/>
            <p:nvPr/>
          </p:nvSpPr>
          <p:spPr>
            <a:xfrm>
              <a:off x="1877477" y="3397724"/>
              <a:ext cx="6100762"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9" name="图片 2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8922" y="3213019"/>
              <a:ext cx="8383415" cy="815904"/>
            </a:xfrm>
            <a:prstGeom prst="rect">
              <a:avLst/>
            </a:prstGeom>
          </p:spPr>
        </p:pic>
      </p:grpSp>
      <p:grpSp>
        <p:nvGrpSpPr>
          <p:cNvPr id="3" name="组合 2"/>
          <p:cNvGrpSpPr/>
          <p:nvPr/>
        </p:nvGrpSpPr>
        <p:grpSpPr>
          <a:xfrm>
            <a:off x="1877477" y="3951855"/>
            <a:ext cx="6809736" cy="968293"/>
            <a:chOff x="1877477" y="3951855"/>
            <a:chExt cx="6809736" cy="968293"/>
          </a:xfrm>
        </p:grpSpPr>
        <p:sp>
          <p:nvSpPr>
            <p:cNvPr id="30" name="文本框 29"/>
            <p:cNvSpPr txBox="1"/>
            <p:nvPr/>
          </p:nvSpPr>
          <p:spPr>
            <a:xfrm>
              <a:off x="1877477" y="4196558"/>
              <a:ext cx="6100762"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2" name="图片 3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8922" y="3951855"/>
              <a:ext cx="6278291" cy="968293"/>
            </a:xfrm>
            <a:prstGeom prst="rect">
              <a:avLst/>
            </a:prstGeom>
          </p:spPr>
        </p:pic>
      </p:grpSp>
      <p:grpSp>
        <p:nvGrpSpPr>
          <p:cNvPr id="11" name="组合 10"/>
          <p:cNvGrpSpPr/>
          <p:nvPr/>
        </p:nvGrpSpPr>
        <p:grpSpPr>
          <a:xfrm>
            <a:off x="1877477" y="4871906"/>
            <a:ext cx="9225673" cy="866775"/>
            <a:chOff x="1877477" y="4871906"/>
            <a:chExt cx="9225673" cy="866775"/>
          </a:xfrm>
        </p:grpSpPr>
        <p:sp>
          <p:nvSpPr>
            <p:cNvPr id="33" name="文本框 32"/>
            <p:cNvSpPr txBox="1"/>
            <p:nvPr/>
          </p:nvSpPr>
          <p:spPr>
            <a:xfrm>
              <a:off x="1877477" y="5058930"/>
              <a:ext cx="6100762"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5" name="图片 3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5798" y="4871906"/>
              <a:ext cx="8647352" cy="866775"/>
            </a:xfrm>
            <a:prstGeom prst="rect">
              <a:avLst/>
            </a:prstGeom>
          </p:spPr>
        </p:pic>
      </p:grpSp>
      <p:grpSp>
        <p:nvGrpSpPr>
          <p:cNvPr id="27" name="组合 26"/>
          <p:cNvGrpSpPr/>
          <p:nvPr/>
        </p:nvGrpSpPr>
        <p:grpSpPr>
          <a:xfrm>
            <a:off x="256050" y="979123"/>
            <a:ext cx="1046141" cy="866775"/>
            <a:chOff x="7764463" y="536575"/>
            <a:chExt cx="1300163" cy="1173163"/>
          </a:xfrm>
          <a:solidFill>
            <a:srgbClr val="00687B"/>
          </a:solidFill>
        </p:grpSpPr>
        <p:sp>
          <p:nvSpPr>
            <p:cNvPr id="28" name="Freeform 140"/>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4" name="Freeform 142"/>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6" name="Freeform 143"/>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7" name="Freeform 144"/>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8"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9"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0" name="Freeform 147"/>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1" name="Freeform 148"/>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pic>
        <p:nvPicPr>
          <p:cNvPr id="14" name="图片 13"/>
          <p:cNvPicPr>
            <a:picLocks noChangeAspect="1"/>
          </p:cNvPicPr>
          <p:nvPr>
            <p:custDataLst>
              <p:tags r:id="rId6"/>
            </p:custDataLst>
          </p:nvPr>
        </p:nvPicPr>
        <p:blipFill>
          <a:blip r:embed="rId7"/>
          <a:stretch>
            <a:fillRect/>
          </a:stretch>
        </p:blipFill>
        <p:spPr>
          <a:xfrm>
            <a:off x="0" y="-388620"/>
            <a:ext cx="12192635"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78789" y="732857"/>
            <a:ext cx="10023140" cy="2107830"/>
            <a:chOff x="1767904" y="979123"/>
            <a:chExt cx="10023140" cy="2107830"/>
          </a:xfrm>
        </p:grpSpPr>
        <p:sp>
          <p:nvSpPr>
            <p:cNvPr id="11" name="文本框 10"/>
            <p:cNvSpPr txBox="1"/>
            <p:nvPr/>
          </p:nvSpPr>
          <p:spPr>
            <a:xfrm>
              <a:off x="1767904" y="979123"/>
              <a:ext cx="10023140" cy="1684564"/>
            </a:xfrm>
            <a:prstGeom prst="rect">
              <a:avLst/>
            </a:prstGeom>
            <a:noFill/>
          </p:spPr>
          <p:txBody>
            <a:bodyPr wrap="square" rtlCol="0">
              <a:spAutoFit/>
            </a:bodyPr>
            <a:lstStyle/>
            <a:p>
              <a:pPr>
                <a:lnSpc>
                  <a:spcPct val="200000"/>
                </a:lnSpc>
              </a:pPr>
              <a:r>
                <a:rPr lang="zh-CN"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4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求下列三角函数值</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1164" y="1842067"/>
              <a:ext cx="6264592" cy="1244886"/>
            </a:xfrm>
            <a:prstGeom prst="rect">
              <a:avLst/>
            </a:prstGeom>
          </p:spPr>
        </p:pic>
      </p:grpSp>
      <p:sp>
        <p:nvSpPr>
          <p:cNvPr id="4" name="文本框 3"/>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矩形 5"/>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3" name="组合 22"/>
          <p:cNvGrpSpPr/>
          <p:nvPr/>
        </p:nvGrpSpPr>
        <p:grpSpPr>
          <a:xfrm>
            <a:off x="1292783" y="2706251"/>
            <a:ext cx="8352649" cy="995451"/>
            <a:chOff x="1788083" y="2706251"/>
            <a:chExt cx="8352649" cy="995451"/>
          </a:xfrm>
        </p:grpSpPr>
        <p:pic>
          <p:nvPicPr>
            <p:cNvPr id="21" name="图片 2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0131" y="2706251"/>
              <a:ext cx="7420601" cy="995451"/>
            </a:xfrm>
            <a:prstGeom prst="rect">
              <a:avLst/>
            </a:prstGeom>
          </p:spPr>
        </p:pic>
        <p:sp>
          <p:nvSpPr>
            <p:cNvPr id="22" name="文本框 21"/>
            <p:cNvSpPr txBox="1"/>
            <p:nvPr/>
          </p:nvSpPr>
          <p:spPr>
            <a:xfrm>
              <a:off x="1788083" y="2927067"/>
              <a:ext cx="7859440" cy="523220"/>
            </a:xfrm>
            <a:prstGeom prst="rect">
              <a:avLst/>
            </a:prstGeom>
            <a:noFill/>
          </p:spPr>
          <p:txBody>
            <a:bodyPr wrap="square" rtlCol="0">
              <a:spAutoFit/>
            </a:bodyPr>
            <a:lstStyle/>
            <a:p>
              <a:r>
                <a:rPr lang="zh-CN" altLang="en-US"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 name="组合 1"/>
          <p:cNvGrpSpPr/>
          <p:nvPr/>
        </p:nvGrpSpPr>
        <p:grpSpPr>
          <a:xfrm>
            <a:off x="1278789" y="3693959"/>
            <a:ext cx="10066669" cy="720882"/>
            <a:chOff x="1774089" y="3693959"/>
            <a:chExt cx="10066669" cy="720882"/>
          </a:xfrm>
        </p:grpSpPr>
        <p:sp>
          <p:nvSpPr>
            <p:cNvPr id="24" name="文本框 23"/>
            <p:cNvSpPr txBox="1"/>
            <p:nvPr/>
          </p:nvSpPr>
          <p:spPr>
            <a:xfrm>
              <a:off x="1774089" y="3792790"/>
              <a:ext cx="769500"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9067" y="3693959"/>
              <a:ext cx="9551691" cy="720882"/>
            </a:xfrm>
            <a:prstGeom prst="rect">
              <a:avLst/>
            </a:prstGeom>
          </p:spPr>
        </p:pic>
      </p:grpSp>
      <p:grpSp>
        <p:nvGrpSpPr>
          <p:cNvPr id="30" name="组合 29"/>
          <p:cNvGrpSpPr/>
          <p:nvPr/>
        </p:nvGrpSpPr>
        <p:grpSpPr>
          <a:xfrm>
            <a:off x="1292783" y="4519380"/>
            <a:ext cx="5704578" cy="982031"/>
            <a:chOff x="1788083" y="4519380"/>
            <a:chExt cx="5704578" cy="982031"/>
          </a:xfrm>
        </p:grpSpPr>
        <p:sp>
          <p:nvSpPr>
            <p:cNvPr id="25" name="文本框 24"/>
            <p:cNvSpPr txBox="1"/>
            <p:nvPr/>
          </p:nvSpPr>
          <p:spPr>
            <a:xfrm>
              <a:off x="1788083" y="4815461"/>
              <a:ext cx="932048" cy="523220"/>
            </a:xfrm>
            <a:prstGeom prst="rect">
              <a:avLst/>
            </a:prstGeom>
            <a:noFill/>
          </p:spPr>
          <p:txBody>
            <a:bodyPr wrap="square">
              <a:spAutoFit/>
            </a:bodyPr>
            <a:lstStyle/>
            <a:p>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9" name="图片 2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9542" y="4519380"/>
              <a:ext cx="5213119" cy="982031"/>
            </a:xfrm>
            <a:prstGeom prst="rect">
              <a:avLst/>
            </a:prstGeom>
          </p:spPr>
        </p:pic>
      </p:grpSp>
      <p:grpSp>
        <p:nvGrpSpPr>
          <p:cNvPr id="28" name="组合 27"/>
          <p:cNvGrpSpPr/>
          <p:nvPr/>
        </p:nvGrpSpPr>
        <p:grpSpPr>
          <a:xfrm>
            <a:off x="9970893" y="1115028"/>
            <a:ext cx="1212720" cy="847969"/>
            <a:chOff x="3136900" y="5457825"/>
            <a:chExt cx="1235075" cy="863600"/>
          </a:xfrm>
          <a:solidFill>
            <a:srgbClr val="00687B"/>
          </a:solidFill>
        </p:grpSpPr>
        <p:sp>
          <p:nvSpPr>
            <p:cNvPr id="31" name="Freeform 120"/>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Freeform 121"/>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Freeform 122"/>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2" name="图片 11"/>
          <p:cNvPicPr>
            <a:picLocks noChangeAspect="1"/>
          </p:cNvPicPr>
          <p:nvPr>
            <p:custDataLst>
              <p:tags r:id="rId5"/>
            </p:custDataLst>
          </p:nvPr>
        </p:nvPicPr>
        <p:blipFill>
          <a:blip r:embed="rId6"/>
          <a:stretch>
            <a:fillRect/>
          </a:stretch>
        </p:blipFill>
        <p:spPr>
          <a:xfrm>
            <a:off x="0" y="-388620"/>
            <a:ext cx="12192635"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2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矩形 5"/>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9" name="组合 18"/>
          <p:cNvGrpSpPr/>
          <p:nvPr/>
        </p:nvGrpSpPr>
        <p:grpSpPr>
          <a:xfrm>
            <a:off x="2165386" y="1184031"/>
            <a:ext cx="10023140" cy="1074964"/>
            <a:chOff x="1725807" y="732857"/>
            <a:chExt cx="10023140" cy="1074964"/>
          </a:xfrm>
        </p:grpSpPr>
        <p:sp>
          <p:nvSpPr>
            <p:cNvPr id="18" name="文本框 17"/>
            <p:cNvSpPr txBox="1"/>
            <p:nvPr/>
          </p:nvSpPr>
          <p:spPr>
            <a:xfrm>
              <a:off x="1725807" y="732857"/>
              <a:ext cx="10023140" cy="826445"/>
            </a:xfrm>
            <a:prstGeom prst="rect">
              <a:avLst/>
            </a:prstGeom>
            <a:noFill/>
          </p:spPr>
          <p:txBody>
            <a:bodyPr wrap="square" rtlCol="0">
              <a:spAutoFit/>
            </a:bodyPr>
            <a:lstStyle/>
            <a:p>
              <a:pPr>
                <a:lnSpc>
                  <a:spcPct val="200000"/>
                </a:lnSpc>
              </a:pPr>
              <a:r>
                <a:rPr lang="zh-CN"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化简                                        </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81786" y="864831"/>
              <a:ext cx="3342378" cy="942990"/>
            </a:xfrm>
            <a:prstGeom prst="rect">
              <a:avLst/>
            </a:prstGeom>
          </p:spPr>
        </p:pic>
      </p:grpSp>
      <p:grpSp>
        <p:nvGrpSpPr>
          <p:cNvPr id="27" name="组合 26"/>
          <p:cNvGrpSpPr/>
          <p:nvPr/>
        </p:nvGrpSpPr>
        <p:grpSpPr>
          <a:xfrm>
            <a:off x="2165386" y="2614493"/>
            <a:ext cx="6869949" cy="1173240"/>
            <a:chOff x="2804483" y="2604661"/>
            <a:chExt cx="6869949" cy="1173240"/>
          </a:xfrm>
        </p:grpSpPr>
        <p:sp>
          <p:nvSpPr>
            <p:cNvPr id="20" name="文本框 19"/>
            <p:cNvSpPr txBox="1"/>
            <p:nvPr/>
          </p:nvSpPr>
          <p:spPr>
            <a:xfrm>
              <a:off x="2804483" y="2852269"/>
              <a:ext cx="5960868" cy="523220"/>
            </a:xfrm>
            <a:prstGeom prst="rect">
              <a:avLst/>
            </a:prstGeom>
            <a:noFill/>
          </p:spPr>
          <p:txBody>
            <a:bodyPr wrap="square" rtlCol="0">
              <a:spAutoFit/>
            </a:bodyPr>
            <a:lstStyle/>
            <a:p>
              <a:r>
                <a:rPr lang="zh-CN" altLang="en-US"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800" b="1"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4" name="图片 2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3691" y="2604661"/>
              <a:ext cx="6260741" cy="1173240"/>
            </a:xfrm>
            <a:prstGeom prst="rect">
              <a:avLst/>
            </a:prstGeom>
          </p:spPr>
        </p:pic>
      </p:grpSp>
      <p:pic>
        <p:nvPicPr>
          <p:cNvPr id="26" name="图片 2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2805" y="3988427"/>
            <a:ext cx="3472159" cy="1422330"/>
          </a:xfrm>
          <a:prstGeom prst="rect">
            <a:avLst/>
          </a:prstGeom>
        </p:spPr>
      </p:pic>
      <p:sp>
        <p:nvSpPr>
          <p:cNvPr id="23" name="Freeform 24"/>
          <p:cNvSpPr>
            <a:spLocks noEditPoints="1"/>
          </p:cNvSpPr>
          <p:nvPr/>
        </p:nvSpPr>
        <p:spPr bwMode="auto">
          <a:xfrm>
            <a:off x="9644543" y="3123711"/>
            <a:ext cx="741168" cy="1263650"/>
          </a:xfrm>
          <a:custGeom>
            <a:avLst/>
            <a:gdLst/>
            <a:ahLst/>
            <a:cxnLst>
              <a:cxn ang="0">
                <a:pos x="317" y="1182"/>
              </a:cxn>
              <a:cxn ang="0">
                <a:pos x="127" y="621"/>
              </a:cxn>
              <a:cxn ang="0">
                <a:pos x="227" y="428"/>
              </a:cxn>
              <a:cxn ang="0">
                <a:pos x="284" y="66"/>
              </a:cxn>
              <a:cxn ang="0">
                <a:pos x="660" y="982"/>
              </a:cxn>
              <a:cxn ang="0">
                <a:pos x="734" y="462"/>
              </a:cxn>
              <a:cxn ang="0">
                <a:pos x="805" y="5"/>
              </a:cxn>
              <a:cxn ang="0">
                <a:pos x="834" y="613"/>
              </a:cxn>
              <a:cxn ang="0">
                <a:pos x="922" y="708"/>
              </a:cxn>
              <a:cxn ang="0">
                <a:pos x="1130" y="377"/>
              </a:cxn>
              <a:cxn ang="0">
                <a:pos x="1047" y="917"/>
              </a:cxn>
              <a:cxn ang="0">
                <a:pos x="1089" y="1928"/>
              </a:cxn>
              <a:cxn ang="0">
                <a:pos x="801" y="112"/>
              </a:cxn>
              <a:cxn ang="0">
                <a:pos x="725" y="419"/>
              </a:cxn>
              <a:cxn ang="0">
                <a:pos x="836" y="138"/>
              </a:cxn>
              <a:cxn ang="0">
                <a:pos x="232" y="305"/>
              </a:cxn>
              <a:cxn ang="0">
                <a:pos x="357" y="533"/>
              </a:cxn>
              <a:cxn ang="0">
                <a:pos x="381" y="411"/>
              </a:cxn>
              <a:cxn ang="0">
                <a:pos x="341" y="302"/>
              </a:cxn>
              <a:cxn ang="0">
                <a:pos x="273" y="243"/>
              </a:cxn>
              <a:cxn ang="0">
                <a:pos x="1048" y="457"/>
              </a:cxn>
              <a:cxn ang="0">
                <a:pos x="1062" y="351"/>
              </a:cxn>
              <a:cxn ang="0">
                <a:pos x="821" y="448"/>
              </a:cxn>
              <a:cxn ang="0">
                <a:pos x="1053" y="476"/>
              </a:cxn>
              <a:cxn ang="0">
                <a:pos x="452" y="503"/>
              </a:cxn>
              <a:cxn ang="0">
                <a:pos x="524" y="576"/>
              </a:cxn>
              <a:cxn ang="0">
                <a:pos x="447" y="1210"/>
              </a:cxn>
              <a:cxn ang="0">
                <a:pos x="732" y="625"/>
              </a:cxn>
              <a:cxn ang="0">
                <a:pos x="43" y="689"/>
              </a:cxn>
              <a:cxn ang="0">
                <a:pos x="420" y="1312"/>
              </a:cxn>
              <a:cxn ang="0">
                <a:pos x="691" y="825"/>
              </a:cxn>
              <a:cxn ang="0">
                <a:pos x="734" y="1142"/>
              </a:cxn>
              <a:cxn ang="0">
                <a:pos x="938" y="683"/>
              </a:cxn>
              <a:cxn ang="0">
                <a:pos x="940" y="717"/>
              </a:cxn>
              <a:cxn ang="0">
                <a:pos x="985" y="810"/>
              </a:cxn>
              <a:cxn ang="0">
                <a:pos x="900" y="941"/>
              </a:cxn>
              <a:cxn ang="0">
                <a:pos x="1004" y="868"/>
              </a:cxn>
              <a:cxn ang="0">
                <a:pos x="1029" y="982"/>
              </a:cxn>
              <a:cxn ang="0">
                <a:pos x="814" y="914"/>
              </a:cxn>
              <a:cxn ang="0">
                <a:pos x="850" y="927"/>
              </a:cxn>
              <a:cxn ang="0">
                <a:pos x="1096" y="1016"/>
              </a:cxn>
              <a:cxn ang="0">
                <a:pos x="759" y="1286"/>
              </a:cxn>
              <a:cxn ang="0">
                <a:pos x="842" y="1045"/>
              </a:cxn>
              <a:cxn ang="0">
                <a:pos x="573" y="1261"/>
              </a:cxn>
              <a:cxn ang="0">
                <a:pos x="622" y="1076"/>
              </a:cxn>
              <a:cxn ang="0">
                <a:pos x="1020" y="1144"/>
              </a:cxn>
              <a:cxn ang="0">
                <a:pos x="643" y="1531"/>
              </a:cxn>
              <a:cxn ang="0">
                <a:pos x="322" y="1327"/>
              </a:cxn>
              <a:cxn ang="0">
                <a:pos x="950" y="1247"/>
              </a:cxn>
              <a:cxn ang="0">
                <a:pos x="439" y="1482"/>
              </a:cxn>
              <a:cxn ang="0">
                <a:pos x="417" y="1545"/>
              </a:cxn>
              <a:cxn ang="0">
                <a:pos x="439" y="1371"/>
              </a:cxn>
              <a:cxn ang="0">
                <a:pos x="773" y="1659"/>
              </a:cxn>
              <a:cxn ang="0">
                <a:pos x="832" y="1788"/>
              </a:cxn>
              <a:cxn ang="0">
                <a:pos x="810" y="1533"/>
              </a:cxn>
              <a:cxn ang="0">
                <a:pos x="743" y="1641"/>
              </a:cxn>
              <a:cxn ang="0">
                <a:pos x="408" y="2090"/>
              </a:cxn>
              <a:cxn ang="0">
                <a:pos x="1074" y="1832"/>
              </a:cxn>
              <a:cxn ang="0">
                <a:pos x="800" y="2062"/>
              </a:cxn>
              <a:cxn ang="0">
                <a:pos x="584" y="1658"/>
              </a:cxn>
              <a:cxn ang="0">
                <a:pos x="810" y="1813"/>
              </a:cxn>
              <a:cxn ang="0">
                <a:pos x="635" y="1789"/>
              </a:cxn>
              <a:cxn ang="0">
                <a:pos x="907" y="1780"/>
              </a:cxn>
            </a:cxnLst>
            <a:rect l="0" t="0" r="r" b="b"/>
            <a:pathLst>
              <a:path w="1161" h="2388">
                <a:moveTo>
                  <a:pt x="410" y="2315"/>
                </a:moveTo>
                <a:lnTo>
                  <a:pt x="410" y="2315"/>
                </a:lnTo>
                <a:lnTo>
                  <a:pt x="408" y="2269"/>
                </a:lnTo>
                <a:lnTo>
                  <a:pt x="403" y="2224"/>
                </a:lnTo>
                <a:lnTo>
                  <a:pt x="398" y="2180"/>
                </a:lnTo>
                <a:lnTo>
                  <a:pt x="393" y="2135"/>
                </a:lnTo>
                <a:lnTo>
                  <a:pt x="381" y="2043"/>
                </a:lnTo>
                <a:lnTo>
                  <a:pt x="377" y="1994"/>
                </a:lnTo>
                <a:lnTo>
                  <a:pt x="372" y="1944"/>
                </a:lnTo>
                <a:lnTo>
                  <a:pt x="372" y="1944"/>
                </a:lnTo>
                <a:lnTo>
                  <a:pt x="371" y="1924"/>
                </a:lnTo>
                <a:lnTo>
                  <a:pt x="372" y="1902"/>
                </a:lnTo>
                <a:lnTo>
                  <a:pt x="372" y="1881"/>
                </a:lnTo>
                <a:lnTo>
                  <a:pt x="371" y="1870"/>
                </a:lnTo>
                <a:lnTo>
                  <a:pt x="370" y="1859"/>
                </a:lnTo>
                <a:lnTo>
                  <a:pt x="370" y="1859"/>
                </a:lnTo>
                <a:lnTo>
                  <a:pt x="361" y="1794"/>
                </a:lnTo>
                <a:lnTo>
                  <a:pt x="351" y="1726"/>
                </a:lnTo>
                <a:lnTo>
                  <a:pt x="342" y="1658"/>
                </a:lnTo>
                <a:lnTo>
                  <a:pt x="337" y="1595"/>
                </a:lnTo>
                <a:lnTo>
                  <a:pt x="337" y="1595"/>
                </a:lnTo>
                <a:lnTo>
                  <a:pt x="337" y="1592"/>
                </a:lnTo>
                <a:lnTo>
                  <a:pt x="338" y="1588"/>
                </a:lnTo>
                <a:lnTo>
                  <a:pt x="339" y="1583"/>
                </a:lnTo>
                <a:lnTo>
                  <a:pt x="339" y="1579"/>
                </a:lnTo>
                <a:lnTo>
                  <a:pt x="339" y="1579"/>
                </a:lnTo>
                <a:lnTo>
                  <a:pt x="337" y="1568"/>
                </a:lnTo>
                <a:lnTo>
                  <a:pt x="335" y="1559"/>
                </a:lnTo>
                <a:lnTo>
                  <a:pt x="333" y="1549"/>
                </a:lnTo>
                <a:lnTo>
                  <a:pt x="333" y="1544"/>
                </a:lnTo>
                <a:lnTo>
                  <a:pt x="333" y="1539"/>
                </a:lnTo>
                <a:lnTo>
                  <a:pt x="333" y="1539"/>
                </a:lnTo>
                <a:lnTo>
                  <a:pt x="334" y="1533"/>
                </a:lnTo>
                <a:lnTo>
                  <a:pt x="336" y="1528"/>
                </a:lnTo>
                <a:lnTo>
                  <a:pt x="338" y="1521"/>
                </a:lnTo>
                <a:lnTo>
                  <a:pt x="341" y="1516"/>
                </a:lnTo>
                <a:lnTo>
                  <a:pt x="346" y="1510"/>
                </a:lnTo>
                <a:lnTo>
                  <a:pt x="350" y="1505"/>
                </a:lnTo>
                <a:lnTo>
                  <a:pt x="355" y="1502"/>
                </a:lnTo>
                <a:lnTo>
                  <a:pt x="362" y="1498"/>
                </a:lnTo>
                <a:lnTo>
                  <a:pt x="362" y="1498"/>
                </a:lnTo>
                <a:lnTo>
                  <a:pt x="347" y="1452"/>
                </a:lnTo>
                <a:lnTo>
                  <a:pt x="332" y="1406"/>
                </a:lnTo>
                <a:lnTo>
                  <a:pt x="324" y="1383"/>
                </a:lnTo>
                <a:lnTo>
                  <a:pt x="316" y="1361"/>
                </a:lnTo>
                <a:lnTo>
                  <a:pt x="306" y="1339"/>
                </a:lnTo>
                <a:lnTo>
                  <a:pt x="295" y="1319"/>
                </a:lnTo>
                <a:lnTo>
                  <a:pt x="295" y="1319"/>
                </a:lnTo>
                <a:lnTo>
                  <a:pt x="297" y="1314"/>
                </a:lnTo>
                <a:lnTo>
                  <a:pt x="299" y="1311"/>
                </a:lnTo>
                <a:lnTo>
                  <a:pt x="302" y="1307"/>
                </a:lnTo>
                <a:lnTo>
                  <a:pt x="304" y="1303"/>
                </a:lnTo>
                <a:lnTo>
                  <a:pt x="304" y="1303"/>
                </a:lnTo>
                <a:lnTo>
                  <a:pt x="303" y="1286"/>
                </a:lnTo>
                <a:lnTo>
                  <a:pt x="303" y="1270"/>
                </a:lnTo>
                <a:lnTo>
                  <a:pt x="306" y="1253"/>
                </a:lnTo>
                <a:lnTo>
                  <a:pt x="309" y="1238"/>
                </a:lnTo>
                <a:lnTo>
                  <a:pt x="314" y="1210"/>
                </a:lnTo>
                <a:lnTo>
                  <a:pt x="317" y="1196"/>
                </a:lnTo>
                <a:lnTo>
                  <a:pt x="317" y="1182"/>
                </a:lnTo>
                <a:lnTo>
                  <a:pt x="317" y="1182"/>
                </a:lnTo>
                <a:lnTo>
                  <a:pt x="309" y="1179"/>
                </a:lnTo>
                <a:lnTo>
                  <a:pt x="303" y="1174"/>
                </a:lnTo>
                <a:lnTo>
                  <a:pt x="287" y="1169"/>
                </a:lnTo>
                <a:lnTo>
                  <a:pt x="270" y="1165"/>
                </a:lnTo>
                <a:lnTo>
                  <a:pt x="251" y="1162"/>
                </a:lnTo>
                <a:lnTo>
                  <a:pt x="232" y="1160"/>
                </a:lnTo>
                <a:lnTo>
                  <a:pt x="215" y="1159"/>
                </a:lnTo>
                <a:lnTo>
                  <a:pt x="183" y="1159"/>
                </a:lnTo>
                <a:lnTo>
                  <a:pt x="183" y="1159"/>
                </a:lnTo>
                <a:lnTo>
                  <a:pt x="175" y="1157"/>
                </a:lnTo>
                <a:lnTo>
                  <a:pt x="168" y="1154"/>
                </a:lnTo>
                <a:lnTo>
                  <a:pt x="154" y="1145"/>
                </a:lnTo>
                <a:lnTo>
                  <a:pt x="140" y="1138"/>
                </a:lnTo>
                <a:lnTo>
                  <a:pt x="132" y="1135"/>
                </a:lnTo>
                <a:lnTo>
                  <a:pt x="125" y="1132"/>
                </a:lnTo>
                <a:lnTo>
                  <a:pt x="125" y="1132"/>
                </a:lnTo>
                <a:lnTo>
                  <a:pt x="114" y="1124"/>
                </a:lnTo>
                <a:lnTo>
                  <a:pt x="104" y="1115"/>
                </a:lnTo>
                <a:lnTo>
                  <a:pt x="94" y="1106"/>
                </a:lnTo>
                <a:lnTo>
                  <a:pt x="84" y="1095"/>
                </a:lnTo>
                <a:lnTo>
                  <a:pt x="75" y="1084"/>
                </a:lnTo>
                <a:lnTo>
                  <a:pt x="66" y="1073"/>
                </a:lnTo>
                <a:lnTo>
                  <a:pt x="58" y="1060"/>
                </a:lnTo>
                <a:lnTo>
                  <a:pt x="49" y="1046"/>
                </a:lnTo>
                <a:lnTo>
                  <a:pt x="41" y="1032"/>
                </a:lnTo>
                <a:lnTo>
                  <a:pt x="35" y="1018"/>
                </a:lnTo>
                <a:lnTo>
                  <a:pt x="29" y="1003"/>
                </a:lnTo>
                <a:lnTo>
                  <a:pt x="22" y="987"/>
                </a:lnTo>
                <a:lnTo>
                  <a:pt x="18" y="971"/>
                </a:lnTo>
                <a:lnTo>
                  <a:pt x="13" y="955"/>
                </a:lnTo>
                <a:lnTo>
                  <a:pt x="9" y="938"/>
                </a:lnTo>
                <a:lnTo>
                  <a:pt x="6" y="920"/>
                </a:lnTo>
                <a:lnTo>
                  <a:pt x="6" y="920"/>
                </a:lnTo>
                <a:lnTo>
                  <a:pt x="4" y="900"/>
                </a:lnTo>
                <a:lnTo>
                  <a:pt x="2" y="878"/>
                </a:lnTo>
                <a:lnTo>
                  <a:pt x="0" y="853"/>
                </a:lnTo>
                <a:lnTo>
                  <a:pt x="0" y="828"/>
                </a:lnTo>
                <a:lnTo>
                  <a:pt x="0" y="804"/>
                </a:lnTo>
                <a:lnTo>
                  <a:pt x="1" y="779"/>
                </a:lnTo>
                <a:lnTo>
                  <a:pt x="3" y="755"/>
                </a:lnTo>
                <a:lnTo>
                  <a:pt x="6" y="731"/>
                </a:lnTo>
                <a:lnTo>
                  <a:pt x="6" y="731"/>
                </a:lnTo>
                <a:lnTo>
                  <a:pt x="9" y="719"/>
                </a:lnTo>
                <a:lnTo>
                  <a:pt x="14" y="707"/>
                </a:lnTo>
                <a:lnTo>
                  <a:pt x="18" y="697"/>
                </a:lnTo>
                <a:lnTo>
                  <a:pt x="23" y="687"/>
                </a:lnTo>
                <a:lnTo>
                  <a:pt x="29" y="677"/>
                </a:lnTo>
                <a:lnTo>
                  <a:pt x="35" y="669"/>
                </a:lnTo>
                <a:lnTo>
                  <a:pt x="48" y="653"/>
                </a:lnTo>
                <a:lnTo>
                  <a:pt x="48" y="653"/>
                </a:lnTo>
                <a:lnTo>
                  <a:pt x="55" y="650"/>
                </a:lnTo>
                <a:lnTo>
                  <a:pt x="63" y="647"/>
                </a:lnTo>
                <a:lnTo>
                  <a:pt x="77" y="639"/>
                </a:lnTo>
                <a:lnTo>
                  <a:pt x="91" y="631"/>
                </a:lnTo>
                <a:lnTo>
                  <a:pt x="97" y="628"/>
                </a:lnTo>
                <a:lnTo>
                  <a:pt x="105" y="625"/>
                </a:lnTo>
                <a:lnTo>
                  <a:pt x="105" y="625"/>
                </a:lnTo>
                <a:lnTo>
                  <a:pt x="115" y="623"/>
                </a:lnTo>
                <a:lnTo>
                  <a:pt x="127" y="621"/>
                </a:lnTo>
                <a:lnTo>
                  <a:pt x="139" y="619"/>
                </a:lnTo>
                <a:lnTo>
                  <a:pt x="151" y="619"/>
                </a:lnTo>
                <a:lnTo>
                  <a:pt x="162" y="619"/>
                </a:lnTo>
                <a:lnTo>
                  <a:pt x="173" y="621"/>
                </a:lnTo>
                <a:lnTo>
                  <a:pt x="184" y="623"/>
                </a:lnTo>
                <a:lnTo>
                  <a:pt x="193" y="627"/>
                </a:lnTo>
                <a:lnTo>
                  <a:pt x="193" y="627"/>
                </a:lnTo>
                <a:lnTo>
                  <a:pt x="206" y="636"/>
                </a:lnTo>
                <a:lnTo>
                  <a:pt x="218" y="645"/>
                </a:lnTo>
                <a:lnTo>
                  <a:pt x="229" y="655"/>
                </a:lnTo>
                <a:lnTo>
                  <a:pt x="240" y="667"/>
                </a:lnTo>
                <a:lnTo>
                  <a:pt x="248" y="680"/>
                </a:lnTo>
                <a:lnTo>
                  <a:pt x="257" y="692"/>
                </a:lnTo>
                <a:lnTo>
                  <a:pt x="264" y="705"/>
                </a:lnTo>
                <a:lnTo>
                  <a:pt x="271" y="719"/>
                </a:lnTo>
                <a:lnTo>
                  <a:pt x="271" y="719"/>
                </a:lnTo>
                <a:lnTo>
                  <a:pt x="271" y="698"/>
                </a:lnTo>
                <a:lnTo>
                  <a:pt x="272" y="678"/>
                </a:lnTo>
                <a:lnTo>
                  <a:pt x="274" y="659"/>
                </a:lnTo>
                <a:lnTo>
                  <a:pt x="278" y="642"/>
                </a:lnTo>
                <a:lnTo>
                  <a:pt x="283" y="625"/>
                </a:lnTo>
                <a:lnTo>
                  <a:pt x="291" y="609"/>
                </a:lnTo>
                <a:lnTo>
                  <a:pt x="298" y="594"/>
                </a:lnTo>
                <a:lnTo>
                  <a:pt x="308" y="580"/>
                </a:lnTo>
                <a:lnTo>
                  <a:pt x="308" y="580"/>
                </a:lnTo>
                <a:lnTo>
                  <a:pt x="305" y="576"/>
                </a:lnTo>
                <a:lnTo>
                  <a:pt x="301" y="572"/>
                </a:lnTo>
                <a:lnTo>
                  <a:pt x="296" y="571"/>
                </a:lnTo>
                <a:lnTo>
                  <a:pt x="291" y="570"/>
                </a:lnTo>
                <a:lnTo>
                  <a:pt x="282" y="568"/>
                </a:lnTo>
                <a:lnTo>
                  <a:pt x="279" y="566"/>
                </a:lnTo>
                <a:lnTo>
                  <a:pt x="277" y="563"/>
                </a:lnTo>
                <a:lnTo>
                  <a:pt x="277" y="563"/>
                </a:lnTo>
                <a:lnTo>
                  <a:pt x="276" y="561"/>
                </a:lnTo>
                <a:lnTo>
                  <a:pt x="276" y="559"/>
                </a:lnTo>
                <a:lnTo>
                  <a:pt x="277" y="553"/>
                </a:lnTo>
                <a:lnTo>
                  <a:pt x="279" y="548"/>
                </a:lnTo>
                <a:lnTo>
                  <a:pt x="282" y="543"/>
                </a:lnTo>
                <a:lnTo>
                  <a:pt x="287" y="536"/>
                </a:lnTo>
                <a:lnTo>
                  <a:pt x="289" y="530"/>
                </a:lnTo>
                <a:lnTo>
                  <a:pt x="291" y="522"/>
                </a:lnTo>
                <a:lnTo>
                  <a:pt x="291" y="515"/>
                </a:lnTo>
                <a:lnTo>
                  <a:pt x="291" y="515"/>
                </a:lnTo>
                <a:lnTo>
                  <a:pt x="286" y="511"/>
                </a:lnTo>
                <a:lnTo>
                  <a:pt x="279" y="508"/>
                </a:lnTo>
                <a:lnTo>
                  <a:pt x="266" y="504"/>
                </a:lnTo>
                <a:lnTo>
                  <a:pt x="253" y="498"/>
                </a:lnTo>
                <a:lnTo>
                  <a:pt x="248" y="494"/>
                </a:lnTo>
                <a:lnTo>
                  <a:pt x="244" y="490"/>
                </a:lnTo>
                <a:lnTo>
                  <a:pt x="244" y="490"/>
                </a:lnTo>
                <a:lnTo>
                  <a:pt x="244" y="486"/>
                </a:lnTo>
                <a:lnTo>
                  <a:pt x="245" y="481"/>
                </a:lnTo>
                <a:lnTo>
                  <a:pt x="248" y="471"/>
                </a:lnTo>
                <a:lnTo>
                  <a:pt x="252" y="459"/>
                </a:lnTo>
                <a:lnTo>
                  <a:pt x="256" y="448"/>
                </a:lnTo>
                <a:lnTo>
                  <a:pt x="256" y="448"/>
                </a:lnTo>
                <a:lnTo>
                  <a:pt x="252" y="444"/>
                </a:lnTo>
                <a:lnTo>
                  <a:pt x="248" y="440"/>
                </a:lnTo>
                <a:lnTo>
                  <a:pt x="237" y="433"/>
                </a:lnTo>
                <a:lnTo>
                  <a:pt x="227" y="428"/>
                </a:lnTo>
                <a:lnTo>
                  <a:pt x="221" y="425"/>
                </a:lnTo>
                <a:lnTo>
                  <a:pt x="216" y="422"/>
                </a:lnTo>
                <a:lnTo>
                  <a:pt x="216" y="422"/>
                </a:lnTo>
                <a:lnTo>
                  <a:pt x="222" y="411"/>
                </a:lnTo>
                <a:lnTo>
                  <a:pt x="228" y="399"/>
                </a:lnTo>
                <a:lnTo>
                  <a:pt x="232" y="387"/>
                </a:lnTo>
                <a:lnTo>
                  <a:pt x="235" y="373"/>
                </a:lnTo>
                <a:lnTo>
                  <a:pt x="235" y="373"/>
                </a:lnTo>
                <a:lnTo>
                  <a:pt x="232" y="368"/>
                </a:lnTo>
                <a:lnTo>
                  <a:pt x="227" y="363"/>
                </a:lnTo>
                <a:lnTo>
                  <a:pt x="221" y="359"/>
                </a:lnTo>
                <a:lnTo>
                  <a:pt x="215" y="356"/>
                </a:lnTo>
                <a:lnTo>
                  <a:pt x="202" y="350"/>
                </a:lnTo>
                <a:lnTo>
                  <a:pt x="197" y="345"/>
                </a:lnTo>
                <a:lnTo>
                  <a:pt x="191" y="340"/>
                </a:lnTo>
                <a:lnTo>
                  <a:pt x="191" y="340"/>
                </a:lnTo>
                <a:lnTo>
                  <a:pt x="193" y="335"/>
                </a:lnTo>
                <a:lnTo>
                  <a:pt x="196" y="329"/>
                </a:lnTo>
                <a:lnTo>
                  <a:pt x="198" y="324"/>
                </a:lnTo>
                <a:lnTo>
                  <a:pt x="202" y="320"/>
                </a:lnTo>
                <a:lnTo>
                  <a:pt x="210" y="311"/>
                </a:lnTo>
                <a:lnTo>
                  <a:pt x="216" y="304"/>
                </a:lnTo>
                <a:lnTo>
                  <a:pt x="216" y="304"/>
                </a:lnTo>
                <a:lnTo>
                  <a:pt x="214" y="299"/>
                </a:lnTo>
                <a:lnTo>
                  <a:pt x="210" y="296"/>
                </a:lnTo>
                <a:lnTo>
                  <a:pt x="202" y="291"/>
                </a:lnTo>
                <a:lnTo>
                  <a:pt x="192" y="287"/>
                </a:lnTo>
                <a:lnTo>
                  <a:pt x="183" y="282"/>
                </a:lnTo>
                <a:lnTo>
                  <a:pt x="183" y="282"/>
                </a:lnTo>
                <a:lnTo>
                  <a:pt x="176" y="265"/>
                </a:lnTo>
                <a:lnTo>
                  <a:pt x="168" y="248"/>
                </a:lnTo>
                <a:lnTo>
                  <a:pt x="150" y="214"/>
                </a:lnTo>
                <a:lnTo>
                  <a:pt x="142" y="198"/>
                </a:lnTo>
                <a:lnTo>
                  <a:pt x="136" y="181"/>
                </a:lnTo>
                <a:lnTo>
                  <a:pt x="134" y="172"/>
                </a:lnTo>
                <a:lnTo>
                  <a:pt x="132" y="163"/>
                </a:lnTo>
                <a:lnTo>
                  <a:pt x="131" y="154"/>
                </a:lnTo>
                <a:lnTo>
                  <a:pt x="131" y="145"/>
                </a:lnTo>
                <a:lnTo>
                  <a:pt x="131" y="145"/>
                </a:lnTo>
                <a:lnTo>
                  <a:pt x="137" y="141"/>
                </a:lnTo>
                <a:lnTo>
                  <a:pt x="140" y="136"/>
                </a:lnTo>
                <a:lnTo>
                  <a:pt x="143" y="128"/>
                </a:lnTo>
                <a:lnTo>
                  <a:pt x="146" y="122"/>
                </a:lnTo>
                <a:lnTo>
                  <a:pt x="150" y="107"/>
                </a:lnTo>
                <a:lnTo>
                  <a:pt x="152" y="94"/>
                </a:lnTo>
                <a:lnTo>
                  <a:pt x="152" y="94"/>
                </a:lnTo>
                <a:lnTo>
                  <a:pt x="164" y="89"/>
                </a:lnTo>
                <a:lnTo>
                  <a:pt x="173" y="83"/>
                </a:lnTo>
                <a:lnTo>
                  <a:pt x="190" y="70"/>
                </a:lnTo>
                <a:lnTo>
                  <a:pt x="199" y="64"/>
                </a:lnTo>
                <a:lnTo>
                  <a:pt x="208" y="59"/>
                </a:lnTo>
                <a:lnTo>
                  <a:pt x="219" y="54"/>
                </a:lnTo>
                <a:lnTo>
                  <a:pt x="231" y="52"/>
                </a:lnTo>
                <a:lnTo>
                  <a:pt x="231" y="52"/>
                </a:lnTo>
                <a:lnTo>
                  <a:pt x="238" y="51"/>
                </a:lnTo>
                <a:lnTo>
                  <a:pt x="246" y="52"/>
                </a:lnTo>
                <a:lnTo>
                  <a:pt x="253" y="53"/>
                </a:lnTo>
                <a:lnTo>
                  <a:pt x="260" y="54"/>
                </a:lnTo>
                <a:lnTo>
                  <a:pt x="273" y="59"/>
                </a:lnTo>
                <a:lnTo>
                  <a:pt x="284" y="66"/>
                </a:lnTo>
                <a:lnTo>
                  <a:pt x="296" y="74"/>
                </a:lnTo>
                <a:lnTo>
                  <a:pt x="307" y="82"/>
                </a:lnTo>
                <a:lnTo>
                  <a:pt x="328" y="99"/>
                </a:lnTo>
                <a:lnTo>
                  <a:pt x="328" y="99"/>
                </a:lnTo>
                <a:lnTo>
                  <a:pt x="336" y="128"/>
                </a:lnTo>
                <a:lnTo>
                  <a:pt x="343" y="156"/>
                </a:lnTo>
                <a:lnTo>
                  <a:pt x="353" y="183"/>
                </a:lnTo>
                <a:lnTo>
                  <a:pt x="362" y="210"/>
                </a:lnTo>
                <a:lnTo>
                  <a:pt x="383" y="262"/>
                </a:lnTo>
                <a:lnTo>
                  <a:pt x="404" y="313"/>
                </a:lnTo>
                <a:lnTo>
                  <a:pt x="426" y="364"/>
                </a:lnTo>
                <a:lnTo>
                  <a:pt x="446" y="415"/>
                </a:lnTo>
                <a:lnTo>
                  <a:pt x="455" y="441"/>
                </a:lnTo>
                <a:lnTo>
                  <a:pt x="463" y="468"/>
                </a:lnTo>
                <a:lnTo>
                  <a:pt x="472" y="494"/>
                </a:lnTo>
                <a:lnTo>
                  <a:pt x="478" y="521"/>
                </a:lnTo>
                <a:lnTo>
                  <a:pt x="478" y="521"/>
                </a:lnTo>
                <a:lnTo>
                  <a:pt x="490" y="528"/>
                </a:lnTo>
                <a:lnTo>
                  <a:pt x="502" y="534"/>
                </a:lnTo>
                <a:lnTo>
                  <a:pt x="514" y="540"/>
                </a:lnTo>
                <a:lnTo>
                  <a:pt x="526" y="547"/>
                </a:lnTo>
                <a:lnTo>
                  <a:pt x="526" y="547"/>
                </a:lnTo>
                <a:lnTo>
                  <a:pt x="560" y="612"/>
                </a:lnTo>
                <a:lnTo>
                  <a:pt x="595" y="680"/>
                </a:lnTo>
                <a:lnTo>
                  <a:pt x="595" y="680"/>
                </a:lnTo>
                <a:lnTo>
                  <a:pt x="613" y="747"/>
                </a:lnTo>
                <a:lnTo>
                  <a:pt x="631" y="817"/>
                </a:lnTo>
                <a:lnTo>
                  <a:pt x="631" y="817"/>
                </a:lnTo>
                <a:lnTo>
                  <a:pt x="630" y="826"/>
                </a:lnTo>
                <a:lnTo>
                  <a:pt x="630" y="836"/>
                </a:lnTo>
                <a:lnTo>
                  <a:pt x="630" y="855"/>
                </a:lnTo>
                <a:lnTo>
                  <a:pt x="632" y="899"/>
                </a:lnTo>
                <a:lnTo>
                  <a:pt x="632" y="920"/>
                </a:lnTo>
                <a:lnTo>
                  <a:pt x="630" y="943"/>
                </a:lnTo>
                <a:lnTo>
                  <a:pt x="628" y="955"/>
                </a:lnTo>
                <a:lnTo>
                  <a:pt x="626" y="965"/>
                </a:lnTo>
                <a:lnTo>
                  <a:pt x="622" y="976"/>
                </a:lnTo>
                <a:lnTo>
                  <a:pt x="617" y="987"/>
                </a:lnTo>
                <a:lnTo>
                  <a:pt x="617" y="987"/>
                </a:lnTo>
                <a:lnTo>
                  <a:pt x="620" y="989"/>
                </a:lnTo>
                <a:lnTo>
                  <a:pt x="623" y="992"/>
                </a:lnTo>
                <a:lnTo>
                  <a:pt x="626" y="1001"/>
                </a:lnTo>
                <a:lnTo>
                  <a:pt x="628" y="1011"/>
                </a:lnTo>
                <a:lnTo>
                  <a:pt x="631" y="1022"/>
                </a:lnTo>
                <a:lnTo>
                  <a:pt x="634" y="1034"/>
                </a:lnTo>
                <a:lnTo>
                  <a:pt x="637" y="1045"/>
                </a:lnTo>
                <a:lnTo>
                  <a:pt x="641" y="1054"/>
                </a:lnTo>
                <a:lnTo>
                  <a:pt x="643" y="1059"/>
                </a:lnTo>
                <a:lnTo>
                  <a:pt x="646" y="1062"/>
                </a:lnTo>
                <a:lnTo>
                  <a:pt x="646" y="1062"/>
                </a:lnTo>
                <a:lnTo>
                  <a:pt x="644" y="1069"/>
                </a:lnTo>
                <a:lnTo>
                  <a:pt x="645" y="1076"/>
                </a:lnTo>
                <a:lnTo>
                  <a:pt x="646" y="1082"/>
                </a:lnTo>
                <a:lnTo>
                  <a:pt x="651" y="1089"/>
                </a:lnTo>
                <a:lnTo>
                  <a:pt x="651" y="1089"/>
                </a:lnTo>
                <a:lnTo>
                  <a:pt x="655" y="1073"/>
                </a:lnTo>
                <a:lnTo>
                  <a:pt x="657" y="1054"/>
                </a:lnTo>
                <a:lnTo>
                  <a:pt x="659" y="1036"/>
                </a:lnTo>
                <a:lnTo>
                  <a:pt x="659" y="1018"/>
                </a:lnTo>
                <a:lnTo>
                  <a:pt x="660" y="982"/>
                </a:lnTo>
                <a:lnTo>
                  <a:pt x="660" y="964"/>
                </a:lnTo>
                <a:lnTo>
                  <a:pt x="661" y="947"/>
                </a:lnTo>
                <a:lnTo>
                  <a:pt x="661" y="947"/>
                </a:lnTo>
                <a:lnTo>
                  <a:pt x="664" y="931"/>
                </a:lnTo>
                <a:lnTo>
                  <a:pt x="667" y="915"/>
                </a:lnTo>
                <a:lnTo>
                  <a:pt x="670" y="898"/>
                </a:lnTo>
                <a:lnTo>
                  <a:pt x="671" y="881"/>
                </a:lnTo>
                <a:lnTo>
                  <a:pt x="671" y="881"/>
                </a:lnTo>
                <a:lnTo>
                  <a:pt x="672" y="852"/>
                </a:lnTo>
                <a:lnTo>
                  <a:pt x="671" y="823"/>
                </a:lnTo>
                <a:lnTo>
                  <a:pt x="672" y="795"/>
                </a:lnTo>
                <a:lnTo>
                  <a:pt x="673" y="781"/>
                </a:lnTo>
                <a:lnTo>
                  <a:pt x="675" y="768"/>
                </a:lnTo>
                <a:lnTo>
                  <a:pt x="675" y="768"/>
                </a:lnTo>
                <a:lnTo>
                  <a:pt x="677" y="765"/>
                </a:lnTo>
                <a:lnTo>
                  <a:pt x="680" y="761"/>
                </a:lnTo>
                <a:lnTo>
                  <a:pt x="682" y="758"/>
                </a:lnTo>
                <a:lnTo>
                  <a:pt x="684" y="755"/>
                </a:lnTo>
                <a:lnTo>
                  <a:pt x="684" y="755"/>
                </a:lnTo>
                <a:lnTo>
                  <a:pt x="685" y="747"/>
                </a:lnTo>
                <a:lnTo>
                  <a:pt x="686" y="740"/>
                </a:lnTo>
                <a:lnTo>
                  <a:pt x="686" y="726"/>
                </a:lnTo>
                <a:lnTo>
                  <a:pt x="687" y="718"/>
                </a:lnTo>
                <a:lnTo>
                  <a:pt x="688" y="711"/>
                </a:lnTo>
                <a:lnTo>
                  <a:pt x="690" y="704"/>
                </a:lnTo>
                <a:lnTo>
                  <a:pt x="695" y="698"/>
                </a:lnTo>
                <a:lnTo>
                  <a:pt x="695" y="698"/>
                </a:lnTo>
                <a:lnTo>
                  <a:pt x="692" y="687"/>
                </a:lnTo>
                <a:lnTo>
                  <a:pt x="692" y="677"/>
                </a:lnTo>
                <a:lnTo>
                  <a:pt x="694" y="668"/>
                </a:lnTo>
                <a:lnTo>
                  <a:pt x="699" y="658"/>
                </a:lnTo>
                <a:lnTo>
                  <a:pt x="699" y="658"/>
                </a:lnTo>
                <a:lnTo>
                  <a:pt x="692" y="651"/>
                </a:lnTo>
                <a:lnTo>
                  <a:pt x="690" y="646"/>
                </a:lnTo>
                <a:lnTo>
                  <a:pt x="688" y="642"/>
                </a:lnTo>
                <a:lnTo>
                  <a:pt x="688" y="642"/>
                </a:lnTo>
                <a:lnTo>
                  <a:pt x="688" y="635"/>
                </a:lnTo>
                <a:lnTo>
                  <a:pt x="690" y="629"/>
                </a:lnTo>
                <a:lnTo>
                  <a:pt x="694" y="625"/>
                </a:lnTo>
                <a:lnTo>
                  <a:pt x="698" y="622"/>
                </a:lnTo>
                <a:lnTo>
                  <a:pt x="706" y="614"/>
                </a:lnTo>
                <a:lnTo>
                  <a:pt x="710" y="611"/>
                </a:lnTo>
                <a:lnTo>
                  <a:pt x="713" y="607"/>
                </a:lnTo>
                <a:lnTo>
                  <a:pt x="713" y="607"/>
                </a:lnTo>
                <a:lnTo>
                  <a:pt x="713" y="600"/>
                </a:lnTo>
                <a:lnTo>
                  <a:pt x="712" y="594"/>
                </a:lnTo>
                <a:lnTo>
                  <a:pt x="714" y="580"/>
                </a:lnTo>
                <a:lnTo>
                  <a:pt x="716" y="565"/>
                </a:lnTo>
                <a:lnTo>
                  <a:pt x="720" y="549"/>
                </a:lnTo>
                <a:lnTo>
                  <a:pt x="723" y="532"/>
                </a:lnTo>
                <a:lnTo>
                  <a:pt x="727" y="515"/>
                </a:lnTo>
                <a:lnTo>
                  <a:pt x="729" y="496"/>
                </a:lnTo>
                <a:lnTo>
                  <a:pt x="730" y="478"/>
                </a:lnTo>
                <a:lnTo>
                  <a:pt x="730" y="478"/>
                </a:lnTo>
                <a:lnTo>
                  <a:pt x="734" y="472"/>
                </a:lnTo>
                <a:lnTo>
                  <a:pt x="736" y="470"/>
                </a:lnTo>
                <a:lnTo>
                  <a:pt x="740" y="468"/>
                </a:lnTo>
                <a:lnTo>
                  <a:pt x="740" y="468"/>
                </a:lnTo>
                <a:lnTo>
                  <a:pt x="736" y="465"/>
                </a:lnTo>
                <a:lnTo>
                  <a:pt x="734" y="462"/>
                </a:lnTo>
                <a:lnTo>
                  <a:pt x="732" y="459"/>
                </a:lnTo>
                <a:lnTo>
                  <a:pt x="730" y="456"/>
                </a:lnTo>
                <a:lnTo>
                  <a:pt x="729" y="448"/>
                </a:lnTo>
                <a:lnTo>
                  <a:pt x="730" y="443"/>
                </a:lnTo>
                <a:lnTo>
                  <a:pt x="730" y="443"/>
                </a:lnTo>
                <a:lnTo>
                  <a:pt x="713" y="426"/>
                </a:lnTo>
                <a:lnTo>
                  <a:pt x="697" y="408"/>
                </a:lnTo>
                <a:lnTo>
                  <a:pt x="682" y="389"/>
                </a:lnTo>
                <a:lnTo>
                  <a:pt x="666" y="372"/>
                </a:lnTo>
                <a:lnTo>
                  <a:pt x="666" y="372"/>
                </a:lnTo>
                <a:lnTo>
                  <a:pt x="664" y="364"/>
                </a:lnTo>
                <a:lnTo>
                  <a:pt x="660" y="355"/>
                </a:lnTo>
                <a:lnTo>
                  <a:pt x="654" y="340"/>
                </a:lnTo>
                <a:lnTo>
                  <a:pt x="646" y="324"/>
                </a:lnTo>
                <a:lnTo>
                  <a:pt x="644" y="317"/>
                </a:lnTo>
                <a:lnTo>
                  <a:pt x="642" y="307"/>
                </a:lnTo>
                <a:lnTo>
                  <a:pt x="642" y="307"/>
                </a:lnTo>
                <a:lnTo>
                  <a:pt x="641" y="298"/>
                </a:lnTo>
                <a:lnTo>
                  <a:pt x="641" y="289"/>
                </a:lnTo>
                <a:lnTo>
                  <a:pt x="643" y="271"/>
                </a:lnTo>
                <a:lnTo>
                  <a:pt x="646" y="251"/>
                </a:lnTo>
                <a:lnTo>
                  <a:pt x="651" y="232"/>
                </a:lnTo>
                <a:lnTo>
                  <a:pt x="657" y="214"/>
                </a:lnTo>
                <a:lnTo>
                  <a:pt x="665" y="196"/>
                </a:lnTo>
                <a:lnTo>
                  <a:pt x="672" y="180"/>
                </a:lnTo>
                <a:lnTo>
                  <a:pt x="680" y="165"/>
                </a:lnTo>
                <a:lnTo>
                  <a:pt x="680" y="165"/>
                </a:lnTo>
                <a:lnTo>
                  <a:pt x="684" y="158"/>
                </a:lnTo>
                <a:lnTo>
                  <a:pt x="691" y="153"/>
                </a:lnTo>
                <a:lnTo>
                  <a:pt x="707" y="139"/>
                </a:lnTo>
                <a:lnTo>
                  <a:pt x="715" y="131"/>
                </a:lnTo>
                <a:lnTo>
                  <a:pt x="721" y="124"/>
                </a:lnTo>
                <a:lnTo>
                  <a:pt x="723" y="120"/>
                </a:lnTo>
                <a:lnTo>
                  <a:pt x="726" y="115"/>
                </a:lnTo>
                <a:lnTo>
                  <a:pt x="726" y="111"/>
                </a:lnTo>
                <a:lnTo>
                  <a:pt x="726" y="106"/>
                </a:lnTo>
                <a:lnTo>
                  <a:pt x="726" y="106"/>
                </a:lnTo>
                <a:lnTo>
                  <a:pt x="730" y="106"/>
                </a:lnTo>
                <a:lnTo>
                  <a:pt x="733" y="105"/>
                </a:lnTo>
                <a:lnTo>
                  <a:pt x="736" y="100"/>
                </a:lnTo>
                <a:lnTo>
                  <a:pt x="738" y="96"/>
                </a:lnTo>
                <a:lnTo>
                  <a:pt x="743" y="87"/>
                </a:lnTo>
                <a:lnTo>
                  <a:pt x="746" y="83"/>
                </a:lnTo>
                <a:lnTo>
                  <a:pt x="750" y="81"/>
                </a:lnTo>
                <a:lnTo>
                  <a:pt x="750" y="81"/>
                </a:lnTo>
                <a:lnTo>
                  <a:pt x="751" y="76"/>
                </a:lnTo>
                <a:lnTo>
                  <a:pt x="753" y="70"/>
                </a:lnTo>
                <a:lnTo>
                  <a:pt x="756" y="66"/>
                </a:lnTo>
                <a:lnTo>
                  <a:pt x="757" y="60"/>
                </a:lnTo>
                <a:lnTo>
                  <a:pt x="757" y="60"/>
                </a:lnTo>
                <a:lnTo>
                  <a:pt x="763" y="59"/>
                </a:lnTo>
                <a:lnTo>
                  <a:pt x="768" y="56"/>
                </a:lnTo>
                <a:lnTo>
                  <a:pt x="773" y="54"/>
                </a:lnTo>
                <a:lnTo>
                  <a:pt x="776" y="50"/>
                </a:lnTo>
                <a:lnTo>
                  <a:pt x="782" y="41"/>
                </a:lnTo>
                <a:lnTo>
                  <a:pt x="788" y="32"/>
                </a:lnTo>
                <a:lnTo>
                  <a:pt x="793" y="22"/>
                </a:lnTo>
                <a:lnTo>
                  <a:pt x="798" y="13"/>
                </a:lnTo>
                <a:lnTo>
                  <a:pt x="802" y="9"/>
                </a:lnTo>
                <a:lnTo>
                  <a:pt x="805" y="5"/>
                </a:lnTo>
                <a:lnTo>
                  <a:pt x="809" y="2"/>
                </a:lnTo>
                <a:lnTo>
                  <a:pt x="814" y="0"/>
                </a:lnTo>
                <a:lnTo>
                  <a:pt x="814" y="0"/>
                </a:lnTo>
                <a:lnTo>
                  <a:pt x="818" y="8"/>
                </a:lnTo>
                <a:lnTo>
                  <a:pt x="819" y="17"/>
                </a:lnTo>
                <a:lnTo>
                  <a:pt x="820" y="25"/>
                </a:lnTo>
                <a:lnTo>
                  <a:pt x="820" y="34"/>
                </a:lnTo>
                <a:lnTo>
                  <a:pt x="819" y="51"/>
                </a:lnTo>
                <a:lnTo>
                  <a:pt x="820" y="61"/>
                </a:lnTo>
                <a:lnTo>
                  <a:pt x="821" y="70"/>
                </a:lnTo>
                <a:lnTo>
                  <a:pt x="821" y="70"/>
                </a:lnTo>
                <a:lnTo>
                  <a:pt x="825" y="83"/>
                </a:lnTo>
                <a:lnTo>
                  <a:pt x="831" y="95"/>
                </a:lnTo>
                <a:lnTo>
                  <a:pt x="837" y="108"/>
                </a:lnTo>
                <a:lnTo>
                  <a:pt x="844" y="120"/>
                </a:lnTo>
                <a:lnTo>
                  <a:pt x="859" y="143"/>
                </a:lnTo>
                <a:lnTo>
                  <a:pt x="867" y="156"/>
                </a:lnTo>
                <a:lnTo>
                  <a:pt x="873" y="168"/>
                </a:lnTo>
                <a:lnTo>
                  <a:pt x="873" y="168"/>
                </a:lnTo>
                <a:lnTo>
                  <a:pt x="882" y="193"/>
                </a:lnTo>
                <a:lnTo>
                  <a:pt x="888" y="217"/>
                </a:lnTo>
                <a:lnTo>
                  <a:pt x="894" y="242"/>
                </a:lnTo>
                <a:lnTo>
                  <a:pt x="896" y="265"/>
                </a:lnTo>
                <a:lnTo>
                  <a:pt x="895" y="289"/>
                </a:lnTo>
                <a:lnTo>
                  <a:pt x="894" y="312"/>
                </a:lnTo>
                <a:lnTo>
                  <a:pt x="889" y="336"/>
                </a:lnTo>
                <a:lnTo>
                  <a:pt x="883" y="359"/>
                </a:lnTo>
                <a:lnTo>
                  <a:pt x="883" y="359"/>
                </a:lnTo>
                <a:lnTo>
                  <a:pt x="877" y="368"/>
                </a:lnTo>
                <a:lnTo>
                  <a:pt x="870" y="377"/>
                </a:lnTo>
                <a:lnTo>
                  <a:pt x="858" y="395"/>
                </a:lnTo>
                <a:lnTo>
                  <a:pt x="847" y="413"/>
                </a:lnTo>
                <a:lnTo>
                  <a:pt x="840" y="422"/>
                </a:lnTo>
                <a:lnTo>
                  <a:pt x="834" y="430"/>
                </a:lnTo>
                <a:lnTo>
                  <a:pt x="834" y="430"/>
                </a:lnTo>
                <a:lnTo>
                  <a:pt x="839" y="442"/>
                </a:lnTo>
                <a:lnTo>
                  <a:pt x="841" y="447"/>
                </a:lnTo>
                <a:lnTo>
                  <a:pt x="841" y="455"/>
                </a:lnTo>
                <a:lnTo>
                  <a:pt x="841" y="455"/>
                </a:lnTo>
                <a:lnTo>
                  <a:pt x="840" y="458"/>
                </a:lnTo>
                <a:lnTo>
                  <a:pt x="839" y="459"/>
                </a:lnTo>
                <a:lnTo>
                  <a:pt x="835" y="462"/>
                </a:lnTo>
                <a:lnTo>
                  <a:pt x="829" y="464"/>
                </a:lnTo>
                <a:lnTo>
                  <a:pt x="827" y="465"/>
                </a:lnTo>
                <a:lnTo>
                  <a:pt x="825" y="468"/>
                </a:lnTo>
                <a:lnTo>
                  <a:pt x="825" y="468"/>
                </a:lnTo>
                <a:lnTo>
                  <a:pt x="828" y="479"/>
                </a:lnTo>
                <a:lnTo>
                  <a:pt x="831" y="494"/>
                </a:lnTo>
                <a:lnTo>
                  <a:pt x="832" y="509"/>
                </a:lnTo>
                <a:lnTo>
                  <a:pt x="833" y="526"/>
                </a:lnTo>
                <a:lnTo>
                  <a:pt x="833" y="560"/>
                </a:lnTo>
                <a:lnTo>
                  <a:pt x="834" y="592"/>
                </a:lnTo>
                <a:lnTo>
                  <a:pt x="834" y="592"/>
                </a:lnTo>
                <a:lnTo>
                  <a:pt x="835" y="598"/>
                </a:lnTo>
                <a:lnTo>
                  <a:pt x="837" y="604"/>
                </a:lnTo>
                <a:lnTo>
                  <a:pt x="837" y="606"/>
                </a:lnTo>
                <a:lnTo>
                  <a:pt x="837" y="608"/>
                </a:lnTo>
                <a:lnTo>
                  <a:pt x="836" y="611"/>
                </a:lnTo>
                <a:lnTo>
                  <a:pt x="834" y="613"/>
                </a:lnTo>
                <a:lnTo>
                  <a:pt x="834" y="613"/>
                </a:lnTo>
                <a:lnTo>
                  <a:pt x="839" y="617"/>
                </a:lnTo>
                <a:lnTo>
                  <a:pt x="844" y="624"/>
                </a:lnTo>
                <a:lnTo>
                  <a:pt x="852" y="638"/>
                </a:lnTo>
                <a:lnTo>
                  <a:pt x="852" y="638"/>
                </a:lnTo>
                <a:lnTo>
                  <a:pt x="850" y="645"/>
                </a:lnTo>
                <a:lnTo>
                  <a:pt x="846" y="652"/>
                </a:lnTo>
                <a:lnTo>
                  <a:pt x="842" y="658"/>
                </a:lnTo>
                <a:lnTo>
                  <a:pt x="840" y="665"/>
                </a:lnTo>
                <a:lnTo>
                  <a:pt x="840" y="665"/>
                </a:lnTo>
                <a:lnTo>
                  <a:pt x="839" y="671"/>
                </a:lnTo>
                <a:lnTo>
                  <a:pt x="839" y="676"/>
                </a:lnTo>
                <a:lnTo>
                  <a:pt x="841" y="688"/>
                </a:lnTo>
                <a:lnTo>
                  <a:pt x="844" y="701"/>
                </a:lnTo>
                <a:lnTo>
                  <a:pt x="846" y="713"/>
                </a:lnTo>
                <a:lnTo>
                  <a:pt x="846" y="713"/>
                </a:lnTo>
                <a:lnTo>
                  <a:pt x="846" y="721"/>
                </a:lnTo>
                <a:lnTo>
                  <a:pt x="843" y="730"/>
                </a:lnTo>
                <a:lnTo>
                  <a:pt x="842" y="738"/>
                </a:lnTo>
                <a:lnTo>
                  <a:pt x="841" y="748"/>
                </a:lnTo>
                <a:lnTo>
                  <a:pt x="841" y="748"/>
                </a:lnTo>
                <a:lnTo>
                  <a:pt x="843" y="773"/>
                </a:lnTo>
                <a:lnTo>
                  <a:pt x="844" y="797"/>
                </a:lnTo>
                <a:lnTo>
                  <a:pt x="846" y="822"/>
                </a:lnTo>
                <a:lnTo>
                  <a:pt x="846" y="834"/>
                </a:lnTo>
                <a:lnTo>
                  <a:pt x="843" y="846"/>
                </a:lnTo>
                <a:lnTo>
                  <a:pt x="843" y="846"/>
                </a:lnTo>
                <a:lnTo>
                  <a:pt x="844" y="849"/>
                </a:lnTo>
                <a:lnTo>
                  <a:pt x="843" y="851"/>
                </a:lnTo>
                <a:lnTo>
                  <a:pt x="842" y="852"/>
                </a:lnTo>
                <a:lnTo>
                  <a:pt x="841" y="853"/>
                </a:lnTo>
                <a:lnTo>
                  <a:pt x="838" y="855"/>
                </a:lnTo>
                <a:lnTo>
                  <a:pt x="836" y="856"/>
                </a:lnTo>
                <a:lnTo>
                  <a:pt x="836" y="858"/>
                </a:lnTo>
                <a:lnTo>
                  <a:pt x="836" y="858"/>
                </a:lnTo>
                <a:lnTo>
                  <a:pt x="844" y="884"/>
                </a:lnTo>
                <a:lnTo>
                  <a:pt x="855" y="909"/>
                </a:lnTo>
                <a:lnTo>
                  <a:pt x="877" y="958"/>
                </a:lnTo>
                <a:lnTo>
                  <a:pt x="877" y="958"/>
                </a:lnTo>
                <a:lnTo>
                  <a:pt x="880" y="953"/>
                </a:lnTo>
                <a:lnTo>
                  <a:pt x="882" y="946"/>
                </a:lnTo>
                <a:lnTo>
                  <a:pt x="885" y="931"/>
                </a:lnTo>
                <a:lnTo>
                  <a:pt x="885" y="916"/>
                </a:lnTo>
                <a:lnTo>
                  <a:pt x="885" y="903"/>
                </a:lnTo>
                <a:lnTo>
                  <a:pt x="885" y="903"/>
                </a:lnTo>
                <a:lnTo>
                  <a:pt x="894" y="878"/>
                </a:lnTo>
                <a:lnTo>
                  <a:pt x="900" y="851"/>
                </a:lnTo>
                <a:lnTo>
                  <a:pt x="903" y="837"/>
                </a:lnTo>
                <a:lnTo>
                  <a:pt x="906" y="823"/>
                </a:lnTo>
                <a:lnTo>
                  <a:pt x="907" y="810"/>
                </a:lnTo>
                <a:lnTo>
                  <a:pt x="907" y="797"/>
                </a:lnTo>
                <a:lnTo>
                  <a:pt x="907" y="797"/>
                </a:lnTo>
                <a:lnTo>
                  <a:pt x="911" y="791"/>
                </a:lnTo>
                <a:lnTo>
                  <a:pt x="913" y="788"/>
                </a:lnTo>
                <a:lnTo>
                  <a:pt x="916" y="786"/>
                </a:lnTo>
                <a:lnTo>
                  <a:pt x="916" y="786"/>
                </a:lnTo>
                <a:lnTo>
                  <a:pt x="915" y="775"/>
                </a:lnTo>
                <a:lnTo>
                  <a:pt x="916" y="763"/>
                </a:lnTo>
                <a:lnTo>
                  <a:pt x="919" y="736"/>
                </a:lnTo>
                <a:lnTo>
                  <a:pt x="920" y="722"/>
                </a:lnTo>
                <a:lnTo>
                  <a:pt x="922" y="708"/>
                </a:lnTo>
                <a:lnTo>
                  <a:pt x="922" y="695"/>
                </a:lnTo>
                <a:lnTo>
                  <a:pt x="920" y="682"/>
                </a:lnTo>
                <a:lnTo>
                  <a:pt x="920" y="682"/>
                </a:lnTo>
                <a:lnTo>
                  <a:pt x="924" y="680"/>
                </a:lnTo>
                <a:lnTo>
                  <a:pt x="926" y="677"/>
                </a:lnTo>
                <a:lnTo>
                  <a:pt x="930" y="671"/>
                </a:lnTo>
                <a:lnTo>
                  <a:pt x="931" y="669"/>
                </a:lnTo>
                <a:lnTo>
                  <a:pt x="933" y="667"/>
                </a:lnTo>
                <a:lnTo>
                  <a:pt x="937" y="666"/>
                </a:lnTo>
                <a:lnTo>
                  <a:pt x="940" y="667"/>
                </a:lnTo>
                <a:lnTo>
                  <a:pt x="940" y="667"/>
                </a:lnTo>
                <a:lnTo>
                  <a:pt x="949" y="646"/>
                </a:lnTo>
                <a:lnTo>
                  <a:pt x="958" y="625"/>
                </a:lnTo>
                <a:lnTo>
                  <a:pt x="965" y="602"/>
                </a:lnTo>
                <a:lnTo>
                  <a:pt x="973" y="580"/>
                </a:lnTo>
                <a:lnTo>
                  <a:pt x="986" y="536"/>
                </a:lnTo>
                <a:lnTo>
                  <a:pt x="992" y="515"/>
                </a:lnTo>
                <a:lnTo>
                  <a:pt x="1000" y="494"/>
                </a:lnTo>
                <a:lnTo>
                  <a:pt x="1000" y="494"/>
                </a:lnTo>
                <a:lnTo>
                  <a:pt x="995" y="487"/>
                </a:lnTo>
                <a:lnTo>
                  <a:pt x="991" y="479"/>
                </a:lnTo>
                <a:lnTo>
                  <a:pt x="991" y="479"/>
                </a:lnTo>
                <a:lnTo>
                  <a:pt x="993" y="476"/>
                </a:lnTo>
                <a:lnTo>
                  <a:pt x="994" y="472"/>
                </a:lnTo>
                <a:lnTo>
                  <a:pt x="1000" y="465"/>
                </a:lnTo>
                <a:lnTo>
                  <a:pt x="1000" y="465"/>
                </a:lnTo>
                <a:lnTo>
                  <a:pt x="992" y="453"/>
                </a:lnTo>
                <a:lnTo>
                  <a:pt x="988" y="447"/>
                </a:lnTo>
                <a:lnTo>
                  <a:pt x="983" y="443"/>
                </a:lnTo>
                <a:lnTo>
                  <a:pt x="983" y="443"/>
                </a:lnTo>
                <a:lnTo>
                  <a:pt x="977" y="408"/>
                </a:lnTo>
                <a:lnTo>
                  <a:pt x="975" y="393"/>
                </a:lnTo>
                <a:lnTo>
                  <a:pt x="971" y="375"/>
                </a:lnTo>
                <a:lnTo>
                  <a:pt x="971" y="375"/>
                </a:lnTo>
                <a:lnTo>
                  <a:pt x="975" y="345"/>
                </a:lnTo>
                <a:lnTo>
                  <a:pt x="983" y="311"/>
                </a:lnTo>
                <a:lnTo>
                  <a:pt x="987" y="294"/>
                </a:lnTo>
                <a:lnTo>
                  <a:pt x="992" y="278"/>
                </a:lnTo>
                <a:lnTo>
                  <a:pt x="998" y="262"/>
                </a:lnTo>
                <a:lnTo>
                  <a:pt x="1004" y="247"/>
                </a:lnTo>
                <a:lnTo>
                  <a:pt x="1004" y="247"/>
                </a:lnTo>
                <a:lnTo>
                  <a:pt x="1008" y="245"/>
                </a:lnTo>
                <a:lnTo>
                  <a:pt x="1014" y="243"/>
                </a:lnTo>
                <a:lnTo>
                  <a:pt x="1024" y="242"/>
                </a:lnTo>
                <a:lnTo>
                  <a:pt x="1036" y="242"/>
                </a:lnTo>
                <a:lnTo>
                  <a:pt x="1047" y="243"/>
                </a:lnTo>
                <a:lnTo>
                  <a:pt x="1070" y="246"/>
                </a:lnTo>
                <a:lnTo>
                  <a:pt x="1081" y="247"/>
                </a:lnTo>
                <a:lnTo>
                  <a:pt x="1091" y="245"/>
                </a:lnTo>
                <a:lnTo>
                  <a:pt x="1091" y="245"/>
                </a:lnTo>
                <a:lnTo>
                  <a:pt x="1096" y="249"/>
                </a:lnTo>
                <a:lnTo>
                  <a:pt x="1100" y="252"/>
                </a:lnTo>
                <a:lnTo>
                  <a:pt x="1112" y="258"/>
                </a:lnTo>
                <a:lnTo>
                  <a:pt x="1124" y="262"/>
                </a:lnTo>
                <a:lnTo>
                  <a:pt x="1135" y="268"/>
                </a:lnTo>
                <a:lnTo>
                  <a:pt x="1135" y="268"/>
                </a:lnTo>
                <a:lnTo>
                  <a:pt x="1136" y="294"/>
                </a:lnTo>
                <a:lnTo>
                  <a:pt x="1136" y="322"/>
                </a:lnTo>
                <a:lnTo>
                  <a:pt x="1135" y="350"/>
                </a:lnTo>
                <a:lnTo>
                  <a:pt x="1130" y="377"/>
                </a:lnTo>
                <a:lnTo>
                  <a:pt x="1127" y="390"/>
                </a:lnTo>
                <a:lnTo>
                  <a:pt x="1123" y="403"/>
                </a:lnTo>
                <a:lnTo>
                  <a:pt x="1119" y="416"/>
                </a:lnTo>
                <a:lnTo>
                  <a:pt x="1113" y="429"/>
                </a:lnTo>
                <a:lnTo>
                  <a:pt x="1108" y="441"/>
                </a:lnTo>
                <a:lnTo>
                  <a:pt x="1101" y="453"/>
                </a:lnTo>
                <a:lnTo>
                  <a:pt x="1093" y="463"/>
                </a:lnTo>
                <a:lnTo>
                  <a:pt x="1084" y="474"/>
                </a:lnTo>
                <a:lnTo>
                  <a:pt x="1084" y="474"/>
                </a:lnTo>
                <a:lnTo>
                  <a:pt x="1085" y="477"/>
                </a:lnTo>
                <a:lnTo>
                  <a:pt x="1088" y="479"/>
                </a:lnTo>
                <a:lnTo>
                  <a:pt x="1093" y="481"/>
                </a:lnTo>
                <a:lnTo>
                  <a:pt x="1098" y="485"/>
                </a:lnTo>
                <a:lnTo>
                  <a:pt x="1100" y="487"/>
                </a:lnTo>
                <a:lnTo>
                  <a:pt x="1101" y="490"/>
                </a:lnTo>
                <a:lnTo>
                  <a:pt x="1101" y="490"/>
                </a:lnTo>
                <a:lnTo>
                  <a:pt x="1098" y="498"/>
                </a:lnTo>
                <a:lnTo>
                  <a:pt x="1096" y="502"/>
                </a:lnTo>
                <a:lnTo>
                  <a:pt x="1094" y="504"/>
                </a:lnTo>
                <a:lnTo>
                  <a:pt x="1091" y="506"/>
                </a:lnTo>
                <a:lnTo>
                  <a:pt x="1086" y="508"/>
                </a:lnTo>
                <a:lnTo>
                  <a:pt x="1082" y="509"/>
                </a:lnTo>
                <a:lnTo>
                  <a:pt x="1077" y="509"/>
                </a:lnTo>
                <a:lnTo>
                  <a:pt x="1077" y="509"/>
                </a:lnTo>
                <a:lnTo>
                  <a:pt x="1075" y="550"/>
                </a:lnTo>
                <a:lnTo>
                  <a:pt x="1074" y="594"/>
                </a:lnTo>
                <a:lnTo>
                  <a:pt x="1074" y="639"/>
                </a:lnTo>
                <a:lnTo>
                  <a:pt x="1073" y="682"/>
                </a:lnTo>
                <a:lnTo>
                  <a:pt x="1073" y="682"/>
                </a:lnTo>
                <a:lnTo>
                  <a:pt x="1078" y="683"/>
                </a:lnTo>
                <a:lnTo>
                  <a:pt x="1083" y="686"/>
                </a:lnTo>
                <a:lnTo>
                  <a:pt x="1089" y="690"/>
                </a:lnTo>
                <a:lnTo>
                  <a:pt x="1090" y="693"/>
                </a:lnTo>
                <a:lnTo>
                  <a:pt x="1091" y="696"/>
                </a:lnTo>
                <a:lnTo>
                  <a:pt x="1091" y="696"/>
                </a:lnTo>
                <a:lnTo>
                  <a:pt x="1091" y="699"/>
                </a:lnTo>
                <a:lnTo>
                  <a:pt x="1091" y="702"/>
                </a:lnTo>
                <a:lnTo>
                  <a:pt x="1086" y="707"/>
                </a:lnTo>
                <a:lnTo>
                  <a:pt x="1081" y="713"/>
                </a:lnTo>
                <a:lnTo>
                  <a:pt x="1077" y="719"/>
                </a:lnTo>
                <a:lnTo>
                  <a:pt x="1077" y="719"/>
                </a:lnTo>
                <a:lnTo>
                  <a:pt x="1070" y="733"/>
                </a:lnTo>
                <a:lnTo>
                  <a:pt x="1066" y="747"/>
                </a:lnTo>
                <a:lnTo>
                  <a:pt x="1063" y="762"/>
                </a:lnTo>
                <a:lnTo>
                  <a:pt x="1062" y="776"/>
                </a:lnTo>
                <a:lnTo>
                  <a:pt x="1060" y="805"/>
                </a:lnTo>
                <a:lnTo>
                  <a:pt x="1059" y="819"/>
                </a:lnTo>
                <a:lnTo>
                  <a:pt x="1055" y="833"/>
                </a:lnTo>
                <a:lnTo>
                  <a:pt x="1055" y="833"/>
                </a:lnTo>
                <a:lnTo>
                  <a:pt x="1052" y="847"/>
                </a:lnTo>
                <a:lnTo>
                  <a:pt x="1048" y="861"/>
                </a:lnTo>
                <a:lnTo>
                  <a:pt x="1038" y="886"/>
                </a:lnTo>
                <a:lnTo>
                  <a:pt x="1034" y="899"/>
                </a:lnTo>
                <a:lnTo>
                  <a:pt x="1030" y="911"/>
                </a:lnTo>
                <a:lnTo>
                  <a:pt x="1028" y="924"/>
                </a:lnTo>
                <a:lnTo>
                  <a:pt x="1026" y="937"/>
                </a:lnTo>
                <a:lnTo>
                  <a:pt x="1026" y="937"/>
                </a:lnTo>
                <a:lnTo>
                  <a:pt x="1034" y="931"/>
                </a:lnTo>
                <a:lnTo>
                  <a:pt x="1041" y="925"/>
                </a:lnTo>
                <a:lnTo>
                  <a:pt x="1047" y="917"/>
                </a:lnTo>
                <a:lnTo>
                  <a:pt x="1053" y="910"/>
                </a:lnTo>
                <a:lnTo>
                  <a:pt x="1064" y="893"/>
                </a:lnTo>
                <a:lnTo>
                  <a:pt x="1075" y="874"/>
                </a:lnTo>
                <a:lnTo>
                  <a:pt x="1075" y="874"/>
                </a:lnTo>
                <a:lnTo>
                  <a:pt x="1085" y="857"/>
                </a:lnTo>
                <a:lnTo>
                  <a:pt x="1095" y="839"/>
                </a:lnTo>
                <a:lnTo>
                  <a:pt x="1095" y="839"/>
                </a:lnTo>
                <a:lnTo>
                  <a:pt x="1099" y="831"/>
                </a:lnTo>
                <a:lnTo>
                  <a:pt x="1104" y="821"/>
                </a:lnTo>
                <a:lnTo>
                  <a:pt x="1106" y="817"/>
                </a:lnTo>
                <a:lnTo>
                  <a:pt x="1110" y="814"/>
                </a:lnTo>
                <a:lnTo>
                  <a:pt x="1114" y="813"/>
                </a:lnTo>
                <a:lnTo>
                  <a:pt x="1120" y="814"/>
                </a:lnTo>
                <a:lnTo>
                  <a:pt x="1120" y="814"/>
                </a:lnTo>
                <a:lnTo>
                  <a:pt x="1127" y="866"/>
                </a:lnTo>
                <a:lnTo>
                  <a:pt x="1131" y="889"/>
                </a:lnTo>
                <a:lnTo>
                  <a:pt x="1136" y="913"/>
                </a:lnTo>
                <a:lnTo>
                  <a:pt x="1141" y="935"/>
                </a:lnTo>
                <a:lnTo>
                  <a:pt x="1147" y="957"/>
                </a:lnTo>
                <a:lnTo>
                  <a:pt x="1154" y="978"/>
                </a:lnTo>
                <a:lnTo>
                  <a:pt x="1161" y="1000"/>
                </a:lnTo>
                <a:lnTo>
                  <a:pt x="1161" y="1000"/>
                </a:lnTo>
                <a:lnTo>
                  <a:pt x="1156" y="1016"/>
                </a:lnTo>
                <a:lnTo>
                  <a:pt x="1152" y="1033"/>
                </a:lnTo>
                <a:lnTo>
                  <a:pt x="1147" y="1051"/>
                </a:lnTo>
                <a:lnTo>
                  <a:pt x="1144" y="1069"/>
                </a:lnTo>
                <a:lnTo>
                  <a:pt x="1139" y="1104"/>
                </a:lnTo>
                <a:lnTo>
                  <a:pt x="1136" y="1120"/>
                </a:lnTo>
                <a:lnTo>
                  <a:pt x="1132" y="1135"/>
                </a:lnTo>
                <a:lnTo>
                  <a:pt x="1132" y="1135"/>
                </a:lnTo>
                <a:lnTo>
                  <a:pt x="1134" y="1139"/>
                </a:lnTo>
                <a:lnTo>
                  <a:pt x="1134" y="1143"/>
                </a:lnTo>
                <a:lnTo>
                  <a:pt x="1132" y="1152"/>
                </a:lnTo>
                <a:lnTo>
                  <a:pt x="1130" y="1159"/>
                </a:lnTo>
                <a:lnTo>
                  <a:pt x="1128" y="1168"/>
                </a:lnTo>
                <a:lnTo>
                  <a:pt x="1128" y="1168"/>
                </a:lnTo>
                <a:lnTo>
                  <a:pt x="1120" y="1249"/>
                </a:lnTo>
                <a:lnTo>
                  <a:pt x="1110" y="1328"/>
                </a:lnTo>
                <a:lnTo>
                  <a:pt x="1099" y="1403"/>
                </a:lnTo>
                <a:lnTo>
                  <a:pt x="1094" y="1440"/>
                </a:lnTo>
                <a:lnTo>
                  <a:pt x="1086" y="1475"/>
                </a:lnTo>
                <a:lnTo>
                  <a:pt x="1086" y="1475"/>
                </a:lnTo>
                <a:lnTo>
                  <a:pt x="1093" y="1482"/>
                </a:lnTo>
                <a:lnTo>
                  <a:pt x="1098" y="1487"/>
                </a:lnTo>
                <a:lnTo>
                  <a:pt x="1105" y="1493"/>
                </a:lnTo>
                <a:lnTo>
                  <a:pt x="1110" y="1500"/>
                </a:lnTo>
                <a:lnTo>
                  <a:pt x="1110" y="1500"/>
                </a:lnTo>
                <a:lnTo>
                  <a:pt x="1108" y="1543"/>
                </a:lnTo>
                <a:lnTo>
                  <a:pt x="1106" y="1583"/>
                </a:lnTo>
                <a:lnTo>
                  <a:pt x="1099" y="1660"/>
                </a:lnTo>
                <a:lnTo>
                  <a:pt x="1095" y="1699"/>
                </a:lnTo>
                <a:lnTo>
                  <a:pt x="1093" y="1739"/>
                </a:lnTo>
                <a:lnTo>
                  <a:pt x="1090" y="1780"/>
                </a:lnTo>
                <a:lnTo>
                  <a:pt x="1089" y="1824"/>
                </a:lnTo>
                <a:lnTo>
                  <a:pt x="1089" y="1824"/>
                </a:lnTo>
                <a:lnTo>
                  <a:pt x="1090" y="1850"/>
                </a:lnTo>
                <a:lnTo>
                  <a:pt x="1090" y="1877"/>
                </a:lnTo>
                <a:lnTo>
                  <a:pt x="1090" y="1902"/>
                </a:lnTo>
                <a:lnTo>
                  <a:pt x="1089" y="1928"/>
                </a:lnTo>
                <a:lnTo>
                  <a:pt x="1089" y="1928"/>
                </a:lnTo>
                <a:lnTo>
                  <a:pt x="1086" y="1954"/>
                </a:lnTo>
                <a:lnTo>
                  <a:pt x="1082" y="1980"/>
                </a:lnTo>
                <a:lnTo>
                  <a:pt x="1079" y="2007"/>
                </a:lnTo>
                <a:lnTo>
                  <a:pt x="1077" y="2034"/>
                </a:lnTo>
                <a:lnTo>
                  <a:pt x="1077" y="2034"/>
                </a:lnTo>
                <a:lnTo>
                  <a:pt x="1071" y="2103"/>
                </a:lnTo>
                <a:lnTo>
                  <a:pt x="1066" y="2172"/>
                </a:lnTo>
                <a:lnTo>
                  <a:pt x="1062" y="2207"/>
                </a:lnTo>
                <a:lnTo>
                  <a:pt x="1058" y="2242"/>
                </a:lnTo>
                <a:lnTo>
                  <a:pt x="1052" y="2276"/>
                </a:lnTo>
                <a:lnTo>
                  <a:pt x="1046" y="2310"/>
                </a:lnTo>
                <a:lnTo>
                  <a:pt x="1046" y="2310"/>
                </a:lnTo>
                <a:lnTo>
                  <a:pt x="1045" y="2312"/>
                </a:lnTo>
                <a:lnTo>
                  <a:pt x="1044" y="2315"/>
                </a:lnTo>
                <a:lnTo>
                  <a:pt x="1039" y="2317"/>
                </a:lnTo>
                <a:lnTo>
                  <a:pt x="1036" y="2320"/>
                </a:lnTo>
                <a:lnTo>
                  <a:pt x="1034" y="2323"/>
                </a:lnTo>
                <a:lnTo>
                  <a:pt x="1033" y="2327"/>
                </a:lnTo>
                <a:lnTo>
                  <a:pt x="1033" y="2327"/>
                </a:lnTo>
                <a:lnTo>
                  <a:pt x="1023" y="2328"/>
                </a:lnTo>
                <a:lnTo>
                  <a:pt x="1014" y="2332"/>
                </a:lnTo>
                <a:lnTo>
                  <a:pt x="1005" y="2335"/>
                </a:lnTo>
                <a:lnTo>
                  <a:pt x="997" y="2339"/>
                </a:lnTo>
                <a:lnTo>
                  <a:pt x="978" y="2349"/>
                </a:lnTo>
                <a:lnTo>
                  <a:pt x="970" y="2352"/>
                </a:lnTo>
                <a:lnTo>
                  <a:pt x="960" y="2356"/>
                </a:lnTo>
                <a:lnTo>
                  <a:pt x="960" y="2356"/>
                </a:lnTo>
                <a:lnTo>
                  <a:pt x="944" y="2361"/>
                </a:lnTo>
                <a:lnTo>
                  <a:pt x="928" y="2365"/>
                </a:lnTo>
                <a:lnTo>
                  <a:pt x="892" y="2370"/>
                </a:lnTo>
                <a:lnTo>
                  <a:pt x="854" y="2377"/>
                </a:lnTo>
                <a:lnTo>
                  <a:pt x="817" y="2383"/>
                </a:lnTo>
                <a:lnTo>
                  <a:pt x="817" y="2383"/>
                </a:lnTo>
                <a:lnTo>
                  <a:pt x="800" y="2386"/>
                </a:lnTo>
                <a:lnTo>
                  <a:pt x="781" y="2387"/>
                </a:lnTo>
                <a:lnTo>
                  <a:pt x="762" y="2388"/>
                </a:lnTo>
                <a:lnTo>
                  <a:pt x="742" y="2387"/>
                </a:lnTo>
                <a:lnTo>
                  <a:pt x="742" y="2387"/>
                </a:lnTo>
                <a:lnTo>
                  <a:pt x="705" y="2384"/>
                </a:lnTo>
                <a:lnTo>
                  <a:pt x="669" y="2381"/>
                </a:lnTo>
                <a:lnTo>
                  <a:pt x="631" y="2377"/>
                </a:lnTo>
                <a:lnTo>
                  <a:pt x="594" y="2371"/>
                </a:lnTo>
                <a:lnTo>
                  <a:pt x="558" y="2365"/>
                </a:lnTo>
                <a:lnTo>
                  <a:pt x="522" y="2358"/>
                </a:lnTo>
                <a:lnTo>
                  <a:pt x="487" y="2352"/>
                </a:lnTo>
                <a:lnTo>
                  <a:pt x="454" y="2343"/>
                </a:lnTo>
                <a:lnTo>
                  <a:pt x="454" y="2343"/>
                </a:lnTo>
                <a:lnTo>
                  <a:pt x="410" y="2315"/>
                </a:lnTo>
                <a:lnTo>
                  <a:pt x="410" y="2315"/>
                </a:lnTo>
                <a:close/>
                <a:moveTo>
                  <a:pt x="827" y="187"/>
                </a:moveTo>
                <a:lnTo>
                  <a:pt x="827" y="187"/>
                </a:lnTo>
                <a:lnTo>
                  <a:pt x="821" y="177"/>
                </a:lnTo>
                <a:lnTo>
                  <a:pt x="817" y="166"/>
                </a:lnTo>
                <a:lnTo>
                  <a:pt x="813" y="154"/>
                </a:lnTo>
                <a:lnTo>
                  <a:pt x="811" y="142"/>
                </a:lnTo>
                <a:lnTo>
                  <a:pt x="807" y="119"/>
                </a:lnTo>
                <a:lnTo>
                  <a:pt x="805" y="107"/>
                </a:lnTo>
                <a:lnTo>
                  <a:pt x="801" y="95"/>
                </a:lnTo>
                <a:lnTo>
                  <a:pt x="801" y="95"/>
                </a:lnTo>
                <a:lnTo>
                  <a:pt x="801" y="112"/>
                </a:lnTo>
                <a:lnTo>
                  <a:pt x="800" y="133"/>
                </a:lnTo>
                <a:lnTo>
                  <a:pt x="796" y="178"/>
                </a:lnTo>
                <a:lnTo>
                  <a:pt x="796" y="178"/>
                </a:lnTo>
                <a:lnTo>
                  <a:pt x="791" y="147"/>
                </a:lnTo>
                <a:lnTo>
                  <a:pt x="789" y="131"/>
                </a:lnTo>
                <a:lnTo>
                  <a:pt x="788" y="114"/>
                </a:lnTo>
                <a:lnTo>
                  <a:pt x="788" y="98"/>
                </a:lnTo>
                <a:lnTo>
                  <a:pt x="789" y="82"/>
                </a:lnTo>
                <a:lnTo>
                  <a:pt x="791" y="67"/>
                </a:lnTo>
                <a:lnTo>
                  <a:pt x="794" y="54"/>
                </a:lnTo>
                <a:lnTo>
                  <a:pt x="794" y="54"/>
                </a:lnTo>
                <a:lnTo>
                  <a:pt x="779" y="76"/>
                </a:lnTo>
                <a:lnTo>
                  <a:pt x="763" y="97"/>
                </a:lnTo>
                <a:lnTo>
                  <a:pt x="747" y="119"/>
                </a:lnTo>
                <a:lnTo>
                  <a:pt x="732" y="142"/>
                </a:lnTo>
                <a:lnTo>
                  <a:pt x="726" y="153"/>
                </a:lnTo>
                <a:lnTo>
                  <a:pt x="719" y="166"/>
                </a:lnTo>
                <a:lnTo>
                  <a:pt x="714" y="177"/>
                </a:lnTo>
                <a:lnTo>
                  <a:pt x="708" y="190"/>
                </a:lnTo>
                <a:lnTo>
                  <a:pt x="704" y="204"/>
                </a:lnTo>
                <a:lnTo>
                  <a:pt x="701" y="218"/>
                </a:lnTo>
                <a:lnTo>
                  <a:pt x="699" y="232"/>
                </a:lnTo>
                <a:lnTo>
                  <a:pt x="699" y="247"/>
                </a:lnTo>
                <a:lnTo>
                  <a:pt x="699" y="247"/>
                </a:lnTo>
                <a:lnTo>
                  <a:pt x="696" y="247"/>
                </a:lnTo>
                <a:lnTo>
                  <a:pt x="694" y="246"/>
                </a:lnTo>
                <a:lnTo>
                  <a:pt x="692" y="246"/>
                </a:lnTo>
                <a:lnTo>
                  <a:pt x="690" y="247"/>
                </a:lnTo>
                <a:lnTo>
                  <a:pt x="690" y="247"/>
                </a:lnTo>
                <a:lnTo>
                  <a:pt x="690" y="261"/>
                </a:lnTo>
                <a:lnTo>
                  <a:pt x="691" y="274"/>
                </a:lnTo>
                <a:lnTo>
                  <a:pt x="692" y="287"/>
                </a:lnTo>
                <a:lnTo>
                  <a:pt x="692" y="294"/>
                </a:lnTo>
                <a:lnTo>
                  <a:pt x="692" y="302"/>
                </a:lnTo>
                <a:lnTo>
                  <a:pt x="692" y="302"/>
                </a:lnTo>
                <a:lnTo>
                  <a:pt x="688" y="297"/>
                </a:lnTo>
                <a:lnTo>
                  <a:pt x="685" y="293"/>
                </a:lnTo>
                <a:lnTo>
                  <a:pt x="682" y="288"/>
                </a:lnTo>
                <a:lnTo>
                  <a:pt x="680" y="282"/>
                </a:lnTo>
                <a:lnTo>
                  <a:pt x="677" y="271"/>
                </a:lnTo>
                <a:lnTo>
                  <a:pt x="676" y="257"/>
                </a:lnTo>
                <a:lnTo>
                  <a:pt x="677" y="242"/>
                </a:lnTo>
                <a:lnTo>
                  <a:pt x="677" y="227"/>
                </a:lnTo>
                <a:lnTo>
                  <a:pt x="680" y="200"/>
                </a:lnTo>
                <a:lnTo>
                  <a:pt x="680" y="200"/>
                </a:lnTo>
                <a:lnTo>
                  <a:pt x="671" y="215"/>
                </a:lnTo>
                <a:lnTo>
                  <a:pt x="665" y="231"/>
                </a:lnTo>
                <a:lnTo>
                  <a:pt x="660" y="248"/>
                </a:lnTo>
                <a:lnTo>
                  <a:pt x="657" y="264"/>
                </a:lnTo>
                <a:lnTo>
                  <a:pt x="657" y="281"/>
                </a:lnTo>
                <a:lnTo>
                  <a:pt x="658" y="297"/>
                </a:lnTo>
                <a:lnTo>
                  <a:pt x="660" y="313"/>
                </a:lnTo>
                <a:lnTo>
                  <a:pt x="665" y="329"/>
                </a:lnTo>
                <a:lnTo>
                  <a:pt x="670" y="344"/>
                </a:lnTo>
                <a:lnTo>
                  <a:pt x="677" y="359"/>
                </a:lnTo>
                <a:lnTo>
                  <a:pt x="685" y="373"/>
                </a:lnTo>
                <a:lnTo>
                  <a:pt x="694" y="386"/>
                </a:lnTo>
                <a:lnTo>
                  <a:pt x="703" y="398"/>
                </a:lnTo>
                <a:lnTo>
                  <a:pt x="714" y="410"/>
                </a:lnTo>
                <a:lnTo>
                  <a:pt x="725" y="419"/>
                </a:lnTo>
                <a:lnTo>
                  <a:pt x="735" y="428"/>
                </a:lnTo>
                <a:lnTo>
                  <a:pt x="735" y="428"/>
                </a:lnTo>
                <a:lnTo>
                  <a:pt x="747" y="426"/>
                </a:lnTo>
                <a:lnTo>
                  <a:pt x="753" y="426"/>
                </a:lnTo>
                <a:lnTo>
                  <a:pt x="761" y="426"/>
                </a:lnTo>
                <a:lnTo>
                  <a:pt x="761" y="426"/>
                </a:lnTo>
                <a:lnTo>
                  <a:pt x="753" y="392"/>
                </a:lnTo>
                <a:lnTo>
                  <a:pt x="751" y="374"/>
                </a:lnTo>
                <a:lnTo>
                  <a:pt x="750" y="356"/>
                </a:lnTo>
                <a:lnTo>
                  <a:pt x="750" y="340"/>
                </a:lnTo>
                <a:lnTo>
                  <a:pt x="752" y="324"/>
                </a:lnTo>
                <a:lnTo>
                  <a:pt x="755" y="318"/>
                </a:lnTo>
                <a:lnTo>
                  <a:pt x="757" y="310"/>
                </a:lnTo>
                <a:lnTo>
                  <a:pt x="761" y="305"/>
                </a:lnTo>
                <a:lnTo>
                  <a:pt x="765" y="299"/>
                </a:lnTo>
                <a:lnTo>
                  <a:pt x="765" y="299"/>
                </a:lnTo>
                <a:lnTo>
                  <a:pt x="763" y="331"/>
                </a:lnTo>
                <a:lnTo>
                  <a:pt x="762" y="347"/>
                </a:lnTo>
                <a:lnTo>
                  <a:pt x="763" y="362"/>
                </a:lnTo>
                <a:lnTo>
                  <a:pt x="765" y="378"/>
                </a:lnTo>
                <a:lnTo>
                  <a:pt x="768" y="392"/>
                </a:lnTo>
                <a:lnTo>
                  <a:pt x="773" y="405"/>
                </a:lnTo>
                <a:lnTo>
                  <a:pt x="779" y="417"/>
                </a:lnTo>
                <a:lnTo>
                  <a:pt x="779" y="417"/>
                </a:lnTo>
                <a:lnTo>
                  <a:pt x="782" y="404"/>
                </a:lnTo>
                <a:lnTo>
                  <a:pt x="785" y="392"/>
                </a:lnTo>
                <a:lnTo>
                  <a:pt x="787" y="366"/>
                </a:lnTo>
                <a:lnTo>
                  <a:pt x="789" y="353"/>
                </a:lnTo>
                <a:lnTo>
                  <a:pt x="791" y="340"/>
                </a:lnTo>
                <a:lnTo>
                  <a:pt x="794" y="326"/>
                </a:lnTo>
                <a:lnTo>
                  <a:pt x="798" y="313"/>
                </a:lnTo>
                <a:lnTo>
                  <a:pt x="798" y="313"/>
                </a:lnTo>
                <a:lnTo>
                  <a:pt x="800" y="326"/>
                </a:lnTo>
                <a:lnTo>
                  <a:pt x="801" y="340"/>
                </a:lnTo>
                <a:lnTo>
                  <a:pt x="800" y="368"/>
                </a:lnTo>
                <a:lnTo>
                  <a:pt x="796" y="422"/>
                </a:lnTo>
                <a:lnTo>
                  <a:pt x="796" y="422"/>
                </a:lnTo>
                <a:lnTo>
                  <a:pt x="803" y="422"/>
                </a:lnTo>
                <a:lnTo>
                  <a:pt x="808" y="423"/>
                </a:lnTo>
                <a:lnTo>
                  <a:pt x="817" y="426"/>
                </a:lnTo>
                <a:lnTo>
                  <a:pt x="817" y="426"/>
                </a:lnTo>
                <a:lnTo>
                  <a:pt x="831" y="410"/>
                </a:lnTo>
                <a:lnTo>
                  <a:pt x="843" y="392"/>
                </a:lnTo>
                <a:lnTo>
                  <a:pt x="855" y="372"/>
                </a:lnTo>
                <a:lnTo>
                  <a:pt x="866" y="351"/>
                </a:lnTo>
                <a:lnTo>
                  <a:pt x="869" y="340"/>
                </a:lnTo>
                <a:lnTo>
                  <a:pt x="873" y="328"/>
                </a:lnTo>
                <a:lnTo>
                  <a:pt x="877" y="317"/>
                </a:lnTo>
                <a:lnTo>
                  <a:pt x="879" y="304"/>
                </a:lnTo>
                <a:lnTo>
                  <a:pt x="880" y="291"/>
                </a:lnTo>
                <a:lnTo>
                  <a:pt x="881" y="278"/>
                </a:lnTo>
                <a:lnTo>
                  <a:pt x="880" y="265"/>
                </a:lnTo>
                <a:lnTo>
                  <a:pt x="879" y="251"/>
                </a:lnTo>
                <a:lnTo>
                  <a:pt x="879" y="251"/>
                </a:lnTo>
                <a:lnTo>
                  <a:pt x="876" y="230"/>
                </a:lnTo>
                <a:lnTo>
                  <a:pt x="870" y="210"/>
                </a:lnTo>
                <a:lnTo>
                  <a:pt x="863" y="190"/>
                </a:lnTo>
                <a:lnTo>
                  <a:pt x="854" y="172"/>
                </a:lnTo>
                <a:lnTo>
                  <a:pt x="846" y="154"/>
                </a:lnTo>
                <a:lnTo>
                  <a:pt x="836" y="138"/>
                </a:lnTo>
                <a:lnTo>
                  <a:pt x="826" y="123"/>
                </a:lnTo>
                <a:lnTo>
                  <a:pt x="817" y="110"/>
                </a:lnTo>
                <a:lnTo>
                  <a:pt x="817" y="110"/>
                </a:lnTo>
                <a:lnTo>
                  <a:pt x="821" y="128"/>
                </a:lnTo>
                <a:lnTo>
                  <a:pt x="825" y="147"/>
                </a:lnTo>
                <a:lnTo>
                  <a:pt x="827" y="168"/>
                </a:lnTo>
                <a:lnTo>
                  <a:pt x="827" y="177"/>
                </a:lnTo>
                <a:lnTo>
                  <a:pt x="827" y="187"/>
                </a:lnTo>
                <a:lnTo>
                  <a:pt x="827" y="187"/>
                </a:lnTo>
                <a:close/>
                <a:moveTo>
                  <a:pt x="308" y="116"/>
                </a:moveTo>
                <a:lnTo>
                  <a:pt x="308" y="116"/>
                </a:lnTo>
                <a:lnTo>
                  <a:pt x="307" y="114"/>
                </a:lnTo>
                <a:lnTo>
                  <a:pt x="305" y="114"/>
                </a:lnTo>
                <a:lnTo>
                  <a:pt x="303" y="113"/>
                </a:lnTo>
                <a:lnTo>
                  <a:pt x="302" y="112"/>
                </a:lnTo>
                <a:lnTo>
                  <a:pt x="302" y="112"/>
                </a:lnTo>
                <a:lnTo>
                  <a:pt x="298" y="105"/>
                </a:lnTo>
                <a:lnTo>
                  <a:pt x="293" y="97"/>
                </a:lnTo>
                <a:lnTo>
                  <a:pt x="288" y="92"/>
                </a:lnTo>
                <a:lnTo>
                  <a:pt x="281" y="86"/>
                </a:lnTo>
                <a:lnTo>
                  <a:pt x="275" y="82"/>
                </a:lnTo>
                <a:lnTo>
                  <a:pt x="267" y="78"/>
                </a:lnTo>
                <a:lnTo>
                  <a:pt x="260" y="76"/>
                </a:lnTo>
                <a:lnTo>
                  <a:pt x="251" y="74"/>
                </a:lnTo>
                <a:lnTo>
                  <a:pt x="243" y="72"/>
                </a:lnTo>
                <a:lnTo>
                  <a:pt x="234" y="72"/>
                </a:lnTo>
                <a:lnTo>
                  <a:pt x="227" y="72"/>
                </a:lnTo>
                <a:lnTo>
                  <a:pt x="218" y="75"/>
                </a:lnTo>
                <a:lnTo>
                  <a:pt x="211" y="77"/>
                </a:lnTo>
                <a:lnTo>
                  <a:pt x="203" y="79"/>
                </a:lnTo>
                <a:lnTo>
                  <a:pt x="197" y="83"/>
                </a:lnTo>
                <a:lnTo>
                  <a:pt x="191" y="87"/>
                </a:lnTo>
                <a:lnTo>
                  <a:pt x="191" y="87"/>
                </a:lnTo>
                <a:lnTo>
                  <a:pt x="189" y="89"/>
                </a:lnTo>
                <a:lnTo>
                  <a:pt x="186" y="90"/>
                </a:lnTo>
                <a:lnTo>
                  <a:pt x="183" y="91"/>
                </a:lnTo>
                <a:lnTo>
                  <a:pt x="181" y="92"/>
                </a:lnTo>
                <a:lnTo>
                  <a:pt x="181" y="92"/>
                </a:lnTo>
                <a:lnTo>
                  <a:pt x="173" y="101"/>
                </a:lnTo>
                <a:lnTo>
                  <a:pt x="167" y="111"/>
                </a:lnTo>
                <a:lnTo>
                  <a:pt x="164" y="123"/>
                </a:lnTo>
                <a:lnTo>
                  <a:pt x="160" y="133"/>
                </a:lnTo>
                <a:lnTo>
                  <a:pt x="157" y="158"/>
                </a:lnTo>
                <a:lnTo>
                  <a:pt x="156" y="170"/>
                </a:lnTo>
                <a:lnTo>
                  <a:pt x="154" y="183"/>
                </a:lnTo>
                <a:lnTo>
                  <a:pt x="154" y="183"/>
                </a:lnTo>
                <a:lnTo>
                  <a:pt x="162" y="205"/>
                </a:lnTo>
                <a:lnTo>
                  <a:pt x="171" y="225"/>
                </a:lnTo>
                <a:lnTo>
                  <a:pt x="180" y="245"/>
                </a:lnTo>
                <a:lnTo>
                  <a:pt x="183" y="256"/>
                </a:lnTo>
                <a:lnTo>
                  <a:pt x="185" y="268"/>
                </a:lnTo>
                <a:lnTo>
                  <a:pt x="185" y="268"/>
                </a:lnTo>
                <a:lnTo>
                  <a:pt x="190" y="273"/>
                </a:lnTo>
                <a:lnTo>
                  <a:pt x="197" y="276"/>
                </a:lnTo>
                <a:lnTo>
                  <a:pt x="210" y="282"/>
                </a:lnTo>
                <a:lnTo>
                  <a:pt x="222" y="290"/>
                </a:lnTo>
                <a:lnTo>
                  <a:pt x="228" y="294"/>
                </a:lnTo>
                <a:lnTo>
                  <a:pt x="233" y="299"/>
                </a:lnTo>
                <a:lnTo>
                  <a:pt x="233" y="299"/>
                </a:lnTo>
                <a:lnTo>
                  <a:pt x="232" y="305"/>
                </a:lnTo>
                <a:lnTo>
                  <a:pt x="230" y="310"/>
                </a:lnTo>
                <a:lnTo>
                  <a:pt x="227" y="313"/>
                </a:lnTo>
                <a:lnTo>
                  <a:pt x="223" y="317"/>
                </a:lnTo>
                <a:lnTo>
                  <a:pt x="220" y="320"/>
                </a:lnTo>
                <a:lnTo>
                  <a:pt x="218" y="323"/>
                </a:lnTo>
                <a:lnTo>
                  <a:pt x="217" y="327"/>
                </a:lnTo>
                <a:lnTo>
                  <a:pt x="216" y="333"/>
                </a:lnTo>
                <a:lnTo>
                  <a:pt x="216" y="333"/>
                </a:lnTo>
                <a:lnTo>
                  <a:pt x="218" y="338"/>
                </a:lnTo>
                <a:lnTo>
                  <a:pt x="221" y="342"/>
                </a:lnTo>
                <a:lnTo>
                  <a:pt x="226" y="347"/>
                </a:lnTo>
                <a:lnTo>
                  <a:pt x="232" y="351"/>
                </a:lnTo>
                <a:lnTo>
                  <a:pt x="243" y="358"/>
                </a:lnTo>
                <a:lnTo>
                  <a:pt x="248" y="363"/>
                </a:lnTo>
                <a:lnTo>
                  <a:pt x="251" y="368"/>
                </a:lnTo>
                <a:lnTo>
                  <a:pt x="251" y="368"/>
                </a:lnTo>
                <a:lnTo>
                  <a:pt x="247" y="381"/>
                </a:lnTo>
                <a:lnTo>
                  <a:pt x="242" y="392"/>
                </a:lnTo>
                <a:lnTo>
                  <a:pt x="238" y="403"/>
                </a:lnTo>
                <a:lnTo>
                  <a:pt x="237" y="410"/>
                </a:lnTo>
                <a:lnTo>
                  <a:pt x="237" y="417"/>
                </a:lnTo>
                <a:lnTo>
                  <a:pt x="237" y="417"/>
                </a:lnTo>
                <a:lnTo>
                  <a:pt x="242" y="422"/>
                </a:lnTo>
                <a:lnTo>
                  <a:pt x="247" y="425"/>
                </a:lnTo>
                <a:lnTo>
                  <a:pt x="258" y="429"/>
                </a:lnTo>
                <a:lnTo>
                  <a:pt x="264" y="431"/>
                </a:lnTo>
                <a:lnTo>
                  <a:pt x="268" y="434"/>
                </a:lnTo>
                <a:lnTo>
                  <a:pt x="273" y="439"/>
                </a:lnTo>
                <a:lnTo>
                  <a:pt x="277" y="444"/>
                </a:lnTo>
                <a:lnTo>
                  <a:pt x="277" y="444"/>
                </a:lnTo>
                <a:lnTo>
                  <a:pt x="271" y="451"/>
                </a:lnTo>
                <a:lnTo>
                  <a:pt x="266" y="459"/>
                </a:lnTo>
                <a:lnTo>
                  <a:pt x="263" y="469"/>
                </a:lnTo>
                <a:lnTo>
                  <a:pt x="262" y="479"/>
                </a:lnTo>
                <a:lnTo>
                  <a:pt x="262" y="479"/>
                </a:lnTo>
                <a:lnTo>
                  <a:pt x="266" y="486"/>
                </a:lnTo>
                <a:lnTo>
                  <a:pt x="272" y="490"/>
                </a:lnTo>
                <a:lnTo>
                  <a:pt x="278" y="493"/>
                </a:lnTo>
                <a:lnTo>
                  <a:pt x="284" y="496"/>
                </a:lnTo>
                <a:lnTo>
                  <a:pt x="297" y="500"/>
                </a:lnTo>
                <a:lnTo>
                  <a:pt x="312" y="503"/>
                </a:lnTo>
                <a:lnTo>
                  <a:pt x="312" y="503"/>
                </a:lnTo>
                <a:lnTo>
                  <a:pt x="311" y="509"/>
                </a:lnTo>
                <a:lnTo>
                  <a:pt x="310" y="516"/>
                </a:lnTo>
                <a:lnTo>
                  <a:pt x="304" y="528"/>
                </a:lnTo>
                <a:lnTo>
                  <a:pt x="302" y="534"/>
                </a:lnTo>
                <a:lnTo>
                  <a:pt x="298" y="541"/>
                </a:lnTo>
                <a:lnTo>
                  <a:pt x="297" y="548"/>
                </a:lnTo>
                <a:lnTo>
                  <a:pt x="297" y="554"/>
                </a:lnTo>
                <a:lnTo>
                  <a:pt x="297" y="554"/>
                </a:lnTo>
                <a:lnTo>
                  <a:pt x="304" y="556"/>
                </a:lnTo>
                <a:lnTo>
                  <a:pt x="309" y="559"/>
                </a:lnTo>
                <a:lnTo>
                  <a:pt x="313" y="562"/>
                </a:lnTo>
                <a:lnTo>
                  <a:pt x="320" y="563"/>
                </a:lnTo>
                <a:lnTo>
                  <a:pt x="320" y="563"/>
                </a:lnTo>
                <a:lnTo>
                  <a:pt x="326" y="555"/>
                </a:lnTo>
                <a:lnTo>
                  <a:pt x="333" y="548"/>
                </a:lnTo>
                <a:lnTo>
                  <a:pt x="340" y="543"/>
                </a:lnTo>
                <a:lnTo>
                  <a:pt x="348" y="537"/>
                </a:lnTo>
                <a:lnTo>
                  <a:pt x="357" y="533"/>
                </a:lnTo>
                <a:lnTo>
                  <a:pt x="366" y="529"/>
                </a:lnTo>
                <a:lnTo>
                  <a:pt x="385" y="521"/>
                </a:lnTo>
                <a:lnTo>
                  <a:pt x="404" y="514"/>
                </a:lnTo>
                <a:lnTo>
                  <a:pt x="423" y="505"/>
                </a:lnTo>
                <a:lnTo>
                  <a:pt x="431" y="500"/>
                </a:lnTo>
                <a:lnTo>
                  <a:pt x="439" y="494"/>
                </a:lnTo>
                <a:lnTo>
                  <a:pt x="445" y="488"/>
                </a:lnTo>
                <a:lnTo>
                  <a:pt x="452" y="479"/>
                </a:lnTo>
                <a:lnTo>
                  <a:pt x="452" y="479"/>
                </a:lnTo>
                <a:lnTo>
                  <a:pt x="448" y="476"/>
                </a:lnTo>
                <a:lnTo>
                  <a:pt x="447" y="472"/>
                </a:lnTo>
                <a:lnTo>
                  <a:pt x="445" y="461"/>
                </a:lnTo>
                <a:lnTo>
                  <a:pt x="445" y="461"/>
                </a:lnTo>
                <a:lnTo>
                  <a:pt x="439" y="461"/>
                </a:lnTo>
                <a:lnTo>
                  <a:pt x="432" y="462"/>
                </a:lnTo>
                <a:lnTo>
                  <a:pt x="422" y="468"/>
                </a:lnTo>
                <a:lnTo>
                  <a:pt x="415" y="470"/>
                </a:lnTo>
                <a:lnTo>
                  <a:pt x="411" y="471"/>
                </a:lnTo>
                <a:lnTo>
                  <a:pt x="405" y="470"/>
                </a:lnTo>
                <a:lnTo>
                  <a:pt x="401" y="468"/>
                </a:lnTo>
                <a:lnTo>
                  <a:pt x="401" y="468"/>
                </a:lnTo>
                <a:lnTo>
                  <a:pt x="404" y="462"/>
                </a:lnTo>
                <a:lnTo>
                  <a:pt x="408" y="459"/>
                </a:lnTo>
                <a:lnTo>
                  <a:pt x="412" y="455"/>
                </a:lnTo>
                <a:lnTo>
                  <a:pt x="416" y="453"/>
                </a:lnTo>
                <a:lnTo>
                  <a:pt x="427" y="448"/>
                </a:lnTo>
                <a:lnTo>
                  <a:pt x="439" y="444"/>
                </a:lnTo>
                <a:lnTo>
                  <a:pt x="439" y="444"/>
                </a:lnTo>
                <a:lnTo>
                  <a:pt x="439" y="441"/>
                </a:lnTo>
                <a:lnTo>
                  <a:pt x="438" y="439"/>
                </a:lnTo>
                <a:lnTo>
                  <a:pt x="437" y="435"/>
                </a:lnTo>
                <a:lnTo>
                  <a:pt x="437" y="432"/>
                </a:lnTo>
                <a:lnTo>
                  <a:pt x="437" y="432"/>
                </a:lnTo>
                <a:lnTo>
                  <a:pt x="430" y="433"/>
                </a:lnTo>
                <a:lnTo>
                  <a:pt x="424" y="437"/>
                </a:lnTo>
                <a:lnTo>
                  <a:pt x="411" y="444"/>
                </a:lnTo>
                <a:lnTo>
                  <a:pt x="404" y="447"/>
                </a:lnTo>
                <a:lnTo>
                  <a:pt x="398" y="448"/>
                </a:lnTo>
                <a:lnTo>
                  <a:pt x="395" y="447"/>
                </a:lnTo>
                <a:lnTo>
                  <a:pt x="392" y="447"/>
                </a:lnTo>
                <a:lnTo>
                  <a:pt x="389" y="445"/>
                </a:lnTo>
                <a:lnTo>
                  <a:pt x="386" y="443"/>
                </a:lnTo>
                <a:lnTo>
                  <a:pt x="386" y="443"/>
                </a:lnTo>
                <a:lnTo>
                  <a:pt x="408" y="429"/>
                </a:lnTo>
                <a:lnTo>
                  <a:pt x="418" y="423"/>
                </a:lnTo>
                <a:lnTo>
                  <a:pt x="430" y="417"/>
                </a:lnTo>
                <a:lnTo>
                  <a:pt x="430" y="417"/>
                </a:lnTo>
                <a:lnTo>
                  <a:pt x="430" y="414"/>
                </a:lnTo>
                <a:lnTo>
                  <a:pt x="428" y="410"/>
                </a:lnTo>
                <a:lnTo>
                  <a:pt x="427" y="407"/>
                </a:lnTo>
                <a:lnTo>
                  <a:pt x="426" y="403"/>
                </a:lnTo>
                <a:lnTo>
                  <a:pt x="426" y="403"/>
                </a:lnTo>
                <a:lnTo>
                  <a:pt x="419" y="403"/>
                </a:lnTo>
                <a:lnTo>
                  <a:pt x="414" y="404"/>
                </a:lnTo>
                <a:lnTo>
                  <a:pt x="402" y="409"/>
                </a:lnTo>
                <a:lnTo>
                  <a:pt x="397" y="411"/>
                </a:lnTo>
                <a:lnTo>
                  <a:pt x="392" y="412"/>
                </a:lnTo>
                <a:lnTo>
                  <a:pt x="386" y="413"/>
                </a:lnTo>
                <a:lnTo>
                  <a:pt x="381" y="411"/>
                </a:lnTo>
                <a:lnTo>
                  <a:pt x="381" y="411"/>
                </a:lnTo>
                <a:lnTo>
                  <a:pt x="383" y="405"/>
                </a:lnTo>
                <a:lnTo>
                  <a:pt x="386" y="401"/>
                </a:lnTo>
                <a:lnTo>
                  <a:pt x="389" y="398"/>
                </a:lnTo>
                <a:lnTo>
                  <a:pt x="395" y="395"/>
                </a:lnTo>
                <a:lnTo>
                  <a:pt x="405" y="390"/>
                </a:lnTo>
                <a:lnTo>
                  <a:pt x="416" y="386"/>
                </a:lnTo>
                <a:lnTo>
                  <a:pt x="416" y="386"/>
                </a:lnTo>
                <a:lnTo>
                  <a:pt x="416" y="383"/>
                </a:lnTo>
                <a:lnTo>
                  <a:pt x="415" y="380"/>
                </a:lnTo>
                <a:lnTo>
                  <a:pt x="413" y="375"/>
                </a:lnTo>
                <a:lnTo>
                  <a:pt x="411" y="371"/>
                </a:lnTo>
                <a:lnTo>
                  <a:pt x="410" y="366"/>
                </a:lnTo>
                <a:lnTo>
                  <a:pt x="410" y="366"/>
                </a:lnTo>
                <a:lnTo>
                  <a:pt x="398" y="368"/>
                </a:lnTo>
                <a:lnTo>
                  <a:pt x="387" y="371"/>
                </a:lnTo>
                <a:lnTo>
                  <a:pt x="367" y="378"/>
                </a:lnTo>
                <a:lnTo>
                  <a:pt x="346" y="384"/>
                </a:lnTo>
                <a:lnTo>
                  <a:pt x="334" y="386"/>
                </a:lnTo>
                <a:lnTo>
                  <a:pt x="322" y="388"/>
                </a:lnTo>
                <a:lnTo>
                  <a:pt x="322" y="388"/>
                </a:lnTo>
                <a:lnTo>
                  <a:pt x="321" y="386"/>
                </a:lnTo>
                <a:lnTo>
                  <a:pt x="320" y="384"/>
                </a:lnTo>
                <a:lnTo>
                  <a:pt x="319" y="381"/>
                </a:lnTo>
                <a:lnTo>
                  <a:pt x="318" y="378"/>
                </a:lnTo>
                <a:lnTo>
                  <a:pt x="318" y="378"/>
                </a:lnTo>
                <a:lnTo>
                  <a:pt x="340" y="369"/>
                </a:lnTo>
                <a:lnTo>
                  <a:pt x="363" y="360"/>
                </a:lnTo>
                <a:lnTo>
                  <a:pt x="401" y="347"/>
                </a:lnTo>
                <a:lnTo>
                  <a:pt x="401" y="347"/>
                </a:lnTo>
                <a:lnTo>
                  <a:pt x="397" y="336"/>
                </a:lnTo>
                <a:lnTo>
                  <a:pt x="390" y="326"/>
                </a:lnTo>
                <a:lnTo>
                  <a:pt x="390" y="326"/>
                </a:lnTo>
                <a:lnTo>
                  <a:pt x="387" y="327"/>
                </a:lnTo>
                <a:lnTo>
                  <a:pt x="382" y="329"/>
                </a:lnTo>
                <a:lnTo>
                  <a:pt x="371" y="335"/>
                </a:lnTo>
                <a:lnTo>
                  <a:pt x="366" y="336"/>
                </a:lnTo>
                <a:lnTo>
                  <a:pt x="362" y="336"/>
                </a:lnTo>
                <a:lnTo>
                  <a:pt x="359" y="335"/>
                </a:lnTo>
                <a:lnTo>
                  <a:pt x="358" y="334"/>
                </a:lnTo>
                <a:lnTo>
                  <a:pt x="356" y="332"/>
                </a:lnTo>
                <a:lnTo>
                  <a:pt x="355" y="328"/>
                </a:lnTo>
                <a:lnTo>
                  <a:pt x="355" y="328"/>
                </a:lnTo>
                <a:lnTo>
                  <a:pt x="359" y="325"/>
                </a:lnTo>
                <a:lnTo>
                  <a:pt x="365" y="322"/>
                </a:lnTo>
                <a:lnTo>
                  <a:pt x="374" y="317"/>
                </a:lnTo>
                <a:lnTo>
                  <a:pt x="379" y="313"/>
                </a:lnTo>
                <a:lnTo>
                  <a:pt x="382" y="310"/>
                </a:lnTo>
                <a:lnTo>
                  <a:pt x="383" y="305"/>
                </a:lnTo>
                <a:lnTo>
                  <a:pt x="383" y="299"/>
                </a:lnTo>
                <a:lnTo>
                  <a:pt x="383" y="299"/>
                </a:lnTo>
                <a:lnTo>
                  <a:pt x="378" y="299"/>
                </a:lnTo>
                <a:lnTo>
                  <a:pt x="372" y="301"/>
                </a:lnTo>
                <a:lnTo>
                  <a:pt x="362" y="304"/>
                </a:lnTo>
                <a:lnTo>
                  <a:pt x="352" y="306"/>
                </a:lnTo>
                <a:lnTo>
                  <a:pt x="348" y="307"/>
                </a:lnTo>
                <a:lnTo>
                  <a:pt x="343" y="305"/>
                </a:lnTo>
                <a:lnTo>
                  <a:pt x="343" y="305"/>
                </a:lnTo>
                <a:lnTo>
                  <a:pt x="342" y="303"/>
                </a:lnTo>
                <a:lnTo>
                  <a:pt x="341" y="302"/>
                </a:lnTo>
                <a:lnTo>
                  <a:pt x="341" y="302"/>
                </a:lnTo>
                <a:lnTo>
                  <a:pt x="343" y="297"/>
                </a:lnTo>
                <a:lnTo>
                  <a:pt x="348" y="294"/>
                </a:lnTo>
                <a:lnTo>
                  <a:pt x="352" y="292"/>
                </a:lnTo>
                <a:lnTo>
                  <a:pt x="357" y="290"/>
                </a:lnTo>
                <a:lnTo>
                  <a:pt x="367" y="287"/>
                </a:lnTo>
                <a:lnTo>
                  <a:pt x="371" y="283"/>
                </a:lnTo>
                <a:lnTo>
                  <a:pt x="374" y="280"/>
                </a:lnTo>
                <a:lnTo>
                  <a:pt x="374" y="280"/>
                </a:lnTo>
                <a:lnTo>
                  <a:pt x="373" y="277"/>
                </a:lnTo>
                <a:lnTo>
                  <a:pt x="371" y="275"/>
                </a:lnTo>
                <a:lnTo>
                  <a:pt x="370" y="274"/>
                </a:lnTo>
                <a:lnTo>
                  <a:pt x="368" y="273"/>
                </a:lnTo>
                <a:lnTo>
                  <a:pt x="363" y="274"/>
                </a:lnTo>
                <a:lnTo>
                  <a:pt x="357" y="276"/>
                </a:lnTo>
                <a:lnTo>
                  <a:pt x="346" y="280"/>
                </a:lnTo>
                <a:lnTo>
                  <a:pt x="339" y="281"/>
                </a:lnTo>
                <a:lnTo>
                  <a:pt x="337" y="281"/>
                </a:lnTo>
                <a:lnTo>
                  <a:pt x="335" y="280"/>
                </a:lnTo>
                <a:lnTo>
                  <a:pt x="335" y="280"/>
                </a:lnTo>
                <a:lnTo>
                  <a:pt x="335" y="277"/>
                </a:lnTo>
                <a:lnTo>
                  <a:pt x="336" y="274"/>
                </a:lnTo>
                <a:lnTo>
                  <a:pt x="337" y="271"/>
                </a:lnTo>
                <a:lnTo>
                  <a:pt x="339" y="268"/>
                </a:lnTo>
                <a:lnTo>
                  <a:pt x="343" y="266"/>
                </a:lnTo>
                <a:lnTo>
                  <a:pt x="350" y="264"/>
                </a:lnTo>
                <a:lnTo>
                  <a:pt x="355" y="262"/>
                </a:lnTo>
                <a:lnTo>
                  <a:pt x="361" y="259"/>
                </a:lnTo>
                <a:lnTo>
                  <a:pt x="362" y="257"/>
                </a:lnTo>
                <a:lnTo>
                  <a:pt x="364" y="254"/>
                </a:lnTo>
                <a:lnTo>
                  <a:pt x="364" y="251"/>
                </a:lnTo>
                <a:lnTo>
                  <a:pt x="364" y="247"/>
                </a:lnTo>
                <a:lnTo>
                  <a:pt x="364" y="247"/>
                </a:lnTo>
                <a:lnTo>
                  <a:pt x="358" y="248"/>
                </a:lnTo>
                <a:lnTo>
                  <a:pt x="353" y="251"/>
                </a:lnTo>
                <a:lnTo>
                  <a:pt x="342" y="257"/>
                </a:lnTo>
                <a:lnTo>
                  <a:pt x="338" y="259"/>
                </a:lnTo>
                <a:lnTo>
                  <a:pt x="333" y="261"/>
                </a:lnTo>
                <a:lnTo>
                  <a:pt x="327" y="262"/>
                </a:lnTo>
                <a:lnTo>
                  <a:pt x="322" y="262"/>
                </a:lnTo>
                <a:lnTo>
                  <a:pt x="322" y="262"/>
                </a:lnTo>
                <a:lnTo>
                  <a:pt x="324" y="257"/>
                </a:lnTo>
                <a:lnTo>
                  <a:pt x="327" y="251"/>
                </a:lnTo>
                <a:lnTo>
                  <a:pt x="331" y="246"/>
                </a:lnTo>
                <a:lnTo>
                  <a:pt x="335" y="243"/>
                </a:lnTo>
                <a:lnTo>
                  <a:pt x="339" y="239"/>
                </a:lnTo>
                <a:lnTo>
                  <a:pt x="344" y="237"/>
                </a:lnTo>
                <a:lnTo>
                  <a:pt x="350" y="236"/>
                </a:lnTo>
                <a:lnTo>
                  <a:pt x="355" y="236"/>
                </a:lnTo>
                <a:lnTo>
                  <a:pt x="355" y="236"/>
                </a:lnTo>
                <a:lnTo>
                  <a:pt x="354" y="230"/>
                </a:lnTo>
                <a:lnTo>
                  <a:pt x="352" y="223"/>
                </a:lnTo>
                <a:lnTo>
                  <a:pt x="351" y="217"/>
                </a:lnTo>
                <a:lnTo>
                  <a:pt x="350" y="210"/>
                </a:lnTo>
                <a:lnTo>
                  <a:pt x="350" y="210"/>
                </a:lnTo>
                <a:lnTo>
                  <a:pt x="336" y="212"/>
                </a:lnTo>
                <a:lnTo>
                  <a:pt x="324" y="216"/>
                </a:lnTo>
                <a:lnTo>
                  <a:pt x="313" y="221"/>
                </a:lnTo>
                <a:lnTo>
                  <a:pt x="303" y="227"/>
                </a:lnTo>
                <a:lnTo>
                  <a:pt x="282" y="237"/>
                </a:lnTo>
                <a:lnTo>
                  <a:pt x="273" y="243"/>
                </a:lnTo>
                <a:lnTo>
                  <a:pt x="262" y="245"/>
                </a:lnTo>
                <a:lnTo>
                  <a:pt x="262" y="245"/>
                </a:lnTo>
                <a:lnTo>
                  <a:pt x="264" y="238"/>
                </a:lnTo>
                <a:lnTo>
                  <a:pt x="267" y="233"/>
                </a:lnTo>
                <a:lnTo>
                  <a:pt x="271" y="229"/>
                </a:lnTo>
                <a:lnTo>
                  <a:pt x="275" y="225"/>
                </a:lnTo>
                <a:lnTo>
                  <a:pt x="284" y="217"/>
                </a:lnTo>
                <a:lnTo>
                  <a:pt x="295" y="211"/>
                </a:lnTo>
                <a:lnTo>
                  <a:pt x="319" y="201"/>
                </a:lnTo>
                <a:lnTo>
                  <a:pt x="331" y="196"/>
                </a:lnTo>
                <a:lnTo>
                  <a:pt x="341" y="189"/>
                </a:lnTo>
                <a:lnTo>
                  <a:pt x="341" y="189"/>
                </a:lnTo>
                <a:lnTo>
                  <a:pt x="332" y="171"/>
                </a:lnTo>
                <a:lnTo>
                  <a:pt x="323" y="152"/>
                </a:lnTo>
                <a:lnTo>
                  <a:pt x="308" y="116"/>
                </a:lnTo>
                <a:lnTo>
                  <a:pt x="308" y="116"/>
                </a:lnTo>
                <a:close/>
                <a:moveTo>
                  <a:pt x="1016" y="256"/>
                </a:moveTo>
                <a:lnTo>
                  <a:pt x="1016" y="256"/>
                </a:lnTo>
                <a:lnTo>
                  <a:pt x="1011" y="262"/>
                </a:lnTo>
                <a:lnTo>
                  <a:pt x="1008" y="268"/>
                </a:lnTo>
                <a:lnTo>
                  <a:pt x="1007" y="275"/>
                </a:lnTo>
                <a:lnTo>
                  <a:pt x="1006" y="282"/>
                </a:lnTo>
                <a:lnTo>
                  <a:pt x="1006" y="296"/>
                </a:lnTo>
                <a:lnTo>
                  <a:pt x="1006" y="303"/>
                </a:lnTo>
                <a:lnTo>
                  <a:pt x="1006" y="309"/>
                </a:lnTo>
                <a:lnTo>
                  <a:pt x="1006" y="309"/>
                </a:lnTo>
                <a:lnTo>
                  <a:pt x="1005" y="312"/>
                </a:lnTo>
                <a:lnTo>
                  <a:pt x="1003" y="316"/>
                </a:lnTo>
                <a:lnTo>
                  <a:pt x="1001" y="319"/>
                </a:lnTo>
                <a:lnTo>
                  <a:pt x="1000" y="322"/>
                </a:lnTo>
                <a:lnTo>
                  <a:pt x="1000" y="322"/>
                </a:lnTo>
                <a:lnTo>
                  <a:pt x="995" y="342"/>
                </a:lnTo>
                <a:lnTo>
                  <a:pt x="993" y="359"/>
                </a:lnTo>
                <a:lnTo>
                  <a:pt x="993" y="375"/>
                </a:lnTo>
                <a:lnTo>
                  <a:pt x="995" y="389"/>
                </a:lnTo>
                <a:lnTo>
                  <a:pt x="998" y="403"/>
                </a:lnTo>
                <a:lnTo>
                  <a:pt x="1001" y="418"/>
                </a:lnTo>
                <a:lnTo>
                  <a:pt x="1008" y="448"/>
                </a:lnTo>
                <a:lnTo>
                  <a:pt x="1008" y="448"/>
                </a:lnTo>
                <a:lnTo>
                  <a:pt x="1010" y="448"/>
                </a:lnTo>
                <a:lnTo>
                  <a:pt x="1011" y="449"/>
                </a:lnTo>
                <a:lnTo>
                  <a:pt x="1014" y="451"/>
                </a:lnTo>
                <a:lnTo>
                  <a:pt x="1016" y="454"/>
                </a:lnTo>
                <a:lnTo>
                  <a:pt x="1018" y="455"/>
                </a:lnTo>
                <a:lnTo>
                  <a:pt x="1018" y="455"/>
                </a:lnTo>
                <a:lnTo>
                  <a:pt x="1020" y="443"/>
                </a:lnTo>
                <a:lnTo>
                  <a:pt x="1022" y="431"/>
                </a:lnTo>
                <a:lnTo>
                  <a:pt x="1024" y="427"/>
                </a:lnTo>
                <a:lnTo>
                  <a:pt x="1026" y="423"/>
                </a:lnTo>
                <a:lnTo>
                  <a:pt x="1030" y="418"/>
                </a:lnTo>
                <a:lnTo>
                  <a:pt x="1033" y="415"/>
                </a:lnTo>
                <a:lnTo>
                  <a:pt x="1033" y="415"/>
                </a:lnTo>
                <a:lnTo>
                  <a:pt x="1035" y="420"/>
                </a:lnTo>
                <a:lnTo>
                  <a:pt x="1036" y="426"/>
                </a:lnTo>
                <a:lnTo>
                  <a:pt x="1037" y="430"/>
                </a:lnTo>
                <a:lnTo>
                  <a:pt x="1036" y="435"/>
                </a:lnTo>
                <a:lnTo>
                  <a:pt x="1035" y="446"/>
                </a:lnTo>
                <a:lnTo>
                  <a:pt x="1033" y="457"/>
                </a:lnTo>
                <a:lnTo>
                  <a:pt x="1033" y="457"/>
                </a:lnTo>
                <a:lnTo>
                  <a:pt x="1048" y="457"/>
                </a:lnTo>
                <a:lnTo>
                  <a:pt x="1048" y="457"/>
                </a:lnTo>
                <a:lnTo>
                  <a:pt x="1052" y="448"/>
                </a:lnTo>
                <a:lnTo>
                  <a:pt x="1055" y="440"/>
                </a:lnTo>
                <a:lnTo>
                  <a:pt x="1058" y="430"/>
                </a:lnTo>
                <a:lnTo>
                  <a:pt x="1062" y="422"/>
                </a:lnTo>
                <a:lnTo>
                  <a:pt x="1062" y="422"/>
                </a:lnTo>
                <a:lnTo>
                  <a:pt x="1065" y="426"/>
                </a:lnTo>
                <a:lnTo>
                  <a:pt x="1065" y="431"/>
                </a:lnTo>
                <a:lnTo>
                  <a:pt x="1065" y="437"/>
                </a:lnTo>
                <a:lnTo>
                  <a:pt x="1064" y="442"/>
                </a:lnTo>
                <a:lnTo>
                  <a:pt x="1062" y="453"/>
                </a:lnTo>
                <a:lnTo>
                  <a:pt x="1063" y="457"/>
                </a:lnTo>
                <a:lnTo>
                  <a:pt x="1064" y="459"/>
                </a:lnTo>
                <a:lnTo>
                  <a:pt x="1064" y="459"/>
                </a:lnTo>
                <a:lnTo>
                  <a:pt x="1074" y="455"/>
                </a:lnTo>
                <a:lnTo>
                  <a:pt x="1083" y="449"/>
                </a:lnTo>
                <a:lnTo>
                  <a:pt x="1091" y="442"/>
                </a:lnTo>
                <a:lnTo>
                  <a:pt x="1097" y="432"/>
                </a:lnTo>
                <a:lnTo>
                  <a:pt x="1103" y="422"/>
                </a:lnTo>
                <a:lnTo>
                  <a:pt x="1107" y="410"/>
                </a:lnTo>
                <a:lnTo>
                  <a:pt x="1111" y="398"/>
                </a:lnTo>
                <a:lnTo>
                  <a:pt x="1113" y="384"/>
                </a:lnTo>
                <a:lnTo>
                  <a:pt x="1115" y="370"/>
                </a:lnTo>
                <a:lnTo>
                  <a:pt x="1117" y="356"/>
                </a:lnTo>
                <a:lnTo>
                  <a:pt x="1117" y="327"/>
                </a:lnTo>
                <a:lnTo>
                  <a:pt x="1116" y="299"/>
                </a:lnTo>
                <a:lnTo>
                  <a:pt x="1114" y="274"/>
                </a:lnTo>
                <a:lnTo>
                  <a:pt x="1114" y="274"/>
                </a:lnTo>
                <a:lnTo>
                  <a:pt x="1107" y="273"/>
                </a:lnTo>
                <a:lnTo>
                  <a:pt x="1103" y="271"/>
                </a:lnTo>
                <a:lnTo>
                  <a:pt x="1098" y="269"/>
                </a:lnTo>
                <a:lnTo>
                  <a:pt x="1096" y="269"/>
                </a:lnTo>
                <a:lnTo>
                  <a:pt x="1093" y="269"/>
                </a:lnTo>
                <a:lnTo>
                  <a:pt x="1093" y="269"/>
                </a:lnTo>
                <a:lnTo>
                  <a:pt x="1092" y="278"/>
                </a:lnTo>
                <a:lnTo>
                  <a:pt x="1091" y="286"/>
                </a:lnTo>
                <a:lnTo>
                  <a:pt x="1091" y="301"/>
                </a:lnTo>
                <a:lnTo>
                  <a:pt x="1090" y="307"/>
                </a:lnTo>
                <a:lnTo>
                  <a:pt x="1089" y="313"/>
                </a:lnTo>
                <a:lnTo>
                  <a:pt x="1086" y="320"/>
                </a:lnTo>
                <a:lnTo>
                  <a:pt x="1083" y="324"/>
                </a:lnTo>
                <a:lnTo>
                  <a:pt x="1083" y="324"/>
                </a:lnTo>
                <a:lnTo>
                  <a:pt x="1080" y="321"/>
                </a:lnTo>
                <a:lnTo>
                  <a:pt x="1079" y="318"/>
                </a:lnTo>
                <a:lnTo>
                  <a:pt x="1077" y="309"/>
                </a:lnTo>
                <a:lnTo>
                  <a:pt x="1076" y="299"/>
                </a:lnTo>
                <a:lnTo>
                  <a:pt x="1077" y="290"/>
                </a:lnTo>
                <a:lnTo>
                  <a:pt x="1078" y="272"/>
                </a:lnTo>
                <a:lnTo>
                  <a:pt x="1078" y="265"/>
                </a:lnTo>
                <a:lnTo>
                  <a:pt x="1077" y="260"/>
                </a:lnTo>
                <a:lnTo>
                  <a:pt x="1077" y="260"/>
                </a:lnTo>
                <a:lnTo>
                  <a:pt x="1074" y="267"/>
                </a:lnTo>
                <a:lnTo>
                  <a:pt x="1070" y="276"/>
                </a:lnTo>
                <a:lnTo>
                  <a:pt x="1066" y="295"/>
                </a:lnTo>
                <a:lnTo>
                  <a:pt x="1064" y="316"/>
                </a:lnTo>
                <a:lnTo>
                  <a:pt x="1062" y="335"/>
                </a:lnTo>
                <a:lnTo>
                  <a:pt x="1062" y="335"/>
                </a:lnTo>
                <a:lnTo>
                  <a:pt x="1063" y="341"/>
                </a:lnTo>
                <a:lnTo>
                  <a:pt x="1063" y="349"/>
                </a:lnTo>
                <a:lnTo>
                  <a:pt x="1062" y="351"/>
                </a:lnTo>
                <a:lnTo>
                  <a:pt x="1061" y="354"/>
                </a:lnTo>
                <a:lnTo>
                  <a:pt x="1058" y="355"/>
                </a:lnTo>
                <a:lnTo>
                  <a:pt x="1053" y="355"/>
                </a:lnTo>
                <a:lnTo>
                  <a:pt x="1053" y="355"/>
                </a:lnTo>
                <a:lnTo>
                  <a:pt x="1050" y="351"/>
                </a:lnTo>
                <a:lnTo>
                  <a:pt x="1049" y="345"/>
                </a:lnTo>
                <a:lnTo>
                  <a:pt x="1048" y="339"/>
                </a:lnTo>
                <a:lnTo>
                  <a:pt x="1048" y="333"/>
                </a:lnTo>
                <a:lnTo>
                  <a:pt x="1049" y="320"/>
                </a:lnTo>
                <a:lnTo>
                  <a:pt x="1049" y="307"/>
                </a:lnTo>
                <a:lnTo>
                  <a:pt x="1049" y="307"/>
                </a:lnTo>
                <a:lnTo>
                  <a:pt x="1047" y="310"/>
                </a:lnTo>
                <a:lnTo>
                  <a:pt x="1045" y="313"/>
                </a:lnTo>
                <a:lnTo>
                  <a:pt x="1043" y="322"/>
                </a:lnTo>
                <a:lnTo>
                  <a:pt x="1041" y="333"/>
                </a:lnTo>
                <a:lnTo>
                  <a:pt x="1040" y="342"/>
                </a:lnTo>
                <a:lnTo>
                  <a:pt x="1040" y="352"/>
                </a:lnTo>
                <a:lnTo>
                  <a:pt x="1039" y="360"/>
                </a:lnTo>
                <a:lnTo>
                  <a:pt x="1037" y="365"/>
                </a:lnTo>
                <a:lnTo>
                  <a:pt x="1036" y="368"/>
                </a:lnTo>
                <a:lnTo>
                  <a:pt x="1034" y="370"/>
                </a:lnTo>
                <a:lnTo>
                  <a:pt x="1031" y="372"/>
                </a:lnTo>
                <a:lnTo>
                  <a:pt x="1031" y="372"/>
                </a:lnTo>
                <a:lnTo>
                  <a:pt x="1028" y="369"/>
                </a:lnTo>
                <a:lnTo>
                  <a:pt x="1025" y="366"/>
                </a:lnTo>
                <a:lnTo>
                  <a:pt x="1025" y="362"/>
                </a:lnTo>
                <a:lnTo>
                  <a:pt x="1025" y="357"/>
                </a:lnTo>
                <a:lnTo>
                  <a:pt x="1026" y="348"/>
                </a:lnTo>
                <a:lnTo>
                  <a:pt x="1029" y="339"/>
                </a:lnTo>
                <a:lnTo>
                  <a:pt x="1029" y="339"/>
                </a:lnTo>
                <a:lnTo>
                  <a:pt x="1033" y="294"/>
                </a:lnTo>
                <a:lnTo>
                  <a:pt x="1034" y="273"/>
                </a:lnTo>
                <a:lnTo>
                  <a:pt x="1037" y="256"/>
                </a:lnTo>
                <a:lnTo>
                  <a:pt x="1037" y="256"/>
                </a:lnTo>
                <a:lnTo>
                  <a:pt x="1016" y="256"/>
                </a:lnTo>
                <a:lnTo>
                  <a:pt x="1016" y="256"/>
                </a:lnTo>
                <a:close/>
                <a:moveTo>
                  <a:pt x="1049" y="305"/>
                </a:moveTo>
                <a:lnTo>
                  <a:pt x="1049" y="305"/>
                </a:lnTo>
                <a:lnTo>
                  <a:pt x="1050" y="297"/>
                </a:lnTo>
                <a:lnTo>
                  <a:pt x="1052" y="289"/>
                </a:lnTo>
                <a:lnTo>
                  <a:pt x="1053" y="281"/>
                </a:lnTo>
                <a:lnTo>
                  <a:pt x="1053" y="278"/>
                </a:lnTo>
                <a:lnTo>
                  <a:pt x="1051" y="274"/>
                </a:lnTo>
                <a:lnTo>
                  <a:pt x="1051" y="274"/>
                </a:lnTo>
                <a:lnTo>
                  <a:pt x="1049" y="281"/>
                </a:lnTo>
                <a:lnTo>
                  <a:pt x="1048" y="289"/>
                </a:lnTo>
                <a:lnTo>
                  <a:pt x="1047" y="298"/>
                </a:lnTo>
                <a:lnTo>
                  <a:pt x="1048" y="302"/>
                </a:lnTo>
                <a:lnTo>
                  <a:pt x="1049" y="305"/>
                </a:lnTo>
                <a:lnTo>
                  <a:pt x="1049" y="305"/>
                </a:lnTo>
                <a:close/>
                <a:moveTo>
                  <a:pt x="750" y="439"/>
                </a:moveTo>
                <a:lnTo>
                  <a:pt x="750" y="439"/>
                </a:lnTo>
                <a:lnTo>
                  <a:pt x="752" y="443"/>
                </a:lnTo>
                <a:lnTo>
                  <a:pt x="752" y="445"/>
                </a:lnTo>
                <a:lnTo>
                  <a:pt x="750" y="446"/>
                </a:lnTo>
                <a:lnTo>
                  <a:pt x="746" y="448"/>
                </a:lnTo>
                <a:lnTo>
                  <a:pt x="746" y="448"/>
                </a:lnTo>
                <a:lnTo>
                  <a:pt x="783" y="448"/>
                </a:lnTo>
                <a:lnTo>
                  <a:pt x="802" y="448"/>
                </a:lnTo>
                <a:lnTo>
                  <a:pt x="821" y="448"/>
                </a:lnTo>
                <a:lnTo>
                  <a:pt x="821" y="448"/>
                </a:lnTo>
                <a:lnTo>
                  <a:pt x="819" y="445"/>
                </a:lnTo>
                <a:lnTo>
                  <a:pt x="816" y="442"/>
                </a:lnTo>
                <a:lnTo>
                  <a:pt x="812" y="440"/>
                </a:lnTo>
                <a:lnTo>
                  <a:pt x="809" y="439"/>
                </a:lnTo>
                <a:lnTo>
                  <a:pt x="801" y="438"/>
                </a:lnTo>
                <a:lnTo>
                  <a:pt x="792" y="438"/>
                </a:lnTo>
                <a:lnTo>
                  <a:pt x="772" y="440"/>
                </a:lnTo>
                <a:lnTo>
                  <a:pt x="761" y="440"/>
                </a:lnTo>
                <a:lnTo>
                  <a:pt x="750" y="439"/>
                </a:lnTo>
                <a:lnTo>
                  <a:pt x="750" y="439"/>
                </a:lnTo>
                <a:close/>
                <a:moveTo>
                  <a:pt x="759" y="468"/>
                </a:moveTo>
                <a:lnTo>
                  <a:pt x="759" y="468"/>
                </a:lnTo>
                <a:lnTo>
                  <a:pt x="755" y="487"/>
                </a:lnTo>
                <a:lnTo>
                  <a:pt x="750" y="505"/>
                </a:lnTo>
                <a:lnTo>
                  <a:pt x="741" y="540"/>
                </a:lnTo>
                <a:lnTo>
                  <a:pt x="731" y="572"/>
                </a:lnTo>
                <a:lnTo>
                  <a:pt x="727" y="589"/>
                </a:lnTo>
                <a:lnTo>
                  <a:pt x="723" y="605"/>
                </a:lnTo>
                <a:lnTo>
                  <a:pt x="723" y="605"/>
                </a:lnTo>
                <a:lnTo>
                  <a:pt x="729" y="610"/>
                </a:lnTo>
                <a:lnTo>
                  <a:pt x="734" y="614"/>
                </a:lnTo>
                <a:lnTo>
                  <a:pt x="746" y="623"/>
                </a:lnTo>
                <a:lnTo>
                  <a:pt x="746" y="623"/>
                </a:lnTo>
                <a:lnTo>
                  <a:pt x="766" y="624"/>
                </a:lnTo>
                <a:lnTo>
                  <a:pt x="787" y="624"/>
                </a:lnTo>
                <a:lnTo>
                  <a:pt x="796" y="623"/>
                </a:lnTo>
                <a:lnTo>
                  <a:pt x="805" y="621"/>
                </a:lnTo>
                <a:lnTo>
                  <a:pt x="812" y="617"/>
                </a:lnTo>
                <a:lnTo>
                  <a:pt x="819" y="613"/>
                </a:lnTo>
                <a:lnTo>
                  <a:pt x="819" y="613"/>
                </a:lnTo>
                <a:lnTo>
                  <a:pt x="820" y="595"/>
                </a:lnTo>
                <a:lnTo>
                  <a:pt x="820" y="576"/>
                </a:lnTo>
                <a:lnTo>
                  <a:pt x="819" y="555"/>
                </a:lnTo>
                <a:lnTo>
                  <a:pt x="817" y="535"/>
                </a:lnTo>
                <a:lnTo>
                  <a:pt x="811" y="496"/>
                </a:lnTo>
                <a:lnTo>
                  <a:pt x="806" y="461"/>
                </a:lnTo>
                <a:lnTo>
                  <a:pt x="806" y="461"/>
                </a:lnTo>
                <a:lnTo>
                  <a:pt x="801" y="460"/>
                </a:lnTo>
                <a:lnTo>
                  <a:pt x="794" y="461"/>
                </a:lnTo>
                <a:lnTo>
                  <a:pt x="782" y="462"/>
                </a:lnTo>
                <a:lnTo>
                  <a:pt x="759" y="468"/>
                </a:lnTo>
                <a:lnTo>
                  <a:pt x="759" y="468"/>
                </a:lnTo>
                <a:close/>
                <a:moveTo>
                  <a:pt x="1020" y="479"/>
                </a:moveTo>
                <a:lnTo>
                  <a:pt x="1020" y="479"/>
                </a:lnTo>
                <a:lnTo>
                  <a:pt x="1022" y="483"/>
                </a:lnTo>
                <a:lnTo>
                  <a:pt x="1024" y="485"/>
                </a:lnTo>
                <a:lnTo>
                  <a:pt x="1032" y="489"/>
                </a:lnTo>
                <a:lnTo>
                  <a:pt x="1039" y="491"/>
                </a:lnTo>
                <a:lnTo>
                  <a:pt x="1048" y="492"/>
                </a:lnTo>
                <a:lnTo>
                  <a:pt x="1058" y="492"/>
                </a:lnTo>
                <a:lnTo>
                  <a:pt x="1066" y="491"/>
                </a:lnTo>
                <a:lnTo>
                  <a:pt x="1074" y="490"/>
                </a:lnTo>
                <a:lnTo>
                  <a:pt x="1079" y="488"/>
                </a:lnTo>
                <a:lnTo>
                  <a:pt x="1079" y="488"/>
                </a:lnTo>
                <a:lnTo>
                  <a:pt x="1077" y="485"/>
                </a:lnTo>
                <a:lnTo>
                  <a:pt x="1074" y="483"/>
                </a:lnTo>
                <a:lnTo>
                  <a:pt x="1068" y="478"/>
                </a:lnTo>
                <a:lnTo>
                  <a:pt x="1061" y="476"/>
                </a:lnTo>
                <a:lnTo>
                  <a:pt x="1053" y="476"/>
                </a:lnTo>
                <a:lnTo>
                  <a:pt x="1045" y="476"/>
                </a:lnTo>
                <a:lnTo>
                  <a:pt x="1036" y="477"/>
                </a:lnTo>
                <a:lnTo>
                  <a:pt x="1020" y="479"/>
                </a:lnTo>
                <a:lnTo>
                  <a:pt x="1020" y="479"/>
                </a:lnTo>
                <a:close/>
                <a:moveTo>
                  <a:pt x="960" y="660"/>
                </a:moveTo>
                <a:lnTo>
                  <a:pt x="960" y="660"/>
                </a:lnTo>
                <a:lnTo>
                  <a:pt x="963" y="665"/>
                </a:lnTo>
                <a:lnTo>
                  <a:pt x="967" y="668"/>
                </a:lnTo>
                <a:lnTo>
                  <a:pt x="971" y="670"/>
                </a:lnTo>
                <a:lnTo>
                  <a:pt x="975" y="673"/>
                </a:lnTo>
                <a:lnTo>
                  <a:pt x="975" y="673"/>
                </a:lnTo>
                <a:lnTo>
                  <a:pt x="979" y="663"/>
                </a:lnTo>
                <a:lnTo>
                  <a:pt x="985" y="653"/>
                </a:lnTo>
                <a:lnTo>
                  <a:pt x="988" y="649"/>
                </a:lnTo>
                <a:lnTo>
                  <a:pt x="991" y="644"/>
                </a:lnTo>
                <a:lnTo>
                  <a:pt x="995" y="642"/>
                </a:lnTo>
                <a:lnTo>
                  <a:pt x="1000" y="642"/>
                </a:lnTo>
                <a:lnTo>
                  <a:pt x="1000" y="642"/>
                </a:lnTo>
                <a:lnTo>
                  <a:pt x="1003" y="646"/>
                </a:lnTo>
                <a:lnTo>
                  <a:pt x="1005" y="652"/>
                </a:lnTo>
                <a:lnTo>
                  <a:pt x="1008" y="663"/>
                </a:lnTo>
                <a:lnTo>
                  <a:pt x="1010" y="676"/>
                </a:lnTo>
                <a:lnTo>
                  <a:pt x="1011" y="683"/>
                </a:lnTo>
                <a:lnTo>
                  <a:pt x="1015" y="688"/>
                </a:lnTo>
                <a:lnTo>
                  <a:pt x="1015" y="688"/>
                </a:lnTo>
                <a:lnTo>
                  <a:pt x="1025" y="687"/>
                </a:lnTo>
                <a:lnTo>
                  <a:pt x="1034" y="686"/>
                </a:lnTo>
                <a:lnTo>
                  <a:pt x="1043" y="686"/>
                </a:lnTo>
                <a:lnTo>
                  <a:pt x="1051" y="684"/>
                </a:lnTo>
                <a:lnTo>
                  <a:pt x="1051" y="684"/>
                </a:lnTo>
                <a:lnTo>
                  <a:pt x="1054" y="661"/>
                </a:lnTo>
                <a:lnTo>
                  <a:pt x="1056" y="639"/>
                </a:lnTo>
                <a:lnTo>
                  <a:pt x="1059" y="595"/>
                </a:lnTo>
                <a:lnTo>
                  <a:pt x="1061" y="551"/>
                </a:lnTo>
                <a:lnTo>
                  <a:pt x="1062" y="509"/>
                </a:lnTo>
                <a:lnTo>
                  <a:pt x="1062" y="509"/>
                </a:lnTo>
                <a:lnTo>
                  <a:pt x="1051" y="507"/>
                </a:lnTo>
                <a:lnTo>
                  <a:pt x="1038" y="506"/>
                </a:lnTo>
                <a:lnTo>
                  <a:pt x="1025" y="504"/>
                </a:lnTo>
                <a:lnTo>
                  <a:pt x="1019" y="503"/>
                </a:lnTo>
                <a:lnTo>
                  <a:pt x="1015" y="501"/>
                </a:lnTo>
                <a:lnTo>
                  <a:pt x="1015" y="501"/>
                </a:lnTo>
                <a:lnTo>
                  <a:pt x="1000" y="540"/>
                </a:lnTo>
                <a:lnTo>
                  <a:pt x="985" y="581"/>
                </a:lnTo>
                <a:lnTo>
                  <a:pt x="971" y="621"/>
                </a:lnTo>
                <a:lnTo>
                  <a:pt x="965" y="641"/>
                </a:lnTo>
                <a:lnTo>
                  <a:pt x="960" y="660"/>
                </a:lnTo>
                <a:lnTo>
                  <a:pt x="960" y="660"/>
                </a:lnTo>
                <a:close/>
                <a:moveTo>
                  <a:pt x="439" y="514"/>
                </a:moveTo>
                <a:lnTo>
                  <a:pt x="439" y="514"/>
                </a:lnTo>
                <a:lnTo>
                  <a:pt x="443" y="514"/>
                </a:lnTo>
                <a:lnTo>
                  <a:pt x="447" y="515"/>
                </a:lnTo>
                <a:lnTo>
                  <a:pt x="452" y="516"/>
                </a:lnTo>
                <a:lnTo>
                  <a:pt x="457" y="515"/>
                </a:lnTo>
                <a:lnTo>
                  <a:pt x="457" y="515"/>
                </a:lnTo>
                <a:lnTo>
                  <a:pt x="457" y="510"/>
                </a:lnTo>
                <a:lnTo>
                  <a:pt x="457" y="506"/>
                </a:lnTo>
                <a:lnTo>
                  <a:pt x="455" y="504"/>
                </a:lnTo>
                <a:lnTo>
                  <a:pt x="454" y="503"/>
                </a:lnTo>
                <a:lnTo>
                  <a:pt x="452" y="503"/>
                </a:lnTo>
                <a:lnTo>
                  <a:pt x="452" y="503"/>
                </a:lnTo>
                <a:lnTo>
                  <a:pt x="448" y="505"/>
                </a:lnTo>
                <a:lnTo>
                  <a:pt x="444" y="507"/>
                </a:lnTo>
                <a:lnTo>
                  <a:pt x="441" y="509"/>
                </a:lnTo>
                <a:lnTo>
                  <a:pt x="440" y="511"/>
                </a:lnTo>
                <a:lnTo>
                  <a:pt x="439" y="514"/>
                </a:lnTo>
                <a:lnTo>
                  <a:pt x="439" y="514"/>
                </a:lnTo>
                <a:close/>
                <a:moveTo>
                  <a:pt x="499" y="1095"/>
                </a:moveTo>
                <a:lnTo>
                  <a:pt x="499" y="1095"/>
                </a:lnTo>
                <a:lnTo>
                  <a:pt x="495" y="1095"/>
                </a:lnTo>
                <a:lnTo>
                  <a:pt x="495" y="1094"/>
                </a:lnTo>
                <a:lnTo>
                  <a:pt x="494" y="1093"/>
                </a:lnTo>
                <a:lnTo>
                  <a:pt x="495" y="1091"/>
                </a:lnTo>
                <a:lnTo>
                  <a:pt x="496" y="1089"/>
                </a:lnTo>
                <a:lnTo>
                  <a:pt x="496" y="1089"/>
                </a:lnTo>
                <a:lnTo>
                  <a:pt x="499" y="1088"/>
                </a:lnTo>
                <a:lnTo>
                  <a:pt x="496" y="1088"/>
                </a:lnTo>
                <a:lnTo>
                  <a:pt x="495" y="1088"/>
                </a:lnTo>
                <a:lnTo>
                  <a:pt x="495" y="1086"/>
                </a:lnTo>
                <a:lnTo>
                  <a:pt x="496" y="1084"/>
                </a:lnTo>
                <a:lnTo>
                  <a:pt x="496" y="1084"/>
                </a:lnTo>
                <a:lnTo>
                  <a:pt x="507" y="1080"/>
                </a:lnTo>
                <a:lnTo>
                  <a:pt x="516" y="1075"/>
                </a:lnTo>
                <a:lnTo>
                  <a:pt x="523" y="1069"/>
                </a:lnTo>
                <a:lnTo>
                  <a:pt x="531" y="1063"/>
                </a:lnTo>
                <a:lnTo>
                  <a:pt x="544" y="1049"/>
                </a:lnTo>
                <a:lnTo>
                  <a:pt x="558" y="1035"/>
                </a:lnTo>
                <a:lnTo>
                  <a:pt x="558" y="1035"/>
                </a:lnTo>
                <a:lnTo>
                  <a:pt x="563" y="1031"/>
                </a:lnTo>
                <a:lnTo>
                  <a:pt x="569" y="1026"/>
                </a:lnTo>
                <a:lnTo>
                  <a:pt x="577" y="1023"/>
                </a:lnTo>
                <a:lnTo>
                  <a:pt x="582" y="1018"/>
                </a:lnTo>
                <a:lnTo>
                  <a:pt x="582" y="1018"/>
                </a:lnTo>
                <a:lnTo>
                  <a:pt x="586" y="1013"/>
                </a:lnTo>
                <a:lnTo>
                  <a:pt x="591" y="1005"/>
                </a:lnTo>
                <a:lnTo>
                  <a:pt x="598" y="991"/>
                </a:lnTo>
                <a:lnTo>
                  <a:pt x="598" y="991"/>
                </a:lnTo>
                <a:lnTo>
                  <a:pt x="604" y="982"/>
                </a:lnTo>
                <a:lnTo>
                  <a:pt x="608" y="971"/>
                </a:lnTo>
                <a:lnTo>
                  <a:pt x="611" y="960"/>
                </a:lnTo>
                <a:lnTo>
                  <a:pt x="613" y="949"/>
                </a:lnTo>
                <a:lnTo>
                  <a:pt x="616" y="927"/>
                </a:lnTo>
                <a:lnTo>
                  <a:pt x="617" y="905"/>
                </a:lnTo>
                <a:lnTo>
                  <a:pt x="617" y="905"/>
                </a:lnTo>
                <a:lnTo>
                  <a:pt x="616" y="878"/>
                </a:lnTo>
                <a:lnTo>
                  <a:pt x="614" y="850"/>
                </a:lnTo>
                <a:lnTo>
                  <a:pt x="611" y="821"/>
                </a:lnTo>
                <a:lnTo>
                  <a:pt x="607" y="792"/>
                </a:lnTo>
                <a:lnTo>
                  <a:pt x="600" y="763"/>
                </a:lnTo>
                <a:lnTo>
                  <a:pt x="594" y="736"/>
                </a:lnTo>
                <a:lnTo>
                  <a:pt x="585" y="711"/>
                </a:lnTo>
                <a:lnTo>
                  <a:pt x="576" y="688"/>
                </a:lnTo>
                <a:lnTo>
                  <a:pt x="576" y="688"/>
                </a:lnTo>
                <a:lnTo>
                  <a:pt x="571" y="671"/>
                </a:lnTo>
                <a:lnTo>
                  <a:pt x="566" y="656"/>
                </a:lnTo>
                <a:lnTo>
                  <a:pt x="560" y="642"/>
                </a:lnTo>
                <a:lnTo>
                  <a:pt x="552" y="629"/>
                </a:lnTo>
                <a:lnTo>
                  <a:pt x="537" y="604"/>
                </a:lnTo>
                <a:lnTo>
                  <a:pt x="530" y="590"/>
                </a:lnTo>
                <a:lnTo>
                  <a:pt x="524" y="576"/>
                </a:lnTo>
                <a:lnTo>
                  <a:pt x="524" y="576"/>
                </a:lnTo>
                <a:lnTo>
                  <a:pt x="500" y="559"/>
                </a:lnTo>
                <a:lnTo>
                  <a:pt x="487" y="549"/>
                </a:lnTo>
                <a:lnTo>
                  <a:pt x="473" y="540"/>
                </a:lnTo>
                <a:lnTo>
                  <a:pt x="459" y="533"/>
                </a:lnTo>
                <a:lnTo>
                  <a:pt x="452" y="531"/>
                </a:lnTo>
                <a:lnTo>
                  <a:pt x="443" y="529"/>
                </a:lnTo>
                <a:lnTo>
                  <a:pt x="435" y="526"/>
                </a:lnTo>
                <a:lnTo>
                  <a:pt x="427" y="526"/>
                </a:lnTo>
                <a:lnTo>
                  <a:pt x="418" y="526"/>
                </a:lnTo>
                <a:lnTo>
                  <a:pt x="410" y="528"/>
                </a:lnTo>
                <a:lnTo>
                  <a:pt x="410" y="528"/>
                </a:lnTo>
                <a:lnTo>
                  <a:pt x="402" y="530"/>
                </a:lnTo>
                <a:lnTo>
                  <a:pt x="396" y="533"/>
                </a:lnTo>
                <a:lnTo>
                  <a:pt x="389" y="537"/>
                </a:lnTo>
                <a:lnTo>
                  <a:pt x="384" y="541"/>
                </a:lnTo>
                <a:lnTo>
                  <a:pt x="372" y="550"/>
                </a:lnTo>
                <a:lnTo>
                  <a:pt x="366" y="554"/>
                </a:lnTo>
                <a:lnTo>
                  <a:pt x="357" y="556"/>
                </a:lnTo>
                <a:lnTo>
                  <a:pt x="357" y="556"/>
                </a:lnTo>
                <a:lnTo>
                  <a:pt x="343" y="571"/>
                </a:lnTo>
                <a:lnTo>
                  <a:pt x="329" y="587"/>
                </a:lnTo>
                <a:lnTo>
                  <a:pt x="318" y="604"/>
                </a:lnTo>
                <a:lnTo>
                  <a:pt x="308" y="620"/>
                </a:lnTo>
                <a:lnTo>
                  <a:pt x="299" y="638"/>
                </a:lnTo>
                <a:lnTo>
                  <a:pt x="293" y="656"/>
                </a:lnTo>
                <a:lnTo>
                  <a:pt x="289" y="676"/>
                </a:lnTo>
                <a:lnTo>
                  <a:pt x="288" y="687"/>
                </a:lnTo>
                <a:lnTo>
                  <a:pt x="287" y="698"/>
                </a:lnTo>
                <a:lnTo>
                  <a:pt x="287" y="698"/>
                </a:lnTo>
                <a:lnTo>
                  <a:pt x="287" y="712"/>
                </a:lnTo>
                <a:lnTo>
                  <a:pt x="288" y="726"/>
                </a:lnTo>
                <a:lnTo>
                  <a:pt x="290" y="741"/>
                </a:lnTo>
                <a:lnTo>
                  <a:pt x="292" y="756"/>
                </a:lnTo>
                <a:lnTo>
                  <a:pt x="298" y="786"/>
                </a:lnTo>
                <a:lnTo>
                  <a:pt x="306" y="814"/>
                </a:lnTo>
                <a:lnTo>
                  <a:pt x="306" y="814"/>
                </a:lnTo>
                <a:lnTo>
                  <a:pt x="317" y="852"/>
                </a:lnTo>
                <a:lnTo>
                  <a:pt x="328" y="888"/>
                </a:lnTo>
                <a:lnTo>
                  <a:pt x="352" y="956"/>
                </a:lnTo>
                <a:lnTo>
                  <a:pt x="352" y="956"/>
                </a:lnTo>
                <a:lnTo>
                  <a:pt x="359" y="983"/>
                </a:lnTo>
                <a:lnTo>
                  <a:pt x="359" y="983"/>
                </a:lnTo>
                <a:lnTo>
                  <a:pt x="367" y="1008"/>
                </a:lnTo>
                <a:lnTo>
                  <a:pt x="376" y="1034"/>
                </a:lnTo>
                <a:lnTo>
                  <a:pt x="384" y="1059"/>
                </a:lnTo>
                <a:lnTo>
                  <a:pt x="394" y="1083"/>
                </a:lnTo>
                <a:lnTo>
                  <a:pt x="414" y="1132"/>
                </a:lnTo>
                <a:lnTo>
                  <a:pt x="434" y="1180"/>
                </a:lnTo>
                <a:lnTo>
                  <a:pt x="434" y="1180"/>
                </a:lnTo>
                <a:lnTo>
                  <a:pt x="435" y="1186"/>
                </a:lnTo>
                <a:lnTo>
                  <a:pt x="437" y="1191"/>
                </a:lnTo>
                <a:lnTo>
                  <a:pt x="439" y="1197"/>
                </a:lnTo>
                <a:lnTo>
                  <a:pt x="439" y="1203"/>
                </a:lnTo>
                <a:lnTo>
                  <a:pt x="439" y="1203"/>
                </a:lnTo>
                <a:lnTo>
                  <a:pt x="440" y="1205"/>
                </a:lnTo>
                <a:lnTo>
                  <a:pt x="443" y="1206"/>
                </a:lnTo>
                <a:lnTo>
                  <a:pt x="445" y="1207"/>
                </a:lnTo>
                <a:lnTo>
                  <a:pt x="447" y="1210"/>
                </a:lnTo>
                <a:lnTo>
                  <a:pt x="447" y="1210"/>
                </a:lnTo>
                <a:lnTo>
                  <a:pt x="455" y="1243"/>
                </a:lnTo>
                <a:lnTo>
                  <a:pt x="459" y="1259"/>
                </a:lnTo>
                <a:lnTo>
                  <a:pt x="464" y="1274"/>
                </a:lnTo>
                <a:lnTo>
                  <a:pt x="470" y="1289"/>
                </a:lnTo>
                <a:lnTo>
                  <a:pt x="477" y="1303"/>
                </a:lnTo>
                <a:lnTo>
                  <a:pt x="485" y="1314"/>
                </a:lnTo>
                <a:lnTo>
                  <a:pt x="494" y="1325"/>
                </a:lnTo>
                <a:lnTo>
                  <a:pt x="494" y="1325"/>
                </a:lnTo>
                <a:lnTo>
                  <a:pt x="498" y="1323"/>
                </a:lnTo>
                <a:lnTo>
                  <a:pt x="501" y="1322"/>
                </a:lnTo>
                <a:lnTo>
                  <a:pt x="508" y="1320"/>
                </a:lnTo>
                <a:lnTo>
                  <a:pt x="518" y="1319"/>
                </a:lnTo>
                <a:lnTo>
                  <a:pt x="528" y="1317"/>
                </a:lnTo>
                <a:lnTo>
                  <a:pt x="528" y="1317"/>
                </a:lnTo>
                <a:lnTo>
                  <a:pt x="524" y="1304"/>
                </a:lnTo>
                <a:lnTo>
                  <a:pt x="520" y="1290"/>
                </a:lnTo>
                <a:lnTo>
                  <a:pt x="510" y="1263"/>
                </a:lnTo>
                <a:lnTo>
                  <a:pt x="500" y="1234"/>
                </a:lnTo>
                <a:lnTo>
                  <a:pt x="491" y="1206"/>
                </a:lnTo>
                <a:lnTo>
                  <a:pt x="488" y="1192"/>
                </a:lnTo>
                <a:lnTo>
                  <a:pt x="485" y="1179"/>
                </a:lnTo>
                <a:lnTo>
                  <a:pt x="484" y="1165"/>
                </a:lnTo>
                <a:lnTo>
                  <a:pt x="483" y="1150"/>
                </a:lnTo>
                <a:lnTo>
                  <a:pt x="485" y="1136"/>
                </a:lnTo>
                <a:lnTo>
                  <a:pt x="487" y="1122"/>
                </a:lnTo>
                <a:lnTo>
                  <a:pt x="492" y="1109"/>
                </a:lnTo>
                <a:lnTo>
                  <a:pt x="499" y="1095"/>
                </a:lnTo>
                <a:lnTo>
                  <a:pt x="499" y="1095"/>
                </a:lnTo>
                <a:close/>
                <a:moveTo>
                  <a:pt x="721" y="615"/>
                </a:moveTo>
                <a:lnTo>
                  <a:pt x="721" y="615"/>
                </a:lnTo>
                <a:lnTo>
                  <a:pt x="713" y="625"/>
                </a:lnTo>
                <a:lnTo>
                  <a:pt x="710" y="629"/>
                </a:lnTo>
                <a:lnTo>
                  <a:pt x="706" y="636"/>
                </a:lnTo>
                <a:lnTo>
                  <a:pt x="706" y="636"/>
                </a:lnTo>
                <a:lnTo>
                  <a:pt x="707" y="639"/>
                </a:lnTo>
                <a:lnTo>
                  <a:pt x="708" y="640"/>
                </a:lnTo>
                <a:lnTo>
                  <a:pt x="712" y="643"/>
                </a:lnTo>
                <a:lnTo>
                  <a:pt x="715" y="646"/>
                </a:lnTo>
                <a:lnTo>
                  <a:pt x="716" y="649"/>
                </a:lnTo>
                <a:lnTo>
                  <a:pt x="717" y="651"/>
                </a:lnTo>
                <a:lnTo>
                  <a:pt x="717" y="651"/>
                </a:lnTo>
                <a:lnTo>
                  <a:pt x="748" y="654"/>
                </a:lnTo>
                <a:lnTo>
                  <a:pt x="765" y="655"/>
                </a:lnTo>
                <a:lnTo>
                  <a:pt x="781" y="656"/>
                </a:lnTo>
                <a:lnTo>
                  <a:pt x="796" y="655"/>
                </a:lnTo>
                <a:lnTo>
                  <a:pt x="804" y="654"/>
                </a:lnTo>
                <a:lnTo>
                  <a:pt x="810" y="653"/>
                </a:lnTo>
                <a:lnTo>
                  <a:pt x="817" y="650"/>
                </a:lnTo>
                <a:lnTo>
                  <a:pt x="823" y="646"/>
                </a:lnTo>
                <a:lnTo>
                  <a:pt x="828" y="643"/>
                </a:lnTo>
                <a:lnTo>
                  <a:pt x="834" y="638"/>
                </a:lnTo>
                <a:lnTo>
                  <a:pt x="834" y="638"/>
                </a:lnTo>
                <a:lnTo>
                  <a:pt x="819" y="636"/>
                </a:lnTo>
                <a:lnTo>
                  <a:pt x="803" y="636"/>
                </a:lnTo>
                <a:lnTo>
                  <a:pt x="773" y="636"/>
                </a:lnTo>
                <a:lnTo>
                  <a:pt x="758" y="635"/>
                </a:lnTo>
                <a:lnTo>
                  <a:pt x="751" y="634"/>
                </a:lnTo>
                <a:lnTo>
                  <a:pt x="744" y="631"/>
                </a:lnTo>
                <a:lnTo>
                  <a:pt x="737" y="629"/>
                </a:lnTo>
                <a:lnTo>
                  <a:pt x="732" y="625"/>
                </a:lnTo>
                <a:lnTo>
                  <a:pt x="727" y="621"/>
                </a:lnTo>
                <a:lnTo>
                  <a:pt x="721" y="615"/>
                </a:lnTo>
                <a:lnTo>
                  <a:pt x="721" y="615"/>
                </a:lnTo>
                <a:close/>
                <a:moveTo>
                  <a:pt x="434" y="1252"/>
                </a:moveTo>
                <a:lnTo>
                  <a:pt x="434" y="1252"/>
                </a:lnTo>
                <a:lnTo>
                  <a:pt x="432" y="1236"/>
                </a:lnTo>
                <a:lnTo>
                  <a:pt x="429" y="1221"/>
                </a:lnTo>
                <a:lnTo>
                  <a:pt x="425" y="1206"/>
                </a:lnTo>
                <a:lnTo>
                  <a:pt x="419" y="1191"/>
                </a:lnTo>
                <a:lnTo>
                  <a:pt x="409" y="1164"/>
                </a:lnTo>
                <a:lnTo>
                  <a:pt x="397" y="1136"/>
                </a:lnTo>
                <a:lnTo>
                  <a:pt x="384" y="1108"/>
                </a:lnTo>
                <a:lnTo>
                  <a:pt x="372" y="1080"/>
                </a:lnTo>
                <a:lnTo>
                  <a:pt x="367" y="1066"/>
                </a:lnTo>
                <a:lnTo>
                  <a:pt x="363" y="1051"/>
                </a:lnTo>
                <a:lnTo>
                  <a:pt x="358" y="1036"/>
                </a:lnTo>
                <a:lnTo>
                  <a:pt x="355" y="1020"/>
                </a:lnTo>
                <a:lnTo>
                  <a:pt x="355" y="1020"/>
                </a:lnTo>
                <a:lnTo>
                  <a:pt x="350" y="1009"/>
                </a:lnTo>
                <a:lnTo>
                  <a:pt x="344" y="999"/>
                </a:lnTo>
                <a:lnTo>
                  <a:pt x="341" y="985"/>
                </a:lnTo>
                <a:lnTo>
                  <a:pt x="339" y="970"/>
                </a:lnTo>
                <a:lnTo>
                  <a:pt x="339" y="970"/>
                </a:lnTo>
                <a:lnTo>
                  <a:pt x="319" y="918"/>
                </a:lnTo>
                <a:lnTo>
                  <a:pt x="309" y="893"/>
                </a:lnTo>
                <a:lnTo>
                  <a:pt x="301" y="866"/>
                </a:lnTo>
                <a:lnTo>
                  <a:pt x="292" y="838"/>
                </a:lnTo>
                <a:lnTo>
                  <a:pt x="286" y="809"/>
                </a:lnTo>
                <a:lnTo>
                  <a:pt x="280" y="778"/>
                </a:lnTo>
                <a:lnTo>
                  <a:pt x="277" y="746"/>
                </a:lnTo>
                <a:lnTo>
                  <a:pt x="277" y="746"/>
                </a:lnTo>
                <a:lnTo>
                  <a:pt x="270" y="740"/>
                </a:lnTo>
                <a:lnTo>
                  <a:pt x="263" y="732"/>
                </a:lnTo>
                <a:lnTo>
                  <a:pt x="257" y="723"/>
                </a:lnTo>
                <a:lnTo>
                  <a:pt x="251" y="715"/>
                </a:lnTo>
                <a:lnTo>
                  <a:pt x="242" y="697"/>
                </a:lnTo>
                <a:lnTo>
                  <a:pt x="236" y="688"/>
                </a:lnTo>
                <a:lnTo>
                  <a:pt x="231" y="680"/>
                </a:lnTo>
                <a:lnTo>
                  <a:pt x="231" y="680"/>
                </a:lnTo>
                <a:lnTo>
                  <a:pt x="219" y="668"/>
                </a:lnTo>
                <a:lnTo>
                  <a:pt x="205" y="657"/>
                </a:lnTo>
                <a:lnTo>
                  <a:pt x="191" y="649"/>
                </a:lnTo>
                <a:lnTo>
                  <a:pt x="175" y="642"/>
                </a:lnTo>
                <a:lnTo>
                  <a:pt x="167" y="640"/>
                </a:lnTo>
                <a:lnTo>
                  <a:pt x="158" y="638"/>
                </a:lnTo>
                <a:lnTo>
                  <a:pt x="150" y="637"/>
                </a:lnTo>
                <a:lnTo>
                  <a:pt x="141" y="637"/>
                </a:lnTo>
                <a:lnTo>
                  <a:pt x="131" y="637"/>
                </a:lnTo>
                <a:lnTo>
                  <a:pt x="122" y="638"/>
                </a:lnTo>
                <a:lnTo>
                  <a:pt x="112" y="639"/>
                </a:lnTo>
                <a:lnTo>
                  <a:pt x="102" y="642"/>
                </a:lnTo>
                <a:lnTo>
                  <a:pt x="102" y="642"/>
                </a:lnTo>
                <a:lnTo>
                  <a:pt x="93" y="646"/>
                </a:lnTo>
                <a:lnTo>
                  <a:pt x="83" y="651"/>
                </a:lnTo>
                <a:lnTo>
                  <a:pt x="76" y="656"/>
                </a:lnTo>
                <a:lnTo>
                  <a:pt x="67" y="661"/>
                </a:lnTo>
                <a:lnTo>
                  <a:pt x="61" y="668"/>
                </a:lnTo>
                <a:lnTo>
                  <a:pt x="54" y="674"/>
                </a:lnTo>
                <a:lnTo>
                  <a:pt x="48" y="682"/>
                </a:lnTo>
                <a:lnTo>
                  <a:pt x="43" y="689"/>
                </a:lnTo>
                <a:lnTo>
                  <a:pt x="37" y="698"/>
                </a:lnTo>
                <a:lnTo>
                  <a:pt x="33" y="706"/>
                </a:lnTo>
                <a:lnTo>
                  <a:pt x="25" y="725"/>
                </a:lnTo>
                <a:lnTo>
                  <a:pt x="20" y="744"/>
                </a:lnTo>
                <a:lnTo>
                  <a:pt x="16" y="764"/>
                </a:lnTo>
                <a:lnTo>
                  <a:pt x="14" y="786"/>
                </a:lnTo>
                <a:lnTo>
                  <a:pt x="13" y="808"/>
                </a:lnTo>
                <a:lnTo>
                  <a:pt x="13" y="832"/>
                </a:lnTo>
                <a:lnTo>
                  <a:pt x="14" y="854"/>
                </a:lnTo>
                <a:lnTo>
                  <a:pt x="16" y="878"/>
                </a:lnTo>
                <a:lnTo>
                  <a:pt x="19" y="901"/>
                </a:lnTo>
                <a:lnTo>
                  <a:pt x="28" y="947"/>
                </a:lnTo>
                <a:lnTo>
                  <a:pt x="28" y="947"/>
                </a:lnTo>
                <a:lnTo>
                  <a:pt x="31" y="960"/>
                </a:lnTo>
                <a:lnTo>
                  <a:pt x="35" y="974"/>
                </a:lnTo>
                <a:lnTo>
                  <a:pt x="44" y="1002"/>
                </a:lnTo>
                <a:lnTo>
                  <a:pt x="44" y="1002"/>
                </a:lnTo>
                <a:lnTo>
                  <a:pt x="49" y="1014"/>
                </a:lnTo>
                <a:lnTo>
                  <a:pt x="54" y="1026"/>
                </a:lnTo>
                <a:lnTo>
                  <a:pt x="60" y="1038"/>
                </a:lnTo>
                <a:lnTo>
                  <a:pt x="67" y="1049"/>
                </a:lnTo>
                <a:lnTo>
                  <a:pt x="75" y="1061"/>
                </a:lnTo>
                <a:lnTo>
                  <a:pt x="82" y="1071"/>
                </a:lnTo>
                <a:lnTo>
                  <a:pt x="91" y="1081"/>
                </a:lnTo>
                <a:lnTo>
                  <a:pt x="99" y="1091"/>
                </a:lnTo>
                <a:lnTo>
                  <a:pt x="109" y="1099"/>
                </a:lnTo>
                <a:lnTo>
                  <a:pt x="120" y="1108"/>
                </a:lnTo>
                <a:lnTo>
                  <a:pt x="130" y="1116"/>
                </a:lnTo>
                <a:lnTo>
                  <a:pt x="141" y="1124"/>
                </a:lnTo>
                <a:lnTo>
                  <a:pt x="153" y="1130"/>
                </a:lnTo>
                <a:lnTo>
                  <a:pt x="165" y="1137"/>
                </a:lnTo>
                <a:lnTo>
                  <a:pt x="176" y="1142"/>
                </a:lnTo>
                <a:lnTo>
                  <a:pt x="189" y="1146"/>
                </a:lnTo>
                <a:lnTo>
                  <a:pt x="189" y="1146"/>
                </a:lnTo>
                <a:lnTo>
                  <a:pt x="196" y="1143"/>
                </a:lnTo>
                <a:lnTo>
                  <a:pt x="203" y="1140"/>
                </a:lnTo>
                <a:lnTo>
                  <a:pt x="210" y="1138"/>
                </a:lnTo>
                <a:lnTo>
                  <a:pt x="217" y="1136"/>
                </a:lnTo>
                <a:lnTo>
                  <a:pt x="232" y="1135"/>
                </a:lnTo>
                <a:lnTo>
                  <a:pt x="247" y="1135"/>
                </a:lnTo>
                <a:lnTo>
                  <a:pt x="262" y="1136"/>
                </a:lnTo>
                <a:lnTo>
                  <a:pt x="279" y="1138"/>
                </a:lnTo>
                <a:lnTo>
                  <a:pt x="312" y="1142"/>
                </a:lnTo>
                <a:lnTo>
                  <a:pt x="312" y="1142"/>
                </a:lnTo>
                <a:lnTo>
                  <a:pt x="324" y="1152"/>
                </a:lnTo>
                <a:lnTo>
                  <a:pt x="336" y="1162"/>
                </a:lnTo>
                <a:lnTo>
                  <a:pt x="348" y="1173"/>
                </a:lnTo>
                <a:lnTo>
                  <a:pt x="358" y="1185"/>
                </a:lnTo>
                <a:lnTo>
                  <a:pt x="368" y="1197"/>
                </a:lnTo>
                <a:lnTo>
                  <a:pt x="378" y="1210"/>
                </a:lnTo>
                <a:lnTo>
                  <a:pt x="395" y="1236"/>
                </a:lnTo>
                <a:lnTo>
                  <a:pt x="395" y="1236"/>
                </a:lnTo>
                <a:lnTo>
                  <a:pt x="397" y="1244"/>
                </a:lnTo>
                <a:lnTo>
                  <a:pt x="399" y="1252"/>
                </a:lnTo>
                <a:lnTo>
                  <a:pt x="402" y="1261"/>
                </a:lnTo>
                <a:lnTo>
                  <a:pt x="407" y="1268"/>
                </a:lnTo>
                <a:lnTo>
                  <a:pt x="424" y="1301"/>
                </a:lnTo>
                <a:lnTo>
                  <a:pt x="424" y="1301"/>
                </a:lnTo>
                <a:lnTo>
                  <a:pt x="422" y="1306"/>
                </a:lnTo>
                <a:lnTo>
                  <a:pt x="420" y="1312"/>
                </a:lnTo>
                <a:lnTo>
                  <a:pt x="422" y="1319"/>
                </a:lnTo>
                <a:lnTo>
                  <a:pt x="425" y="1324"/>
                </a:lnTo>
                <a:lnTo>
                  <a:pt x="428" y="1331"/>
                </a:lnTo>
                <a:lnTo>
                  <a:pt x="431" y="1336"/>
                </a:lnTo>
                <a:lnTo>
                  <a:pt x="439" y="1344"/>
                </a:lnTo>
                <a:lnTo>
                  <a:pt x="439" y="1344"/>
                </a:lnTo>
                <a:lnTo>
                  <a:pt x="442" y="1342"/>
                </a:lnTo>
                <a:lnTo>
                  <a:pt x="446" y="1340"/>
                </a:lnTo>
                <a:lnTo>
                  <a:pt x="454" y="1338"/>
                </a:lnTo>
                <a:lnTo>
                  <a:pt x="457" y="1337"/>
                </a:lnTo>
                <a:lnTo>
                  <a:pt x="460" y="1335"/>
                </a:lnTo>
                <a:lnTo>
                  <a:pt x="463" y="1332"/>
                </a:lnTo>
                <a:lnTo>
                  <a:pt x="465" y="1327"/>
                </a:lnTo>
                <a:lnTo>
                  <a:pt x="465" y="1327"/>
                </a:lnTo>
                <a:lnTo>
                  <a:pt x="460" y="1311"/>
                </a:lnTo>
                <a:lnTo>
                  <a:pt x="454" y="1291"/>
                </a:lnTo>
                <a:lnTo>
                  <a:pt x="449" y="1281"/>
                </a:lnTo>
                <a:lnTo>
                  <a:pt x="445" y="1271"/>
                </a:lnTo>
                <a:lnTo>
                  <a:pt x="440" y="1261"/>
                </a:lnTo>
                <a:lnTo>
                  <a:pt x="434" y="1252"/>
                </a:lnTo>
                <a:lnTo>
                  <a:pt x="434" y="1252"/>
                </a:lnTo>
                <a:close/>
                <a:moveTo>
                  <a:pt x="971" y="715"/>
                </a:moveTo>
                <a:lnTo>
                  <a:pt x="971" y="715"/>
                </a:lnTo>
                <a:lnTo>
                  <a:pt x="978" y="716"/>
                </a:lnTo>
                <a:lnTo>
                  <a:pt x="984" y="718"/>
                </a:lnTo>
                <a:lnTo>
                  <a:pt x="995" y="723"/>
                </a:lnTo>
                <a:lnTo>
                  <a:pt x="995" y="723"/>
                </a:lnTo>
                <a:lnTo>
                  <a:pt x="997" y="721"/>
                </a:lnTo>
                <a:lnTo>
                  <a:pt x="998" y="719"/>
                </a:lnTo>
                <a:lnTo>
                  <a:pt x="999" y="714"/>
                </a:lnTo>
                <a:lnTo>
                  <a:pt x="1000" y="712"/>
                </a:lnTo>
                <a:lnTo>
                  <a:pt x="1001" y="710"/>
                </a:lnTo>
                <a:lnTo>
                  <a:pt x="1003" y="708"/>
                </a:lnTo>
                <a:lnTo>
                  <a:pt x="1006" y="708"/>
                </a:lnTo>
                <a:lnTo>
                  <a:pt x="1006" y="708"/>
                </a:lnTo>
                <a:lnTo>
                  <a:pt x="1004" y="703"/>
                </a:lnTo>
                <a:lnTo>
                  <a:pt x="1002" y="698"/>
                </a:lnTo>
                <a:lnTo>
                  <a:pt x="1000" y="685"/>
                </a:lnTo>
                <a:lnTo>
                  <a:pt x="998" y="673"/>
                </a:lnTo>
                <a:lnTo>
                  <a:pt x="995" y="668"/>
                </a:lnTo>
                <a:lnTo>
                  <a:pt x="993" y="662"/>
                </a:lnTo>
                <a:lnTo>
                  <a:pt x="993" y="662"/>
                </a:lnTo>
                <a:lnTo>
                  <a:pt x="988" y="675"/>
                </a:lnTo>
                <a:lnTo>
                  <a:pt x="983" y="689"/>
                </a:lnTo>
                <a:lnTo>
                  <a:pt x="976" y="702"/>
                </a:lnTo>
                <a:lnTo>
                  <a:pt x="971" y="715"/>
                </a:lnTo>
                <a:lnTo>
                  <a:pt x="971" y="715"/>
                </a:lnTo>
                <a:close/>
                <a:moveTo>
                  <a:pt x="717" y="689"/>
                </a:moveTo>
                <a:lnTo>
                  <a:pt x="717" y="689"/>
                </a:lnTo>
                <a:lnTo>
                  <a:pt x="712" y="703"/>
                </a:lnTo>
                <a:lnTo>
                  <a:pt x="707" y="717"/>
                </a:lnTo>
                <a:lnTo>
                  <a:pt x="705" y="732"/>
                </a:lnTo>
                <a:lnTo>
                  <a:pt x="703" y="746"/>
                </a:lnTo>
                <a:lnTo>
                  <a:pt x="702" y="775"/>
                </a:lnTo>
                <a:lnTo>
                  <a:pt x="700" y="790"/>
                </a:lnTo>
                <a:lnTo>
                  <a:pt x="699" y="804"/>
                </a:lnTo>
                <a:lnTo>
                  <a:pt x="699" y="804"/>
                </a:lnTo>
                <a:lnTo>
                  <a:pt x="697" y="811"/>
                </a:lnTo>
                <a:lnTo>
                  <a:pt x="695" y="819"/>
                </a:lnTo>
                <a:lnTo>
                  <a:pt x="691" y="825"/>
                </a:lnTo>
                <a:lnTo>
                  <a:pt x="690" y="833"/>
                </a:lnTo>
                <a:lnTo>
                  <a:pt x="690" y="833"/>
                </a:lnTo>
                <a:lnTo>
                  <a:pt x="690" y="843"/>
                </a:lnTo>
                <a:lnTo>
                  <a:pt x="690" y="854"/>
                </a:lnTo>
                <a:lnTo>
                  <a:pt x="692" y="865"/>
                </a:lnTo>
                <a:lnTo>
                  <a:pt x="692" y="874"/>
                </a:lnTo>
                <a:lnTo>
                  <a:pt x="692" y="874"/>
                </a:lnTo>
                <a:lnTo>
                  <a:pt x="690" y="888"/>
                </a:lnTo>
                <a:lnTo>
                  <a:pt x="687" y="901"/>
                </a:lnTo>
                <a:lnTo>
                  <a:pt x="684" y="915"/>
                </a:lnTo>
                <a:lnTo>
                  <a:pt x="682" y="929"/>
                </a:lnTo>
                <a:lnTo>
                  <a:pt x="682" y="929"/>
                </a:lnTo>
                <a:lnTo>
                  <a:pt x="683" y="932"/>
                </a:lnTo>
                <a:lnTo>
                  <a:pt x="684" y="937"/>
                </a:lnTo>
                <a:lnTo>
                  <a:pt x="685" y="941"/>
                </a:lnTo>
                <a:lnTo>
                  <a:pt x="686" y="945"/>
                </a:lnTo>
                <a:lnTo>
                  <a:pt x="686" y="945"/>
                </a:lnTo>
                <a:lnTo>
                  <a:pt x="685" y="950"/>
                </a:lnTo>
                <a:lnTo>
                  <a:pt x="683" y="956"/>
                </a:lnTo>
                <a:lnTo>
                  <a:pt x="681" y="961"/>
                </a:lnTo>
                <a:lnTo>
                  <a:pt x="680" y="967"/>
                </a:lnTo>
                <a:lnTo>
                  <a:pt x="680" y="967"/>
                </a:lnTo>
                <a:lnTo>
                  <a:pt x="677" y="995"/>
                </a:lnTo>
                <a:lnTo>
                  <a:pt x="675" y="1025"/>
                </a:lnTo>
                <a:lnTo>
                  <a:pt x="675" y="1056"/>
                </a:lnTo>
                <a:lnTo>
                  <a:pt x="676" y="1070"/>
                </a:lnTo>
                <a:lnTo>
                  <a:pt x="677" y="1084"/>
                </a:lnTo>
                <a:lnTo>
                  <a:pt x="677" y="1084"/>
                </a:lnTo>
                <a:lnTo>
                  <a:pt x="674" y="1127"/>
                </a:lnTo>
                <a:lnTo>
                  <a:pt x="671" y="1168"/>
                </a:lnTo>
                <a:lnTo>
                  <a:pt x="667" y="1249"/>
                </a:lnTo>
                <a:lnTo>
                  <a:pt x="665" y="1331"/>
                </a:lnTo>
                <a:lnTo>
                  <a:pt x="664" y="1417"/>
                </a:lnTo>
                <a:lnTo>
                  <a:pt x="664" y="1417"/>
                </a:lnTo>
                <a:lnTo>
                  <a:pt x="662" y="1425"/>
                </a:lnTo>
                <a:lnTo>
                  <a:pt x="660" y="1432"/>
                </a:lnTo>
                <a:lnTo>
                  <a:pt x="658" y="1440"/>
                </a:lnTo>
                <a:lnTo>
                  <a:pt x="657" y="1448"/>
                </a:lnTo>
                <a:lnTo>
                  <a:pt x="657" y="1448"/>
                </a:lnTo>
                <a:lnTo>
                  <a:pt x="656" y="1462"/>
                </a:lnTo>
                <a:lnTo>
                  <a:pt x="657" y="1476"/>
                </a:lnTo>
                <a:lnTo>
                  <a:pt x="659" y="1504"/>
                </a:lnTo>
                <a:lnTo>
                  <a:pt x="662" y="1531"/>
                </a:lnTo>
                <a:lnTo>
                  <a:pt x="666" y="1559"/>
                </a:lnTo>
                <a:lnTo>
                  <a:pt x="666" y="1559"/>
                </a:lnTo>
                <a:lnTo>
                  <a:pt x="673" y="1560"/>
                </a:lnTo>
                <a:lnTo>
                  <a:pt x="682" y="1560"/>
                </a:lnTo>
                <a:lnTo>
                  <a:pt x="701" y="1556"/>
                </a:lnTo>
                <a:lnTo>
                  <a:pt x="719" y="1553"/>
                </a:lnTo>
                <a:lnTo>
                  <a:pt x="728" y="1552"/>
                </a:lnTo>
                <a:lnTo>
                  <a:pt x="735" y="1552"/>
                </a:lnTo>
                <a:lnTo>
                  <a:pt x="735" y="1552"/>
                </a:lnTo>
                <a:lnTo>
                  <a:pt x="738" y="1529"/>
                </a:lnTo>
                <a:lnTo>
                  <a:pt x="738" y="1509"/>
                </a:lnTo>
                <a:lnTo>
                  <a:pt x="737" y="1473"/>
                </a:lnTo>
                <a:lnTo>
                  <a:pt x="737" y="1473"/>
                </a:lnTo>
                <a:lnTo>
                  <a:pt x="738" y="1420"/>
                </a:lnTo>
                <a:lnTo>
                  <a:pt x="737" y="1366"/>
                </a:lnTo>
                <a:lnTo>
                  <a:pt x="736" y="1253"/>
                </a:lnTo>
                <a:lnTo>
                  <a:pt x="734" y="1142"/>
                </a:lnTo>
                <a:lnTo>
                  <a:pt x="735" y="1090"/>
                </a:lnTo>
                <a:lnTo>
                  <a:pt x="735" y="1040"/>
                </a:lnTo>
                <a:lnTo>
                  <a:pt x="735" y="1040"/>
                </a:lnTo>
                <a:lnTo>
                  <a:pt x="732" y="1037"/>
                </a:lnTo>
                <a:lnTo>
                  <a:pt x="731" y="1033"/>
                </a:lnTo>
                <a:lnTo>
                  <a:pt x="730" y="1028"/>
                </a:lnTo>
                <a:lnTo>
                  <a:pt x="731" y="1022"/>
                </a:lnTo>
                <a:lnTo>
                  <a:pt x="731" y="1011"/>
                </a:lnTo>
                <a:lnTo>
                  <a:pt x="731" y="1007"/>
                </a:lnTo>
                <a:lnTo>
                  <a:pt x="730" y="1003"/>
                </a:lnTo>
                <a:lnTo>
                  <a:pt x="730" y="1003"/>
                </a:lnTo>
                <a:lnTo>
                  <a:pt x="736" y="992"/>
                </a:lnTo>
                <a:lnTo>
                  <a:pt x="742" y="977"/>
                </a:lnTo>
                <a:lnTo>
                  <a:pt x="748" y="961"/>
                </a:lnTo>
                <a:lnTo>
                  <a:pt x="753" y="943"/>
                </a:lnTo>
                <a:lnTo>
                  <a:pt x="765" y="907"/>
                </a:lnTo>
                <a:lnTo>
                  <a:pt x="772" y="888"/>
                </a:lnTo>
                <a:lnTo>
                  <a:pt x="777" y="872"/>
                </a:lnTo>
                <a:lnTo>
                  <a:pt x="777" y="872"/>
                </a:lnTo>
                <a:lnTo>
                  <a:pt x="780" y="866"/>
                </a:lnTo>
                <a:lnTo>
                  <a:pt x="785" y="861"/>
                </a:lnTo>
                <a:lnTo>
                  <a:pt x="788" y="855"/>
                </a:lnTo>
                <a:lnTo>
                  <a:pt x="790" y="850"/>
                </a:lnTo>
                <a:lnTo>
                  <a:pt x="790" y="850"/>
                </a:lnTo>
                <a:lnTo>
                  <a:pt x="792" y="837"/>
                </a:lnTo>
                <a:lnTo>
                  <a:pt x="794" y="826"/>
                </a:lnTo>
                <a:lnTo>
                  <a:pt x="796" y="822"/>
                </a:lnTo>
                <a:lnTo>
                  <a:pt x="798" y="819"/>
                </a:lnTo>
                <a:lnTo>
                  <a:pt x="803" y="817"/>
                </a:lnTo>
                <a:lnTo>
                  <a:pt x="808" y="817"/>
                </a:lnTo>
                <a:lnTo>
                  <a:pt x="808" y="817"/>
                </a:lnTo>
                <a:lnTo>
                  <a:pt x="813" y="818"/>
                </a:lnTo>
                <a:lnTo>
                  <a:pt x="817" y="819"/>
                </a:lnTo>
                <a:lnTo>
                  <a:pt x="820" y="822"/>
                </a:lnTo>
                <a:lnTo>
                  <a:pt x="822" y="825"/>
                </a:lnTo>
                <a:lnTo>
                  <a:pt x="826" y="833"/>
                </a:lnTo>
                <a:lnTo>
                  <a:pt x="828" y="837"/>
                </a:lnTo>
                <a:lnTo>
                  <a:pt x="832" y="839"/>
                </a:lnTo>
                <a:lnTo>
                  <a:pt x="832" y="839"/>
                </a:lnTo>
                <a:lnTo>
                  <a:pt x="831" y="796"/>
                </a:lnTo>
                <a:lnTo>
                  <a:pt x="828" y="753"/>
                </a:lnTo>
                <a:lnTo>
                  <a:pt x="823" y="669"/>
                </a:lnTo>
                <a:lnTo>
                  <a:pt x="823" y="669"/>
                </a:lnTo>
                <a:lnTo>
                  <a:pt x="807" y="672"/>
                </a:lnTo>
                <a:lnTo>
                  <a:pt x="792" y="673"/>
                </a:lnTo>
                <a:lnTo>
                  <a:pt x="779" y="673"/>
                </a:lnTo>
                <a:lnTo>
                  <a:pt x="765" y="673"/>
                </a:lnTo>
                <a:lnTo>
                  <a:pt x="740" y="670"/>
                </a:lnTo>
                <a:lnTo>
                  <a:pt x="715" y="667"/>
                </a:lnTo>
                <a:lnTo>
                  <a:pt x="715" y="667"/>
                </a:lnTo>
                <a:lnTo>
                  <a:pt x="716" y="670"/>
                </a:lnTo>
                <a:lnTo>
                  <a:pt x="716" y="672"/>
                </a:lnTo>
                <a:lnTo>
                  <a:pt x="715" y="677"/>
                </a:lnTo>
                <a:lnTo>
                  <a:pt x="715" y="683"/>
                </a:lnTo>
                <a:lnTo>
                  <a:pt x="715" y="686"/>
                </a:lnTo>
                <a:lnTo>
                  <a:pt x="717" y="689"/>
                </a:lnTo>
                <a:lnTo>
                  <a:pt x="717" y="689"/>
                </a:lnTo>
                <a:close/>
                <a:moveTo>
                  <a:pt x="938" y="680"/>
                </a:moveTo>
                <a:lnTo>
                  <a:pt x="938" y="680"/>
                </a:lnTo>
                <a:lnTo>
                  <a:pt x="938" y="683"/>
                </a:lnTo>
                <a:lnTo>
                  <a:pt x="937" y="686"/>
                </a:lnTo>
                <a:lnTo>
                  <a:pt x="935" y="688"/>
                </a:lnTo>
                <a:lnTo>
                  <a:pt x="935" y="691"/>
                </a:lnTo>
                <a:lnTo>
                  <a:pt x="935" y="691"/>
                </a:lnTo>
                <a:lnTo>
                  <a:pt x="941" y="698"/>
                </a:lnTo>
                <a:lnTo>
                  <a:pt x="946" y="702"/>
                </a:lnTo>
                <a:lnTo>
                  <a:pt x="954" y="706"/>
                </a:lnTo>
                <a:lnTo>
                  <a:pt x="962" y="708"/>
                </a:lnTo>
                <a:lnTo>
                  <a:pt x="962" y="708"/>
                </a:lnTo>
                <a:lnTo>
                  <a:pt x="962" y="704"/>
                </a:lnTo>
                <a:lnTo>
                  <a:pt x="963" y="701"/>
                </a:lnTo>
                <a:lnTo>
                  <a:pt x="967" y="693"/>
                </a:lnTo>
                <a:lnTo>
                  <a:pt x="969" y="687"/>
                </a:lnTo>
                <a:lnTo>
                  <a:pt x="970" y="684"/>
                </a:lnTo>
                <a:lnTo>
                  <a:pt x="969" y="682"/>
                </a:lnTo>
                <a:lnTo>
                  <a:pt x="969" y="682"/>
                </a:lnTo>
                <a:lnTo>
                  <a:pt x="965" y="681"/>
                </a:lnTo>
                <a:lnTo>
                  <a:pt x="962" y="680"/>
                </a:lnTo>
                <a:lnTo>
                  <a:pt x="955" y="676"/>
                </a:lnTo>
                <a:lnTo>
                  <a:pt x="950" y="675"/>
                </a:lnTo>
                <a:lnTo>
                  <a:pt x="946" y="675"/>
                </a:lnTo>
                <a:lnTo>
                  <a:pt x="942" y="676"/>
                </a:lnTo>
                <a:lnTo>
                  <a:pt x="938" y="680"/>
                </a:lnTo>
                <a:lnTo>
                  <a:pt x="938" y="680"/>
                </a:lnTo>
                <a:close/>
                <a:moveTo>
                  <a:pt x="1018" y="702"/>
                </a:moveTo>
                <a:lnTo>
                  <a:pt x="1018" y="702"/>
                </a:lnTo>
                <a:lnTo>
                  <a:pt x="1017" y="703"/>
                </a:lnTo>
                <a:lnTo>
                  <a:pt x="1016" y="705"/>
                </a:lnTo>
                <a:lnTo>
                  <a:pt x="1017" y="708"/>
                </a:lnTo>
                <a:lnTo>
                  <a:pt x="1019" y="712"/>
                </a:lnTo>
                <a:lnTo>
                  <a:pt x="1019" y="714"/>
                </a:lnTo>
                <a:lnTo>
                  <a:pt x="1018" y="717"/>
                </a:lnTo>
                <a:lnTo>
                  <a:pt x="1018" y="717"/>
                </a:lnTo>
                <a:lnTo>
                  <a:pt x="1024" y="716"/>
                </a:lnTo>
                <a:lnTo>
                  <a:pt x="1031" y="715"/>
                </a:lnTo>
                <a:lnTo>
                  <a:pt x="1046" y="714"/>
                </a:lnTo>
                <a:lnTo>
                  <a:pt x="1052" y="713"/>
                </a:lnTo>
                <a:lnTo>
                  <a:pt x="1058" y="711"/>
                </a:lnTo>
                <a:lnTo>
                  <a:pt x="1062" y="707"/>
                </a:lnTo>
                <a:lnTo>
                  <a:pt x="1063" y="705"/>
                </a:lnTo>
                <a:lnTo>
                  <a:pt x="1064" y="702"/>
                </a:lnTo>
                <a:lnTo>
                  <a:pt x="1064" y="702"/>
                </a:lnTo>
                <a:lnTo>
                  <a:pt x="1059" y="701"/>
                </a:lnTo>
                <a:lnTo>
                  <a:pt x="1052" y="701"/>
                </a:lnTo>
                <a:lnTo>
                  <a:pt x="1039" y="701"/>
                </a:lnTo>
                <a:lnTo>
                  <a:pt x="1028" y="702"/>
                </a:lnTo>
                <a:lnTo>
                  <a:pt x="1018" y="702"/>
                </a:lnTo>
                <a:lnTo>
                  <a:pt x="1018" y="702"/>
                </a:lnTo>
                <a:close/>
                <a:moveTo>
                  <a:pt x="931" y="764"/>
                </a:moveTo>
                <a:lnTo>
                  <a:pt x="931" y="764"/>
                </a:lnTo>
                <a:lnTo>
                  <a:pt x="933" y="759"/>
                </a:lnTo>
                <a:lnTo>
                  <a:pt x="937" y="752"/>
                </a:lnTo>
                <a:lnTo>
                  <a:pt x="943" y="743"/>
                </a:lnTo>
                <a:lnTo>
                  <a:pt x="949" y="732"/>
                </a:lnTo>
                <a:lnTo>
                  <a:pt x="953" y="726"/>
                </a:lnTo>
                <a:lnTo>
                  <a:pt x="954" y="719"/>
                </a:lnTo>
                <a:lnTo>
                  <a:pt x="954" y="719"/>
                </a:lnTo>
                <a:lnTo>
                  <a:pt x="949" y="719"/>
                </a:lnTo>
                <a:lnTo>
                  <a:pt x="946" y="718"/>
                </a:lnTo>
                <a:lnTo>
                  <a:pt x="940" y="717"/>
                </a:lnTo>
                <a:lnTo>
                  <a:pt x="940" y="717"/>
                </a:lnTo>
                <a:lnTo>
                  <a:pt x="935" y="729"/>
                </a:lnTo>
                <a:lnTo>
                  <a:pt x="933" y="741"/>
                </a:lnTo>
                <a:lnTo>
                  <a:pt x="932" y="753"/>
                </a:lnTo>
                <a:lnTo>
                  <a:pt x="931" y="764"/>
                </a:lnTo>
                <a:lnTo>
                  <a:pt x="931" y="764"/>
                </a:lnTo>
                <a:close/>
                <a:moveTo>
                  <a:pt x="1022" y="729"/>
                </a:moveTo>
                <a:lnTo>
                  <a:pt x="1022" y="729"/>
                </a:lnTo>
                <a:lnTo>
                  <a:pt x="1032" y="763"/>
                </a:lnTo>
                <a:lnTo>
                  <a:pt x="1036" y="778"/>
                </a:lnTo>
                <a:lnTo>
                  <a:pt x="1041" y="793"/>
                </a:lnTo>
                <a:lnTo>
                  <a:pt x="1041" y="793"/>
                </a:lnTo>
                <a:lnTo>
                  <a:pt x="1043" y="782"/>
                </a:lnTo>
                <a:lnTo>
                  <a:pt x="1044" y="773"/>
                </a:lnTo>
                <a:lnTo>
                  <a:pt x="1048" y="758"/>
                </a:lnTo>
                <a:lnTo>
                  <a:pt x="1052" y="743"/>
                </a:lnTo>
                <a:lnTo>
                  <a:pt x="1054" y="734"/>
                </a:lnTo>
                <a:lnTo>
                  <a:pt x="1055" y="725"/>
                </a:lnTo>
                <a:lnTo>
                  <a:pt x="1055" y="725"/>
                </a:lnTo>
                <a:lnTo>
                  <a:pt x="1047" y="726"/>
                </a:lnTo>
                <a:lnTo>
                  <a:pt x="1039" y="728"/>
                </a:lnTo>
                <a:lnTo>
                  <a:pt x="1032" y="729"/>
                </a:lnTo>
                <a:lnTo>
                  <a:pt x="1022" y="729"/>
                </a:lnTo>
                <a:lnTo>
                  <a:pt x="1022" y="729"/>
                </a:lnTo>
                <a:close/>
                <a:moveTo>
                  <a:pt x="993" y="744"/>
                </a:moveTo>
                <a:lnTo>
                  <a:pt x="993" y="744"/>
                </a:lnTo>
                <a:lnTo>
                  <a:pt x="991" y="741"/>
                </a:lnTo>
                <a:lnTo>
                  <a:pt x="988" y="738"/>
                </a:lnTo>
                <a:lnTo>
                  <a:pt x="980" y="736"/>
                </a:lnTo>
                <a:lnTo>
                  <a:pt x="972" y="734"/>
                </a:lnTo>
                <a:lnTo>
                  <a:pt x="964" y="731"/>
                </a:lnTo>
                <a:lnTo>
                  <a:pt x="964" y="731"/>
                </a:lnTo>
                <a:lnTo>
                  <a:pt x="962" y="742"/>
                </a:lnTo>
                <a:lnTo>
                  <a:pt x="958" y="751"/>
                </a:lnTo>
                <a:lnTo>
                  <a:pt x="953" y="760"/>
                </a:lnTo>
                <a:lnTo>
                  <a:pt x="947" y="767"/>
                </a:lnTo>
                <a:lnTo>
                  <a:pt x="942" y="776"/>
                </a:lnTo>
                <a:lnTo>
                  <a:pt x="938" y="783"/>
                </a:lnTo>
                <a:lnTo>
                  <a:pt x="934" y="792"/>
                </a:lnTo>
                <a:lnTo>
                  <a:pt x="933" y="802"/>
                </a:lnTo>
                <a:lnTo>
                  <a:pt x="933" y="802"/>
                </a:lnTo>
                <a:lnTo>
                  <a:pt x="938" y="802"/>
                </a:lnTo>
                <a:lnTo>
                  <a:pt x="941" y="803"/>
                </a:lnTo>
                <a:lnTo>
                  <a:pt x="943" y="805"/>
                </a:lnTo>
                <a:lnTo>
                  <a:pt x="945" y="807"/>
                </a:lnTo>
                <a:lnTo>
                  <a:pt x="948" y="812"/>
                </a:lnTo>
                <a:lnTo>
                  <a:pt x="950" y="819"/>
                </a:lnTo>
                <a:lnTo>
                  <a:pt x="953" y="834"/>
                </a:lnTo>
                <a:lnTo>
                  <a:pt x="955" y="840"/>
                </a:lnTo>
                <a:lnTo>
                  <a:pt x="956" y="843"/>
                </a:lnTo>
                <a:lnTo>
                  <a:pt x="958" y="846"/>
                </a:lnTo>
                <a:lnTo>
                  <a:pt x="958" y="846"/>
                </a:lnTo>
                <a:lnTo>
                  <a:pt x="961" y="833"/>
                </a:lnTo>
                <a:lnTo>
                  <a:pt x="962" y="826"/>
                </a:lnTo>
                <a:lnTo>
                  <a:pt x="965" y="821"/>
                </a:lnTo>
                <a:lnTo>
                  <a:pt x="968" y="817"/>
                </a:lnTo>
                <a:lnTo>
                  <a:pt x="972" y="812"/>
                </a:lnTo>
                <a:lnTo>
                  <a:pt x="978" y="810"/>
                </a:lnTo>
                <a:lnTo>
                  <a:pt x="985" y="810"/>
                </a:lnTo>
                <a:lnTo>
                  <a:pt x="985" y="810"/>
                </a:lnTo>
                <a:lnTo>
                  <a:pt x="989" y="813"/>
                </a:lnTo>
                <a:lnTo>
                  <a:pt x="991" y="817"/>
                </a:lnTo>
                <a:lnTo>
                  <a:pt x="995" y="825"/>
                </a:lnTo>
                <a:lnTo>
                  <a:pt x="997" y="829"/>
                </a:lnTo>
                <a:lnTo>
                  <a:pt x="999" y="834"/>
                </a:lnTo>
                <a:lnTo>
                  <a:pt x="1002" y="837"/>
                </a:lnTo>
                <a:lnTo>
                  <a:pt x="1006" y="839"/>
                </a:lnTo>
                <a:lnTo>
                  <a:pt x="1006" y="839"/>
                </a:lnTo>
                <a:lnTo>
                  <a:pt x="1011" y="835"/>
                </a:lnTo>
                <a:lnTo>
                  <a:pt x="1016" y="829"/>
                </a:lnTo>
                <a:lnTo>
                  <a:pt x="1019" y="823"/>
                </a:lnTo>
                <a:lnTo>
                  <a:pt x="1021" y="817"/>
                </a:lnTo>
                <a:lnTo>
                  <a:pt x="1023" y="810"/>
                </a:lnTo>
                <a:lnTo>
                  <a:pt x="1024" y="803"/>
                </a:lnTo>
                <a:lnTo>
                  <a:pt x="1024" y="788"/>
                </a:lnTo>
                <a:lnTo>
                  <a:pt x="1022" y="773"/>
                </a:lnTo>
                <a:lnTo>
                  <a:pt x="1018" y="757"/>
                </a:lnTo>
                <a:lnTo>
                  <a:pt x="1014" y="743"/>
                </a:lnTo>
                <a:lnTo>
                  <a:pt x="1008" y="729"/>
                </a:lnTo>
                <a:lnTo>
                  <a:pt x="1008" y="729"/>
                </a:lnTo>
                <a:lnTo>
                  <a:pt x="1008" y="733"/>
                </a:lnTo>
                <a:lnTo>
                  <a:pt x="1007" y="735"/>
                </a:lnTo>
                <a:lnTo>
                  <a:pt x="1006" y="737"/>
                </a:lnTo>
                <a:lnTo>
                  <a:pt x="1004" y="740"/>
                </a:lnTo>
                <a:lnTo>
                  <a:pt x="999" y="742"/>
                </a:lnTo>
                <a:lnTo>
                  <a:pt x="993" y="744"/>
                </a:lnTo>
                <a:lnTo>
                  <a:pt x="993" y="744"/>
                </a:lnTo>
                <a:close/>
                <a:moveTo>
                  <a:pt x="1004" y="868"/>
                </a:moveTo>
                <a:lnTo>
                  <a:pt x="1004" y="868"/>
                </a:lnTo>
                <a:lnTo>
                  <a:pt x="1001" y="868"/>
                </a:lnTo>
                <a:lnTo>
                  <a:pt x="998" y="868"/>
                </a:lnTo>
                <a:lnTo>
                  <a:pt x="993" y="865"/>
                </a:lnTo>
                <a:lnTo>
                  <a:pt x="991" y="861"/>
                </a:lnTo>
                <a:lnTo>
                  <a:pt x="989" y="855"/>
                </a:lnTo>
                <a:lnTo>
                  <a:pt x="988" y="850"/>
                </a:lnTo>
                <a:lnTo>
                  <a:pt x="986" y="844"/>
                </a:lnTo>
                <a:lnTo>
                  <a:pt x="982" y="840"/>
                </a:lnTo>
                <a:lnTo>
                  <a:pt x="979" y="839"/>
                </a:lnTo>
                <a:lnTo>
                  <a:pt x="977" y="837"/>
                </a:lnTo>
                <a:lnTo>
                  <a:pt x="977" y="837"/>
                </a:lnTo>
                <a:lnTo>
                  <a:pt x="973" y="842"/>
                </a:lnTo>
                <a:lnTo>
                  <a:pt x="971" y="848"/>
                </a:lnTo>
                <a:lnTo>
                  <a:pt x="967" y="859"/>
                </a:lnTo>
                <a:lnTo>
                  <a:pt x="963" y="865"/>
                </a:lnTo>
                <a:lnTo>
                  <a:pt x="960" y="869"/>
                </a:lnTo>
                <a:lnTo>
                  <a:pt x="956" y="872"/>
                </a:lnTo>
                <a:lnTo>
                  <a:pt x="949" y="874"/>
                </a:lnTo>
                <a:lnTo>
                  <a:pt x="949" y="874"/>
                </a:lnTo>
                <a:lnTo>
                  <a:pt x="946" y="867"/>
                </a:lnTo>
                <a:lnTo>
                  <a:pt x="943" y="858"/>
                </a:lnTo>
                <a:lnTo>
                  <a:pt x="939" y="840"/>
                </a:lnTo>
                <a:lnTo>
                  <a:pt x="937" y="831"/>
                </a:lnTo>
                <a:lnTo>
                  <a:pt x="933" y="822"/>
                </a:lnTo>
                <a:lnTo>
                  <a:pt x="930" y="814"/>
                </a:lnTo>
                <a:lnTo>
                  <a:pt x="925" y="808"/>
                </a:lnTo>
                <a:lnTo>
                  <a:pt x="925" y="808"/>
                </a:lnTo>
                <a:lnTo>
                  <a:pt x="917" y="843"/>
                </a:lnTo>
                <a:lnTo>
                  <a:pt x="909" y="881"/>
                </a:lnTo>
                <a:lnTo>
                  <a:pt x="902" y="919"/>
                </a:lnTo>
                <a:lnTo>
                  <a:pt x="900" y="941"/>
                </a:lnTo>
                <a:lnTo>
                  <a:pt x="898" y="962"/>
                </a:lnTo>
                <a:lnTo>
                  <a:pt x="898" y="962"/>
                </a:lnTo>
                <a:lnTo>
                  <a:pt x="897" y="964"/>
                </a:lnTo>
                <a:lnTo>
                  <a:pt x="896" y="965"/>
                </a:lnTo>
                <a:lnTo>
                  <a:pt x="892" y="968"/>
                </a:lnTo>
                <a:lnTo>
                  <a:pt x="887" y="970"/>
                </a:lnTo>
                <a:lnTo>
                  <a:pt x="885" y="972"/>
                </a:lnTo>
                <a:lnTo>
                  <a:pt x="885" y="974"/>
                </a:lnTo>
                <a:lnTo>
                  <a:pt x="885" y="974"/>
                </a:lnTo>
                <a:lnTo>
                  <a:pt x="889" y="980"/>
                </a:lnTo>
                <a:lnTo>
                  <a:pt x="892" y="987"/>
                </a:lnTo>
                <a:lnTo>
                  <a:pt x="895" y="999"/>
                </a:lnTo>
                <a:lnTo>
                  <a:pt x="896" y="1010"/>
                </a:lnTo>
                <a:lnTo>
                  <a:pt x="896" y="1022"/>
                </a:lnTo>
                <a:lnTo>
                  <a:pt x="896" y="1022"/>
                </a:lnTo>
                <a:lnTo>
                  <a:pt x="894" y="1046"/>
                </a:lnTo>
                <a:lnTo>
                  <a:pt x="892" y="1069"/>
                </a:lnTo>
                <a:lnTo>
                  <a:pt x="889" y="1120"/>
                </a:lnTo>
                <a:lnTo>
                  <a:pt x="889" y="1171"/>
                </a:lnTo>
                <a:lnTo>
                  <a:pt x="889" y="1223"/>
                </a:lnTo>
                <a:lnTo>
                  <a:pt x="891" y="1327"/>
                </a:lnTo>
                <a:lnTo>
                  <a:pt x="889" y="1378"/>
                </a:lnTo>
                <a:lnTo>
                  <a:pt x="887" y="1425"/>
                </a:lnTo>
                <a:lnTo>
                  <a:pt x="887" y="1425"/>
                </a:lnTo>
                <a:lnTo>
                  <a:pt x="895" y="1403"/>
                </a:lnTo>
                <a:lnTo>
                  <a:pt x="902" y="1380"/>
                </a:lnTo>
                <a:lnTo>
                  <a:pt x="909" y="1356"/>
                </a:lnTo>
                <a:lnTo>
                  <a:pt x="914" y="1332"/>
                </a:lnTo>
                <a:lnTo>
                  <a:pt x="918" y="1306"/>
                </a:lnTo>
                <a:lnTo>
                  <a:pt x="923" y="1281"/>
                </a:lnTo>
                <a:lnTo>
                  <a:pt x="925" y="1256"/>
                </a:lnTo>
                <a:lnTo>
                  <a:pt x="927" y="1230"/>
                </a:lnTo>
                <a:lnTo>
                  <a:pt x="927" y="1230"/>
                </a:lnTo>
                <a:lnTo>
                  <a:pt x="944" y="1202"/>
                </a:lnTo>
                <a:lnTo>
                  <a:pt x="960" y="1174"/>
                </a:lnTo>
                <a:lnTo>
                  <a:pt x="960" y="1174"/>
                </a:lnTo>
                <a:lnTo>
                  <a:pt x="969" y="1160"/>
                </a:lnTo>
                <a:lnTo>
                  <a:pt x="977" y="1146"/>
                </a:lnTo>
                <a:lnTo>
                  <a:pt x="987" y="1132"/>
                </a:lnTo>
                <a:lnTo>
                  <a:pt x="990" y="1125"/>
                </a:lnTo>
                <a:lnTo>
                  <a:pt x="993" y="1117"/>
                </a:lnTo>
                <a:lnTo>
                  <a:pt x="993" y="1117"/>
                </a:lnTo>
                <a:lnTo>
                  <a:pt x="995" y="1109"/>
                </a:lnTo>
                <a:lnTo>
                  <a:pt x="998" y="1099"/>
                </a:lnTo>
                <a:lnTo>
                  <a:pt x="999" y="1078"/>
                </a:lnTo>
                <a:lnTo>
                  <a:pt x="999" y="1054"/>
                </a:lnTo>
                <a:lnTo>
                  <a:pt x="999" y="1043"/>
                </a:lnTo>
                <a:lnTo>
                  <a:pt x="1000" y="1031"/>
                </a:lnTo>
                <a:lnTo>
                  <a:pt x="1000" y="1031"/>
                </a:lnTo>
                <a:lnTo>
                  <a:pt x="1011" y="930"/>
                </a:lnTo>
                <a:lnTo>
                  <a:pt x="1018" y="882"/>
                </a:lnTo>
                <a:lnTo>
                  <a:pt x="1026" y="835"/>
                </a:lnTo>
                <a:lnTo>
                  <a:pt x="1026" y="835"/>
                </a:lnTo>
                <a:lnTo>
                  <a:pt x="1022" y="847"/>
                </a:lnTo>
                <a:lnTo>
                  <a:pt x="1018" y="857"/>
                </a:lnTo>
                <a:lnTo>
                  <a:pt x="1015" y="862"/>
                </a:lnTo>
                <a:lnTo>
                  <a:pt x="1013" y="865"/>
                </a:lnTo>
                <a:lnTo>
                  <a:pt x="1008" y="867"/>
                </a:lnTo>
                <a:lnTo>
                  <a:pt x="1004" y="868"/>
                </a:lnTo>
                <a:lnTo>
                  <a:pt x="1004" y="868"/>
                </a:lnTo>
                <a:close/>
                <a:moveTo>
                  <a:pt x="783" y="908"/>
                </a:moveTo>
                <a:lnTo>
                  <a:pt x="783" y="908"/>
                </a:lnTo>
                <a:lnTo>
                  <a:pt x="788" y="909"/>
                </a:lnTo>
                <a:lnTo>
                  <a:pt x="790" y="910"/>
                </a:lnTo>
                <a:lnTo>
                  <a:pt x="792" y="912"/>
                </a:lnTo>
                <a:lnTo>
                  <a:pt x="796" y="912"/>
                </a:lnTo>
                <a:lnTo>
                  <a:pt x="796" y="912"/>
                </a:lnTo>
                <a:lnTo>
                  <a:pt x="800" y="909"/>
                </a:lnTo>
                <a:lnTo>
                  <a:pt x="802" y="904"/>
                </a:lnTo>
                <a:lnTo>
                  <a:pt x="807" y="897"/>
                </a:lnTo>
                <a:lnTo>
                  <a:pt x="810" y="895"/>
                </a:lnTo>
                <a:lnTo>
                  <a:pt x="814" y="893"/>
                </a:lnTo>
                <a:lnTo>
                  <a:pt x="819" y="892"/>
                </a:lnTo>
                <a:lnTo>
                  <a:pt x="825" y="894"/>
                </a:lnTo>
                <a:lnTo>
                  <a:pt x="825" y="894"/>
                </a:lnTo>
                <a:lnTo>
                  <a:pt x="826" y="897"/>
                </a:lnTo>
                <a:lnTo>
                  <a:pt x="827" y="900"/>
                </a:lnTo>
                <a:lnTo>
                  <a:pt x="828" y="903"/>
                </a:lnTo>
                <a:lnTo>
                  <a:pt x="832" y="905"/>
                </a:lnTo>
                <a:lnTo>
                  <a:pt x="832" y="905"/>
                </a:lnTo>
                <a:lnTo>
                  <a:pt x="827" y="888"/>
                </a:lnTo>
                <a:lnTo>
                  <a:pt x="822" y="873"/>
                </a:lnTo>
                <a:lnTo>
                  <a:pt x="816" y="859"/>
                </a:lnTo>
                <a:lnTo>
                  <a:pt x="806" y="848"/>
                </a:lnTo>
                <a:lnTo>
                  <a:pt x="806" y="848"/>
                </a:lnTo>
                <a:lnTo>
                  <a:pt x="802" y="865"/>
                </a:lnTo>
                <a:lnTo>
                  <a:pt x="795" y="880"/>
                </a:lnTo>
                <a:lnTo>
                  <a:pt x="789" y="894"/>
                </a:lnTo>
                <a:lnTo>
                  <a:pt x="783" y="908"/>
                </a:lnTo>
                <a:lnTo>
                  <a:pt x="783" y="908"/>
                </a:lnTo>
                <a:close/>
                <a:moveTo>
                  <a:pt x="1084" y="887"/>
                </a:moveTo>
                <a:lnTo>
                  <a:pt x="1084" y="887"/>
                </a:lnTo>
                <a:lnTo>
                  <a:pt x="1088" y="888"/>
                </a:lnTo>
                <a:lnTo>
                  <a:pt x="1092" y="888"/>
                </a:lnTo>
                <a:lnTo>
                  <a:pt x="1100" y="887"/>
                </a:lnTo>
                <a:lnTo>
                  <a:pt x="1109" y="885"/>
                </a:lnTo>
                <a:lnTo>
                  <a:pt x="1116" y="881"/>
                </a:lnTo>
                <a:lnTo>
                  <a:pt x="1116" y="881"/>
                </a:lnTo>
                <a:lnTo>
                  <a:pt x="1112" y="864"/>
                </a:lnTo>
                <a:lnTo>
                  <a:pt x="1108" y="848"/>
                </a:lnTo>
                <a:lnTo>
                  <a:pt x="1108" y="848"/>
                </a:lnTo>
                <a:lnTo>
                  <a:pt x="1106" y="853"/>
                </a:lnTo>
                <a:lnTo>
                  <a:pt x="1103" y="857"/>
                </a:lnTo>
                <a:lnTo>
                  <a:pt x="1095" y="867"/>
                </a:lnTo>
                <a:lnTo>
                  <a:pt x="1089" y="876"/>
                </a:lnTo>
                <a:lnTo>
                  <a:pt x="1086" y="881"/>
                </a:lnTo>
                <a:lnTo>
                  <a:pt x="1084" y="887"/>
                </a:lnTo>
                <a:lnTo>
                  <a:pt x="1084" y="887"/>
                </a:lnTo>
                <a:close/>
                <a:moveTo>
                  <a:pt x="1077" y="899"/>
                </a:moveTo>
                <a:lnTo>
                  <a:pt x="1077" y="899"/>
                </a:lnTo>
                <a:lnTo>
                  <a:pt x="1066" y="917"/>
                </a:lnTo>
                <a:lnTo>
                  <a:pt x="1055" y="935"/>
                </a:lnTo>
                <a:lnTo>
                  <a:pt x="1050" y="944"/>
                </a:lnTo>
                <a:lnTo>
                  <a:pt x="1043" y="952"/>
                </a:lnTo>
                <a:lnTo>
                  <a:pt x="1034" y="958"/>
                </a:lnTo>
                <a:lnTo>
                  <a:pt x="1024" y="962"/>
                </a:lnTo>
                <a:lnTo>
                  <a:pt x="1024" y="962"/>
                </a:lnTo>
                <a:lnTo>
                  <a:pt x="1024" y="983"/>
                </a:lnTo>
                <a:lnTo>
                  <a:pt x="1024" y="983"/>
                </a:lnTo>
                <a:lnTo>
                  <a:pt x="1029" y="982"/>
                </a:lnTo>
                <a:lnTo>
                  <a:pt x="1031" y="983"/>
                </a:lnTo>
                <a:lnTo>
                  <a:pt x="1033" y="984"/>
                </a:lnTo>
                <a:lnTo>
                  <a:pt x="1034" y="986"/>
                </a:lnTo>
                <a:lnTo>
                  <a:pt x="1036" y="989"/>
                </a:lnTo>
                <a:lnTo>
                  <a:pt x="1038" y="990"/>
                </a:lnTo>
                <a:lnTo>
                  <a:pt x="1041" y="991"/>
                </a:lnTo>
                <a:lnTo>
                  <a:pt x="1041" y="991"/>
                </a:lnTo>
                <a:lnTo>
                  <a:pt x="1045" y="989"/>
                </a:lnTo>
                <a:lnTo>
                  <a:pt x="1047" y="986"/>
                </a:lnTo>
                <a:lnTo>
                  <a:pt x="1051" y="980"/>
                </a:lnTo>
                <a:lnTo>
                  <a:pt x="1053" y="977"/>
                </a:lnTo>
                <a:lnTo>
                  <a:pt x="1056" y="975"/>
                </a:lnTo>
                <a:lnTo>
                  <a:pt x="1060" y="973"/>
                </a:lnTo>
                <a:lnTo>
                  <a:pt x="1064" y="972"/>
                </a:lnTo>
                <a:lnTo>
                  <a:pt x="1064" y="972"/>
                </a:lnTo>
                <a:lnTo>
                  <a:pt x="1068" y="975"/>
                </a:lnTo>
                <a:lnTo>
                  <a:pt x="1070" y="979"/>
                </a:lnTo>
                <a:lnTo>
                  <a:pt x="1076" y="987"/>
                </a:lnTo>
                <a:lnTo>
                  <a:pt x="1081" y="996"/>
                </a:lnTo>
                <a:lnTo>
                  <a:pt x="1083" y="1000"/>
                </a:lnTo>
                <a:lnTo>
                  <a:pt x="1086" y="1003"/>
                </a:lnTo>
                <a:lnTo>
                  <a:pt x="1086" y="1003"/>
                </a:lnTo>
                <a:lnTo>
                  <a:pt x="1091" y="1000"/>
                </a:lnTo>
                <a:lnTo>
                  <a:pt x="1093" y="995"/>
                </a:lnTo>
                <a:lnTo>
                  <a:pt x="1095" y="986"/>
                </a:lnTo>
                <a:lnTo>
                  <a:pt x="1097" y="983"/>
                </a:lnTo>
                <a:lnTo>
                  <a:pt x="1098" y="978"/>
                </a:lnTo>
                <a:lnTo>
                  <a:pt x="1101" y="976"/>
                </a:lnTo>
                <a:lnTo>
                  <a:pt x="1106" y="974"/>
                </a:lnTo>
                <a:lnTo>
                  <a:pt x="1106" y="974"/>
                </a:lnTo>
                <a:lnTo>
                  <a:pt x="1111" y="974"/>
                </a:lnTo>
                <a:lnTo>
                  <a:pt x="1114" y="975"/>
                </a:lnTo>
                <a:lnTo>
                  <a:pt x="1117" y="977"/>
                </a:lnTo>
                <a:lnTo>
                  <a:pt x="1121" y="980"/>
                </a:lnTo>
                <a:lnTo>
                  <a:pt x="1127" y="987"/>
                </a:lnTo>
                <a:lnTo>
                  <a:pt x="1131" y="989"/>
                </a:lnTo>
                <a:lnTo>
                  <a:pt x="1137" y="991"/>
                </a:lnTo>
                <a:lnTo>
                  <a:pt x="1137" y="991"/>
                </a:lnTo>
                <a:lnTo>
                  <a:pt x="1134" y="969"/>
                </a:lnTo>
                <a:lnTo>
                  <a:pt x="1129" y="944"/>
                </a:lnTo>
                <a:lnTo>
                  <a:pt x="1124" y="919"/>
                </a:lnTo>
                <a:lnTo>
                  <a:pt x="1120" y="908"/>
                </a:lnTo>
                <a:lnTo>
                  <a:pt x="1116" y="897"/>
                </a:lnTo>
                <a:lnTo>
                  <a:pt x="1116" y="897"/>
                </a:lnTo>
                <a:lnTo>
                  <a:pt x="1107" y="900"/>
                </a:lnTo>
                <a:lnTo>
                  <a:pt x="1096" y="903"/>
                </a:lnTo>
                <a:lnTo>
                  <a:pt x="1091" y="903"/>
                </a:lnTo>
                <a:lnTo>
                  <a:pt x="1085" y="903"/>
                </a:lnTo>
                <a:lnTo>
                  <a:pt x="1080" y="902"/>
                </a:lnTo>
                <a:lnTo>
                  <a:pt x="1077" y="899"/>
                </a:lnTo>
                <a:lnTo>
                  <a:pt x="1077" y="899"/>
                </a:lnTo>
                <a:close/>
                <a:moveTo>
                  <a:pt x="840" y="934"/>
                </a:moveTo>
                <a:lnTo>
                  <a:pt x="840" y="934"/>
                </a:lnTo>
                <a:lnTo>
                  <a:pt x="835" y="933"/>
                </a:lnTo>
                <a:lnTo>
                  <a:pt x="832" y="931"/>
                </a:lnTo>
                <a:lnTo>
                  <a:pt x="828" y="929"/>
                </a:lnTo>
                <a:lnTo>
                  <a:pt x="826" y="926"/>
                </a:lnTo>
                <a:lnTo>
                  <a:pt x="822" y="918"/>
                </a:lnTo>
                <a:lnTo>
                  <a:pt x="819" y="916"/>
                </a:lnTo>
                <a:lnTo>
                  <a:pt x="814" y="914"/>
                </a:lnTo>
                <a:lnTo>
                  <a:pt x="814" y="914"/>
                </a:lnTo>
                <a:lnTo>
                  <a:pt x="813" y="920"/>
                </a:lnTo>
                <a:lnTo>
                  <a:pt x="809" y="925"/>
                </a:lnTo>
                <a:lnTo>
                  <a:pt x="805" y="928"/>
                </a:lnTo>
                <a:lnTo>
                  <a:pt x="800" y="929"/>
                </a:lnTo>
                <a:lnTo>
                  <a:pt x="794" y="929"/>
                </a:lnTo>
                <a:lnTo>
                  <a:pt x="789" y="928"/>
                </a:lnTo>
                <a:lnTo>
                  <a:pt x="783" y="925"/>
                </a:lnTo>
                <a:lnTo>
                  <a:pt x="779" y="920"/>
                </a:lnTo>
                <a:lnTo>
                  <a:pt x="779" y="920"/>
                </a:lnTo>
                <a:lnTo>
                  <a:pt x="776" y="930"/>
                </a:lnTo>
                <a:lnTo>
                  <a:pt x="773" y="941"/>
                </a:lnTo>
                <a:lnTo>
                  <a:pt x="764" y="960"/>
                </a:lnTo>
                <a:lnTo>
                  <a:pt x="760" y="970"/>
                </a:lnTo>
                <a:lnTo>
                  <a:pt x="756" y="979"/>
                </a:lnTo>
                <a:lnTo>
                  <a:pt x="753" y="989"/>
                </a:lnTo>
                <a:lnTo>
                  <a:pt x="752" y="1000"/>
                </a:lnTo>
                <a:lnTo>
                  <a:pt x="752" y="1000"/>
                </a:lnTo>
                <a:lnTo>
                  <a:pt x="762" y="999"/>
                </a:lnTo>
                <a:lnTo>
                  <a:pt x="773" y="1000"/>
                </a:lnTo>
                <a:lnTo>
                  <a:pt x="773" y="1000"/>
                </a:lnTo>
                <a:lnTo>
                  <a:pt x="778" y="1008"/>
                </a:lnTo>
                <a:lnTo>
                  <a:pt x="780" y="1013"/>
                </a:lnTo>
                <a:lnTo>
                  <a:pt x="783" y="1016"/>
                </a:lnTo>
                <a:lnTo>
                  <a:pt x="783" y="1016"/>
                </a:lnTo>
                <a:lnTo>
                  <a:pt x="790" y="1011"/>
                </a:lnTo>
                <a:lnTo>
                  <a:pt x="797" y="1009"/>
                </a:lnTo>
                <a:lnTo>
                  <a:pt x="804" y="1009"/>
                </a:lnTo>
                <a:lnTo>
                  <a:pt x="809" y="1011"/>
                </a:lnTo>
                <a:lnTo>
                  <a:pt x="814" y="1016"/>
                </a:lnTo>
                <a:lnTo>
                  <a:pt x="820" y="1020"/>
                </a:lnTo>
                <a:lnTo>
                  <a:pt x="824" y="1026"/>
                </a:lnTo>
                <a:lnTo>
                  <a:pt x="827" y="1033"/>
                </a:lnTo>
                <a:lnTo>
                  <a:pt x="827" y="1033"/>
                </a:lnTo>
                <a:lnTo>
                  <a:pt x="828" y="1026"/>
                </a:lnTo>
                <a:lnTo>
                  <a:pt x="832" y="1020"/>
                </a:lnTo>
                <a:lnTo>
                  <a:pt x="836" y="1016"/>
                </a:lnTo>
                <a:lnTo>
                  <a:pt x="841" y="1011"/>
                </a:lnTo>
                <a:lnTo>
                  <a:pt x="848" y="1010"/>
                </a:lnTo>
                <a:lnTo>
                  <a:pt x="854" y="1010"/>
                </a:lnTo>
                <a:lnTo>
                  <a:pt x="861" y="1013"/>
                </a:lnTo>
                <a:lnTo>
                  <a:pt x="864" y="1015"/>
                </a:lnTo>
                <a:lnTo>
                  <a:pt x="867" y="1018"/>
                </a:lnTo>
                <a:lnTo>
                  <a:pt x="867" y="1018"/>
                </a:lnTo>
                <a:lnTo>
                  <a:pt x="865" y="1011"/>
                </a:lnTo>
                <a:lnTo>
                  <a:pt x="865" y="1006"/>
                </a:lnTo>
                <a:lnTo>
                  <a:pt x="866" y="1001"/>
                </a:lnTo>
                <a:lnTo>
                  <a:pt x="868" y="995"/>
                </a:lnTo>
                <a:lnTo>
                  <a:pt x="871" y="987"/>
                </a:lnTo>
                <a:lnTo>
                  <a:pt x="872" y="983"/>
                </a:lnTo>
                <a:lnTo>
                  <a:pt x="873" y="978"/>
                </a:lnTo>
                <a:lnTo>
                  <a:pt x="873" y="978"/>
                </a:lnTo>
                <a:lnTo>
                  <a:pt x="871" y="972"/>
                </a:lnTo>
                <a:lnTo>
                  <a:pt x="869" y="965"/>
                </a:lnTo>
                <a:lnTo>
                  <a:pt x="862" y="953"/>
                </a:lnTo>
                <a:lnTo>
                  <a:pt x="857" y="946"/>
                </a:lnTo>
                <a:lnTo>
                  <a:pt x="853" y="940"/>
                </a:lnTo>
                <a:lnTo>
                  <a:pt x="851" y="933"/>
                </a:lnTo>
                <a:lnTo>
                  <a:pt x="850" y="927"/>
                </a:lnTo>
                <a:lnTo>
                  <a:pt x="850" y="927"/>
                </a:lnTo>
                <a:lnTo>
                  <a:pt x="847" y="932"/>
                </a:lnTo>
                <a:lnTo>
                  <a:pt x="843" y="934"/>
                </a:lnTo>
                <a:lnTo>
                  <a:pt x="840" y="934"/>
                </a:lnTo>
                <a:lnTo>
                  <a:pt x="840" y="934"/>
                </a:lnTo>
                <a:close/>
                <a:moveTo>
                  <a:pt x="1016" y="1064"/>
                </a:moveTo>
                <a:lnTo>
                  <a:pt x="1016" y="1064"/>
                </a:lnTo>
                <a:lnTo>
                  <a:pt x="1022" y="1052"/>
                </a:lnTo>
                <a:lnTo>
                  <a:pt x="1026" y="1046"/>
                </a:lnTo>
                <a:lnTo>
                  <a:pt x="1031" y="1040"/>
                </a:lnTo>
                <a:lnTo>
                  <a:pt x="1036" y="1037"/>
                </a:lnTo>
                <a:lnTo>
                  <a:pt x="1038" y="1035"/>
                </a:lnTo>
                <a:lnTo>
                  <a:pt x="1041" y="1035"/>
                </a:lnTo>
                <a:lnTo>
                  <a:pt x="1045" y="1035"/>
                </a:lnTo>
                <a:lnTo>
                  <a:pt x="1048" y="1036"/>
                </a:lnTo>
                <a:lnTo>
                  <a:pt x="1050" y="1038"/>
                </a:lnTo>
                <a:lnTo>
                  <a:pt x="1053" y="1040"/>
                </a:lnTo>
                <a:lnTo>
                  <a:pt x="1053" y="1040"/>
                </a:lnTo>
                <a:lnTo>
                  <a:pt x="1052" y="1067"/>
                </a:lnTo>
                <a:lnTo>
                  <a:pt x="1052" y="1094"/>
                </a:lnTo>
                <a:lnTo>
                  <a:pt x="1053" y="1120"/>
                </a:lnTo>
                <a:lnTo>
                  <a:pt x="1054" y="1146"/>
                </a:lnTo>
                <a:lnTo>
                  <a:pt x="1058" y="1174"/>
                </a:lnTo>
                <a:lnTo>
                  <a:pt x="1062" y="1200"/>
                </a:lnTo>
                <a:lnTo>
                  <a:pt x="1066" y="1227"/>
                </a:lnTo>
                <a:lnTo>
                  <a:pt x="1073" y="1252"/>
                </a:lnTo>
                <a:lnTo>
                  <a:pt x="1073" y="1252"/>
                </a:lnTo>
                <a:lnTo>
                  <a:pt x="1060" y="1289"/>
                </a:lnTo>
                <a:lnTo>
                  <a:pt x="1050" y="1325"/>
                </a:lnTo>
                <a:lnTo>
                  <a:pt x="1043" y="1361"/>
                </a:lnTo>
                <a:lnTo>
                  <a:pt x="1035" y="1396"/>
                </a:lnTo>
                <a:lnTo>
                  <a:pt x="1022" y="1467"/>
                </a:lnTo>
                <a:lnTo>
                  <a:pt x="1015" y="1502"/>
                </a:lnTo>
                <a:lnTo>
                  <a:pt x="1006" y="1537"/>
                </a:lnTo>
                <a:lnTo>
                  <a:pt x="1006" y="1537"/>
                </a:lnTo>
                <a:lnTo>
                  <a:pt x="1013" y="1537"/>
                </a:lnTo>
                <a:lnTo>
                  <a:pt x="1019" y="1536"/>
                </a:lnTo>
                <a:lnTo>
                  <a:pt x="1033" y="1532"/>
                </a:lnTo>
                <a:lnTo>
                  <a:pt x="1046" y="1525"/>
                </a:lnTo>
                <a:lnTo>
                  <a:pt x="1053" y="1522"/>
                </a:lnTo>
                <a:lnTo>
                  <a:pt x="1060" y="1521"/>
                </a:lnTo>
                <a:lnTo>
                  <a:pt x="1060" y="1521"/>
                </a:lnTo>
                <a:lnTo>
                  <a:pt x="1070" y="1461"/>
                </a:lnTo>
                <a:lnTo>
                  <a:pt x="1080" y="1399"/>
                </a:lnTo>
                <a:lnTo>
                  <a:pt x="1099" y="1271"/>
                </a:lnTo>
                <a:lnTo>
                  <a:pt x="1117" y="1141"/>
                </a:lnTo>
                <a:lnTo>
                  <a:pt x="1137" y="1011"/>
                </a:lnTo>
                <a:lnTo>
                  <a:pt x="1137" y="1011"/>
                </a:lnTo>
                <a:lnTo>
                  <a:pt x="1132" y="1011"/>
                </a:lnTo>
                <a:lnTo>
                  <a:pt x="1128" y="1010"/>
                </a:lnTo>
                <a:lnTo>
                  <a:pt x="1125" y="1008"/>
                </a:lnTo>
                <a:lnTo>
                  <a:pt x="1121" y="1005"/>
                </a:lnTo>
                <a:lnTo>
                  <a:pt x="1114" y="999"/>
                </a:lnTo>
                <a:lnTo>
                  <a:pt x="1108" y="991"/>
                </a:lnTo>
                <a:lnTo>
                  <a:pt x="1108" y="991"/>
                </a:lnTo>
                <a:lnTo>
                  <a:pt x="1108" y="998"/>
                </a:lnTo>
                <a:lnTo>
                  <a:pt x="1108" y="1003"/>
                </a:lnTo>
                <a:lnTo>
                  <a:pt x="1106" y="1007"/>
                </a:lnTo>
                <a:lnTo>
                  <a:pt x="1104" y="1011"/>
                </a:lnTo>
                <a:lnTo>
                  <a:pt x="1100" y="1014"/>
                </a:lnTo>
                <a:lnTo>
                  <a:pt x="1096" y="1016"/>
                </a:lnTo>
                <a:lnTo>
                  <a:pt x="1092" y="1017"/>
                </a:lnTo>
                <a:lnTo>
                  <a:pt x="1088" y="1017"/>
                </a:lnTo>
                <a:lnTo>
                  <a:pt x="1083" y="1017"/>
                </a:lnTo>
                <a:lnTo>
                  <a:pt x="1079" y="1015"/>
                </a:lnTo>
                <a:lnTo>
                  <a:pt x="1075" y="1013"/>
                </a:lnTo>
                <a:lnTo>
                  <a:pt x="1071" y="1009"/>
                </a:lnTo>
                <a:lnTo>
                  <a:pt x="1068" y="1006"/>
                </a:lnTo>
                <a:lnTo>
                  <a:pt x="1067" y="1002"/>
                </a:lnTo>
                <a:lnTo>
                  <a:pt x="1066" y="996"/>
                </a:lnTo>
                <a:lnTo>
                  <a:pt x="1066" y="991"/>
                </a:lnTo>
                <a:lnTo>
                  <a:pt x="1066" y="991"/>
                </a:lnTo>
                <a:lnTo>
                  <a:pt x="1061" y="996"/>
                </a:lnTo>
                <a:lnTo>
                  <a:pt x="1054" y="1001"/>
                </a:lnTo>
                <a:lnTo>
                  <a:pt x="1048" y="1004"/>
                </a:lnTo>
                <a:lnTo>
                  <a:pt x="1041" y="1005"/>
                </a:lnTo>
                <a:lnTo>
                  <a:pt x="1041" y="1005"/>
                </a:lnTo>
                <a:lnTo>
                  <a:pt x="1037" y="1005"/>
                </a:lnTo>
                <a:lnTo>
                  <a:pt x="1035" y="1005"/>
                </a:lnTo>
                <a:lnTo>
                  <a:pt x="1030" y="1002"/>
                </a:lnTo>
                <a:lnTo>
                  <a:pt x="1025" y="999"/>
                </a:lnTo>
                <a:lnTo>
                  <a:pt x="1020" y="998"/>
                </a:lnTo>
                <a:lnTo>
                  <a:pt x="1020" y="998"/>
                </a:lnTo>
                <a:lnTo>
                  <a:pt x="1021" y="1006"/>
                </a:lnTo>
                <a:lnTo>
                  <a:pt x="1020" y="1015"/>
                </a:lnTo>
                <a:lnTo>
                  <a:pt x="1019" y="1033"/>
                </a:lnTo>
                <a:lnTo>
                  <a:pt x="1017" y="1050"/>
                </a:lnTo>
                <a:lnTo>
                  <a:pt x="1016" y="1058"/>
                </a:lnTo>
                <a:lnTo>
                  <a:pt x="1016" y="1064"/>
                </a:lnTo>
                <a:lnTo>
                  <a:pt x="1016" y="1064"/>
                </a:lnTo>
                <a:close/>
                <a:moveTo>
                  <a:pt x="589" y="1038"/>
                </a:moveTo>
                <a:lnTo>
                  <a:pt x="589" y="1038"/>
                </a:lnTo>
                <a:lnTo>
                  <a:pt x="595" y="1037"/>
                </a:lnTo>
                <a:lnTo>
                  <a:pt x="600" y="1035"/>
                </a:lnTo>
                <a:lnTo>
                  <a:pt x="606" y="1033"/>
                </a:lnTo>
                <a:lnTo>
                  <a:pt x="609" y="1029"/>
                </a:lnTo>
                <a:lnTo>
                  <a:pt x="609" y="1029"/>
                </a:lnTo>
                <a:lnTo>
                  <a:pt x="607" y="1028"/>
                </a:lnTo>
                <a:lnTo>
                  <a:pt x="606" y="1026"/>
                </a:lnTo>
                <a:lnTo>
                  <a:pt x="606" y="1021"/>
                </a:lnTo>
                <a:lnTo>
                  <a:pt x="605" y="1017"/>
                </a:lnTo>
                <a:lnTo>
                  <a:pt x="605" y="1015"/>
                </a:lnTo>
                <a:lnTo>
                  <a:pt x="602" y="1014"/>
                </a:lnTo>
                <a:lnTo>
                  <a:pt x="602" y="1014"/>
                </a:lnTo>
                <a:lnTo>
                  <a:pt x="594" y="1025"/>
                </a:lnTo>
                <a:lnTo>
                  <a:pt x="591" y="1031"/>
                </a:lnTo>
                <a:lnTo>
                  <a:pt x="589" y="1038"/>
                </a:lnTo>
                <a:lnTo>
                  <a:pt x="589" y="1038"/>
                </a:lnTo>
                <a:close/>
                <a:moveTo>
                  <a:pt x="763" y="1020"/>
                </a:moveTo>
                <a:lnTo>
                  <a:pt x="763" y="1020"/>
                </a:lnTo>
                <a:lnTo>
                  <a:pt x="762" y="1022"/>
                </a:lnTo>
                <a:lnTo>
                  <a:pt x="760" y="1022"/>
                </a:lnTo>
                <a:lnTo>
                  <a:pt x="758" y="1023"/>
                </a:lnTo>
                <a:lnTo>
                  <a:pt x="757" y="1024"/>
                </a:lnTo>
                <a:lnTo>
                  <a:pt x="757" y="1024"/>
                </a:lnTo>
                <a:lnTo>
                  <a:pt x="755" y="1049"/>
                </a:lnTo>
                <a:lnTo>
                  <a:pt x="753" y="1078"/>
                </a:lnTo>
                <a:lnTo>
                  <a:pt x="753" y="1109"/>
                </a:lnTo>
                <a:lnTo>
                  <a:pt x="755" y="1143"/>
                </a:lnTo>
                <a:lnTo>
                  <a:pt x="757" y="1214"/>
                </a:lnTo>
                <a:lnTo>
                  <a:pt x="759" y="1286"/>
                </a:lnTo>
                <a:lnTo>
                  <a:pt x="759" y="1286"/>
                </a:lnTo>
                <a:lnTo>
                  <a:pt x="758" y="1343"/>
                </a:lnTo>
                <a:lnTo>
                  <a:pt x="756" y="1399"/>
                </a:lnTo>
                <a:lnTo>
                  <a:pt x="755" y="1453"/>
                </a:lnTo>
                <a:lnTo>
                  <a:pt x="755" y="1479"/>
                </a:lnTo>
                <a:lnTo>
                  <a:pt x="755" y="1504"/>
                </a:lnTo>
                <a:lnTo>
                  <a:pt x="755" y="1504"/>
                </a:lnTo>
                <a:lnTo>
                  <a:pt x="764" y="1501"/>
                </a:lnTo>
                <a:lnTo>
                  <a:pt x="774" y="1499"/>
                </a:lnTo>
                <a:lnTo>
                  <a:pt x="783" y="1497"/>
                </a:lnTo>
                <a:lnTo>
                  <a:pt x="792" y="1497"/>
                </a:lnTo>
                <a:lnTo>
                  <a:pt x="802" y="1497"/>
                </a:lnTo>
                <a:lnTo>
                  <a:pt x="810" y="1498"/>
                </a:lnTo>
                <a:lnTo>
                  <a:pt x="818" y="1499"/>
                </a:lnTo>
                <a:lnTo>
                  <a:pt x="825" y="1501"/>
                </a:lnTo>
                <a:lnTo>
                  <a:pt x="833" y="1504"/>
                </a:lnTo>
                <a:lnTo>
                  <a:pt x="839" y="1507"/>
                </a:lnTo>
                <a:lnTo>
                  <a:pt x="844" y="1512"/>
                </a:lnTo>
                <a:lnTo>
                  <a:pt x="849" y="1517"/>
                </a:lnTo>
                <a:lnTo>
                  <a:pt x="852" y="1522"/>
                </a:lnTo>
                <a:lnTo>
                  <a:pt x="855" y="1528"/>
                </a:lnTo>
                <a:lnTo>
                  <a:pt x="856" y="1534"/>
                </a:lnTo>
                <a:lnTo>
                  <a:pt x="856" y="1541"/>
                </a:lnTo>
                <a:lnTo>
                  <a:pt x="856" y="1541"/>
                </a:lnTo>
                <a:lnTo>
                  <a:pt x="871" y="1504"/>
                </a:lnTo>
                <a:lnTo>
                  <a:pt x="878" y="1485"/>
                </a:lnTo>
                <a:lnTo>
                  <a:pt x="880" y="1475"/>
                </a:lnTo>
                <a:lnTo>
                  <a:pt x="881" y="1464"/>
                </a:lnTo>
                <a:lnTo>
                  <a:pt x="881" y="1464"/>
                </a:lnTo>
                <a:lnTo>
                  <a:pt x="882" y="1455"/>
                </a:lnTo>
                <a:lnTo>
                  <a:pt x="881" y="1445"/>
                </a:lnTo>
                <a:lnTo>
                  <a:pt x="878" y="1426"/>
                </a:lnTo>
                <a:lnTo>
                  <a:pt x="874" y="1407"/>
                </a:lnTo>
                <a:lnTo>
                  <a:pt x="873" y="1397"/>
                </a:lnTo>
                <a:lnTo>
                  <a:pt x="873" y="1387"/>
                </a:lnTo>
                <a:lnTo>
                  <a:pt x="873" y="1387"/>
                </a:lnTo>
                <a:lnTo>
                  <a:pt x="873" y="1382"/>
                </a:lnTo>
                <a:lnTo>
                  <a:pt x="874" y="1378"/>
                </a:lnTo>
                <a:lnTo>
                  <a:pt x="877" y="1367"/>
                </a:lnTo>
                <a:lnTo>
                  <a:pt x="877" y="1367"/>
                </a:lnTo>
                <a:lnTo>
                  <a:pt x="879" y="1348"/>
                </a:lnTo>
                <a:lnTo>
                  <a:pt x="879" y="1327"/>
                </a:lnTo>
                <a:lnTo>
                  <a:pt x="879" y="1286"/>
                </a:lnTo>
                <a:lnTo>
                  <a:pt x="878" y="1243"/>
                </a:lnTo>
                <a:lnTo>
                  <a:pt x="876" y="1200"/>
                </a:lnTo>
                <a:lnTo>
                  <a:pt x="874" y="1158"/>
                </a:lnTo>
                <a:lnTo>
                  <a:pt x="873" y="1116"/>
                </a:lnTo>
                <a:lnTo>
                  <a:pt x="874" y="1077"/>
                </a:lnTo>
                <a:lnTo>
                  <a:pt x="876" y="1058"/>
                </a:lnTo>
                <a:lnTo>
                  <a:pt x="877" y="1038"/>
                </a:lnTo>
                <a:lnTo>
                  <a:pt x="877" y="1038"/>
                </a:lnTo>
                <a:lnTo>
                  <a:pt x="869" y="1037"/>
                </a:lnTo>
                <a:lnTo>
                  <a:pt x="862" y="1034"/>
                </a:lnTo>
                <a:lnTo>
                  <a:pt x="855" y="1031"/>
                </a:lnTo>
                <a:lnTo>
                  <a:pt x="850" y="1026"/>
                </a:lnTo>
                <a:lnTo>
                  <a:pt x="850" y="1026"/>
                </a:lnTo>
                <a:lnTo>
                  <a:pt x="849" y="1032"/>
                </a:lnTo>
                <a:lnTo>
                  <a:pt x="848" y="1037"/>
                </a:lnTo>
                <a:lnTo>
                  <a:pt x="846" y="1041"/>
                </a:lnTo>
                <a:lnTo>
                  <a:pt x="842" y="1045"/>
                </a:lnTo>
                <a:lnTo>
                  <a:pt x="839" y="1047"/>
                </a:lnTo>
                <a:lnTo>
                  <a:pt x="836" y="1049"/>
                </a:lnTo>
                <a:lnTo>
                  <a:pt x="832" y="1050"/>
                </a:lnTo>
                <a:lnTo>
                  <a:pt x="828" y="1050"/>
                </a:lnTo>
                <a:lnTo>
                  <a:pt x="824" y="1049"/>
                </a:lnTo>
                <a:lnTo>
                  <a:pt x="820" y="1048"/>
                </a:lnTo>
                <a:lnTo>
                  <a:pt x="817" y="1046"/>
                </a:lnTo>
                <a:lnTo>
                  <a:pt x="813" y="1044"/>
                </a:lnTo>
                <a:lnTo>
                  <a:pt x="810" y="1040"/>
                </a:lnTo>
                <a:lnTo>
                  <a:pt x="807" y="1036"/>
                </a:lnTo>
                <a:lnTo>
                  <a:pt x="806" y="1032"/>
                </a:lnTo>
                <a:lnTo>
                  <a:pt x="805" y="1026"/>
                </a:lnTo>
                <a:lnTo>
                  <a:pt x="805" y="1026"/>
                </a:lnTo>
                <a:lnTo>
                  <a:pt x="798" y="1031"/>
                </a:lnTo>
                <a:lnTo>
                  <a:pt x="793" y="1035"/>
                </a:lnTo>
                <a:lnTo>
                  <a:pt x="790" y="1037"/>
                </a:lnTo>
                <a:lnTo>
                  <a:pt x="787" y="1038"/>
                </a:lnTo>
                <a:lnTo>
                  <a:pt x="783" y="1039"/>
                </a:lnTo>
                <a:lnTo>
                  <a:pt x="779" y="1038"/>
                </a:lnTo>
                <a:lnTo>
                  <a:pt x="779" y="1038"/>
                </a:lnTo>
                <a:lnTo>
                  <a:pt x="777" y="1037"/>
                </a:lnTo>
                <a:lnTo>
                  <a:pt x="775" y="1034"/>
                </a:lnTo>
                <a:lnTo>
                  <a:pt x="772" y="1029"/>
                </a:lnTo>
                <a:lnTo>
                  <a:pt x="771" y="1025"/>
                </a:lnTo>
                <a:lnTo>
                  <a:pt x="768" y="1023"/>
                </a:lnTo>
                <a:lnTo>
                  <a:pt x="766" y="1021"/>
                </a:lnTo>
                <a:lnTo>
                  <a:pt x="763" y="1020"/>
                </a:lnTo>
                <a:lnTo>
                  <a:pt x="763" y="1020"/>
                </a:lnTo>
                <a:close/>
                <a:moveTo>
                  <a:pt x="593" y="1053"/>
                </a:moveTo>
                <a:lnTo>
                  <a:pt x="593" y="1053"/>
                </a:lnTo>
                <a:lnTo>
                  <a:pt x="594" y="1055"/>
                </a:lnTo>
                <a:lnTo>
                  <a:pt x="595" y="1058"/>
                </a:lnTo>
                <a:lnTo>
                  <a:pt x="597" y="1064"/>
                </a:lnTo>
                <a:lnTo>
                  <a:pt x="599" y="1068"/>
                </a:lnTo>
                <a:lnTo>
                  <a:pt x="600" y="1070"/>
                </a:lnTo>
                <a:lnTo>
                  <a:pt x="602" y="1073"/>
                </a:lnTo>
                <a:lnTo>
                  <a:pt x="602" y="1073"/>
                </a:lnTo>
                <a:lnTo>
                  <a:pt x="606" y="1069"/>
                </a:lnTo>
                <a:lnTo>
                  <a:pt x="608" y="1068"/>
                </a:lnTo>
                <a:lnTo>
                  <a:pt x="615" y="1066"/>
                </a:lnTo>
                <a:lnTo>
                  <a:pt x="615" y="1066"/>
                </a:lnTo>
                <a:lnTo>
                  <a:pt x="615" y="1061"/>
                </a:lnTo>
                <a:lnTo>
                  <a:pt x="616" y="1056"/>
                </a:lnTo>
                <a:lnTo>
                  <a:pt x="617" y="1052"/>
                </a:lnTo>
                <a:lnTo>
                  <a:pt x="617" y="1047"/>
                </a:lnTo>
                <a:lnTo>
                  <a:pt x="617" y="1047"/>
                </a:lnTo>
                <a:lnTo>
                  <a:pt x="612" y="1046"/>
                </a:lnTo>
                <a:lnTo>
                  <a:pt x="605" y="1047"/>
                </a:lnTo>
                <a:lnTo>
                  <a:pt x="597" y="1050"/>
                </a:lnTo>
                <a:lnTo>
                  <a:pt x="593" y="1053"/>
                </a:lnTo>
                <a:lnTo>
                  <a:pt x="593" y="1053"/>
                </a:lnTo>
                <a:close/>
                <a:moveTo>
                  <a:pt x="520" y="1117"/>
                </a:moveTo>
                <a:lnTo>
                  <a:pt x="520" y="1117"/>
                </a:lnTo>
                <a:lnTo>
                  <a:pt x="530" y="1136"/>
                </a:lnTo>
                <a:lnTo>
                  <a:pt x="533" y="1144"/>
                </a:lnTo>
                <a:lnTo>
                  <a:pt x="536" y="1153"/>
                </a:lnTo>
                <a:lnTo>
                  <a:pt x="536" y="1153"/>
                </a:lnTo>
                <a:lnTo>
                  <a:pt x="548" y="1190"/>
                </a:lnTo>
                <a:lnTo>
                  <a:pt x="560" y="1226"/>
                </a:lnTo>
                <a:lnTo>
                  <a:pt x="573" y="1261"/>
                </a:lnTo>
                <a:lnTo>
                  <a:pt x="586" y="1295"/>
                </a:lnTo>
                <a:lnTo>
                  <a:pt x="614" y="1363"/>
                </a:lnTo>
                <a:lnTo>
                  <a:pt x="642" y="1431"/>
                </a:lnTo>
                <a:lnTo>
                  <a:pt x="642" y="1431"/>
                </a:lnTo>
                <a:lnTo>
                  <a:pt x="644" y="1398"/>
                </a:lnTo>
                <a:lnTo>
                  <a:pt x="645" y="1362"/>
                </a:lnTo>
                <a:lnTo>
                  <a:pt x="646" y="1324"/>
                </a:lnTo>
                <a:lnTo>
                  <a:pt x="649" y="1288"/>
                </a:lnTo>
                <a:lnTo>
                  <a:pt x="649" y="1288"/>
                </a:lnTo>
                <a:lnTo>
                  <a:pt x="643" y="1283"/>
                </a:lnTo>
                <a:lnTo>
                  <a:pt x="641" y="1281"/>
                </a:lnTo>
                <a:lnTo>
                  <a:pt x="640" y="1278"/>
                </a:lnTo>
                <a:lnTo>
                  <a:pt x="640" y="1278"/>
                </a:lnTo>
                <a:lnTo>
                  <a:pt x="623" y="1219"/>
                </a:lnTo>
                <a:lnTo>
                  <a:pt x="608" y="1160"/>
                </a:lnTo>
                <a:lnTo>
                  <a:pt x="592" y="1104"/>
                </a:lnTo>
                <a:lnTo>
                  <a:pt x="583" y="1075"/>
                </a:lnTo>
                <a:lnTo>
                  <a:pt x="574" y="1047"/>
                </a:lnTo>
                <a:lnTo>
                  <a:pt x="574" y="1047"/>
                </a:lnTo>
                <a:lnTo>
                  <a:pt x="546" y="1082"/>
                </a:lnTo>
                <a:lnTo>
                  <a:pt x="533" y="1099"/>
                </a:lnTo>
                <a:lnTo>
                  <a:pt x="520" y="1117"/>
                </a:lnTo>
                <a:lnTo>
                  <a:pt x="520" y="1117"/>
                </a:lnTo>
                <a:close/>
                <a:moveTo>
                  <a:pt x="1010" y="1106"/>
                </a:moveTo>
                <a:lnTo>
                  <a:pt x="1010" y="1106"/>
                </a:lnTo>
                <a:lnTo>
                  <a:pt x="1013" y="1113"/>
                </a:lnTo>
                <a:lnTo>
                  <a:pt x="1015" y="1120"/>
                </a:lnTo>
                <a:lnTo>
                  <a:pt x="1017" y="1123"/>
                </a:lnTo>
                <a:lnTo>
                  <a:pt x="1020" y="1125"/>
                </a:lnTo>
                <a:lnTo>
                  <a:pt x="1023" y="1127"/>
                </a:lnTo>
                <a:lnTo>
                  <a:pt x="1026" y="1128"/>
                </a:lnTo>
                <a:lnTo>
                  <a:pt x="1026" y="1128"/>
                </a:lnTo>
                <a:lnTo>
                  <a:pt x="1026" y="1126"/>
                </a:lnTo>
                <a:lnTo>
                  <a:pt x="1026" y="1125"/>
                </a:lnTo>
                <a:lnTo>
                  <a:pt x="1030" y="1124"/>
                </a:lnTo>
                <a:lnTo>
                  <a:pt x="1033" y="1123"/>
                </a:lnTo>
                <a:lnTo>
                  <a:pt x="1034" y="1123"/>
                </a:lnTo>
                <a:lnTo>
                  <a:pt x="1035" y="1122"/>
                </a:lnTo>
                <a:lnTo>
                  <a:pt x="1035" y="1122"/>
                </a:lnTo>
                <a:lnTo>
                  <a:pt x="1033" y="1095"/>
                </a:lnTo>
                <a:lnTo>
                  <a:pt x="1031" y="1082"/>
                </a:lnTo>
                <a:lnTo>
                  <a:pt x="1029" y="1074"/>
                </a:lnTo>
                <a:lnTo>
                  <a:pt x="1029" y="1074"/>
                </a:lnTo>
                <a:lnTo>
                  <a:pt x="1020" y="1090"/>
                </a:lnTo>
                <a:lnTo>
                  <a:pt x="1010" y="1106"/>
                </a:lnTo>
                <a:lnTo>
                  <a:pt x="1010" y="1106"/>
                </a:lnTo>
                <a:close/>
                <a:moveTo>
                  <a:pt x="605" y="1084"/>
                </a:moveTo>
                <a:lnTo>
                  <a:pt x="605" y="1084"/>
                </a:lnTo>
                <a:lnTo>
                  <a:pt x="606" y="1092"/>
                </a:lnTo>
                <a:lnTo>
                  <a:pt x="607" y="1098"/>
                </a:lnTo>
                <a:lnTo>
                  <a:pt x="611" y="1109"/>
                </a:lnTo>
                <a:lnTo>
                  <a:pt x="611" y="1109"/>
                </a:lnTo>
                <a:lnTo>
                  <a:pt x="616" y="1108"/>
                </a:lnTo>
                <a:lnTo>
                  <a:pt x="621" y="1106"/>
                </a:lnTo>
                <a:lnTo>
                  <a:pt x="624" y="1101"/>
                </a:lnTo>
                <a:lnTo>
                  <a:pt x="626" y="1097"/>
                </a:lnTo>
                <a:lnTo>
                  <a:pt x="627" y="1092"/>
                </a:lnTo>
                <a:lnTo>
                  <a:pt x="627" y="1086"/>
                </a:lnTo>
                <a:lnTo>
                  <a:pt x="625" y="1081"/>
                </a:lnTo>
                <a:lnTo>
                  <a:pt x="622" y="1076"/>
                </a:lnTo>
                <a:lnTo>
                  <a:pt x="622" y="1076"/>
                </a:lnTo>
                <a:lnTo>
                  <a:pt x="619" y="1079"/>
                </a:lnTo>
                <a:lnTo>
                  <a:pt x="614" y="1082"/>
                </a:lnTo>
                <a:lnTo>
                  <a:pt x="610" y="1083"/>
                </a:lnTo>
                <a:lnTo>
                  <a:pt x="605" y="1084"/>
                </a:lnTo>
                <a:lnTo>
                  <a:pt x="605" y="1084"/>
                </a:lnTo>
                <a:close/>
                <a:moveTo>
                  <a:pt x="615" y="1122"/>
                </a:moveTo>
                <a:lnTo>
                  <a:pt x="615" y="1122"/>
                </a:lnTo>
                <a:lnTo>
                  <a:pt x="615" y="1128"/>
                </a:lnTo>
                <a:lnTo>
                  <a:pt x="616" y="1135"/>
                </a:lnTo>
                <a:lnTo>
                  <a:pt x="619" y="1139"/>
                </a:lnTo>
                <a:lnTo>
                  <a:pt x="620" y="1141"/>
                </a:lnTo>
                <a:lnTo>
                  <a:pt x="622" y="1142"/>
                </a:lnTo>
                <a:lnTo>
                  <a:pt x="622" y="1142"/>
                </a:lnTo>
                <a:lnTo>
                  <a:pt x="630" y="1138"/>
                </a:lnTo>
                <a:lnTo>
                  <a:pt x="640" y="1135"/>
                </a:lnTo>
                <a:lnTo>
                  <a:pt x="640" y="1135"/>
                </a:lnTo>
                <a:lnTo>
                  <a:pt x="637" y="1123"/>
                </a:lnTo>
                <a:lnTo>
                  <a:pt x="631" y="1113"/>
                </a:lnTo>
                <a:lnTo>
                  <a:pt x="631" y="1113"/>
                </a:lnTo>
                <a:lnTo>
                  <a:pt x="629" y="1116"/>
                </a:lnTo>
                <a:lnTo>
                  <a:pt x="625" y="1119"/>
                </a:lnTo>
                <a:lnTo>
                  <a:pt x="615" y="1122"/>
                </a:lnTo>
                <a:lnTo>
                  <a:pt x="615" y="1122"/>
                </a:lnTo>
                <a:close/>
                <a:moveTo>
                  <a:pt x="973" y="1257"/>
                </a:moveTo>
                <a:lnTo>
                  <a:pt x="973" y="1257"/>
                </a:lnTo>
                <a:lnTo>
                  <a:pt x="978" y="1255"/>
                </a:lnTo>
                <a:lnTo>
                  <a:pt x="983" y="1251"/>
                </a:lnTo>
                <a:lnTo>
                  <a:pt x="986" y="1247"/>
                </a:lnTo>
                <a:lnTo>
                  <a:pt x="988" y="1242"/>
                </a:lnTo>
                <a:lnTo>
                  <a:pt x="990" y="1236"/>
                </a:lnTo>
                <a:lnTo>
                  <a:pt x="992" y="1232"/>
                </a:lnTo>
                <a:lnTo>
                  <a:pt x="995" y="1228"/>
                </a:lnTo>
                <a:lnTo>
                  <a:pt x="1000" y="1226"/>
                </a:lnTo>
                <a:lnTo>
                  <a:pt x="1000" y="1226"/>
                </a:lnTo>
                <a:lnTo>
                  <a:pt x="1004" y="1226"/>
                </a:lnTo>
                <a:lnTo>
                  <a:pt x="1007" y="1226"/>
                </a:lnTo>
                <a:lnTo>
                  <a:pt x="1009" y="1227"/>
                </a:lnTo>
                <a:lnTo>
                  <a:pt x="1011" y="1228"/>
                </a:lnTo>
                <a:lnTo>
                  <a:pt x="1015" y="1232"/>
                </a:lnTo>
                <a:lnTo>
                  <a:pt x="1017" y="1237"/>
                </a:lnTo>
                <a:lnTo>
                  <a:pt x="1019" y="1244"/>
                </a:lnTo>
                <a:lnTo>
                  <a:pt x="1022" y="1250"/>
                </a:lnTo>
                <a:lnTo>
                  <a:pt x="1026" y="1256"/>
                </a:lnTo>
                <a:lnTo>
                  <a:pt x="1030" y="1258"/>
                </a:lnTo>
                <a:lnTo>
                  <a:pt x="1033" y="1259"/>
                </a:lnTo>
                <a:lnTo>
                  <a:pt x="1033" y="1259"/>
                </a:lnTo>
                <a:lnTo>
                  <a:pt x="1037" y="1253"/>
                </a:lnTo>
                <a:lnTo>
                  <a:pt x="1040" y="1247"/>
                </a:lnTo>
                <a:lnTo>
                  <a:pt x="1043" y="1241"/>
                </a:lnTo>
                <a:lnTo>
                  <a:pt x="1044" y="1233"/>
                </a:lnTo>
                <a:lnTo>
                  <a:pt x="1045" y="1219"/>
                </a:lnTo>
                <a:lnTo>
                  <a:pt x="1044" y="1204"/>
                </a:lnTo>
                <a:lnTo>
                  <a:pt x="1039" y="1174"/>
                </a:lnTo>
                <a:lnTo>
                  <a:pt x="1037" y="1160"/>
                </a:lnTo>
                <a:lnTo>
                  <a:pt x="1037" y="1146"/>
                </a:lnTo>
                <a:lnTo>
                  <a:pt x="1037" y="1146"/>
                </a:lnTo>
                <a:lnTo>
                  <a:pt x="1031" y="1146"/>
                </a:lnTo>
                <a:lnTo>
                  <a:pt x="1024" y="1145"/>
                </a:lnTo>
                <a:lnTo>
                  <a:pt x="1020" y="1144"/>
                </a:lnTo>
                <a:lnTo>
                  <a:pt x="1015" y="1142"/>
                </a:lnTo>
                <a:lnTo>
                  <a:pt x="1007" y="1137"/>
                </a:lnTo>
                <a:lnTo>
                  <a:pt x="1003" y="1134"/>
                </a:lnTo>
                <a:lnTo>
                  <a:pt x="998" y="1132"/>
                </a:lnTo>
                <a:lnTo>
                  <a:pt x="998" y="1132"/>
                </a:lnTo>
                <a:lnTo>
                  <a:pt x="994" y="1140"/>
                </a:lnTo>
                <a:lnTo>
                  <a:pt x="991" y="1146"/>
                </a:lnTo>
                <a:lnTo>
                  <a:pt x="983" y="1162"/>
                </a:lnTo>
                <a:lnTo>
                  <a:pt x="973" y="1179"/>
                </a:lnTo>
                <a:lnTo>
                  <a:pt x="964" y="1195"/>
                </a:lnTo>
                <a:lnTo>
                  <a:pt x="960" y="1203"/>
                </a:lnTo>
                <a:lnTo>
                  <a:pt x="958" y="1211"/>
                </a:lnTo>
                <a:lnTo>
                  <a:pt x="956" y="1219"/>
                </a:lnTo>
                <a:lnTo>
                  <a:pt x="956" y="1227"/>
                </a:lnTo>
                <a:lnTo>
                  <a:pt x="957" y="1234"/>
                </a:lnTo>
                <a:lnTo>
                  <a:pt x="960" y="1243"/>
                </a:lnTo>
                <a:lnTo>
                  <a:pt x="965" y="1249"/>
                </a:lnTo>
                <a:lnTo>
                  <a:pt x="973" y="1257"/>
                </a:lnTo>
                <a:lnTo>
                  <a:pt x="973" y="1257"/>
                </a:lnTo>
                <a:close/>
                <a:moveTo>
                  <a:pt x="624" y="1155"/>
                </a:moveTo>
                <a:lnTo>
                  <a:pt x="624" y="1155"/>
                </a:lnTo>
                <a:lnTo>
                  <a:pt x="626" y="1165"/>
                </a:lnTo>
                <a:lnTo>
                  <a:pt x="628" y="1173"/>
                </a:lnTo>
                <a:lnTo>
                  <a:pt x="631" y="1182"/>
                </a:lnTo>
                <a:lnTo>
                  <a:pt x="634" y="1190"/>
                </a:lnTo>
                <a:lnTo>
                  <a:pt x="634" y="1190"/>
                </a:lnTo>
                <a:lnTo>
                  <a:pt x="638" y="1189"/>
                </a:lnTo>
                <a:lnTo>
                  <a:pt x="641" y="1188"/>
                </a:lnTo>
                <a:lnTo>
                  <a:pt x="644" y="1186"/>
                </a:lnTo>
                <a:lnTo>
                  <a:pt x="646" y="1184"/>
                </a:lnTo>
                <a:lnTo>
                  <a:pt x="650" y="1179"/>
                </a:lnTo>
                <a:lnTo>
                  <a:pt x="650" y="1172"/>
                </a:lnTo>
                <a:lnTo>
                  <a:pt x="650" y="1166"/>
                </a:lnTo>
                <a:lnTo>
                  <a:pt x="649" y="1159"/>
                </a:lnTo>
                <a:lnTo>
                  <a:pt x="646" y="1149"/>
                </a:lnTo>
                <a:lnTo>
                  <a:pt x="646" y="1149"/>
                </a:lnTo>
                <a:lnTo>
                  <a:pt x="639" y="1150"/>
                </a:lnTo>
                <a:lnTo>
                  <a:pt x="635" y="1152"/>
                </a:lnTo>
                <a:lnTo>
                  <a:pt x="624" y="1155"/>
                </a:lnTo>
                <a:lnTo>
                  <a:pt x="624" y="1155"/>
                </a:lnTo>
                <a:close/>
                <a:moveTo>
                  <a:pt x="547" y="1307"/>
                </a:moveTo>
                <a:lnTo>
                  <a:pt x="547" y="1307"/>
                </a:lnTo>
                <a:lnTo>
                  <a:pt x="552" y="1312"/>
                </a:lnTo>
                <a:lnTo>
                  <a:pt x="558" y="1319"/>
                </a:lnTo>
                <a:lnTo>
                  <a:pt x="562" y="1326"/>
                </a:lnTo>
                <a:lnTo>
                  <a:pt x="565" y="1335"/>
                </a:lnTo>
                <a:lnTo>
                  <a:pt x="573" y="1354"/>
                </a:lnTo>
                <a:lnTo>
                  <a:pt x="578" y="1373"/>
                </a:lnTo>
                <a:lnTo>
                  <a:pt x="578" y="1373"/>
                </a:lnTo>
                <a:lnTo>
                  <a:pt x="605" y="1469"/>
                </a:lnTo>
                <a:lnTo>
                  <a:pt x="630" y="1561"/>
                </a:lnTo>
                <a:lnTo>
                  <a:pt x="630" y="1561"/>
                </a:lnTo>
                <a:lnTo>
                  <a:pt x="630" y="1559"/>
                </a:lnTo>
                <a:lnTo>
                  <a:pt x="631" y="1559"/>
                </a:lnTo>
                <a:lnTo>
                  <a:pt x="635" y="1558"/>
                </a:lnTo>
                <a:lnTo>
                  <a:pt x="639" y="1559"/>
                </a:lnTo>
                <a:lnTo>
                  <a:pt x="642" y="1559"/>
                </a:lnTo>
                <a:lnTo>
                  <a:pt x="642" y="1559"/>
                </a:lnTo>
                <a:lnTo>
                  <a:pt x="642" y="1544"/>
                </a:lnTo>
                <a:lnTo>
                  <a:pt x="643" y="1531"/>
                </a:lnTo>
                <a:lnTo>
                  <a:pt x="644" y="1518"/>
                </a:lnTo>
                <a:lnTo>
                  <a:pt x="644" y="1504"/>
                </a:lnTo>
                <a:lnTo>
                  <a:pt x="644" y="1504"/>
                </a:lnTo>
                <a:lnTo>
                  <a:pt x="643" y="1498"/>
                </a:lnTo>
                <a:lnTo>
                  <a:pt x="640" y="1491"/>
                </a:lnTo>
                <a:lnTo>
                  <a:pt x="637" y="1485"/>
                </a:lnTo>
                <a:lnTo>
                  <a:pt x="634" y="1477"/>
                </a:lnTo>
                <a:lnTo>
                  <a:pt x="634" y="1477"/>
                </a:lnTo>
                <a:lnTo>
                  <a:pt x="629" y="1459"/>
                </a:lnTo>
                <a:lnTo>
                  <a:pt x="622" y="1439"/>
                </a:lnTo>
                <a:lnTo>
                  <a:pt x="614" y="1417"/>
                </a:lnTo>
                <a:lnTo>
                  <a:pt x="605" y="1396"/>
                </a:lnTo>
                <a:lnTo>
                  <a:pt x="605" y="1396"/>
                </a:lnTo>
                <a:lnTo>
                  <a:pt x="589" y="1362"/>
                </a:lnTo>
                <a:lnTo>
                  <a:pt x="581" y="1344"/>
                </a:lnTo>
                <a:lnTo>
                  <a:pt x="576" y="1327"/>
                </a:lnTo>
                <a:lnTo>
                  <a:pt x="576" y="1327"/>
                </a:lnTo>
                <a:lnTo>
                  <a:pt x="573" y="1314"/>
                </a:lnTo>
                <a:lnTo>
                  <a:pt x="568" y="1303"/>
                </a:lnTo>
                <a:lnTo>
                  <a:pt x="559" y="1281"/>
                </a:lnTo>
                <a:lnTo>
                  <a:pt x="549" y="1260"/>
                </a:lnTo>
                <a:lnTo>
                  <a:pt x="540" y="1238"/>
                </a:lnTo>
                <a:lnTo>
                  <a:pt x="540" y="1238"/>
                </a:lnTo>
                <a:lnTo>
                  <a:pt x="525" y="1196"/>
                </a:lnTo>
                <a:lnTo>
                  <a:pt x="517" y="1175"/>
                </a:lnTo>
                <a:lnTo>
                  <a:pt x="509" y="1157"/>
                </a:lnTo>
                <a:lnTo>
                  <a:pt x="509" y="1157"/>
                </a:lnTo>
                <a:lnTo>
                  <a:pt x="509" y="1168"/>
                </a:lnTo>
                <a:lnTo>
                  <a:pt x="509" y="1179"/>
                </a:lnTo>
                <a:lnTo>
                  <a:pt x="513" y="1198"/>
                </a:lnTo>
                <a:lnTo>
                  <a:pt x="517" y="1216"/>
                </a:lnTo>
                <a:lnTo>
                  <a:pt x="523" y="1234"/>
                </a:lnTo>
                <a:lnTo>
                  <a:pt x="536" y="1270"/>
                </a:lnTo>
                <a:lnTo>
                  <a:pt x="543" y="1288"/>
                </a:lnTo>
                <a:lnTo>
                  <a:pt x="547" y="1307"/>
                </a:lnTo>
                <a:lnTo>
                  <a:pt x="547" y="1307"/>
                </a:lnTo>
                <a:close/>
                <a:moveTo>
                  <a:pt x="649" y="1238"/>
                </a:moveTo>
                <a:lnTo>
                  <a:pt x="649" y="1238"/>
                </a:lnTo>
                <a:lnTo>
                  <a:pt x="649" y="1199"/>
                </a:lnTo>
                <a:lnTo>
                  <a:pt x="649" y="1199"/>
                </a:lnTo>
                <a:lnTo>
                  <a:pt x="645" y="1200"/>
                </a:lnTo>
                <a:lnTo>
                  <a:pt x="642" y="1201"/>
                </a:lnTo>
                <a:lnTo>
                  <a:pt x="640" y="1202"/>
                </a:lnTo>
                <a:lnTo>
                  <a:pt x="639" y="1204"/>
                </a:lnTo>
                <a:lnTo>
                  <a:pt x="638" y="1210"/>
                </a:lnTo>
                <a:lnTo>
                  <a:pt x="639" y="1215"/>
                </a:lnTo>
                <a:lnTo>
                  <a:pt x="641" y="1221"/>
                </a:lnTo>
                <a:lnTo>
                  <a:pt x="643" y="1228"/>
                </a:lnTo>
                <a:lnTo>
                  <a:pt x="649" y="1238"/>
                </a:lnTo>
                <a:lnTo>
                  <a:pt x="649" y="1238"/>
                </a:lnTo>
                <a:close/>
                <a:moveTo>
                  <a:pt x="328" y="1234"/>
                </a:moveTo>
                <a:lnTo>
                  <a:pt x="328" y="1234"/>
                </a:lnTo>
                <a:lnTo>
                  <a:pt x="328" y="1246"/>
                </a:lnTo>
                <a:lnTo>
                  <a:pt x="326" y="1259"/>
                </a:lnTo>
                <a:lnTo>
                  <a:pt x="321" y="1285"/>
                </a:lnTo>
                <a:lnTo>
                  <a:pt x="320" y="1296"/>
                </a:lnTo>
                <a:lnTo>
                  <a:pt x="319" y="1308"/>
                </a:lnTo>
                <a:lnTo>
                  <a:pt x="319" y="1319"/>
                </a:lnTo>
                <a:lnTo>
                  <a:pt x="321" y="1323"/>
                </a:lnTo>
                <a:lnTo>
                  <a:pt x="322" y="1327"/>
                </a:lnTo>
                <a:lnTo>
                  <a:pt x="322" y="1327"/>
                </a:lnTo>
                <a:lnTo>
                  <a:pt x="325" y="1328"/>
                </a:lnTo>
                <a:lnTo>
                  <a:pt x="328" y="1327"/>
                </a:lnTo>
                <a:lnTo>
                  <a:pt x="333" y="1325"/>
                </a:lnTo>
                <a:lnTo>
                  <a:pt x="337" y="1322"/>
                </a:lnTo>
                <a:lnTo>
                  <a:pt x="341" y="1318"/>
                </a:lnTo>
                <a:lnTo>
                  <a:pt x="344" y="1312"/>
                </a:lnTo>
                <a:lnTo>
                  <a:pt x="349" y="1308"/>
                </a:lnTo>
                <a:lnTo>
                  <a:pt x="354" y="1305"/>
                </a:lnTo>
                <a:lnTo>
                  <a:pt x="359" y="1303"/>
                </a:lnTo>
                <a:lnTo>
                  <a:pt x="359" y="1303"/>
                </a:lnTo>
                <a:lnTo>
                  <a:pt x="364" y="1305"/>
                </a:lnTo>
                <a:lnTo>
                  <a:pt x="367" y="1307"/>
                </a:lnTo>
                <a:lnTo>
                  <a:pt x="373" y="1313"/>
                </a:lnTo>
                <a:lnTo>
                  <a:pt x="377" y="1317"/>
                </a:lnTo>
                <a:lnTo>
                  <a:pt x="380" y="1319"/>
                </a:lnTo>
                <a:lnTo>
                  <a:pt x="383" y="1320"/>
                </a:lnTo>
                <a:lnTo>
                  <a:pt x="386" y="1319"/>
                </a:lnTo>
                <a:lnTo>
                  <a:pt x="386" y="1319"/>
                </a:lnTo>
                <a:lnTo>
                  <a:pt x="388" y="1312"/>
                </a:lnTo>
                <a:lnTo>
                  <a:pt x="389" y="1306"/>
                </a:lnTo>
                <a:lnTo>
                  <a:pt x="389" y="1301"/>
                </a:lnTo>
                <a:lnTo>
                  <a:pt x="388" y="1294"/>
                </a:lnTo>
                <a:lnTo>
                  <a:pt x="385" y="1283"/>
                </a:lnTo>
                <a:lnTo>
                  <a:pt x="379" y="1273"/>
                </a:lnTo>
                <a:lnTo>
                  <a:pt x="367" y="1251"/>
                </a:lnTo>
                <a:lnTo>
                  <a:pt x="362" y="1241"/>
                </a:lnTo>
                <a:lnTo>
                  <a:pt x="357" y="1230"/>
                </a:lnTo>
                <a:lnTo>
                  <a:pt x="357" y="1230"/>
                </a:lnTo>
                <a:lnTo>
                  <a:pt x="349" y="1230"/>
                </a:lnTo>
                <a:lnTo>
                  <a:pt x="341" y="1231"/>
                </a:lnTo>
                <a:lnTo>
                  <a:pt x="328" y="1234"/>
                </a:lnTo>
                <a:lnTo>
                  <a:pt x="328" y="1234"/>
                </a:lnTo>
                <a:close/>
                <a:moveTo>
                  <a:pt x="873" y="1556"/>
                </a:moveTo>
                <a:lnTo>
                  <a:pt x="873" y="1556"/>
                </a:lnTo>
                <a:lnTo>
                  <a:pt x="888" y="1556"/>
                </a:lnTo>
                <a:lnTo>
                  <a:pt x="898" y="1556"/>
                </a:lnTo>
                <a:lnTo>
                  <a:pt x="910" y="1556"/>
                </a:lnTo>
                <a:lnTo>
                  <a:pt x="929" y="1556"/>
                </a:lnTo>
                <a:lnTo>
                  <a:pt x="929" y="1556"/>
                </a:lnTo>
                <a:lnTo>
                  <a:pt x="934" y="1540"/>
                </a:lnTo>
                <a:lnTo>
                  <a:pt x="939" y="1524"/>
                </a:lnTo>
                <a:lnTo>
                  <a:pt x="947" y="1489"/>
                </a:lnTo>
                <a:lnTo>
                  <a:pt x="955" y="1452"/>
                </a:lnTo>
                <a:lnTo>
                  <a:pt x="961" y="1412"/>
                </a:lnTo>
                <a:lnTo>
                  <a:pt x="968" y="1373"/>
                </a:lnTo>
                <a:lnTo>
                  <a:pt x="974" y="1335"/>
                </a:lnTo>
                <a:lnTo>
                  <a:pt x="982" y="1297"/>
                </a:lnTo>
                <a:lnTo>
                  <a:pt x="991" y="1263"/>
                </a:lnTo>
                <a:lnTo>
                  <a:pt x="991" y="1263"/>
                </a:lnTo>
                <a:lnTo>
                  <a:pt x="986" y="1264"/>
                </a:lnTo>
                <a:lnTo>
                  <a:pt x="980" y="1266"/>
                </a:lnTo>
                <a:lnTo>
                  <a:pt x="975" y="1268"/>
                </a:lnTo>
                <a:lnTo>
                  <a:pt x="969" y="1270"/>
                </a:lnTo>
                <a:lnTo>
                  <a:pt x="969" y="1270"/>
                </a:lnTo>
                <a:lnTo>
                  <a:pt x="964" y="1267"/>
                </a:lnTo>
                <a:lnTo>
                  <a:pt x="961" y="1263"/>
                </a:lnTo>
                <a:lnTo>
                  <a:pt x="956" y="1255"/>
                </a:lnTo>
                <a:lnTo>
                  <a:pt x="953" y="1250"/>
                </a:lnTo>
                <a:lnTo>
                  <a:pt x="950" y="1247"/>
                </a:lnTo>
                <a:lnTo>
                  <a:pt x="947" y="1245"/>
                </a:lnTo>
                <a:lnTo>
                  <a:pt x="944" y="1245"/>
                </a:lnTo>
                <a:lnTo>
                  <a:pt x="944" y="1245"/>
                </a:lnTo>
                <a:lnTo>
                  <a:pt x="938" y="1281"/>
                </a:lnTo>
                <a:lnTo>
                  <a:pt x="929" y="1321"/>
                </a:lnTo>
                <a:lnTo>
                  <a:pt x="920" y="1362"/>
                </a:lnTo>
                <a:lnTo>
                  <a:pt x="911" y="1402"/>
                </a:lnTo>
                <a:lnTo>
                  <a:pt x="891" y="1483"/>
                </a:lnTo>
                <a:lnTo>
                  <a:pt x="873" y="1556"/>
                </a:lnTo>
                <a:lnTo>
                  <a:pt x="873" y="1556"/>
                </a:lnTo>
                <a:close/>
                <a:moveTo>
                  <a:pt x="954" y="1552"/>
                </a:moveTo>
                <a:lnTo>
                  <a:pt x="954" y="1552"/>
                </a:lnTo>
                <a:lnTo>
                  <a:pt x="973" y="1548"/>
                </a:lnTo>
                <a:lnTo>
                  <a:pt x="983" y="1546"/>
                </a:lnTo>
                <a:lnTo>
                  <a:pt x="991" y="1544"/>
                </a:lnTo>
                <a:lnTo>
                  <a:pt x="991" y="1544"/>
                </a:lnTo>
                <a:lnTo>
                  <a:pt x="998" y="1507"/>
                </a:lnTo>
                <a:lnTo>
                  <a:pt x="1004" y="1473"/>
                </a:lnTo>
                <a:lnTo>
                  <a:pt x="1019" y="1406"/>
                </a:lnTo>
                <a:lnTo>
                  <a:pt x="1035" y="1338"/>
                </a:lnTo>
                <a:lnTo>
                  <a:pt x="1043" y="1304"/>
                </a:lnTo>
                <a:lnTo>
                  <a:pt x="1049" y="1267"/>
                </a:lnTo>
                <a:lnTo>
                  <a:pt x="1049" y="1267"/>
                </a:lnTo>
                <a:lnTo>
                  <a:pt x="1044" y="1270"/>
                </a:lnTo>
                <a:lnTo>
                  <a:pt x="1038" y="1274"/>
                </a:lnTo>
                <a:lnTo>
                  <a:pt x="1035" y="1275"/>
                </a:lnTo>
                <a:lnTo>
                  <a:pt x="1032" y="1276"/>
                </a:lnTo>
                <a:lnTo>
                  <a:pt x="1028" y="1276"/>
                </a:lnTo>
                <a:lnTo>
                  <a:pt x="1022" y="1276"/>
                </a:lnTo>
                <a:lnTo>
                  <a:pt x="1022" y="1276"/>
                </a:lnTo>
                <a:lnTo>
                  <a:pt x="1020" y="1272"/>
                </a:lnTo>
                <a:lnTo>
                  <a:pt x="1018" y="1268"/>
                </a:lnTo>
                <a:lnTo>
                  <a:pt x="1015" y="1264"/>
                </a:lnTo>
                <a:lnTo>
                  <a:pt x="1013" y="1261"/>
                </a:lnTo>
                <a:lnTo>
                  <a:pt x="1013" y="1261"/>
                </a:lnTo>
                <a:lnTo>
                  <a:pt x="994" y="1334"/>
                </a:lnTo>
                <a:lnTo>
                  <a:pt x="978" y="1403"/>
                </a:lnTo>
                <a:lnTo>
                  <a:pt x="965" y="1475"/>
                </a:lnTo>
                <a:lnTo>
                  <a:pt x="954" y="1552"/>
                </a:lnTo>
                <a:lnTo>
                  <a:pt x="954" y="1552"/>
                </a:lnTo>
                <a:close/>
                <a:moveTo>
                  <a:pt x="372" y="1334"/>
                </a:moveTo>
                <a:lnTo>
                  <a:pt x="372" y="1334"/>
                </a:lnTo>
                <a:lnTo>
                  <a:pt x="381" y="1361"/>
                </a:lnTo>
                <a:lnTo>
                  <a:pt x="389" y="1387"/>
                </a:lnTo>
                <a:lnTo>
                  <a:pt x="408" y="1440"/>
                </a:lnTo>
                <a:lnTo>
                  <a:pt x="416" y="1467"/>
                </a:lnTo>
                <a:lnTo>
                  <a:pt x="425" y="1493"/>
                </a:lnTo>
                <a:lnTo>
                  <a:pt x="431" y="1520"/>
                </a:lnTo>
                <a:lnTo>
                  <a:pt x="437" y="1548"/>
                </a:lnTo>
                <a:lnTo>
                  <a:pt x="437" y="1548"/>
                </a:lnTo>
                <a:lnTo>
                  <a:pt x="442" y="1550"/>
                </a:lnTo>
                <a:lnTo>
                  <a:pt x="447" y="1551"/>
                </a:lnTo>
                <a:lnTo>
                  <a:pt x="454" y="1552"/>
                </a:lnTo>
                <a:lnTo>
                  <a:pt x="457" y="1551"/>
                </a:lnTo>
                <a:lnTo>
                  <a:pt x="459" y="1550"/>
                </a:lnTo>
                <a:lnTo>
                  <a:pt x="459" y="1550"/>
                </a:lnTo>
                <a:lnTo>
                  <a:pt x="452" y="1513"/>
                </a:lnTo>
                <a:lnTo>
                  <a:pt x="446" y="1497"/>
                </a:lnTo>
                <a:lnTo>
                  <a:pt x="443" y="1489"/>
                </a:lnTo>
                <a:lnTo>
                  <a:pt x="439" y="1482"/>
                </a:lnTo>
                <a:lnTo>
                  <a:pt x="439" y="1482"/>
                </a:lnTo>
                <a:lnTo>
                  <a:pt x="440" y="1477"/>
                </a:lnTo>
                <a:lnTo>
                  <a:pt x="441" y="1472"/>
                </a:lnTo>
                <a:lnTo>
                  <a:pt x="441" y="1462"/>
                </a:lnTo>
                <a:lnTo>
                  <a:pt x="440" y="1450"/>
                </a:lnTo>
                <a:lnTo>
                  <a:pt x="438" y="1439"/>
                </a:lnTo>
                <a:lnTo>
                  <a:pt x="430" y="1415"/>
                </a:lnTo>
                <a:lnTo>
                  <a:pt x="424" y="1392"/>
                </a:lnTo>
                <a:lnTo>
                  <a:pt x="424" y="1392"/>
                </a:lnTo>
                <a:lnTo>
                  <a:pt x="423" y="1385"/>
                </a:lnTo>
                <a:lnTo>
                  <a:pt x="423" y="1378"/>
                </a:lnTo>
                <a:lnTo>
                  <a:pt x="422" y="1371"/>
                </a:lnTo>
                <a:lnTo>
                  <a:pt x="420" y="1367"/>
                </a:lnTo>
                <a:lnTo>
                  <a:pt x="420" y="1367"/>
                </a:lnTo>
                <a:lnTo>
                  <a:pt x="418" y="1366"/>
                </a:lnTo>
                <a:lnTo>
                  <a:pt x="415" y="1365"/>
                </a:lnTo>
                <a:lnTo>
                  <a:pt x="413" y="1364"/>
                </a:lnTo>
                <a:lnTo>
                  <a:pt x="412" y="1363"/>
                </a:lnTo>
                <a:lnTo>
                  <a:pt x="412" y="1363"/>
                </a:lnTo>
                <a:lnTo>
                  <a:pt x="410" y="1357"/>
                </a:lnTo>
                <a:lnTo>
                  <a:pt x="409" y="1352"/>
                </a:lnTo>
                <a:lnTo>
                  <a:pt x="409" y="1340"/>
                </a:lnTo>
                <a:lnTo>
                  <a:pt x="408" y="1336"/>
                </a:lnTo>
                <a:lnTo>
                  <a:pt x="405" y="1331"/>
                </a:lnTo>
                <a:lnTo>
                  <a:pt x="403" y="1326"/>
                </a:lnTo>
                <a:lnTo>
                  <a:pt x="399" y="1323"/>
                </a:lnTo>
                <a:lnTo>
                  <a:pt x="399" y="1323"/>
                </a:lnTo>
                <a:lnTo>
                  <a:pt x="397" y="1327"/>
                </a:lnTo>
                <a:lnTo>
                  <a:pt x="395" y="1331"/>
                </a:lnTo>
                <a:lnTo>
                  <a:pt x="392" y="1334"/>
                </a:lnTo>
                <a:lnTo>
                  <a:pt x="388" y="1336"/>
                </a:lnTo>
                <a:lnTo>
                  <a:pt x="385" y="1337"/>
                </a:lnTo>
                <a:lnTo>
                  <a:pt x="381" y="1337"/>
                </a:lnTo>
                <a:lnTo>
                  <a:pt x="377" y="1336"/>
                </a:lnTo>
                <a:lnTo>
                  <a:pt x="372" y="1334"/>
                </a:lnTo>
                <a:lnTo>
                  <a:pt x="372" y="1334"/>
                </a:lnTo>
                <a:close/>
                <a:moveTo>
                  <a:pt x="324" y="1344"/>
                </a:moveTo>
                <a:lnTo>
                  <a:pt x="324" y="1344"/>
                </a:lnTo>
                <a:lnTo>
                  <a:pt x="333" y="1364"/>
                </a:lnTo>
                <a:lnTo>
                  <a:pt x="339" y="1383"/>
                </a:lnTo>
                <a:lnTo>
                  <a:pt x="352" y="1424"/>
                </a:lnTo>
                <a:lnTo>
                  <a:pt x="359" y="1443"/>
                </a:lnTo>
                <a:lnTo>
                  <a:pt x="366" y="1462"/>
                </a:lnTo>
                <a:lnTo>
                  <a:pt x="374" y="1482"/>
                </a:lnTo>
                <a:lnTo>
                  <a:pt x="385" y="1500"/>
                </a:lnTo>
                <a:lnTo>
                  <a:pt x="385" y="1500"/>
                </a:lnTo>
                <a:lnTo>
                  <a:pt x="382" y="1503"/>
                </a:lnTo>
                <a:lnTo>
                  <a:pt x="382" y="1505"/>
                </a:lnTo>
                <a:lnTo>
                  <a:pt x="383" y="1508"/>
                </a:lnTo>
                <a:lnTo>
                  <a:pt x="384" y="1513"/>
                </a:lnTo>
                <a:lnTo>
                  <a:pt x="386" y="1516"/>
                </a:lnTo>
                <a:lnTo>
                  <a:pt x="387" y="1520"/>
                </a:lnTo>
                <a:lnTo>
                  <a:pt x="388" y="1525"/>
                </a:lnTo>
                <a:lnTo>
                  <a:pt x="386" y="1531"/>
                </a:lnTo>
                <a:lnTo>
                  <a:pt x="386" y="1531"/>
                </a:lnTo>
                <a:lnTo>
                  <a:pt x="392" y="1532"/>
                </a:lnTo>
                <a:lnTo>
                  <a:pt x="397" y="1534"/>
                </a:lnTo>
                <a:lnTo>
                  <a:pt x="404" y="1538"/>
                </a:lnTo>
                <a:lnTo>
                  <a:pt x="413" y="1543"/>
                </a:lnTo>
                <a:lnTo>
                  <a:pt x="417" y="1545"/>
                </a:lnTo>
                <a:lnTo>
                  <a:pt x="422" y="1546"/>
                </a:lnTo>
                <a:lnTo>
                  <a:pt x="422" y="1546"/>
                </a:lnTo>
                <a:lnTo>
                  <a:pt x="408" y="1489"/>
                </a:lnTo>
                <a:lnTo>
                  <a:pt x="392" y="1433"/>
                </a:lnTo>
                <a:lnTo>
                  <a:pt x="383" y="1406"/>
                </a:lnTo>
                <a:lnTo>
                  <a:pt x="374" y="1379"/>
                </a:lnTo>
                <a:lnTo>
                  <a:pt x="364" y="1352"/>
                </a:lnTo>
                <a:lnTo>
                  <a:pt x="353" y="1325"/>
                </a:lnTo>
                <a:lnTo>
                  <a:pt x="353" y="1325"/>
                </a:lnTo>
                <a:lnTo>
                  <a:pt x="352" y="1329"/>
                </a:lnTo>
                <a:lnTo>
                  <a:pt x="349" y="1333"/>
                </a:lnTo>
                <a:lnTo>
                  <a:pt x="346" y="1336"/>
                </a:lnTo>
                <a:lnTo>
                  <a:pt x="342" y="1338"/>
                </a:lnTo>
                <a:lnTo>
                  <a:pt x="334" y="1341"/>
                </a:lnTo>
                <a:lnTo>
                  <a:pt x="324" y="1344"/>
                </a:lnTo>
                <a:lnTo>
                  <a:pt x="324" y="1344"/>
                </a:lnTo>
                <a:close/>
                <a:moveTo>
                  <a:pt x="439" y="1371"/>
                </a:moveTo>
                <a:lnTo>
                  <a:pt x="439" y="1371"/>
                </a:lnTo>
                <a:lnTo>
                  <a:pt x="443" y="1383"/>
                </a:lnTo>
                <a:lnTo>
                  <a:pt x="446" y="1396"/>
                </a:lnTo>
                <a:lnTo>
                  <a:pt x="448" y="1408"/>
                </a:lnTo>
                <a:lnTo>
                  <a:pt x="449" y="1419"/>
                </a:lnTo>
                <a:lnTo>
                  <a:pt x="450" y="1431"/>
                </a:lnTo>
                <a:lnTo>
                  <a:pt x="453" y="1443"/>
                </a:lnTo>
                <a:lnTo>
                  <a:pt x="457" y="1454"/>
                </a:lnTo>
                <a:lnTo>
                  <a:pt x="460" y="1458"/>
                </a:lnTo>
                <a:lnTo>
                  <a:pt x="463" y="1462"/>
                </a:lnTo>
                <a:lnTo>
                  <a:pt x="463" y="1462"/>
                </a:lnTo>
                <a:lnTo>
                  <a:pt x="471" y="1469"/>
                </a:lnTo>
                <a:lnTo>
                  <a:pt x="479" y="1474"/>
                </a:lnTo>
                <a:lnTo>
                  <a:pt x="489" y="1479"/>
                </a:lnTo>
                <a:lnTo>
                  <a:pt x="499" y="1484"/>
                </a:lnTo>
                <a:lnTo>
                  <a:pt x="519" y="1492"/>
                </a:lnTo>
                <a:lnTo>
                  <a:pt x="528" y="1497"/>
                </a:lnTo>
                <a:lnTo>
                  <a:pt x="536" y="1502"/>
                </a:lnTo>
                <a:lnTo>
                  <a:pt x="536" y="1502"/>
                </a:lnTo>
                <a:lnTo>
                  <a:pt x="543" y="1507"/>
                </a:lnTo>
                <a:lnTo>
                  <a:pt x="548" y="1513"/>
                </a:lnTo>
                <a:lnTo>
                  <a:pt x="558" y="1525"/>
                </a:lnTo>
                <a:lnTo>
                  <a:pt x="566" y="1539"/>
                </a:lnTo>
                <a:lnTo>
                  <a:pt x="574" y="1554"/>
                </a:lnTo>
                <a:lnTo>
                  <a:pt x="574" y="1554"/>
                </a:lnTo>
                <a:lnTo>
                  <a:pt x="582" y="1556"/>
                </a:lnTo>
                <a:lnTo>
                  <a:pt x="590" y="1558"/>
                </a:lnTo>
                <a:lnTo>
                  <a:pt x="609" y="1559"/>
                </a:lnTo>
                <a:lnTo>
                  <a:pt x="609" y="1559"/>
                </a:lnTo>
                <a:lnTo>
                  <a:pt x="596" y="1505"/>
                </a:lnTo>
                <a:lnTo>
                  <a:pt x="581" y="1449"/>
                </a:lnTo>
                <a:lnTo>
                  <a:pt x="574" y="1422"/>
                </a:lnTo>
                <a:lnTo>
                  <a:pt x="564" y="1393"/>
                </a:lnTo>
                <a:lnTo>
                  <a:pt x="554" y="1366"/>
                </a:lnTo>
                <a:lnTo>
                  <a:pt x="543" y="1338"/>
                </a:lnTo>
                <a:lnTo>
                  <a:pt x="543" y="1338"/>
                </a:lnTo>
                <a:lnTo>
                  <a:pt x="528" y="1342"/>
                </a:lnTo>
                <a:lnTo>
                  <a:pt x="514" y="1346"/>
                </a:lnTo>
                <a:lnTo>
                  <a:pt x="487" y="1352"/>
                </a:lnTo>
                <a:lnTo>
                  <a:pt x="474" y="1355"/>
                </a:lnTo>
                <a:lnTo>
                  <a:pt x="462" y="1358"/>
                </a:lnTo>
                <a:lnTo>
                  <a:pt x="450" y="1364"/>
                </a:lnTo>
                <a:lnTo>
                  <a:pt x="439" y="1371"/>
                </a:lnTo>
                <a:lnTo>
                  <a:pt x="439" y="1371"/>
                </a:lnTo>
                <a:close/>
                <a:moveTo>
                  <a:pt x="476" y="1552"/>
                </a:moveTo>
                <a:lnTo>
                  <a:pt x="476" y="1552"/>
                </a:lnTo>
                <a:lnTo>
                  <a:pt x="516" y="1553"/>
                </a:lnTo>
                <a:lnTo>
                  <a:pt x="534" y="1553"/>
                </a:lnTo>
                <a:lnTo>
                  <a:pt x="555" y="1552"/>
                </a:lnTo>
                <a:lnTo>
                  <a:pt x="555" y="1552"/>
                </a:lnTo>
                <a:lnTo>
                  <a:pt x="548" y="1539"/>
                </a:lnTo>
                <a:lnTo>
                  <a:pt x="539" y="1528"/>
                </a:lnTo>
                <a:lnTo>
                  <a:pt x="530" y="1518"/>
                </a:lnTo>
                <a:lnTo>
                  <a:pt x="519" y="1509"/>
                </a:lnTo>
                <a:lnTo>
                  <a:pt x="507" y="1502"/>
                </a:lnTo>
                <a:lnTo>
                  <a:pt x="494" y="1494"/>
                </a:lnTo>
                <a:lnTo>
                  <a:pt x="480" y="1489"/>
                </a:lnTo>
                <a:lnTo>
                  <a:pt x="465" y="1484"/>
                </a:lnTo>
                <a:lnTo>
                  <a:pt x="465" y="1484"/>
                </a:lnTo>
                <a:lnTo>
                  <a:pt x="465" y="1492"/>
                </a:lnTo>
                <a:lnTo>
                  <a:pt x="468" y="1501"/>
                </a:lnTo>
                <a:lnTo>
                  <a:pt x="474" y="1519"/>
                </a:lnTo>
                <a:lnTo>
                  <a:pt x="476" y="1529"/>
                </a:lnTo>
                <a:lnTo>
                  <a:pt x="478" y="1537"/>
                </a:lnTo>
                <a:lnTo>
                  <a:pt x="478" y="1545"/>
                </a:lnTo>
                <a:lnTo>
                  <a:pt x="477" y="1549"/>
                </a:lnTo>
                <a:lnTo>
                  <a:pt x="476" y="1552"/>
                </a:lnTo>
                <a:lnTo>
                  <a:pt x="476" y="1552"/>
                </a:lnTo>
                <a:close/>
                <a:moveTo>
                  <a:pt x="836" y="1645"/>
                </a:moveTo>
                <a:lnTo>
                  <a:pt x="836" y="1645"/>
                </a:lnTo>
                <a:lnTo>
                  <a:pt x="834" y="1654"/>
                </a:lnTo>
                <a:lnTo>
                  <a:pt x="834" y="1662"/>
                </a:lnTo>
                <a:lnTo>
                  <a:pt x="835" y="1680"/>
                </a:lnTo>
                <a:lnTo>
                  <a:pt x="839" y="1714"/>
                </a:lnTo>
                <a:lnTo>
                  <a:pt x="840" y="1729"/>
                </a:lnTo>
                <a:lnTo>
                  <a:pt x="840" y="1737"/>
                </a:lnTo>
                <a:lnTo>
                  <a:pt x="839" y="1744"/>
                </a:lnTo>
                <a:lnTo>
                  <a:pt x="837" y="1751"/>
                </a:lnTo>
                <a:lnTo>
                  <a:pt x="833" y="1758"/>
                </a:lnTo>
                <a:lnTo>
                  <a:pt x="827" y="1764"/>
                </a:lnTo>
                <a:lnTo>
                  <a:pt x="821" y="1770"/>
                </a:lnTo>
                <a:lnTo>
                  <a:pt x="821" y="1770"/>
                </a:lnTo>
                <a:lnTo>
                  <a:pt x="814" y="1771"/>
                </a:lnTo>
                <a:lnTo>
                  <a:pt x="808" y="1773"/>
                </a:lnTo>
                <a:lnTo>
                  <a:pt x="793" y="1780"/>
                </a:lnTo>
                <a:lnTo>
                  <a:pt x="786" y="1781"/>
                </a:lnTo>
                <a:lnTo>
                  <a:pt x="782" y="1782"/>
                </a:lnTo>
                <a:lnTo>
                  <a:pt x="779" y="1782"/>
                </a:lnTo>
                <a:lnTo>
                  <a:pt x="776" y="1781"/>
                </a:lnTo>
                <a:lnTo>
                  <a:pt x="774" y="1779"/>
                </a:lnTo>
                <a:lnTo>
                  <a:pt x="772" y="1776"/>
                </a:lnTo>
                <a:lnTo>
                  <a:pt x="770" y="1772"/>
                </a:lnTo>
                <a:lnTo>
                  <a:pt x="770" y="1772"/>
                </a:lnTo>
                <a:lnTo>
                  <a:pt x="768" y="1751"/>
                </a:lnTo>
                <a:lnTo>
                  <a:pt x="768" y="1729"/>
                </a:lnTo>
                <a:lnTo>
                  <a:pt x="768" y="1707"/>
                </a:lnTo>
                <a:lnTo>
                  <a:pt x="767" y="1685"/>
                </a:lnTo>
                <a:lnTo>
                  <a:pt x="767" y="1685"/>
                </a:lnTo>
                <a:lnTo>
                  <a:pt x="766" y="1679"/>
                </a:lnTo>
                <a:lnTo>
                  <a:pt x="767" y="1672"/>
                </a:lnTo>
                <a:lnTo>
                  <a:pt x="768" y="1668"/>
                </a:lnTo>
                <a:lnTo>
                  <a:pt x="771" y="1662"/>
                </a:lnTo>
                <a:lnTo>
                  <a:pt x="773" y="1659"/>
                </a:lnTo>
                <a:lnTo>
                  <a:pt x="775" y="1657"/>
                </a:lnTo>
                <a:lnTo>
                  <a:pt x="778" y="1655"/>
                </a:lnTo>
                <a:lnTo>
                  <a:pt x="781" y="1654"/>
                </a:lnTo>
                <a:lnTo>
                  <a:pt x="786" y="1653"/>
                </a:lnTo>
                <a:lnTo>
                  <a:pt x="790" y="1653"/>
                </a:lnTo>
                <a:lnTo>
                  <a:pt x="793" y="1654"/>
                </a:lnTo>
                <a:lnTo>
                  <a:pt x="797" y="1656"/>
                </a:lnTo>
                <a:lnTo>
                  <a:pt x="802" y="1659"/>
                </a:lnTo>
                <a:lnTo>
                  <a:pt x="805" y="1662"/>
                </a:lnTo>
                <a:lnTo>
                  <a:pt x="809" y="1667"/>
                </a:lnTo>
                <a:lnTo>
                  <a:pt x="812" y="1672"/>
                </a:lnTo>
                <a:lnTo>
                  <a:pt x="812" y="1672"/>
                </a:lnTo>
                <a:lnTo>
                  <a:pt x="807" y="1692"/>
                </a:lnTo>
                <a:lnTo>
                  <a:pt x="805" y="1703"/>
                </a:lnTo>
                <a:lnTo>
                  <a:pt x="804" y="1714"/>
                </a:lnTo>
                <a:lnTo>
                  <a:pt x="804" y="1725"/>
                </a:lnTo>
                <a:lnTo>
                  <a:pt x="805" y="1735"/>
                </a:lnTo>
                <a:lnTo>
                  <a:pt x="807" y="1746"/>
                </a:lnTo>
                <a:lnTo>
                  <a:pt x="810" y="1756"/>
                </a:lnTo>
                <a:lnTo>
                  <a:pt x="810" y="1756"/>
                </a:lnTo>
                <a:lnTo>
                  <a:pt x="813" y="1750"/>
                </a:lnTo>
                <a:lnTo>
                  <a:pt x="816" y="1746"/>
                </a:lnTo>
                <a:lnTo>
                  <a:pt x="819" y="1734"/>
                </a:lnTo>
                <a:lnTo>
                  <a:pt x="819" y="1720"/>
                </a:lnTo>
                <a:lnTo>
                  <a:pt x="819" y="1706"/>
                </a:lnTo>
                <a:lnTo>
                  <a:pt x="818" y="1676"/>
                </a:lnTo>
                <a:lnTo>
                  <a:pt x="818" y="1661"/>
                </a:lnTo>
                <a:lnTo>
                  <a:pt x="819" y="1647"/>
                </a:lnTo>
                <a:lnTo>
                  <a:pt x="819" y="1647"/>
                </a:lnTo>
                <a:lnTo>
                  <a:pt x="816" y="1643"/>
                </a:lnTo>
                <a:lnTo>
                  <a:pt x="810" y="1639"/>
                </a:lnTo>
                <a:lnTo>
                  <a:pt x="805" y="1637"/>
                </a:lnTo>
                <a:lnTo>
                  <a:pt x="800" y="1634"/>
                </a:lnTo>
                <a:lnTo>
                  <a:pt x="786" y="1630"/>
                </a:lnTo>
                <a:lnTo>
                  <a:pt x="771" y="1629"/>
                </a:lnTo>
                <a:lnTo>
                  <a:pt x="771" y="1629"/>
                </a:lnTo>
                <a:lnTo>
                  <a:pt x="763" y="1640"/>
                </a:lnTo>
                <a:lnTo>
                  <a:pt x="758" y="1645"/>
                </a:lnTo>
                <a:lnTo>
                  <a:pt x="752" y="1650"/>
                </a:lnTo>
                <a:lnTo>
                  <a:pt x="752" y="1650"/>
                </a:lnTo>
                <a:lnTo>
                  <a:pt x="752" y="1664"/>
                </a:lnTo>
                <a:lnTo>
                  <a:pt x="752" y="1680"/>
                </a:lnTo>
                <a:lnTo>
                  <a:pt x="751" y="1716"/>
                </a:lnTo>
                <a:lnTo>
                  <a:pt x="750" y="1734"/>
                </a:lnTo>
                <a:lnTo>
                  <a:pt x="751" y="1751"/>
                </a:lnTo>
                <a:lnTo>
                  <a:pt x="752" y="1766"/>
                </a:lnTo>
                <a:lnTo>
                  <a:pt x="755" y="1778"/>
                </a:lnTo>
                <a:lnTo>
                  <a:pt x="755" y="1778"/>
                </a:lnTo>
                <a:lnTo>
                  <a:pt x="757" y="1783"/>
                </a:lnTo>
                <a:lnTo>
                  <a:pt x="761" y="1789"/>
                </a:lnTo>
                <a:lnTo>
                  <a:pt x="765" y="1792"/>
                </a:lnTo>
                <a:lnTo>
                  <a:pt x="770" y="1795"/>
                </a:lnTo>
                <a:lnTo>
                  <a:pt x="776" y="1797"/>
                </a:lnTo>
                <a:lnTo>
                  <a:pt x="781" y="1798"/>
                </a:lnTo>
                <a:lnTo>
                  <a:pt x="788" y="1800"/>
                </a:lnTo>
                <a:lnTo>
                  <a:pt x="795" y="1800"/>
                </a:lnTo>
                <a:lnTo>
                  <a:pt x="808" y="1797"/>
                </a:lnTo>
                <a:lnTo>
                  <a:pt x="821" y="1793"/>
                </a:lnTo>
                <a:lnTo>
                  <a:pt x="826" y="1791"/>
                </a:lnTo>
                <a:lnTo>
                  <a:pt x="832" y="1788"/>
                </a:lnTo>
                <a:lnTo>
                  <a:pt x="836" y="1785"/>
                </a:lnTo>
                <a:lnTo>
                  <a:pt x="840" y="1780"/>
                </a:lnTo>
                <a:lnTo>
                  <a:pt x="840" y="1780"/>
                </a:lnTo>
                <a:lnTo>
                  <a:pt x="842" y="1762"/>
                </a:lnTo>
                <a:lnTo>
                  <a:pt x="844" y="1741"/>
                </a:lnTo>
                <a:lnTo>
                  <a:pt x="844" y="1730"/>
                </a:lnTo>
                <a:lnTo>
                  <a:pt x="843" y="1719"/>
                </a:lnTo>
                <a:lnTo>
                  <a:pt x="842" y="1710"/>
                </a:lnTo>
                <a:lnTo>
                  <a:pt x="840" y="1701"/>
                </a:lnTo>
                <a:lnTo>
                  <a:pt x="840" y="1701"/>
                </a:lnTo>
                <a:lnTo>
                  <a:pt x="842" y="1699"/>
                </a:lnTo>
                <a:lnTo>
                  <a:pt x="843" y="1696"/>
                </a:lnTo>
                <a:lnTo>
                  <a:pt x="844" y="1692"/>
                </a:lnTo>
                <a:lnTo>
                  <a:pt x="843" y="1689"/>
                </a:lnTo>
                <a:lnTo>
                  <a:pt x="842" y="1683"/>
                </a:lnTo>
                <a:lnTo>
                  <a:pt x="841" y="1676"/>
                </a:lnTo>
                <a:lnTo>
                  <a:pt x="841" y="1676"/>
                </a:lnTo>
                <a:lnTo>
                  <a:pt x="842" y="1655"/>
                </a:lnTo>
                <a:lnTo>
                  <a:pt x="842" y="1634"/>
                </a:lnTo>
                <a:lnTo>
                  <a:pt x="843" y="1612"/>
                </a:lnTo>
                <a:lnTo>
                  <a:pt x="843" y="1592"/>
                </a:lnTo>
                <a:lnTo>
                  <a:pt x="842" y="1571"/>
                </a:lnTo>
                <a:lnTo>
                  <a:pt x="839" y="1553"/>
                </a:lnTo>
                <a:lnTo>
                  <a:pt x="837" y="1544"/>
                </a:lnTo>
                <a:lnTo>
                  <a:pt x="834" y="1535"/>
                </a:lnTo>
                <a:lnTo>
                  <a:pt x="829" y="1527"/>
                </a:lnTo>
                <a:lnTo>
                  <a:pt x="825" y="1519"/>
                </a:lnTo>
                <a:lnTo>
                  <a:pt x="825" y="1519"/>
                </a:lnTo>
                <a:lnTo>
                  <a:pt x="819" y="1518"/>
                </a:lnTo>
                <a:lnTo>
                  <a:pt x="813" y="1518"/>
                </a:lnTo>
                <a:lnTo>
                  <a:pt x="801" y="1515"/>
                </a:lnTo>
                <a:lnTo>
                  <a:pt x="788" y="1512"/>
                </a:lnTo>
                <a:lnTo>
                  <a:pt x="781" y="1512"/>
                </a:lnTo>
                <a:lnTo>
                  <a:pt x="775" y="1513"/>
                </a:lnTo>
                <a:lnTo>
                  <a:pt x="775" y="1513"/>
                </a:lnTo>
                <a:lnTo>
                  <a:pt x="768" y="1515"/>
                </a:lnTo>
                <a:lnTo>
                  <a:pt x="764" y="1518"/>
                </a:lnTo>
                <a:lnTo>
                  <a:pt x="760" y="1522"/>
                </a:lnTo>
                <a:lnTo>
                  <a:pt x="757" y="1528"/>
                </a:lnTo>
                <a:lnTo>
                  <a:pt x="752" y="1540"/>
                </a:lnTo>
                <a:lnTo>
                  <a:pt x="748" y="1554"/>
                </a:lnTo>
                <a:lnTo>
                  <a:pt x="748" y="1554"/>
                </a:lnTo>
                <a:lnTo>
                  <a:pt x="751" y="1554"/>
                </a:lnTo>
                <a:lnTo>
                  <a:pt x="755" y="1554"/>
                </a:lnTo>
                <a:lnTo>
                  <a:pt x="760" y="1556"/>
                </a:lnTo>
                <a:lnTo>
                  <a:pt x="765" y="1559"/>
                </a:lnTo>
                <a:lnTo>
                  <a:pt x="768" y="1559"/>
                </a:lnTo>
                <a:lnTo>
                  <a:pt x="773" y="1559"/>
                </a:lnTo>
                <a:lnTo>
                  <a:pt x="773" y="1559"/>
                </a:lnTo>
                <a:lnTo>
                  <a:pt x="775" y="1549"/>
                </a:lnTo>
                <a:lnTo>
                  <a:pt x="778" y="1540"/>
                </a:lnTo>
                <a:lnTo>
                  <a:pt x="781" y="1535"/>
                </a:lnTo>
                <a:lnTo>
                  <a:pt x="786" y="1531"/>
                </a:lnTo>
                <a:lnTo>
                  <a:pt x="792" y="1529"/>
                </a:lnTo>
                <a:lnTo>
                  <a:pt x="798" y="1528"/>
                </a:lnTo>
                <a:lnTo>
                  <a:pt x="805" y="1528"/>
                </a:lnTo>
                <a:lnTo>
                  <a:pt x="812" y="1529"/>
                </a:lnTo>
                <a:lnTo>
                  <a:pt x="812" y="1529"/>
                </a:lnTo>
                <a:lnTo>
                  <a:pt x="809" y="1533"/>
                </a:lnTo>
                <a:lnTo>
                  <a:pt x="810" y="1533"/>
                </a:lnTo>
                <a:lnTo>
                  <a:pt x="811" y="1534"/>
                </a:lnTo>
                <a:lnTo>
                  <a:pt x="816" y="1535"/>
                </a:lnTo>
                <a:lnTo>
                  <a:pt x="817" y="1536"/>
                </a:lnTo>
                <a:lnTo>
                  <a:pt x="819" y="1537"/>
                </a:lnTo>
                <a:lnTo>
                  <a:pt x="819" y="1537"/>
                </a:lnTo>
                <a:lnTo>
                  <a:pt x="818" y="1540"/>
                </a:lnTo>
                <a:lnTo>
                  <a:pt x="818" y="1544"/>
                </a:lnTo>
                <a:lnTo>
                  <a:pt x="819" y="1547"/>
                </a:lnTo>
                <a:lnTo>
                  <a:pt x="821" y="1550"/>
                </a:lnTo>
                <a:lnTo>
                  <a:pt x="825" y="1556"/>
                </a:lnTo>
                <a:lnTo>
                  <a:pt x="829" y="1562"/>
                </a:lnTo>
                <a:lnTo>
                  <a:pt x="829" y="1562"/>
                </a:lnTo>
                <a:lnTo>
                  <a:pt x="826" y="1571"/>
                </a:lnTo>
                <a:lnTo>
                  <a:pt x="825" y="1580"/>
                </a:lnTo>
                <a:lnTo>
                  <a:pt x="826" y="1589"/>
                </a:lnTo>
                <a:lnTo>
                  <a:pt x="827" y="1598"/>
                </a:lnTo>
                <a:lnTo>
                  <a:pt x="828" y="1608"/>
                </a:lnTo>
                <a:lnTo>
                  <a:pt x="828" y="1616"/>
                </a:lnTo>
                <a:lnTo>
                  <a:pt x="828" y="1626"/>
                </a:lnTo>
                <a:lnTo>
                  <a:pt x="825" y="1635"/>
                </a:lnTo>
                <a:lnTo>
                  <a:pt x="825" y="1635"/>
                </a:lnTo>
                <a:lnTo>
                  <a:pt x="832" y="1639"/>
                </a:lnTo>
                <a:lnTo>
                  <a:pt x="834" y="1642"/>
                </a:lnTo>
                <a:lnTo>
                  <a:pt x="836" y="1645"/>
                </a:lnTo>
                <a:lnTo>
                  <a:pt x="836" y="1645"/>
                </a:lnTo>
                <a:close/>
                <a:moveTo>
                  <a:pt x="598" y="1616"/>
                </a:moveTo>
                <a:lnTo>
                  <a:pt x="598" y="1616"/>
                </a:lnTo>
                <a:lnTo>
                  <a:pt x="609" y="1615"/>
                </a:lnTo>
                <a:lnTo>
                  <a:pt x="619" y="1615"/>
                </a:lnTo>
                <a:lnTo>
                  <a:pt x="627" y="1616"/>
                </a:lnTo>
                <a:lnTo>
                  <a:pt x="635" y="1620"/>
                </a:lnTo>
                <a:lnTo>
                  <a:pt x="642" y="1623"/>
                </a:lnTo>
                <a:lnTo>
                  <a:pt x="650" y="1628"/>
                </a:lnTo>
                <a:lnTo>
                  <a:pt x="656" y="1634"/>
                </a:lnTo>
                <a:lnTo>
                  <a:pt x="661" y="1640"/>
                </a:lnTo>
                <a:lnTo>
                  <a:pt x="672" y="1654"/>
                </a:lnTo>
                <a:lnTo>
                  <a:pt x="681" y="1670"/>
                </a:lnTo>
                <a:lnTo>
                  <a:pt x="697" y="1701"/>
                </a:lnTo>
                <a:lnTo>
                  <a:pt x="697" y="1701"/>
                </a:lnTo>
                <a:lnTo>
                  <a:pt x="694" y="1705"/>
                </a:lnTo>
                <a:lnTo>
                  <a:pt x="694" y="1707"/>
                </a:lnTo>
                <a:lnTo>
                  <a:pt x="692" y="1711"/>
                </a:lnTo>
                <a:lnTo>
                  <a:pt x="690" y="1714"/>
                </a:lnTo>
                <a:lnTo>
                  <a:pt x="690" y="1714"/>
                </a:lnTo>
                <a:lnTo>
                  <a:pt x="690" y="1716"/>
                </a:lnTo>
                <a:lnTo>
                  <a:pt x="692" y="1716"/>
                </a:lnTo>
                <a:lnTo>
                  <a:pt x="692" y="1716"/>
                </a:lnTo>
                <a:lnTo>
                  <a:pt x="702" y="1707"/>
                </a:lnTo>
                <a:lnTo>
                  <a:pt x="712" y="1698"/>
                </a:lnTo>
                <a:lnTo>
                  <a:pt x="717" y="1694"/>
                </a:lnTo>
                <a:lnTo>
                  <a:pt x="722" y="1690"/>
                </a:lnTo>
                <a:lnTo>
                  <a:pt x="729" y="1689"/>
                </a:lnTo>
                <a:lnTo>
                  <a:pt x="735" y="1689"/>
                </a:lnTo>
                <a:lnTo>
                  <a:pt x="735" y="1689"/>
                </a:lnTo>
                <a:lnTo>
                  <a:pt x="735" y="1680"/>
                </a:lnTo>
                <a:lnTo>
                  <a:pt x="735" y="1671"/>
                </a:lnTo>
                <a:lnTo>
                  <a:pt x="735" y="1662"/>
                </a:lnTo>
                <a:lnTo>
                  <a:pt x="737" y="1655"/>
                </a:lnTo>
                <a:lnTo>
                  <a:pt x="740" y="1647"/>
                </a:lnTo>
                <a:lnTo>
                  <a:pt x="743" y="1641"/>
                </a:lnTo>
                <a:lnTo>
                  <a:pt x="746" y="1636"/>
                </a:lnTo>
                <a:lnTo>
                  <a:pt x="750" y="1630"/>
                </a:lnTo>
                <a:lnTo>
                  <a:pt x="756" y="1626"/>
                </a:lnTo>
                <a:lnTo>
                  <a:pt x="761" y="1623"/>
                </a:lnTo>
                <a:lnTo>
                  <a:pt x="767" y="1620"/>
                </a:lnTo>
                <a:lnTo>
                  <a:pt x="774" y="1619"/>
                </a:lnTo>
                <a:lnTo>
                  <a:pt x="781" y="1618"/>
                </a:lnTo>
                <a:lnTo>
                  <a:pt x="790" y="1618"/>
                </a:lnTo>
                <a:lnTo>
                  <a:pt x="800" y="1619"/>
                </a:lnTo>
                <a:lnTo>
                  <a:pt x="808" y="1621"/>
                </a:lnTo>
                <a:lnTo>
                  <a:pt x="808" y="1621"/>
                </a:lnTo>
                <a:lnTo>
                  <a:pt x="808" y="1609"/>
                </a:lnTo>
                <a:lnTo>
                  <a:pt x="809" y="1599"/>
                </a:lnTo>
                <a:lnTo>
                  <a:pt x="809" y="1591"/>
                </a:lnTo>
                <a:lnTo>
                  <a:pt x="806" y="1579"/>
                </a:lnTo>
                <a:lnTo>
                  <a:pt x="806" y="1579"/>
                </a:lnTo>
                <a:lnTo>
                  <a:pt x="792" y="1577"/>
                </a:lnTo>
                <a:lnTo>
                  <a:pt x="776" y="1575"/>
                </a:lnTo>
                <a:lnTo>
                  <a:pt x="759" y="1575"/>
                </a:lnTo>
                <a:lnTo>
                  <a:pt x="741" y="1575"/>
                </a:lnTo>
                <a:lnTo>
                  <a:pt x="702" y="1575"/>
                </a:lnTo>
                <a:lnTo>
                  <a:pt x="661" y="1575"/>
                </a:lnTo>
                <a:lnTo>
                  <a:pt x="661" y="1575"/>
                </a:lnTo>
                <a:lnTo>
                  <a:pt x="611" y="1573"/>
                </a:lnTo>
                <a:lnTo>
                  <a:pt x="560" y="1568"/>
                </a:lnTo>
                <a:lnTo>
                  <a:pt x="511" y="1566"/>
                </a:lnTo>
                <a:lnTo>
                  <a:pt x="488" y="1566"/>
                </a:lnTo>
                <a:lnTo>
                  <a:pt x="465" y="1566"/>
                </a:lnTo>
                <a:lnTo>
                  <a:pt x="465" y="1566"/>
                </a:lnTo>
                <a:lnTo>
                  <a:pt x="441" y="1563"/>
                </a:lnTo>
                <a:lnTo>
                  <a:pt x="414" y="1556"/>
                </a:lnTo>
                <a:lnTo>
                  <a:pt x="387" y="1549"/>
                </a:lnTo>
                <a:lnTo>
                  <a:pt x="362" y="1539"/>
                </a:lnTo>
                <a:lnTo>
                  <a:pt x="362" y="1539"/>
                </a:lnTo>
                <a:lnTo>
                  <a:pt x="359" y="1555"/>
                </a:lnTo>
                <a:lnTo>
                  <a:pt x="357" y="1573"/>
                </a:lnTo>
                <a:lnTo>
                  <a:pt x="357" y="1589"/>
                </a:lnTo>
                <a:lnTo>
                  <a:pt x="358" y="1606"/>
                </a:lnTo>
                <a:lnTo>
                  <a:pt x="362" y="1642"/>
                </a:lnTo>
                <a:lnTo>
                  <a:pt x="366" y="1679"/>
                </a:lnTo>
                <a:lnTo>
                  <a:pt x="366" y="1679"/>
                </a:lnTo>
                <a:lnTo>
                  <a:pt x="372" y="1741"/>
                </a:lnTo>
                <a:lnTo>
                  <a:pt x="381" y="1805"/>
                </a:lnTo>
                <a:lnTo>
                  <a:pt x="381" y="1805"/>
                </a:lnTo>
                <a:lnTo>
                  <a:pt x="383" y="1833"/>
                </a:lnTo>
                <a:lnTo>
                  <a:pt x="385" y="1862"/>
                </a:lnTo>
                <a:lnTo>
                  <a:pt x="388" y="1919"/>
                </a:lnTo>
                <a:lnTo>
                  <a:pt x="390" y="1948"/>
                </a:lnTo>
                <a:lnTo>
                  <a:pt x="393" y="1976"/>
                </a:lnTo>
                <a:lnTo>
                  <a:pt x="397" y="2003"/>
                </a:lnTo>
                <a:lnTo>
                  <a:pt x="401" y="2028"/>
                </a:lnTo>
                <a:lnTo>
                  <a:pt x="401" y="2028"/>
                </a:lnTo>
                <a:lnTo>
                  <a:pt x="399" y="2036"/>
                </a:lnTo>
                <a:lnTo>
                  <a:pt x="399" y="2044"/>
                </a:lnTo>
                <a:lnTo>
                  <a:pt x="399" y="2052"/>
                </a:lnTo>
                <a:lnTo>
                  <a:pt x="400" y="2060"/>
                </a:lnTo>
                <a:lnTo>
                  <a:pt x="404" y="2075"/>
                </a:lnTo>
                <a:lnTo>
                  <a:pt x="407" y="2082"/>
                </a:lnTo>
                <a:lnTo>
                  <a:pt x="408" y="2090"/>
                </a:lnTo>
                <a:lnTo>
                  <a:pt x="408" y="2090"/>
                </a:lnTo>
                <a:lnTo>
                  <a:pt x="413" y="2144"/>
                </a:lnTo>
                <a:lnTo>
                  <a:pt x="417" y="2199"/>
                </a:lnTo>
                <a:lnTo>
                  <a:pt x="423" y="2255"/>
                </a:lnTo>
                <a:lnTo>
                  <a:pt x="426" y="2283"/>
                </a:lnTo>
                <a:lnTo>
                  <a:pt x="430" y="2312"/>
                </a:lnTo>
                <a:lnTo>
                  <a:pt x="430" y="2312"/>
                </a:lnTo>
                <a:lnTo>
                  <a:pt x="441" y="2318"/>
                </a:lnTo>
                <a:lnTo>
                  <a:pt x="452" y="2321"/>
                </a:lnTo>
                <a:lnTo>
                  <a:pt x="474" y="2328"/>
                </a:lnTo>
                <a:lnTo>
                  <a:pt x="494" y="2335"/>
                </a:lnTo>
                <a:lnTo>
                  <a:pt x="505" y="2339"/>
                </a:lnTo>
                <a:lnTo>
                  <a:pt x="514" y="2343"/>
                </a:lnTo>
                <a:lnTo>
                  <a:pt x="514" y="2343"/>
                </a:lnTo>
                <a:lnTo>
                  <a:pt x="556" y="2349"/>
                </a:lnTo>
                <a:lnTo>
                  <a:pt x="599" y="2355"/>
                </a:lnTo>
                <a:lnTo>
                  <a:pt x="642" y="2361"/>
                </a:lnTo>
                <a:lnTo>
                  <a:pt x="664" y="2363"/>
                </a:lnTo>
                <a:lnTo>
                  <a:pt x="686" y="2364"/>
                </a:lnTo>
                <a:lnTo>
                  <a:pt x="686" y="2364"/>
                </a:lnTo>
                <a:lnTo>
                  <a:pt x="713" y="2366"/>
                </a:lnTo>
                <a:lnTo>
                  <a:pt x="740" y="2369"/>
                </a:lnTo>
                <a:lnTo>
                  <a:pt x="765" y="2370"/>
                </a:lnTo>
                <a:lnTo>
                  <a:pt x="779" y="2371"/>
                </a:lnTo>
                <a:lnTo>
                  <a:pt x="792" y="2370"/>
                </a:lnTo>
                <a:lnTo>
                  <a:pt x="792" y="2370"/>
                </a:lnTo>
                <a:lnTo>
                  <a:pt x="817" y="2368"/>
                </a:lnTo>
                <a:lnTo>
                  <a:pt x="841" y="2364"/>
                </a:lnTo>
                <a:lnTo>
                  <a:pt x="865" y="2357"/>
                </a:lnTo>
                <a:lnTo>
                  <a:pt x="889" y="2351"/>
                </a:lnTo>
                <a:lnTo>
                  <a:pt x="938" y="2336"/>
                </a:lnTo>
                <a:lnTo>
                  <a:pt x="963" y="2330"/>
                </a:lnTo>
                <a:lnTo>
                  <a:pt x="989" y="2323"/>
                </a:lnTo>
                <a:lnTo>
                  <a:pt x="989" y="2323"/>
                </a:lnTo>
                <a:lnTo>
                  <a:pt x="1013" y="2306"/>
                </a:lnTo>
                <a:lnTo>
                  <a:pt x="1024" y="2298"/>
                </a:lnTo>
                <a:lnTo>
                  <a:pt x="1035" y="2290"/>
                </a:lnTo>
                <a:lnTo>
                  <a:pt x="1035" y="2290"/>
                </a:lnTo>
                <a:lnTo>
                  <a:pt x="1039" y="2262"/>
                </a:lnTo>
                <a:lnTo>
                  <a:pt x="1043" y="2235"/>
                </a:lnTo>
                <a:lnTo>
                  <a:pt x="1048" y="2179"/>
                </a:lnTo>
                <a:lnTo>
                  <a:pt x="1053" y="2124"/>
                </a:lnTo>
                <a:lnTo>
                  <a:pt x="1060" y="2071"/>
                </a:lnTo>
                <a:lnTo>
                  <a:pt x="1060" y="2071"/>
                </a:lnTo>
                <a:lnTo>
                  <a:pt x="1063" y="2042"/>
                </a:lnTo>
                <a:lnTo>
                  <a:pt x="1065" y="2013"/>
                </a:lnTo>
                <a:lnTo>
                  <a:pt x="1066" y="1983"/>
                </a:lnTo>
                <a:lnTo>
                  <a:pt x="1068" y="1953"/>
                </a:lnTo>
                <a:lnTo>
                  <a:pt x="1068" y="1953"/>
                </a:lnTo>
                <a:lnTo>
                  <a:pt x="1068" y="1940"/>
                </a:lnTo>
                <a:lnTo>
                  <a:pt x="1067" y="1927"/>
                </a:lnTo>
                <a:lnTo>
                  <a:pt x="1066" y="1914"/>
                </a:lnTo>
                <a:lnTo>
                  <a:pt x="1066" y="1901"/>
                </a:lnTo>
                <a:lnTo>
                  <a:pt x="1066" y="1901"/>
                </a:lnTo>
                <a:lnTo>
                  <a:pt x="1067" y="1894"/>
                </a:lnTo>
                <a:lnTo>
                  <a:pt x="1069" y="1886"/>
                </a:lnTo>
                <a:lnTo>
                  <a:pt x="1071" y="1880"/>
                </a:lnTo>
                <a:lnTo>
                  <a:pt x="1073" y="1872"/>
                </a:lnTo>
                <a:lnTo>
                  <a:pt x="1073" y="1872"/>
                </a:lnTo>
                <a:lnTo>
                  <a:pt x="1074" y="1852"/>
                </a:lnTo>
                <a:lnTo>
                  <a:pt x="1074" y="1832"/>
                </a:lnTo>
                <a:lnTo>
                  <a:pt x="1073" y="1789"/>
                </a:lnTo>
                <a:lnTo>
                  <a:pt x="1073" y="1743"/>
                </a:lnTo>
                <a:lnTo>
                  <a:pt x="1073" y="1719"/>
                </a:lnTo>
                <a:lnTo>
                  <a:pt x="1075" y="1696"/>
                </a:lnTo>
                <a:lnTo>
                  <a:pt x="1075" y="1696"/>
                </a:lnTo>
                <a:lnTo>
                  <a:pt x="1077" y="1681"/>
                </a:lnTo>
                <a:lnTo>
                  <a:pt x="1079" y="1667"/>
                </a:lnTo>
                <a:lnTo>
                  <a:pt x="1082" y="1655"/>
                </a:lnTo>
                <a:lnTo>
                  <a:pt x="1084" y="1643"/>
                </a:lnTo>
                <a:lnTo>
                  <a:pt x="1084" y="1643"/>
                </a:lnTo>
                <a:lnTo>
                  <a:pt x="1086" y="1628"/>
                </a:lnTo>
                <a:lnTo>
                  <a:pt x="1088" y="1614"/>
                </a:lnTo>
                <a:lnTo>
                  <a:pt x="1088" y="1584"/>
                </a:lnTo>
                <a:lnTo>
                  <a:pt x="1089" y="1555"/>
                </a:lnTo>
                <a:lnTo>
                  <a:pt x="1091" y="1540"/>
                </a:lnTo>
                <a:lnTo>
                  <a:pt x="1093" y="1525"/>
                </a:lnTo>
                <a:lnTo>
                  <a:pt x="1093" y="1525"/>
                </a:lnTo>
                <a:lnTo>
                  <a:pt x="1075" y="1532"/>
                </a:lnTo>
                <a:lnTo>
                  <a:pt x="1055" y="1539"/>
                </a:lnTo>
                <a:lnTo>
                  <a:pt x="1019" y="1550"/>
                </a:lnTo>
                <a:lnTo>
                  <a:pt x="940" y="1573"/>
                </a:lnTo>
                <a:lnTo>
                  <a:pt x="940" y="1573"/>
                </a:lnTo>
                <a:lnTo>
                  <a:pt x="931" y="1571"/>
                </a:lnTo>
                <a:lnTo>
                  <a:pt x="922" y="1570"/>
                </a:lnTo>
                <a:lnTo>
                  <a:pt x="900" y="1570"/>
                </a:lnTo>
                <a:lnTo>
                  <a:pt x="861" y="1573"/>
                </a:lnTo>
                <a:lnTo>
                  <a:pt x="861" y="1573"/>
                </a:lnTo>
                <a:lnTo>
                  <a:pt x="858" y="1606"/>
                </a:lnTo>
                <a:lnTo>
                  <a:pt x="857" y="1635"/>
                </a:lnTo>
                <a:lnTo>
                  <a:pt x="858" y="1694"/>
                </a:lnTo>
                <a:lnTo>
                  <a:pt x="858" y="1694"/>
                </a:lnTo>
                <a:lnTo>
                  <a:pt x="872" y="1702"/>
                </a:lnTo>
                <a:lnTo>
                  <a:pt x="885" y="1713"/>
                </a:lnTo>
                <a:lnTo>
                  <a:pt x="896" y="1724"/>
                </a:lnTo>
                <a:lnTo>
                  <a:pt x="904" y="1734"/>
                </a:lnTo>
                <a:lnTo>
                  <a:pt x="912" y="1747"/>
                </a:lnTo>
                <a:lnTo>
                  <a:pt x="918" y="1760"/>
                </a:lnTo>
                <a:lnTo>
                  <a:pt x="925" y="1774"/>
                </a:lnTo>
                <a:lnTo>
                  <a:pt x="929" y="1789"/>
                </a:lnTo>
                <a:lnTo>
                  <a:pt x="929" y="1789"/>
                </a:lnTo>
                <a:lnTo>
                  <a:pt x="926" y="1790"/>
                </a:lnTo>
                <a:lnTo>
                  <a:pt x="926" y="1792"/>
                </a:lnTo>
                <a:lnTo>
                  <a:pt x="926" y="1792"/>
                </a:lnTo>
                <a:lnTo>
                  <a:pt x="929" y="1791"/>
                </a:lnTo>
                <a:lnTo>
                  <a:pt x="929" y="1791"/>
                </a:lnTo>
                <a:lnTo>
                  <a:pt x="923" y="1835"/>
                </a:lnTo>
                <a:lnTo>
                  <a:pt x="919" y="1856"/>
                </a:lnTo>
                <a:lnTo>
                  <a:pt x="914" y="1878"/>
                </a:lnTo>
                <a:lnTo>
                  <a:pt x="914" y="1878"/>
                </a:lnTo>
                <a:lnTo>
                  <a:pt x="911" y="1893"/>
                </a:lnTo>
                <a:lnTo>
                  <a:pt x="907" y="1907"/>
                </a:lnTo>
                <a:lnTo>
                  <a:pt x="901" y="1921"/>
                </a:lnTo>
                <a:lnTo>
                  <a:pt x="897" y="1932"/>
                </a:lnTo>
                <a:lnTo>
                  <a:pt x="885" y="1956"/>
                </a:lnTo>
                <a:lnTo>
                  <a:pt x="872" y="1976"/>
                </a:lnTo>
                <a:lnTo>
                  <a:pt x="858" y="1995"/>
                </a:lnTo>
                <a:lnTo>
                  <a:pt x="843" y="2015"/>
                </a:lnTo>
                <a:lnTo>
                  <a:pt x="810" y="2050"/>
                </a:lnTo>
                <a:lnTo>
                  <a:pt x="810" y="2050"/>
                </a:lnTo>
                <a:lnTo>
                  <a:pt x="800" y="2062"/>
                </a:lnTo>
                <a:lnTo>
                  <a:pt x="788" y="2073"/>
                </a:lnTo>
                <a:lnTo>
                  <a:pt x="764" y="2095"/>
                </a:lnTo>
                <a:lnTo>
                  <a:pt x="753" y="2106"/>
                </a:lnTo>
                <a:lnTo>
                  <a:pt x="744" y="2118"/>
                </a:lnTo>
                <a:lnTo>
                  <a:pt x="735" y="2129"/>
                </a:lnTo>
                <a:lnTo>
                  <a:pt x="728" y="2142"/>
                </a:lnTo>
                <a:lnTo>
                  <a:pt x="728" y="2142"/>
                </a:lnTo>
                <a:lnTo>
                  <a:pt x="725" y="2149"/>
                </a:lnTo>
                <a:lnTo>
                  <a:pt x="723" y="2156"/>
                </a:lnTo>
                <a:lnTo>
                  <a:pt x="719" y="2172"/>
                </a:lnTo>
                <a:lnTo>
                  <a:pt x="717" y="2180"/>
                </a:lnTo>
                <a:lnTo>
                  <a:pt x="713" y="2187"/>
                </a:lnTo>
                <a:lnTo>
                  <a:pt x="707" y="2192"/>
                </a:lnTo>
                <a:lnTo>
                  <a:pt x="704" y="2195"/>
                </a:lnTo>
                <a:lnTo>
                  <a:pt x="700" y="2196"/>
                </a:lnTo>
                <a:lnTo>
                  <a:pt x="700" y="2196"/>
                </a:lnTo>
                <a:lnTo>
                  <a:pt x="674" y="2173"/>
                </a:lnTo>
                <a:lnTo>
                  <a:pt x="649" y="2148"/>
                </a:lnTo>
                <a:lnTo>
                  <a:pt x="623" y="2121"/>
                </a:lnTo>
                <a:lnTo>
                  <a:pt x="598" y="2092"/>
                </a:lnTo>
                <a:lnTo>
                  <a:pt x="598" y="2092"/>
                </a:lnTo>
                <a:lnTo>
                  <a:pt x="582" y="2071"/>
                </a:lnTo>
                <a:lnTo>
                  <a:pt x="574" y="2060"/>
                </a:lnTo>
                <a:lnTo>
                  <a:pt x="567" y="2049"/>
                </a:lnTo>
                <a:lnTo>
                  <a:pt x="567" y="2049"/>
                </a:lnTo>
                <a:lnTo>
                  <a:pt x="563" y="2037"/>
                </a:lnTo>
                <a:lnTo>
                  <a:pt x="561" y="2024"/>
                </a:lnTo>
                <a:lnTo>
                  <a:pt x="560" y="2010"/>
                </a:lnTo>
                <a:lnTo>
                  <a:pt x="560" y="1997"/>
                </a:lnTo>
                <a:lnTo>
                  <a:pt x="561" y="1969"/>
                </a:lnTo>
                <a:lnTo>
                  <a:pt x="563" y="1943"/>
                </a:lnTo>
                <a:lnTo>
                  <a:pt x="563" y="1943"/>
                </a:lnTo>
                <a:lnTo>
                  <a:pt x="563" y="1934"/>
                </a:lnTo>
                <a:lnTo>
                  <a:pt x="562" y="1927"/>
                </a:lnTo>
                <a:lnTo>
                  <a:pt x="562" y="1919"/>
                </a:lnTo>
                <a:lnTo>
                  <a:pt x="561" y="1911"/>
                </a:lnTo>
                <a:lnTo>
                  <a:pt x="561" y="1911"/>
                </a:lnTo>
                <a:lnTo>
                  <a:pt x="563" y="1897"/>
                </a:lnTo>
                <a:lnTo>
                  <a:pt x="565" y="1884"/>
                </a:lnTo>
                <a:lnTo>
                  <a:pt x="569" y="1870"/>
                </a:lnTo>
                <a:lnTo>
                  <a:pt x="574" y="1857"/>
                </a:lnTo>
                <a:lnTo>
                  <a:pt x="579" y="1845"/>
                </a:lnTo>
                <a:lnTo>
                  <a:pt x="584" y="1833"/>
                </a:lnTo>
                <a:lnTo>
                  <a:pt x="591" y="1821"/>
                </a:lnTo>
                <a:lnTo>
                  <a:pt x="598" y="1809"/>
                </a:lnTo>
                <a:lnTo>
                  <a:pt x="606" y="1798"/>
                </a:lnTo>
                <a:lnTo>
                  <a:pt x="614" y="1789"/>
                </a:lnTo>
                <a:lnTo>
                  <a:pt x="623" y="1778"/>
                </a:lnTo>
                <a:lnTo>
                  <a:pt x="631" y="1770"/>
                </a:lnTo>
                <a:lnTo>
                  <a:pt x="650" y="1752"/>
                </a:lnTo>
                <a:lnTo>
                  <a:pt x="669" y="1739"/>
                </a:lnTo>
                <a:lnTo>
                  <a:pt x="669" y="1739"/>
                </a:lnTo>
                <a:lnTo>
                  <a:pt x="662" y="1725"/>
                </a:lnTo>
                <a:lnTo>
                  <a:pt x="655" y="1711"/>
                </a:lnTo>
                <a:lnTo>
                  <a:pt x="645" y="1699"/>
                </a:lnTo>
                <a:lnTo>
                  <a:pt x="634" y="1689"/>
                </a:lnTo>
                <a:lnTo>
                  <a:pt x="622" y="1680"/>
                </a:lnTo>
                <a:lnTo>
                  <a:pt x="610" y="1671"/>
                </a:lnTo>
                <a:lnTo>
                  <a:pt x="597" y="1664"/>
                </a:lnTo>
                <a:lnTo>
                  <a:pt x="584" y="1658"/>
                </a:lnTo>
                <a:lnTo>
                  <a:pt x="584" y="1658"/>
                </a:lnTo>
                <a:lnTo>
                  <a:pt x="585" y="1652"/>
                </a:lnTo>
                <a:lnTo>
                  <a:pt x="588" y="1647"/>
                </a:lnTo>
                <a:lnTo>
                  <a:pt x="592" y="1638"/>
                </a:lnTo>
                <a:lnTo>
                  <a:pt x="596" y="1628"/>
                </a:lnTo>
                <a:lnTo>
                  <a:pt x="598" y="1623"/>
                </a:lnTo>
                <a:lnTo>
                  <a:pt x="598" y="1616"/>
                </a:lnTo>
                <a:lnTo>
                  <a:pt x="598" y="1616"/>
                </a:lnTo>
                <a:close/>
                <a:moveTo>
                  <a:pt x="605" y="1647"/>
                </a:moveTo>
                <a:lnTo>
                  <a:pt x="605" y="1647"/>
                </a:lnTo>
                <a:lnTo>
                  <a:pt x="624" y="1661"/>
                </a:lnTo>
                <a:lnTo>
                  <a:pt x="642" y="1676"/>
                </a:lnTo>
                <a:lnTo>
                  <a:pt x="658" y="1692"/>
                </a:lnTo>
                <a:lnTo>
                  <a:pt x="673" y="1710"/>
                </a:lnTo>
                <a:lnTo>
                  <a:pt x="673" y="1710"/>
                </a:lnTo>
                <a:lnTo>
                  <a:pt x="674" y="1704"/>
                </a:lnTo>
                <a:lnTo>
                  <a:pt x="673" y="1699"/>
                </a:lnTo>
                <a:lnTo>
                  <a:pt x="672" y="1694"/>
                </a:lnTo>
                <a:lnTo>
                  <a:pt x="670" y="1687"/>
                </a:lnTo>
                <a:lnTo>
                  <a:pt x="664" y="1674"/>
                </a:lnTo>
                <a:lnTo>
                  <a:pt x="655" y="1662"/>
                </a:lnTo>
                <a:lnTo>
                  <a:pt x="644" y="1651"/>
                </a:lnTo>
                <a:lnTo>
                  <a:pt x="634" y="1640"/>
                </a:lnTo>
                <a:lnTo>
                  <a:pt x="622" y="1633"/>
                </a:lnTo>
                <a:lnTo>
                  <a:pt x="616" y="1630"/>
                </a:lnTo>
                <a:lnTo>
                  <a:pt x="611" y="1629"/>
                </a:lnTo>
                <a:lnTo>
                  <a:pt x="611" y="1629"/>
                </a:lnTo>
                <a:lnTo>
                  <a:pt x="611" y="1631"/>
                </a:lnTo>
                <a:lnTo>
                  <a:pt x="610" y="1635"/>
                </a:lnTo>
                <a:lnTo>
                  <a:pt x="608" y="1638"/>
                </a:lnTo>
                <a:lnTo>
                  <a:pt x="606" y="1642"/>
                </a:lnTo>
                <a:lnTo>
                  <a:pt x="605" y="1644"/>
                </a:lnTo>
                <a:lnTo>
                  <a:pt x="605" y="1647"/>
                </a:lnTo>
                <a:lnTo>
                  <a:pt x="605" y="1647"/>
                </a:lnTo>
                <a:close/>
                <a:moveTo>
                  <a:pt x="790" y="1729"/>
                </a:moveTo>
                <a:lnTo>
                  <a:pt x="790" y="1729"/>
                </a:lnTo>
                <a:lnTo>
                  <a:pt x="792" y="1715"/>
                </a:lnTo>
                <a:lnTo>
                  <a:pt x="793" y="1701"/>
                </a:lnTo>
                <a:lnTo>
                  <a:pt x="793" y="1695"/>
                </a:lnTo>
                <a:lnTo>
                  <a:pt x="791" y="1688"/>
                </a:lnTo>
                <a:lnTo>
                  <a:pt x="789" y="1683"/>
                </a:lnTo>
                <a:lnTo>
                  <a:pt x="786" y="1679"/>
                </a:lnTo>
                <a:lnTo>
                  <a:pt x="786" y="1679"/>
                </a:lnTo>
                <a:lnTo>
                  <a:pt x="787" y="1686"/>
                </a:lnTo>
                <a:lnTo>
                  <a:pt x="788" y="1692"/>
                </a:lnTo>
                <a:lnTo>
                  <a:pt x="787" y="1705"/>
                </a:lnTo>
                <a:lnTo>
                  <a:pt x="787" y="1711"/>
                </a:lnTo>
                <a:lnTo>
                  <a:pt x="787" y="1717"/>
                </a:lnTo>
                <a:lnTo>
                  <a:pt x="788" y="1722"/>
                </a:lnTo>
                <a:lnTo>
                  <a:pt x="790" y="1729"/>
                </a:lnTo>
                <a:lnTo>
                  <a:pt x="790" y="1729"/>
                </a:lnTo>
                <a:close/>
                <a:moveTo>
                  <a:pt x="861" y="1770"/>
                </a:moveTo>
                <a:lnTo>
                  <a:pt x="861" y="1770"/>
                </a:lnTo>
                <a:lnTo>
                  <a:pt x="853" y="1785"/>
                </a:lnTo>
                <a:lnTo>
                  <a:pt x="848" y="1791"/>
                </a:lnTo>
                <a:lnTo>
                  <a:pt x="842" y="1797"/>
                </a:lnTo>
                <a:lnTo>
                  <a:pt x="836" y="1803"/>
                </a:lnTo>
                <a:lnTo>
                  <a:pt x="828" y="1808"/>
                </a:lnTo>
                <a:lnTo>
                  <a:pt x="820" y="1811"/>
                </a:lnTo>
                <a:lnTo>
                  <a:pt x="810" y="1813"/>
                </a:lnTo>
                <a:lnTo>
                  <a:pt x="810" y="1813"/>
                </a:lnTo>
                <a:lnTo>
                  <a:pt x="797" y="1815"/>
                </a:lnTo>
                <a:lnTo>
                  <a:pt x="787" y="1815"/>
                </a:lnTo>
                <a:lnTo>
                  <a:pt x="776" y="1812"/>
                </a:lnTo>
                <a:lnTo>
                  <a:pt x="767" y="1809"/>
                </a:lnTo>
                <a:lnTo>
                  <a:pt x="760" y="1805"/>
                </a:lnTo>
                <a:lnTo>
                  <a:pt x="755" y="1800"/>
                </a:lnTo>
                <a:lnTo>
                  <a:pt x="749" y="1793"/>
                </a:lnTo>
                <a:lnTo>
                  <a:pt x="745" y="1786"/>
                </a:lnTo>
                <a:lnTo>
                  <a:pt x="742" y="1777"/>
                </a:lnTo>
                <a:lnTo>
                  <a:pt x="740" y="1768"/>
                </a:lnTo>
                <a:lnTo>
                  <a:pt x="737" y="1759"/>
                </a:lnTo>
                <a:lnTo>
                  <a:pt x="736" y="1748"/>
                </a:lnTo>
                <a:lnTo>
                  <a:pt x="736" y="1727"/>
                </a:lnTo>
                <a:lnTo>
                  <a:pt x="737" y="1703"/>
                </a:lnTo>
                <a:lnTo>
                  <a:pt x="737" y="1703"/>
                </a:lnTo>
                <a:lnTo>
                  <a:pt x="736" y="1703"/>
                </a:lnTo>
                <a:lnTo>
                  <a:pt x="735" y="1702"/>
                </a:lnTo>
                <a:lnTo>
                  <a:pt x="733" y="1702"/>
                </a:lnTo>
                <a:lnTo>
                  <a:pt x="732" y="1701"/>
                </a:lnTo>
                <a:lnTo>
                  <a:pt x="732" y="1701"/>
                </a:lnTo>
                <a:lnTo>
                  <a:pt x="718" y="1715"/>
                </a:lnTo>
                <a:lnTo>
                  <a:pt x="706" y="1729"/>
                </a:lnTo>
                <a:lnTo>
                  <a:pt x="697" y="1744"/>
                </a:lnTo>
                <a:lnTo>
                  <a:pt x="689" y="1760"/>
                </a:lnTo>
                <a:lnTo>
                  <a:pt x="684" y="1777"/>
                </a:lnTo>
                <a:lnTo>
                  <a:pt x="680" y="1795"/>
                </a:lnTo>
                <a:lnTo>
                  <a:pt x="676" y="1815"/>
                </a:lnTo>
                <a:lnTo>
                  <a:pt x="674" y="1833"/>
                </a:lnTo>
                <a:lnTo>
                  <a:pt x="674" y="1853"/>
                </a:lnTo>
                <a:lnTo>
                  <a:pt x="675" y="1872"/>
                </a:lnTo>
                <a:lnTo>
                  <a:pt x="677" y="1893"/>
                </a:lnTo>
                <a:lnTo>
                  <a:pt x="680" y="1912"/>
                </a:lnTo>
                <a:lnTo>
                  <a:pt x="683" y="1932"/>
                </a:lnTo>
                <a:lnTo>
                  <a:pt x="687" y="1952"/>
                </a:lnTo>
                <a:lnTo>
                  <a:pt x="697" y="1990"/>
                </a:lnTo>
                <a:lnTo>
                  <a:pt x="697" y="1990"/>
                </a:lnTo>
                <a:lnTo>
                  <a:pt x="689" y="1984"/>
                </a:lnTo>
                <a:lnTo>
                  <a:pt x="684" y="1976"/>
                </a:lnTo>
                <a:lnTo>
                  <a:pt x="679" y="1967"/>
                </a:lnTo>
                <a:lnTo>
                  <a:pt x="673" y="1957"/>
                </a:lnTo>
                <a:lnTo>
                  <a:pt x="669" y="1946"/>
                </a:lnTo>
                <a:lnTo>
                  <a:pt x="666" y="1936"/>
                </a:lnTo>
                <a:lnTo>
                  <a:pt x="661" y="1915"/>
                </a:lnTo>
                <a:lnTo>
                  <a:pt x="661" y="1915"/>
                </a:lnTo>
                <a:lnTo>
                  <a:pt x="658" y="1896"/>
                </a:lnTo>
                <a:lnTo>
                  <a:pt x="656" y="1876"/>
                </a:lnTo>
                <a:lnTo>
                  <a:pt x="656" y="1856"/>
                </a:lnTo>
                <a:lnTo>
                  <a:pt x="657" y="1837"/>
                </a:lnTo>
                <a:lnTo>
                  <a:pt x="659" y="1818"/>
                </a:lnTo>
                <a:lnTo>
                  <a:pt x="661" y="1798"/>
                </a:lnTo>
                <a:lnTo>
                  <a:pt x="666" y="1780"/>
                </a:lnTo>
                <a:lnTo>
                  <a:pt x="669" y="1762"/>
                </a:lnTo>
                <a:lnTo>
                  <a:pt x="669" y="1762"/>
                </a:lnTo>
                <a:lnTo>
                  <a:pt x="661" y="1764"/>
                </a:lnTo>
                <a:lnTo>
                  <a:pt x="654" y="1767"/>
                </a:lnTo>
                <a:lnTo>
                  <a:pt x="649" y="1772"/>
                </a:lnTo>
                <a:lnTo>
                  <a:pt x="642" y="1777"/>
                </a:lnTo>
                <a:lnTo>
                  <a:pt x="638" y="1782"/>
                </a:lnTo>
                <a:lnTo>
                  <a:pt x="635" y="1789"/>
                </a:lnTo>
                <a:lnTo>
                  <a:pt x="632" y="1796"/>
                </a:lnTo>
                <a:lnTo>
                  <a:pt x="631" y="1804"/>
                </a:lnTo>
                <a:lnTo>
                  <a:pt x="631" y="1804"/>
                </a:lnTo>
                <a:lnTo>
                  <a:pt x="624" y="1812"/>
                </a:lnTo>
                <a:lnTo>
                  <a:pt x="616" y="1823"/>
                </a:lnTo>
                <a:lnTo>
                  <a:pt x="610" y="1834"/>
                </a:lnTo>
                <a:lnTo>
                  <a:pt x="604" y="1847"/>
                </a:lnTo>
                <a:lnTo>
                  <a:pt x="598" y="1858"/>
                </a:lnTo>
                <a:lnTo>
                  <a:pt x="593" y="1872"/>
                </a:lnTo>
                <a:lnTo>
                  <a:pt x="590" y="1885"/>
                </a:lnTo>
                <a:lnTo>
                  <a:pt x="585" y="1899"/>
                </a:lnTo>
                <a:lnTo>
                  <a:pt x="583" y="1913"/>
                </a:lnTo>
                <a:lnTo>
                  <a:pt x="581" y="1928"/>
                </a:lnTo>
                <a:lnTo>
                  <a:pt x="579" y="1942"/>
                </a:lnTo>
                <a:lnTo>
                  <a:pt x="579" y="1957"/>
                </a:lnTo>
                <a:lnTo>
                  <a:pt x="578" y="1971"/>
                </a:lnTo>
                <a:lnTo>
                  <a:pt x="579" y="1986"/>
                </a:lnTo>
                <a:lnTo>
                  <a:pt x="580" y="2000"/>
                </a:lnTo>
                <a:lnTo>
                  <a:pt x="582" y="2014"/>
                </a:lnTo>
                <a:lnTo>
                  <a:pt x="582" y="2014"/>
                </a:lnTo>
                <a:lnTo>
                  <a:pt x="580" y="2016"/>
                </a:lnTo>
                <a:lnTo>
                  <a:pt x="578" y="2019"/>
                </a:lnTo>
                <a:lnTo>
                  <a:pt x="577" y="2021"/>
                </a:lnTo>
                <a:lnTo>
                  <a:pt x="576" y="2025"/>
                </a:lnTo>
                <a:lnTo>
                  <a:pt x="576" y="2025"/>
                </a:lnTo>
                <a:lnTo>
                  <a:pt x="588" y="2048"/>
                </a:lnTo>
                <a:lnTo>
                  <a:pt x="601" y="2069"/>
                </a:lnTo>
                <a:lnTo>
                  <a:pt x="616" y="2090"/>
                </a:lnTo>
                <a:lnTo>
                  <a:pt x="632" y="2109"/>
                </a:lnTo>
                <a:lnTo>
                  <a:pt x="649" y="2126"/>
                </a:lnTo>
                <a:lnTo>
                  <a:pt x="667" y="2143"/>
                </a:lnTo>
                <a:lnTo>
                  <a:pt x="685" y="2159"/>
                </a:lnTo>
                <a:lnTo>
                  <a:pt x="704" y="2175"/>
                </a:lnTo>
                <a:lnTo>
                  <a:pt x="704" y="2175"/>
                </a:lnTo>
                <a:lnTo>
                  <a:pt x="708" y="2156"/>
                </a:lnTo>
                <a:lnTo>
                  <a:pt x="715" y="2138"/>
                </a:lnTo>
                <a:lnTo>
                  <a:pt x="722" y="2123"/>
                </a:lnTo>
                <a:lnTo>
                  <a:pt x="732" y="2108"/>
                </a:lnTo>
                <a:lnTo>
                  <a:pt x="742" y="2094"/>
                </a:lnTo>
                <a:lnTo>
                  <a:pt x="753" y="2081"/>
                </a:lnTo>
                <a:lnTo>
                  <a:pt x="765" y="2069"/>
                </a:lnTo>
                <a:lnTo>
                  <a:pt x="777" y="2058"/>
                </a:lnTo>
                <a:lnTo>
                  <a:pt x="803" y="2036"/>
                </a:lnTo>
                <a:lnTo>
                  <a:pt x="816" y="2024"/>
                </a:lnTo>
                <a:lnTo>
                  <a:pt x="827" y="2013"/>
                </a:lnTo>
                <a:lnTo>
                  <a:pt x="839" y="2001"/>
                </a:lnTo>
                <a:lnTo>
                  <a:pt x="850" y="1988"/>
                </a:lnTo>
                <a:lnTo>
                  <a:pt x="858" y="1974"/>
                </a:lnTo>
                <a:lnTo>
                  <a:pt x="867" y="1959"/>
                </a:lnTo>
                <a:lnTo>
                  <a:pt x="867" y="1959"/>
                </a:lnTo>
                <a:lnTo>
                  <a:pt x="877" y="1939"/>
                </a:lnTo>
                <a:lnTo>
                  <a:pt x="885" y="1915"/>
                </a:lnTo>
                <a:lnTo>
                  <a:pt x="895" y="1891"/>
                </a:lnTo>
                <a:lnTo>
                  <a:pt x="901" y="1865"/>
                </a:lnTo>
                <a:lnTo>
                  <a:pt x="904" y="1851"/>
                </a:lnTo>
                <a:lnTo>
                  <a:pt x="907" y="1837"/>
                </a:lnTo>
                <a:lnTo>
                  <a:pt x="908" y="1823"/>
                </a:lnTo>
                <a:lnTo>
                  <a:pt x="909" y="1809"/>
                </a:lnTo>
                <a:lnTo>
                  <a:pt x="909" y="1795"/>
                </a:lnTo>
                <a:lnTo>
                  <a:pt x="907" y="1780"/>
                </a:lnTo>
                <a:lnTo>
                  <a:pt x="904" y="1766"/>
                </a:lnTo>
                <a:lnTo>
                  <a:pt x="900" y="1751"/>
                </a:lnTo>
                <a:lnTo>
                  <a:pt x="900" y="1751"/>
                </a:lnTo>
                <a:lnTo>
                  <a:pt x="895" y="1747"/>
                </a:lnTo>
                <a:lnTo>
                  <a:pt x="891" y="1743"/>
                </a:lnTo>
                <a:lnTo>
                  <a:pt x="883" y="1732"/>
                </a:lnTo>
                <a:lnTo>
                  <a:pt x="879" y="1728"/>
                </a:lnTo>
                <a:lnTo>
                  <a:pt x="873" y="1724"/>
                </a:lnTo>
                <a:lnTo>
                  <a:pt x="867" y="1721"/>
                </a:lnTo>
                <a:lnTo>
                  <a:pt x="858" y="1720"/>
                </a:lnTo>
                <a:lnTo>
                  <a:pt x="858" y="1720"/>
                </a:lnTo>
                <a:lnTo>
                  <a:pt x="859" y="1734"/>
                </a:lnTo>
                <a:lnTo>
                  <a:pt x="859" y="1747"/>
                </a:lnTo>
                <a:lnTo>
                  <a:pt x="859" y="1758"/>
                </a:lnTo>
                <a:lnTo>
                  <a:pt x="859" y="1764"/>
                </a:lnTo>
                <a:lnTo>
                  <a:pt x="861" y="1770"/>
                </a:lnTo>
                <a:lnTo>
                  <a:pt x="861" y="1770"/>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p:cNvPicPr>
            <a:picLocks noChangeAspect="1"/>
          </p:cNvPicPr>
          <p:nvPr>
            <p:custDataLst>
              <p:tags r:id="rId4"/>
            </p:custDataLst>
          </p:nvPr>
        </p:nvPicPr>
        <p:blipFill>
          <a:blip r:embed="rId5"/>
          <a:stretch>
            <a:fillRect/>
          </a:stretch>
        </p:blipFill>
        <p:spPr>
          <a:xfrm>
            <a:off x="0" y="-388620"/>
            <a:ext cx="12192635"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06057" y="2855322"/>
            <a:ext cx="8009493" cy="1957524"/>
          </a:xfrm>
          <a:prstGeom prst="rect">
            <a:avLst/>
          </a:prstGeom>
          <a:noFill/>
        </p:spPr>
        <p:txBody>
          <a:bodyPr wrap="square" rtlCol="0">
            <a:spAutoFit/>
          </a:bodyPr>
          <a:lstStyle/>
          <a:p>
            <a:pPr>
              <a:lnSpc>
                <a:spcPct val="150000"/>
              </a:lnSpc>
            </a:pP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把任意角的三角函数转化为锐角三角函数的一般步骤是什么？</a:t>
            </a:r>
            <a:endPar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可以结合</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-750°</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225°</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510°</a:t>
            </a:r>
            <a:r>
              <a:rPr lang="zh-CN" altLang="en-US"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举例说明</a:t>
            </a:r>
            <a:r>
              <a:rPr lang="en-US" altLang="zh-CN" sz="2800" b="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文本框 5"/>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1" name="组合 10"/>
          <p:cNvGrpSpPr/>
          <p:nvPr/>
        </p:nvGrpSpPr>
        <p:grpSpPr>
          <a:xfrm>
            <a:off x="3942315" y="1289578"/>
            <a:ext cx="3860800" cy="974928"/>
            <a:chOff x="1051997" y="1788636"/>
            <a:chExt cx="3860800" cy="974928"/>
          </a:xfrm>
        </p:grpSpPr>
        <p:pic>
          <p:nvPicPr>
            <p:cNvPr id="12" name="Picture 6"/>
            <p:cNvPicPr>
              <a:picLocks noChangeAspect="1" noChangeArrowheads="1" noCrop="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0009" y="1788636"/>
              <a:ext cx="890222" cy="956988"/>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997" y="1788871"/>
              <a:ext cx="3860800" cy="974693"/>
            </a:xfrm>
            <a:prstGeom prst="rect">
              <a:avLst/>
            </a:prstGeom>
          </p:spPr>
        </p:pic>
      </p:grpSp>
      <p:pic>
        <p:nvPicPr>
          <p:cNvPr id="14" name="Picture 10"/>
          <p:cNvPicPr>
            <a:picLocks noChangeAspect="1" noChangeArrowheads="1" noCrop="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253654" y="5073613"/>
            <a:ext cx="3238124" cy="2195853"/>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56"/>
          <p:cNvSpPr/>
          <p:nvPr/>
        </p:nvSpPr>
        <p:spPr bwMode="auto">
          <a:xfrm>
            <a:off x="1328822" y="2705959"/>
            <a:ext cx="9360204" cy="2284577"/>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00687B"/>
          </a:solidFill>
          <a:ln>
            <a:solidFill>
              <a:srgbClr val="00687B"/>
            </a:solidFill>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p:cNvPicPr>
            <a:picLocks noChangeAspect="1"/>
          </p:cNvPicPr>
          <p:nvPr>
            <p:custDataLst>
              <p:tags r:id="rId4"/>
            </p:custDataLst>
          </p:nvPr>
        </p:nvPicPr>
        <p:blipFill>
          <a:blip r:embed="rId5"/>
          <a:stretch>
            <a:fillRect/>
          </a:stretch>
        </p:blipFill>
        <p:spPr>
          <a:xfrm>
            <a:off x="0" y="-388620"/>
            <a:ext cx="12192635"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5168" y="1423861"/>
            <a:ext cx="8634001" cy="3896516"/>
          </a:xfrm>
          <a:prstGeom prst="rect">
            <a:avLst/>
          </a:prstGeom>
          <a:noFill/>
        </p:spPr>
        <p:txBody>
          <a:bodyPr wrap="square" rtlCol="0">
            <a:spAutoFit/>
          </a:bodyPr>
          <a:lstStyle/>
          <a:p>
            <a:pPr indent="314325"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在实际问题中，经常利用科学型计算器求任意角的三角函数值．</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314325"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用科学型计算器计算任意角的三角函数值的主要步骤是：</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设置模式</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角度制或弧度制</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→按键</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或按键</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→输入角的大小→按键</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显示结果．</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矩形 11"/>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文本框 1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8" name="组合 17"/>
          <p:cNvGrpSpPr/>
          <p:nvPr/>
        </p:nvGrpSpPr>
        <p:grpSpPr>
          <a:xfrm>
            <a:off x="1014599" y="1352370"/>
            <a:ext cx="1002745" cy="1333597"/>
            <a:chOff x="5680076" y="1239838"/>
            <a:chExt cx="555625" cy="769938"/>
          </a:xfrm>
          <a:solidFill>
            <a:srgbClr val="00687B"/>
          </a:solidFill>
        </p:grpSpPr>
        <p:sp>
          <p:nvSpPr>
            <p:cNvPr id="19" name="Freeform 171"/>
            <p:cNvSpPr>
              <a:spLocks noEditPoints="1"/>
            </p:cNvSpPr>
            <p:nvPr/>
          </p:nvSpPr>
          <p:spPr bwMode="auto">
            <a:xfrm>
              <a:off x="5680076" y="1239838"/>
              <a:ext cx="555625" cy="769938"/>
            </a:xfrm>
            <a:custGeom>
              <a:avLst/>
              <a:gdLst/>
              <a:ahLst/>
              <a:cxnLst>
                <a:cxn ang="0">
                  <a:pos x="13" y="1287"/>
                </a:cxn>
                <a:cxn ang="0">
                  <a:pos x="61" y="910"/>
                </a:cxn>
                <a:cxn ang="0">
                  <a:pos x="75" y="745"/>
                </a:cxn>
                <a:cxn ang="0">
                  <a:pos x="93" y="539"/>
                </a:cxn>
                <a:cxn ang="0">
                  <a:pos x="133" y="219"/>
                </a:cxn>
                <a:cxn ang="0">
                  <a:pos x="160" y="47"/>
                </a:cxn>
                <a:cxn ang="0">
                  <a:pos x="292" y="5"/>
                </a:cxn>
                <a:cxn ang="0">
                  <a:pos x="397" y="1"/>
                </a:cxn>
                <a:cxn ang="0">
                  <a:pos x="716" y="32"/>
                </a:cxn>
                <a:cxn ang="0">
                  <a:pos x="941" y="66"/>
                </a:cxn>
                <a:cxn ang="0">
                  <a:pos x="1042" y="150"/>
                </a:cxn>
                <a:cxn ang="0">
                  <a:pos x="1024" y="348"/>
                </a:cxn>
                <a:cxn ang="0">
                  <a:pos x="964" y="880"/>
                </a:cxn>
                <a:cxn ang="0">
                  <a:pos x="921" y="1321"/>
                </a:cxn>
                <a:cxn ang="0">
                  <a:pos x="827" y="1447"/>
                </a:cxn>
                <a:cxn ang="0">
                  <a:pos x="730" y="1446"/>
                </a:cxn>
                <a:cxn ang="0">
                  <a:pos x="439" y="1425"/>
                </a:cxn>
                <a:cxn ang="0">
                  <a:pos x="183" y="1381"/>
                </a:cxn>
                <a:cxn ang="0">
                  <a:pos x="20" y="1353"/>
                </a:cxn>
                <a:cxn ang="0">
                  <a:pos x="360" y="1358"/>
                </a:cxn>
                <a:cxn ang="0">
                  <a:pos x="626" y="1386"/>
                </a:cxn>
                <a:cxn ang="0">
                  <a:pos x="791" y="1407"/>
                </a:cxn>
                <a:cxn ang="0">
                  <a:pos x="865" y="1316"/>
                </a:cxn>
                <a:cxn ang="0">
                  <a:pos x="939" y="664"/>
                </a:cxn>
                <a:cxn ang="0">
                  <a:pos x="969" y="408"/>
                </a:cxn>
                <a:cxn ang="0">
                  <a:pos x="991" y="130"/>
                </a:cxn>
                <a:cxn ang="0">
                  <a:pos x="878" y="67"/>
                </a:cxn>
                <a:cxn ang="0">
                  <a:pos x="573" y="31"/>
                </a:cxn>
                <a:cxn ang="0">
                  <a:pos x="394" y="17"/>
                </a:cxn>
                <a:cxn ang="0">
                  <a:pos x="216" y="31"/>
                </a:cxn>
                <a:cxn ang="0">
                  <a:pos x="144" y="195"/>
                </a:cxn>
                <a:cxn ang="0">
                  <a:pos x="115" y="493"/>
                </a:cxn>
                <a:cxn ang="0">
                  <a:pos x="109" y="574"/>
                </a:cxn>
                <a:cxn ang="0">
                  <a:pos x="90" y="759"/>
                </a:cxn>
                <a:cxn ang="0">
                  <a:pos x="83" y="917"/>
                </a:cxn>
                <a:cxn ang="0">
                  <a:pos x="44" y="1267"/>
                </a:cxn>
                <a:cxn ang="0">
                  <a:pos x="239" y="1346"/>
                </a:cxn>
                <a:cxn ang="0">
                  <a:pos x="240" y="1380"/>
                </a:cxn>
                <a:cxn ang="0">
                  <a:pos x="555" y="1425"/>
                </a:cxn>
                <a:cxn ang="0">
                  <a:pos x="725" y="1432"/>
                </a:cxn>
                <a:cxn ang="0">
                  <a:pos x="815" y="1437"/>
                </a:cxn>
                <a:cxn ang="0">
                  <a:pos x="893" y="1377"/>
                </a:cxn>
                <a:cxn ang="0">
                  <a:pos x="958" y="809"/>
                </a:cxn>
                <a:cxn ang="0">
                  <a:pos x="1002" y="411"/>
                </a:cxn>
                <a:cxn ang="0">
                  <a:pos x="1037" y="207"/>
                </a:cxn>
                <a:cxn ang="0">
                  <a:pos x="1009" y="126"/>
                </a:cxn>
                <a:cxn ang="0">
                  <a:pos x="1003" y="187"/>
                </a:cxn>
                <a:cxn ang="0">
                  <a:pos x="966" y="536"/>
                </a:cxn>
                <a:cxn ang="0">
                  <a:pos x="925" y="891"/>
                </a:cxn>
                <a:cxn ang="0">
                  <a:pos x="893" y="1222"/>
                </a:cxn>
                <a:cxn ang="0">
                  <a:pos x="878" y="1311"/>
                </a:cxn>
                <a:cxn ang="0">
                  <a:pos x="823" y="1414"/>
                </a:cxn>
                <a:cxn ang="0">
                  <a:pos x="755" y="1425"/>
                </a:cxn>
                <a:cxn ang="0">
                  <a:pos x="687" y="1409"/>
                </a:cxn>
                <a:cxn ang="0">
                  <a:pos x="512" y="1389"/>
                </a:cxn>
                <a:cxn ang="0">
                  <a:pos x="383" y="1376"/>
                </a:cxn>
                <a:cxn ang="0">
                  <a:pos x="123" y="1350"/>
                </a:cxn>
                <a:cxn ang="0">
                  <a:pos x="33" y="1313"/>
                </a:cxn>
                <a:cxn ang="0">
                  <a:pos x="29" y="1336"/>
                </a:cxn>
              </a:cxnLst>
              <a:rect l="0" t="0" r="r" b="b"/>
              <a:pathLst>
                <a:path w="1050" h="1456">
                  <a:moveTo>
                    <a:pt x="0" y="1343"/>
                  </a:moveTo>
                  <a:lnTo>
                    <a:pt x="0" y="1343"/>
                  </a:lnTo>
                  <a:lnTo>
                    <a:pt x="1" y="1342"/>
                  </a:lnTo>
                  <a:lnTo>
                    <a:pt x="2" y="1341"/>
                  </a:lnTo>
                  <a:lnTo>
                    <a:pt x="6" y="1341"/>
                  </a:lnTo>
                  <a:lnTo>
                    <a:pt x="12" y="1341"/>
                  </a:lnTo>
                  <a:lnTo>
                    <a:pt x="14" y="1340"/>
                  </a:lnTo>
                  <a:lnTo>
                    <a:pt x="15" y="1339"/>
                  </a:lnTo>
                  <a:lnTo>
                    <a:pt x="15" y="1339"/>
                  </a:lnTo>
                  <a:lnTo>
                    <a:pt x="13" y="1331"/>
                  </a:lnTo>
                  <a:lnTo>
                    <a:pt x="12" y="1321"/>
                  </a:lnTo>
                  <a:lnTo>
                    <a:pt x="12" y="1304"/>
                  </a:lnTo>
                  <a:lnTo>
                    <a:pt x="13" y="1287"/>
                  </a:lnTo>
                  <a:lnTo>
                    <a:pt x="15" y="1270"/>
                  </a:lnTo>
                  <a:lnTo>
                    <a:pt x="22" y="1235"/>
                  </a:lnTo>
                  <a:lnTo>
                    <a:pt x="27" y="1217"/>
                  </a:lnTo>
                  <a:lnTo>
                    <a:pt x="30" y="1200"/>
                  </a:lnTo>
                  <a:lnTo>
                    <a:pt x="30" y="1200"/>
                  </a:lnTo>
                  <a:lnTo>
                    <a:pt x="34" y="1168"/>
                  </a:lnTo>
                  <a:lnTo>
                    <a:pt x="36" y="1135"/>
                  </a:lnTo>
                  <a:lnTo>
                    <a:pt x="38" y="1099"/>
                  </a:lnTo>
                  <a:lnTo>
                    <a:pt x="42" y="1064"/>
                  </a:lnTo>
                  <a:lnTo>
                    <a:pt x="42" y="1064"/>
                  </a:lnTo>
                  <a:lnTo>
                    <a:pt x="50" y="988"/>
                  </a:lnTo>
                  <a:lnTo>
                    <a:pt x="54" y="948"/>
                  </a:lnTo>
                  <a:lnTo>
                    <a:pt x="61" y="910"/>
                  </a:lnTo>
                  <a:lnTo>
                    <a:pt x="61" y="910"/>
                  </a:lnTo>
                  <a:lnTo>
                    <a:pt x="64" y="893"/>
                  </a:lnTo>
                  <a:lnTo>
                    <a:pt x="65" y="874"/>
                  </a:lnTo>
                  <a:lnTo>
                    <a:pt x="67" y="856"/>
                  </a:lnTo>
                  <a:lnTo>
                    <a:pt x="68" y="837"/>
                  </a:lnTo>
                  <a:lnTo>
                    <a:pt x="68" y="837"/>
                  </a:lnTo>
                  <a:lnTo>
                    <a:pt x="74" y="803"/>
                  </a:lnTo>
                  <a:lnTo>
                    <a:pt x="76" y="787"/>
                  </a:lnTo>
                  <a:lnTo>
                    <a:pt x="76" y="770"/>
                  </a:lnTo>
                  <a:lnTo>
                    <a:pt x="76" y="770"/>
                  </a:lnTo>
                  <a:lnTo>
                    <a:pt x="76" y="758"/>
                  </a:lnTo>
                  <a:lnTo>
                    <a:pt x="75" y="745"/>
                  </a:lnTo>
                  <a:lnTo>
                    <a:pt x="75" y="745"/>
                  </a:lnTo>
                  <a:lnTo>
                    <a:pt x="77" y="718"/>
                  </a:lnTo>
                  <a:lnTo>
                    <a:pt x="79" y="690"/>
                  </a:lnTo>
                  <a:lnTo>
                    <a:pt x="82" y="664"/>
                  </a:lnTo>
                  <a:lnTo>
                    <a:pt x="85" y="636"/>
                  </a:lnTo>
                  <a:lnTo>
                    <a:pt x="85" y="636"/>
                  </a:lnTo>
                  <a:lnTo>
                    <a:pt x="89" y="613"/>
                  </a:lnTo>
                  <a:lnTo>
                    <a:pt x="91" y="591"/>
                  </a:lnTo>
                  <a:lnTo>
                    <a:pt x="91" y="591"/>
                  </a:lnTo>
                  <a:lnTo>
                    <a:pt x="92" y="578"/>
                  </a:lnTo>
                  <a:lnTo>
                    <a:pt x="92" y="565"/>
                  </a:lnTo>
                  <a:lnTo>
                    <a:pt x="92" y="552"/>
                  </a:lnTo>
                  <a:lnTo>
                    <a:pt x="93" y="539"/>
                  </a:lnTo>
                  <a:lnTo>
                    <a:pt x="93" y="539"/>
                  </a:lnTo>
                  <a:lnTo>
                    <a:pt x="97" y="513"/>
                  </a:lnTo>
                  <a:lnTo>
                    <a:pt x="101" y="485"/>
                  </a:lnTo>
                  <a:lnTo>
                    <a:pt x="106" y="458"/>
                  </a:lnTo>
                  <a:lnTo>
                    <a:pt x="109" y="430"/>
                  </a:lnTo>
                  <a:lnTo>
                    <a:pt x="109" y="430"/>
                  </a:lnTo>
                  <a:lnTo>
                    <a:pt x="112" y="404"/>
                  </a:lnTo>
                  <a:lnTo>
                    <a:pt x="116" y="378"/>
                  </a:lnTo>
                  <a:lnTo>
                    <a:pt x="121" y="352"/>
                  </a:lnTo>
                  <a:lnTo>
                    <a:pt x="124" y="326"/>
                  </a:lnTo>
                  <a:lnTo>
                    <a:pt x="124" y="326"/>
                  </a:lnTo>
                  <a:lnTo>
                    <a:pt x="127" y="299"/>
                  </a:lnTo>
                  <a:lnTo>
                    <a:pt x="129" y="273"/>
                  </a:lnTo>
                  <a:lnTo>
                    <a:pt x="133" y="219"/>
                  </a:lnTo>
                  <a:lnTo>
                    <a:pt x="136" y="166"/>
                  </a:lnTo>
                  <a:lnTo>
                    <a:pt x="139" y="140"/>
                  </a:lnTo>
                  <a:lnTo>
                    <a:pt x="142" y="114"/>
                  </a:lnTo>
                  <a:lnTo>
                    <a:pt x="142" y="114"/>
                  </a:lnTo>
                  <a:lnTo>
                    <a:pt x="145" y="102"/>
                  </a:lnTo>
                  <a:lnTo>
                    <a:pt x="149" y="91"/>
                  </a:lnTo>
                  <a:lnTo>
                    <a:pt x="153" y="79"/>
                  </a:lnTo>
                  <a:lnTo>
                    <a:pt x="157" y="67"/>
                  </a:lnTo>
                  <a:lnTo>
                    <a:pt x="157" y="67"/>
                  </a:lnTo>
                  <a:lnTo>
                    <a:pt x="158" y="62"/>
                  </a:lnTo>
                  <a:lnTo>
                    <a:pt x="158" y="56"/>
                  </a:lnTo>
                  <a:lnTo>
                    <a:pt x="159" y="51"/>
                  </a:lnTo>
                  <a:lnTo>
                    <a:pt x="160" y="47"/>
                  </a:lnTo>
                  <a:lnTo>
                    <a:pt x="160" y="47"/>
                  </a:lnTo>
                  <a:lnTo>
                    <a:pt x="163" y="40"/>
                  </a:lnTo>
                  <a:lnTo>
                    <a:pt x="167" y="34"/>
                  </a:lnTo>
                  <a:lnTo>
                    <a:pt x="175" y="24"/>
                  </a:lnTo>
                  <a:lnTo>
                    <a:pt x="185" y="15"/>
                  </a:lnTo>
                  <a:lnTo>
                    <a:pt x="196" y="6"/>
                  </a:lnTo>
                  <a:lnTo>
                    <a:pt x="196" y="6"/>
                  </a:lnTo>
                  <a:lnTo>
                    <a:pt x="218" y="2"/>
                  </a:lnTo>
                  <a:lnTo>
                    <a:pt x="240" y="1"/>
                  </a:lnTo>
                  <a:lnTo>
                    <a:pt x="261" y="2"/>
                  </a:lnTo>
                  <a:lnTo>
                    <a:pt x="286" y="4"/>
                  </a:lnTo>
                  <a:lnTo>
                    <a:pt x="286" y="4"/>
                  </a:lnTo>
                  <a:lnTo>
                    <a:pt x="292" y="5"/>
                  </a:lnTo>
                  <a:lnTo>
                    <a:pt x="298" y="5"/>
                  </a:lnTo>
                  <a:lnTo>
                    <a:pt x="311" y="4"/>
                  </a:lnTo>
                  <a:lnTo>
                    <a:pt x="311" y="4"/>
                  </a:lnTo>
                  <a:lnTo>
                    <a:pt x="321" y="6"/>
                  </a:lnTo>
                  <a:lnTo>
                    <a:pt x="326" y="7"/>
                  </a:lnTo>
                  <a:lnTo>
                    <a:pt x="331" y="7"/>
                  </a:lnTo>
                  <a:lnTo>
                    <a:pt x="331" y="7"/>
                  </a:lnTo>
                  <a:lnTo>
                    <a:pt x="342" y="6"/>
                  </a:lnTo>
                  <a:lnTo>
                    <a:pt x="354" y="4"/>
                  </a:lnTo>
                  <a:lnTo>
                    <a:pt x="365" y="3"/>
                  </a:lnTo>
                  <a:lnTo>
                    <a:pt x="376" y="2"/>
                  </a:lnTo>
                  <a:lnTo>
                    <a:pt x="376" y="2"/>
                  </a:lnTo>
                  <a:lnTo>
                    <a:pt x="397" y="1"/>
                  </a:lnTo>
                  <a:lnTo>
                    <a:pt x="419" y="0"/>
                  </a:lnTo>
                  <a:lnTo>
                    <a:pt x="419" y="0"/>
                  </a:lnTo>
                  <a:lnTo>
                    <a:pt x="452" y="2"/>
                  </a:lnTo>
                  <a:lnTo>
                    <a:pt x="484" y="4"/>
                  </a:lnTo>
                  <a:lnTo>
                    <a:pt x="517" y="8"/>
                  </a:lnTo>
                  <a:lnTo>
                    <a:pt x="549" y="13"/>
                  </a:lnTo>
                  <a:lnTo>
                    <a:pt x="582" y="17"/>
                  </a:lnTo>
                  <a:lnTo>
                    <a:pt x="615" y="21"/>
                  </a:lnTo>
                  <a:lnTo>
                    <a:pt x="650" y="24"/>
                  </a:lnTo>
                  <a:lnTo>
                    <a:pt x="685" y="25"/>
                  </a:lnTo>
                  <a:lnTo>
                    <a:pt x="685" y="25"/>
                  </a:lnTo>
                  <a:lnTo>
                    <a:pt x="700" y="30"/>
                  </a:lnTo>
                  <a:lnTo>
                    <a:pt x="716" y="32"/>
                  </a:lnTo>
                  <a:lnTo>
                    <a:pt x="750" y="37"/>
                  </a:lnTo>
                  <a:lnTo>
                    <a:pt x="819" y="44"/>
                  </a:lnTo>
                  <a:lnTo>
                    <a:pt x="819" y="44"/>
                  </a:lnTo>
                  <a:lnTo>
                    <a:pt x="832" y="46"/>
                  </a:lnTo>
                  <a:lnTo>
                    <a:pt x="845" y="49"/>
                  </a:lnTo>
                  <a:lnTo>
                    <a:pt x="856" y="53"/>
                  </a:lnTo>
                  <a:lnTo>
                    <a:pt x="869" y="55"/>
                  </a:lnTo>
                  <a:lnTo>
                    <a:pt x="869" y="55"/>
                  </a:lnTo>
                  <a:lnTo>
                    <a:pt x="893" y="59"/>
                  </a:lnTo>
                  <a:lnTo>
                    <a:pt x="913" y="60"/>
                  </a:lnTo>
                  <a:lnTo>
                    <a:pt x="923" y="62"/>
                  </a:lnTo>
                  <a:lnTo>
                    <a:pt x="931" y="63"/>
                  </a:lnTo>
                  <a:lnTo>
                    <a:pt x="941" y="66"/>
                  </a:lnTo>
                  <a:lnTo>
                    <a:pt x="949" y="70"/>
                  </a:lnTo>
                  <a:lnTo>
                    <a:pt x="949" y="70"/>
                  </a:lnTo>
                  <a:lnTo>
                    <a:pt x="958" y="76"/>
                  </a:lnTo>
                  <a:lnTo>
                    <a:pt x="967" y="81"/>
                  </a:lnTo>
                  <a:lnTo>
                    <a:pt x="976" y="86"/>
                  </a:lnTo>
                  <a:lnTo>
                    <a:pt x="982" y="87"/>
                  </a:lnTo>
                  <a:lnTo>
                    <a:pt x="987" y="89"/>
                  </a:lnTo>
                  <a:lnTo>
                    <a:pt x="987" y="89"/>
                  </a:lnTo>
                  <a:lnTo>
                    <a:pt x="1000" y="98"/>
                  </a:lnTo>
                  <a:lnTo>
                    <a:pt x="1013" y="110"/>
                  </a:lnTo>
                  <a:lnTo>
                    <a:pt x="1023" y="122"/>
                  </a:lnTo>
                  <a:lnTo>
                    <a:pt x="1033" y="135"/>
                  </a:lnTo>
                  <a:lnTo>
                    <a:pt x="1042" y="150"/>
                  </a:lnTo>
                  <a:lnTo>
                    <a:pt x="1045" y="157"/>
                  </a:lnTo>
                  <a:lnTo>
                    <a:pt x="1047" y="166"/>
                  </a:lnTo>
                  <a:lnTo>
                    <a:pt x="1049" y="174"/>
                  </a:lnTo>
                  <a:lnTo>
                    <a:pt x="1050" y="183"/>
                  </a:lnTo>
                  <a:lnTo>
                    <a:pt x="1050" y="192"/>
                  </a:lnTo>
                  <a:lnTo>
                    <a:pt x="1050" y="202"/>
                  </a:lnTo>
                  <a:lnTo>
                    <a:pt x="1050" y="202"/>
                  </a:lnTo>
                  <a:lnTo>
                    <a:pt x="1048" y="217"/>
                  </a:lnTo>
                  <a:lnTo>
                    <a:pt x="1046" y="231"/>
                  </a:lnTo>
                  <a:lnTo>
                    <a:pt x="1039" y="261"/>
                  </a:lnTo>
                  <a:lnTo>
                    <a:pt x="1039" y="261"/>
                  </a:lnTo>
                  <a:lnTo>
                    <a:pt x="1032" y="304"/>
                  </a:lnTo>
                  <a:lnTo>
                    <a:pt x="1024" y="348"/>
                  </a:lnTo>
                  <a:lnTo>
                    <a:pt x="1018" y="392"/>
                  </a:lnTo>
                  <a:lnTo>
                    <a:pt x="1015" y="413"/>
                  </a:lnTo>
                  <a:lnTo>
                    <a:pt x="1013" y="434"/>
                  </a:lnTo>
                  <a:lnTo>
                    <a:pt x="1013" y="434"/>
                  </a:lnTo>
                  <a:lnTo>
                    <a:pt x="1008" y="479"/>
                  </a:lnTo>
                  <a:lnTo>
                    <a:pt x="1003" y="524"/>
                  </a:lnTo>
                  <a:lnTo>
                    <a:pt x="994" y="608"/>
                  </a:lnTo>
                  <a:lnTo>
                    <a:pt x="994" y="608"/>
                  </a:lnTo>
                  <a:lnTo>
                    <a:pt x="989" y="670"/>
                  </a:lnTo>
                  <a:lnTo>
                    <a:pt x="982" y="734"/>
                  </a:lnTo>
                  <a:lnTo>
                    <a:pt x="964" y="867"/>
                  </a:lnTo>
                  <a:lnTo>
                    <a:pt x="964" y="867"/>
                  </a:lnTo>
                  <a:lnTo>
                    <a:pt x="964" y="880"/>
                  </a:lnTo>
                  <a:lnTo>
                    <a:pt x="963" y="892"/>
                  </a:lnTo>
                  <a:lnTo>
                    <a:pt x="963" y="892"/>
                  </a:lnTo>
                  <a:lnTo>
                    <a:pt x="958" y="931"/>
                  </a:lnTo>
                  <a:lnTo>
                    <a:pt x="954" y="974"/>
                  </a:lnTo>
                  <a:lnTo>
                    <a:pt x="954" y="974"/>
                  </a:lnTo>
                  <a:lnTo>
                    <a:pt x="946" y="1060"/>
                  </a:lnTo>
                  <a:lnTo>
                    <a:pt x="942" y="1103"/>
                  </a:lnTo>
                  <a:lnTo>
                    <a:pt x="939" y="1143"/>
                  </a:lnTo>
                  <a:lnTo>
                    <a:pt x="939" y="1143"/>
                  </a:lnTo>
                  <a:lnTo>
                    <a:pt x="934" y="1217"/>
                  </a:lnTo>
                  <a:lnTo>
                    <a:pt x="931" y="1252"/>
                  </a:lnTo>
                  <a:lnTo>
                    <a:pt x="927" y="1287"/>
                  </a:lnTo>
                  <a:lnTo>
                    <a:pt x="921" y="1321"/>
                  </a:lnTo>
                  <a:lnTo>
                    <a:pt x="913" y="1354"/>
                  </a:lnTo>
                  <a:lnTo>
                    <a:pt x="908" y="1370"/>
                  </a:lnTo>
                  <a:lnTo>
                    <a:pt x="902" y="1386"/>
                  </a:lnTo>
                  <a:lnTo>
                    <a:pt x="896" y="1402"/>
                  </a:lnTo>
                  <a:lnTo>
                    <a:pt x="888" y="1418"/>
                  </a:lnTo>
                  <a:lnTo>
                    <a:pt x="888" y="1418"/>
                  </a:lnTo>
                  <a:lnTo>
                    <a:pt x="877" y="1427"/>
                  </a:lnTo>
                  <a:lnTo>
                    <a:pt x="864" y="1433"/>
                  </a:lnTo>
                  <a:lnTo>
                    <a:pt x="852" y="1441"/>
                  </a:lnTo>
                  <a:lnTo>
                    <a:pt x="840" y="1448"/>
                  </a:lnTo>
                  <a:lnTo>
                    <a:pt x="840" y="1448"/>
                  </a:lnTo>
                  <a:lnTo>
                    <a:pt x="834" y="1447"/>
                  </a:lnTo>
                  <a:lnTo>
                    <a:pt x="827" y="1447"/>
                  </a:lnTo>
                  <a:lnTo>
                    <a:pt x="822" y="1448"/>
                  </a:lnTo>
                  <a:lnTo>
                    <a:pt x="816" y="1450"/>
                  </a:lnTo>
                  <a:lnTo>
                    <a:pt x="803" y="1455"/>
                  </a:lnTo>
                  <a:lnTo>
                    <a:pt x="796" y="1456"/>
                  </a:lnTo>
                  <a:lnTo>
                    <a:pt x="789" y="1456"/>
                  </a:lnTo>
                  <a:lnTo>
                    <a:pt x="789" y="1456"/>
                  </a:lnTo>
                  <a:lnTo>
                    <a:pt x="782" y="1456"/>
                  </a:lnTo>
                  <a:lnTo>
                    <a:pt x="776" y="1455"/>
                  </a:lnTo>
                  <a:lnTo>
                    <a:pt x="762" y="1452"/>
                  </a:lnTo>
                  <a:lnTo>
                    <a:pt x="747" y="1447"/>
                  </a:lnTo>
                  <a:lnTo>
                    <a:pt x="739" y="1446"/>
                  </a:lnTo>
                  <a:lnTo>
                    <a:pt x="730" y="1446"/>
                  </a:lnTo>
                  <a:lnTo>
                    <a:pt x="730" y="1446"/>
                  </a:lnTo>
                  <a:lnTo>
                    <a:pt x="658" y="1445"/>
                  </a:lnTo>
                  <a:lnTo>
                    <a:pt x="622" y="1444"/>
                  </a:lnTo>
                  <a:lnTo>
                    <a:pt x="585" y="1441"/>
                  </a:lnTo>
                  <a:lnTo>
                    <a:pt x="585" y="1441"/>
                  </a:lnTo>
                  <a:lnTo>
                    <a:pt x="561" y="1438"/>
                  </a:lnTo>
                  <a:lnTo>
                    <a:pt x="536" y="1432"/>
                  </a:lnTo>
                  <a:lnTo>
                    <a:pt x="510" y="1428"/>
                  </a:lnTo>
                  <a:lnTo>
                    <a:pt x="485" y="1425"/>
                  </a:lnTo>
                  <a:lnTo>
                    <a:pt x="485" y="1425"/>
                  </a:lnTo>
                  <a:lnTo>
                    <a:pt x="473" y="1425"/>
                  </a:lnTo>
                  <a:lnTo>
                    <a:pt x="461" y="1425"/>
                  </a:lnTo>
                  <a:lnTo>
                    <a:pt x="451" y="1425"/>
                  </a:lnTo>
                  <a:lnTo>
                    <a:pt x="439" y="1425"/>
                  </a:lnTo>
                  <a:lnTo>
                    <a:pt x="439" y="1425"/>
                  </a:lnTo>
                  <a:lnTo>
                    <a:pt x="419" y="1423"/>
                  </a:lnTo>
                  <a:lnTo>
                    <a:pt x="399" y="1419"/>
                  </a:lnTo>
                  <a:lnTo>
                    <a:pt x="363" y="1413"/>
                  </a:lnTo>
                  <a:lnTo>
                    <a:pt x="363" y="1413"/>
                  </a:lnTo>
                  <a:lnTo>
                    <a:pt x="327" y="1407"/>
                  </a:lnTo>
                  <a:lnTo>
                    <a:pt x="288" y="1400"/>
                  </a:lnTo>
                  <a:lnTo>
                    <a:pt x="246" y="1394"/>
                  </a:lnTo>
                  <a:lnTo>
                    <a:pt x="203" y="1387"/>
                  </a:lnTo>
                  <a:lnTo>
                    <a:pt x="203" y="1387"/>
                  </a:lnTo>
                  <a:lnTo>
                    <a:pt x="194" y="1384"/>
                  </a:lnTo>
                  <a:lnTo>
                    <a:pt x="183" y="1381"/>
                  </a:lnTo>
                  <a:lnTo>
                    <a:pt x="183" y="1381"/>
                  </a:lnTo>
                  <a:lnTo>
                    <a:pt x="159" y="1379"/>
                  </a:lnTo>
                  <a:lnTo>
                    <a:pt x="137" y="1377"/>
                  </a:lnTo>
                  <a:lnTo>
                    <a:pt x="113" y="1374"/>
                  </a:lnTo>
                  <a:lnTo>
                    <a:pt x="91" y="1372"/>
                  </a:lnTo>
                  <a:lnTo>
                    <a:pt x="91" y="1372"/>
                  </a:lnTo>
                  <a:lnTo>
                    <a:pt x="82" y="1370"/>
                  </a:lnTo>
                  <a:lnTo>
                    <a:pt x="75" y="1368"/>
                  </a:lnTo>
                  <a:lnTo>
                    <a:pt x="58" y="1363"/>
                  </a:lnTo>
                  <a:lnTo>
                    <a:pt x="42" y="1358"/>
                  </a:lnTo>
                  <a:lnTo>
                    <a:pt x="34" y="1357"/>
                  </a:lnTo>
                  <a:lnTo>
                    <a:pt x="25" y="1357"/>
                  </a:lnTo>
                  <a:lnTo>
                    <a:pt x="25" y="1357"/>
                  </a:lnTo>
                  <a:lnTo>
                    <a:pt x="20" y="1353"/>
                  </a:lnTo>
                  <a:lnTo>
                    <a:pt x="14" y="1350"/>
                  </a:lnTo>
                  <a:lnTo>
                    <a:pt x="7" y="1347"/>
                  </a:lnTo>
                  <a:lnTo>
                    <a:pt x="0" y="1343"/>
                  </a:lnTo>
                  <a:lnTo>
                    <a:pt x="0" y="1343"/>
                  </a:lnTo>
                  <a:close/>
                  <a:moveTo>
                    <a:pt x="239" y="1346"/>
                  </a:moveTo>
                  <a:lnTo>
                    <a:pt x="239" y="1346"/>
                  </a:lnTo>
                  <a:lnTo>
                    <a:pt x="251" y="1349"/>
                  </a:lnTo>
                  <a:lnTo>
                    <a:pt x="266" y="1351"/>
                  </a:lnTo>
                  <a:lnTo>
                    <a:pt x="296" y="1353"/>
                  </a:lnTo>
                  <a:lnTo>
                    <a:pt x="328" y="1355"/>
                  </a:lnTo>
                  <a:lnTo>
                    <a:pt x="345" y="1357"/>
                  </a:lnTo>
                  <a:lnTo>
                    <a:pt x="360" y="1358"/>
                  </a:lnTo>
                  <a:lnTo>
                    <a:pt x="360" y="1358"/>
                  </a:lnTo>
                  <a:lnTo>
                    <a:pt x="439" y="1371"/>
                  </a:lnTo>
                  <a:lnTo>
                    <a:pt x="439" y="1371"/>
                  </a:lnTo>
                  <a:lnTo>
                    <a:pt x="464" y="1374"/>
                  </a:lnTo>
                  <a:lnTo>
                    <a:pt x="492" y="1377"/>
                  </a:lnTo>
                  <a:lnTo>
                    <a:pt x="519" y="1379"/>
                  </a:lnTo>
                  <a:lnTo>
                    <a:pt x="547" y="1381"/>
                  </a:lnTo>
                  <a:lnTo>
                    <a:pt x="547" y="1381"/>
                  </a:lnTo>
                  <a:lnTo>
                    <a:pt x="564" y="1383"/>
                  </a:lnTo>
                  <a:lnTo>
                    <a:pt x="582" y="1383"/>
                  </a:lnTo>
                  <a:lnTo>
                    <a:pt x="599" y="1383"/>
                  </a:lnTo>
                  <a:lnTo>
                    <a:pt x="618" y="1384"/>
                  </a:lnTo>
                  <a:lnTo>
                    <a:pt x="618" y="1384"/>
                  </a:lnTo>
                  <a:lnTo>
                    <a:pt x="626" y="1386"/>
                  </a:lnTo>
                  <a:lnTo>
                    <a:pt x="636" y="1389"/>
                  </a:lnTo>
                  <a:lnTo>
                    <a:pt x="646" y="1393"/>
                  </a:lnTo>
                  <a:lnTo>
                    <a:pt x="656" y="1395"/>
                  </a:lnTo>
                  <a:lnTo>
                    <a:pt x="656" y="1395"/>
                  </a:lnTo>
                  <a:lnTo>
                    <a:pt x="670" y="1397"/>
                  </a:lnTo>
                  <a:lnTo>
                    <a:pt x="685" y="1398"/>
                  </a:lnTo>
                  <a:lnTo>
                    <a:pt x="715" y="1401"/>
                  </a:lnTo>
                  <a:lnTo>
                    <a:pt x="715" y="1401"/>
                  </a:lnTo>
                  <a:lnTo>
                    <a:pt x="747" y="1406"/>
                  </a:lnTo>
                  <a:lnTo>
                    <a:pt x="763" y="1408"/>
                  </a:lnTo>
                  <a:lnTo>
                    <a:pt x="777" y="1409"/>
                  </a:lnTo>
                  <a:lnTo>
                    <a:pt x="777" y="1409"/>
                  </a:lnTo>
                  <a:lnTo>
                    <a:pt x="791" y="1407"/>
                  </a:lnTo>
                  <a:lnTo>
                    <a:pt x="802" y="1404"/>
                  </a:lnTo>
                  <a:lnTo>
                    <a:pt x="811" y="1401"/>
                  </a:lnTo>
                  <a:lnTo>
                    <a:pt x="819" y="1397"/>
                  </a:lnTo>
                  <a:lnTo>
                    <a:pt x="826" y="1392"/>
                  </a:lnTo>
                  <a:lnTo>
                    <a:pt x="833" y="1386"/>
                  </a:lnTo>
                  <a:lnTo>
                    <a:pt x="847" y="1373"/>
                  </a:lnTo>
                  <a:lnTo>
                    <a:pt x="847" y="1373"/>
                  </a:lnTo>
                  <a:lnTo>
                    <a:pt x="848" y="1367"/>
                  </a:lnTo>
                  <a:lnTo>
                    <a:pt x="850" y="1361"/>
                  </a:lnTo>
                  <a:lnTo>
                    <a:pt x="852" y="1354"/>
                  </a:lnTo>
                  <a:lnTo>
                    <a:pt x="856" y="1349"/>
                  </a:lnTo>
                  <a:lnTo>
                    <a:pt x="856" y="1349"/>
                  </a:lnTo>
                  <a:lnTo>
                    <a:pt x="865" y="1316"/>
                  </a:lnTo>
                  <a:lnTo>
                    <a:pt x="871" y="1281"/>
                  </a:lnTo>
                  <a:lnTo>
                    <a:pt x="878" y="1247"/>
                  </a:lnTo>
                  <a:lnTo>
                    <a:pt x="882" y="1213"/>
                  </a:lnTo>
                  <a:lnTo>
                    <a:pt x="887" y="1177"/>
                  </a:lnTo>
                  <a:lnTo>
                    <a:pt x="891" y="1142"/>
                  </a:lnTo>
                  <a:lnTo>
                    <a:pt x="897" y="1071"/>
                  </a:lnTo>
                  <a:lnTo>
                    <a:pt x="897" y="1071"/>
                  </a:lnTo>
                  <a:lnTo>
                    <a:pt x="905" y="987"/>
                  </a:lnTo>
                  <a:lnTo>
                    <a:pt x="912" y="901"/>
                  </a:lnTo>
                  <a:lnTo>
                    <a:pt x="921" y="817"/>
                  </a:lnTo>
                  <a:lnTo>
                    <a:pt x="930" y="731"/>
                  </a:lnTo>
                  <a:lnTo>
                    <a:pt x="930" y="731"/>
                  </a:lnTo>
                  <a:lnTo>
                    <a:pt x="939" y="664"/>
                  </a:lnTo>
                  <a:lnTo>
                    <a:pt x="942" y="630"/>
                  </a:lnTo>
                  <a:lnTo>
                    <a:pt x="944" y="599"/>
                  </a:lnTo>
                  <a:lnTo>
                    <a:pt x="944" y="599"/>
                  </a:lnTo>
                  <a:lnTo>
                    <a:pt x="945" y="585"/>
                  </a:lnTo>
                  <a:lnTo>
                    <a:pt x="947" y="570"/>
                  </a:lnTo>
                  <a:lnTo>
                    <a:pt x="952" y="541"/>
                  </a:lnTo>
                  <a:lnTo>
                    <a:pt x="954" y="526"/>
                  </a:lnTo>
                  <a:lnTo>
                    <a:pt x="956" y="513"/>
                  </a:lnTo>
                  <a:lnTo>
                    <a:pt x="956" y="498"/>
                  </a:lnTo>
                  <a:lnTo>
                    <a:pt x="956" y="483"/>
                  </a:lnTo>
                  <a:lnTo>
                    <a:pt x="956" y="483"/>
                  </a:lnTo>
                  <a:lnTo>
                    <a:pt x="962" y="445"/>
                  </a:lnTo>
                  <a:lnTo>
                    <a:pt x="969" y="408"/>
                  </a:lnTo>
                  <a:lnTo>
                    <a:pt x="974" y="369"/>
                  </a:lnTo>
                  <a:lnTo>
                    <a:pt x="978" y="328"/>
                  </a:lnTo>
                  <a:lnTo>
                    <a:pt x="978" y="328"/>
                  </a:lnTo>
                  <a:lnTo>
                    <a:pt x="979" y="311"/>
                  </a:lnTo>
                  <a:lnTo>
                    <a:pt x="979" y="294"/>
                  </a:lnTo>
                  <a:lnTo>
                    <a:pt x="979" y="276"/>
                  </a:lnTo>
                  <a:lnTo>
                    <a:pt x="982" y="259"/>
                  </a:lnTo>
                  <a:lnTo>
                    <a:pt x="982" y="259"/>
                  </a:lnTo>
                  <a:lnTo>
                    <a:pt x="985" y="226"/>
                  </a:lnTo>
                  <a:lnTo>
                    <a:pt x="989" y="195"/>
                  </a:lnTo>
                  <a:lnTo>
                    <a:pt x="991" y="162"/>
                  </a:lnTo>
                  <a:lnTo>
                    <a:pt x="992" y="146"/>
                  </a:lnTo>
                  <a:lnTo>
                    <a:pt x="991" y="130"/>
                  </a:lnTo>
                  <a:lnTo>
                    <a:pt x="991" y="130"/>
                  </a:lnTo>
                  <a:lnTo>
                    <a:pt x="988" y="128"/>
                  </a:lnTo>
                  <a:lnTo>
                    <a:pt x="986" y="125"/>
                  </a:lnTo>
                  <a:lnTo>
                    <a:pt x="982" y="119"/>
                  </a:lnTo>
                  <a:lnTo>
                    <a:pt x="982" y="119"/>
                  </a:lnTo>
                  <a:lnTo>
                    <a:pt x="973" y="108"/>
                  </a:lnTo>
                  <a:lnTo>
                    <a:pt x="963" y="99"/>
                  </a:lnTo>
                  <a:lnTo>
                    <a:pt x="953" y="92"/>
                  </a:lnTo>
                  <a:lnTo>
                    <a:pt x="940" y="84"/>
                  </a:lnTo>
                  <a:lnTo>
                    <a:pt x="926" y="79"/>
                  </a:lnTo>
                  <a:lnTo>
                    <a:pt x="911" y="75"/>
                  </a:lnTo>
                  <a:lnTo>
                    <a:pt x="895" y="70"/>
                  </a:lnTo>
                  <a:lnTo>
                    <a:pt x="878" y="67"/>
                  </a:lnTo>
                  <a:lnTo>
                    <a:pt x="878" y="67"/>
                  </a:lnTo>
                  <a:lnTo>
                    <a:pt x="815" y="59"/>
                  </a:lnTo>
                  <a:lnTo>
                    <a:pt x="785" y="55"/>
                  </a:lnTo>
                  <a:lnTo>
                    <a:pt x="754" y="51"/>
                  </a:lnTo>
                  <a:lnTo>
                    <a:pt x="754" y="51"/>
                  </a:lnTo>
                  <a:lnTo>
                    <a:pt x="722" y="47"/>
                  </a:lnTo>
                  <a:lnTo>
                    <a:pt x="689" y="42"/>
                  </a:lnTo>
                  <a:lnTo>
                    <a:pt x="623" y="36"/>
                  </a:lnTo>
                  <a:lnTo>
                    <a:pt x="623" y="36"/>
                  </a:lnTo>
                  <a:lnTo>
                    <a:pt x="601" y="34"/>
                  </a:lnTo>
                  <a:lnTo>
                    <a:pt x="581" y="33"/>
                  </a:lnTo>
                  <a:lnTo>
                    <a:pt x="581" y="33"/>
                  </a:lnTo>
                  <a:lnTo>
                    <a:pt x="573" y="31"/>
                  </a:lnTo>
                  <a:lnTo>
                    <a:pt x="564" y="29"/>
                  </a:lnTo>
                  <a:lnTo>
                    <a:pt x="555" y="25"/>
                  </a:lnTo>
                  <a:lnTo>
                    <a:pt x="547" y="24"/>
                  </a:lnTo>
                  <a:lnTo>
                    <a:pt x="547" y="24"/>
                  </a:lnTo>
                  <a:lnTo>
                    <a:pt x="525" y="21"/>
                  </a:lnTo>
                  <a:lnTo>
                    <a:pt x="504" y="20"/>
                  </a:lnTo>
                  <a:lnTo>
                    <a:pt x="484" y="19"/>
                  </a:lnTo>
                  <a:lnTo>
                    <a:pt x="462" y="17"/>
                  </a:lnTo>
                  <a:lnTo>
                    <a:pt x="462" y="17"/>
                  </a:lnTo>
                  <a:lnTo>
                    <a:pt x="452" y="16"/>
                  </a:lnTo>
                  <a:lnTo>
                    <a:pt x="440" y="15"/>
                  </a:lnTo>
                  <a:lnTo>
                    <a:pt x="416" y="16"/>
                  </a:lnTo>
                  <a:lnTo>
                    <a:pt x="394" y="17"/>
                  </a:lnTo>
                  <a:lnTo>
                    <a:pt x="370" y="18"/>
                  </a:lnTo>
                  <a:lnTo>
                    <a:pt x="370" y="18"/>
                  </a:lnTo>
                  <a:lnTo>
                    <a:pt x="343" y="19"/>
                  </a:lnTo>
                  <a:lnTo>
                    <a:pt x="317" y="21"/>
                  </a:lnTo>
                  <a:lnTo>
                    <a:pt x="290" y="25"/>
                  </a:lnTo>
                  <a:lnTo>
                    <a:pt x="277" y="29"/>
                  </a:lnTo>
                  <a:lnTo>
                    <a:pt x="265" y="32"/>
                  </a:lnTo>
                  <a:lnTo>
                    <a:pt x="265" y="32"/>
                  </a:lnTo>
                  <a:lnTo>
                    <a:pt x="258" y="30"/>
                  </a:lnTo>
                  <a:lnTo>
                    <a:pt x="250" y="30"/>
                  </a:lnTo>
                  <a:lnTo>
                    <a:pt x="236" y="30"/>
                  </a:lnTo>
                  <a:lnTo>
                    <a:pt x="222" y="31"/>
                  </a:lnTo>
                  <a:lnTo>
                    <a:pt x="216" y="31"/>
                  </a:lnTo>
                  <a:lnTo>
                    <a:pt x="211" y="30"/>
                  </a:lnTo>
                  <a:lnTo>
                    <a:pt x="211" y="30"/>
                  </a:lnTo>
                  <a:lnTo>
                    <a:pt x="205" y="33"/>
                  </a:lnTo>
                  <a:lnTo>
                    <a:pt x="199" y="36"/>
                  </a:lnTo>
                  <a:lnTo>
                    <a:pt x="189" y="44"/>
                  </a:lnTo>
                  <a:lnTo>
                    <a:pt x="182" y="53"/>
                  </a:lnTo>
                  <a:lnTo>
                    <a:pt x="174" y="64"/>
                  </a:lnTo>
                  <a:lnTo>
                    <a:pt x="169" y="76"/>
                  </a:lnTo>
                  <a:lnTo>
                    <a:pt x="164" y="89"/>
                  </a:lnTo>
                  <a:lnTo>
                    <a:pt x="154" y="114"/>
                  </a:lnTo>
                  <a:lnTo>
                    <a:pt x="154" y="114"/>
                  </a:lnTo>
                  <a:lnTo>
                    <a:pt x="148" y="168"/>
                  </a:lnTo>
                  <a:lnTo>
                    <a:pt x="144" y="195"/>
                  </a:lnTo>
                  <a:lnTo>
                    <a:pt x="142" y="221"/>
                  </a:lnTo>
                  <a:lnTo>
                    <a:pt x="142" y="221"/>
                  </a:lnTo>
                  <a:lnTo>
                    <a:pt x="139" y="276"/>
                  </a:lnTo>
                  <a:lnTo>
                    <a:pt x="137" y="303"/>
                  </a:lnTo>
                  <a:lnTo>
                    <a:pt x="135" y="329"/>
                  </a:lnTo>
                  <a:lnTo>
                    <a:pt x="135" y="329"/>
                  </a:lnTo>
                  <a:lnTo>
                    <a:pt x="131" y="349"/>
                  </a:lnTo>
                  <a:lnTo>
                    <a:pt x="127" y="368"/>
                  </a:lnTo>
                  <a:lnTo>
                    <a:pt x="124" y="387"/>
                  </a:lnTo>
                  <a:lnTo>
                    <a:pt x="121" y="405"/>
                  </a:lnTo>
                  <a:lnTo>
                    <a:pt x="121" y="405"/>
                  </a:lnTo>
                  <a:lnTo>
                    <a:pt x="118" y="450"/>
                  </a:lnTo>
                  <a:lnTo>
                    <a:pt x="115" y="493"/>
                  </a:lnTo>
                  <a:lnTo>
                    <a:pt x="115" y="493"/>
                  </a:lnTo>
                  <a:lnTo>
                    <a:pt x="114" y="502"/>
                  </a:lnTo>
                  <a:lnTo>
                    <a:pt x="113" y="510"/>
                  </a:lnTo>
                  <a:lnTo>
                    <a:pt x="109" y="528"/>
                  </a:lnTo>
                  <a:lnTo>
                    <a:pt x="106" y="544"/>
                  </a:lnTo>
                  <a:lnTo>
                    <a:pt x="105" y="552"/>
                  </a:lnTo>
                  <a:lnTo>
                    <a:pt x="105" y="561"/>
                  </a:lnTo>
                  <a:lnTo>
                    <a:pt x="105" y="561"/>
                  </a:lnTo>
                  <a:lnTo>
                    <a:pt x="106" y="564"/>
                  </a:lnTo>
                  <a:lnTo>
                    <a:pt x="107" y="567"/>
                  </a:lnTo>
                  <a:lnTo>
                    <a:pt x="108" y="570"/>
                  </a:lnTo>
                  <a:lnTo>
                    <a:pt x="109" y="574"/>
                  </a:lnTo>
                  <a:lnTo>
                    <a:pt x="109" y="574"/>
                  </a:lnTo>
                  <a:lnTo>
                    <a:pt x="109" y="578"/>
                  </a:lnTo>
                  <a:lnTo>
                    <a:pt x="109" y="583"/>
                  </a:lnTo>
                  <a:lnTo>
                    <a:pt x="107" y="593"/>
                  </a:lnTo>
                  <a:lnTo>
                    <a:pt x="105" y="604"/>
                  </a:lnTo>
                  <a:lnTo>
                    <a:pt x="104" y="614"/>
                  </a:lnTo>
                  <a:lnTo>
                    <a:pt x="104" y="614"/>
                  </a:lnTo>
                  <a:lnTo>
                    <a:pt x="101" y="642"/>
                  </a:lnTo>
                  <a:lnTo>
                    <a:pt x="98" y="670"/>
                  </a:lnTo>
                  <a:lnTo>
                    <a:pt x="98" y="670"/>
                  </a:lnTo>
                  <a:lnTo>
                    <a:pt x="97" y="697"/>
                  </a:lnTo>
                  <a:lnTo>
                    <a:pt x="94" y="723"/>
                  </a:lnTo>
                  <a:lnTo>
                    <a:pt x="94" y="723"/>
                  </a:lnTo>
                  <a:lnTo>
                    <a:pt x="90" y="759"/>
                  </a:lnTo>
                  <a:lnTo>
                    <a:pt x="90" y="776"/>
                  </a:lnTo>
                  <a:lnTo>
                    <a:pt x="90" y="791"/>
                  </a:lnTo>
                  <a:lnTo>
                    <a:pt x="90" y="791"/>
                  </a:lnTo>
                  <a:lnTo>
                    <a:pt x="90" y="807"/>
                  </a:lnTo>
                  <a:lnTo>
                    <a:pt x="89" y="824"/>
                  </a:lnTo>
                  <a:lnTo>
                    <a:pt x="82" y="857"/>
                  </a:lnTo>
                  <a:lnTo>
                    <a:pt x="80" y="873"/>
                  </a:lnTo>
                  <a:lnTo>
                    <a:pt x="79" y="888"/>
                  </a:lnTo>
                  <a:lnTo>
                    <a:pt x="79" y="896"/>
                  </a:lnTo>
                  <a:lnTo>
                    <a:pt x="80" y="903"/>
                  </a:lnTo>
                  <a:lnTo>
                    <a:pt x="81" y="910"/>
                  </a:lnTo>
                  <a:lnTo>
                    <a:pt x="83" y="917"/>
                  </a:lnTo>
                  <a:lnTo>
                    <a:pt x="83" y="917"/>
                  </a:lnTo>
                  <a:lnTo>
                    <a:pt x="79" y="937"/>
                  </a:lnTo>
                  <a:lnTo>
                    <a:pt x="75" y="959"/>
                  </a:lnTo>
                  <a:lnTo>
                    <a:pt x="68" y="1002"/>
                  </a:lnTo>
                  <a:lnTo>
                    <a:pt x="68" y="1002"/>
                  </a:lnTo>
                  <a:lnTo>
                    <a:pt x="63" y="1051"/>
                  </a:lnTo>
                  <a:lnTo>
                    <a:pt x="60" y="1097"/>
                  </a:lnTo>
                  <a:lnTo>
                    <a:pt x="60" y="1097"/>
                  </a:lnTo>
                  <a:lnTo>
                    <a:pt x="54" y="1152"/>
                  </a:lnTo>
                  <a:lnTo>
                    <a:pt x="49" y="1211"/>
                  </a:lnTo>
                  <a:lnTo>
                    <a:pt x="49" y="1211"/>
                  </a:lnTo>
                  <a:lnTo>
                    <a:pt x="46" y="1240"/>
                  </a:lnTo>
                  <a:lnTo>
                    <a:pt x="45" y="1253"/>
                  </a:lnTo>
                  <a:lnTo>
                    <a:pt x="44" y="1267"/>
                  </a:lnTo>
                  <a:lnTo>
                    <a:pt x="44" y="1281"/>
                  </a:lnTo>
                  <a:lnTo>
                    <a:pt x="45" y="1294"/>
                  </a:lnTo>
                  <a:lnTo>
                    <a:pt x="49" y="1307"/>
                  </a:lnTo>
                  <a:lnTo>
                    <a:pt x="52" y="1312"/>
                  </a:lnTo>
                  <a:lnTo>
                    <a:pt x="55" y="1319"/>
                  </a:lnTo>
                  <a:lnTo>
                    <a:pt x="55" y="1319"/>
                  </a:lnTo>
                  <a:lnTo>
                    <a:pt x="76" y="1326"/>
                  </a:lnTo>
                  <a:lnTo>
                    <a:pt x="97" y="1332"/>
                  </a:lnTo>
                  <a:lnTo>
                    <a:pt x="120" y="1336"/>
                  </a:lnTo>
                  <a:lnTo>
                    <a:pt x="143" y="1340"/>
                  </a:lnTo>
                  <a:lnTo>
                    <a:pt x="167" y="1342"/>
                  </a:lnTo>
                  <a:lnTo>
                    <a:pt x="190" y="1343"/>
                  </a:lnTo>
                  <a:lnTo>
                    <a:pt x="239" y="1346"/>
                  </a:lnTo>
                  <a:lnTo>
                    <a:pt x="239" y="1346"/>
                  </a:lnTo>
                  <a:close/>
                  <a:moveTo>
                    <a:pt x="151" y="1368"/>
                  </a:moveTo>
                  <a:lnTo>
                    <a:pt x="151" y="1368"/>
                  </a:lnTo>
                  <a:lnTo>
                    <a:pt x="165" y="1370"/>
                  </a:lnTo>
                  <a:lnTo>
                    <a:pt x="179" y="1372"/>
                  </a:lnTo>
                  <a:lnTo>
                    <a:pt x="192" y="1376"/>
                  </a:lnTo>
                  <a:lnTo>
                    <a:pt x="206" y="1379"/>
                  </a:lnTo>
                  <a:lnTo>
                    <a:pt x="206" y="1379"/>
                  </a:lnTo>
                  <a:lnTo>
                    <a:pt x="215" y="1379"/>
                  </a:lnTo>
                  <a:lnTo>
                    <a:pt x="224" y="1379"/>
                  </a:lnTo>
                  <a:lnTo>
                    <a:pt x="231" y="1379"/>
                  </a:lnTo>
                  <a:lnTo>
                    <a:pt x="240" y="1380"/>
                  </a:lnTo>
                  <a:lnTo>
                    <a:pt x="240" y="1380"/>
                  </a:lnTo>
                  <a:lnTo>
                    <a:pt x="311" y="1392"/>
                  </a:lnTo>
                  <a:lnTo>
                    <a:pt x="376" y="1403"/>
                  </a:lnTo>
                  <a:lnTo>
                    <a:pt x="376" y="1403"/>
                  </a:lnTo>
                  <a:lnTo>
                    <a:pt x="399" y="1407"/>
                  </a:lnTo>
                  <a:lnTo>
                    <a:pt x="423" y="1410"/>
                  </a:lnTo>
                  <a:lnTo>
                    <a:pt x="423" y="1410"/>
                  </a:lnTo>
                  <a:lnTo>
                    <a:pt x="436" y="1411"/>
                  </a:lnTo>
                  <a:lnTo>
                    <a:pt x="449" y="1412"/>
                  </a:lnTo>
                  <a:lnTo>
                    <a:pt x="477" y="1413"/>
                  </a:lnTo>
                  <a:lnTo>
                    <a:pt x="477" y="1413"/>
                  </a:lnTo>
                  <a:lnTo>
                    <a:pt x="498" y="1414"/>
                  </a:lnTo>
                  <a:lnTo>
                    <a:pt x="517" y="1417"/>
                  </a:lnTo>
                  <a:lnTo>
                    <a:pt x="555" y="1425"/>
                  </a:lnTo>
                  <a:lnTo>
                    <a:pt x="555" y="1425"/>
                  </a:lnTo>
                  <a:lnTo>
                    <a:pt x="570" y="1427"/>
                  </a:lnTo>
                  <a:lnTo>
                    <a:pt x="585" y="1428"/>
                  </a:lnTo>
                  <a:lnTo>
                    <a:pt x="615" y="1429"/>
                  </a:lnTo>
                  <a:lnTo>
                    <a:pt x="615" y="1429"/>
                  </a:lnTo>
                  <a:lnTo>
                    <a:pt x="627" y="1430"/>
                  </a:lnTo>
                  <a:lnTo>
                    <a:pt x="639" y="1432"/>
                  </a:lnTo>
                  <a:lnTo>
                    <a:pt x="652" y="1434"/>
                  </a:lnTo>
                  <a:lnTo>
                    <a:pt x="664" y="1436"/>
                  </a:lnTo>
                  <a:lnTo>
                    <a:pt x="664" y="1436"/>
                  </a:lnTo>
                  <a:lnTo>
                    <a:pt x="684" y="1436"/>
                  </a:lnTo>
                  <a:lnTo>
                    <a:pt x="704" y="1433"/>
                  </a:lnTo>
                  <a:lnTo>
                    <a:pt x="725" y="1432"/>
                  </a:lnTo>
                  <a:lnTo>
                    <a:pt x="743" y="1432"/>
                  </a:lnTo>
                  <a:lnTo>
                    <a:pt x="743" y="1432"/>
                  </a:lnTo>
                  <a:lnTo>
                    <a:pt x="749" y="1433"/>
                  </a:lnTo>
                  <a:lnTo>
                    <a:pt x="756" y="1434"/>
                  </a:lnTo>
                  <a:lnTo>
                    <a:pt x="767" y="1439"/>
                  </a:lnTo>
                  <a:lnTo>
                    <a:pt x="779" y="1443"/>
                  </a:lnTo>
                  <a:lnTo>
                    <a:pt x="786" y="1444"/>
                  </a:lnTo>
                  <a:lnTo>
                    <a:pt x="791" y="1444"/>
                  </a:lnTo>
                  <a:lnTo>
                    <a:pt x="791" y="1444"/>
                  </a:lnTo>
                  <a:lnTo>
                    <a:pt x="794" y="1443"/>
                  </a:lnTo>
                  <a:lnTo>
                    <a:pt x="800" y="1442"/>
                  </a:lnTo>
                  <a:lnTo>
                    <a:pt x="806" y="1439"/>
                  </a:lnTo>
                  <a:lnTo>
                    <a:pt x="815" y="1437"/>
                  </a:lnTo>
                  <a:lnTo>
                    <a:pt x="815" y="1437"/>
                  </a:lnTo>
                  <a:lnTo>
                    <a:pt x="827" y="1436"/>
                  </a:lnTo>
                  <a:lnTo>
                    <a:pt x="834" y="1434"/>
                  </a:lnTo>
                  <a:lnTo>
                    <a:pt x="839" y="1433"/>
                  </a:lnTo>
                  <a:lnTo>
                    <a:pt x="839" y="1433"/>
                  </a:lnTo>
                  <a:lnTo>
                    <a:pt x="846" y="1431"/>
                  </a:lnTo>
                  <a:lnTo>
                    <a:pt x="852" y="1428"/>
                  </a:lnTo>
                  <a:lnTo>
                    <a:pt x="858" y="1424"/>
                  </a:lnTo>
                  <a:lnTo>
                    <a:pt x="864" y="1418"/>
                  </a:lnTo>
                  <a:lnTo>
                    <a:pt x="870" y="1413"/>
                  </a:lnTo>
                  <a:lnTo>
                    <a:pt x="875" y="1407"/>
                  </a:lnTo>
                  <a:lnTo>
                    <a:pt x="884" y="1393"/>
                  </a:lnTo>
                  <a:lnTo>
                    <a:pt x="893" y="1377"/>
                  </a:lnTo>
                  <a:lnTo>
                    <a:pt x="899" y="1361"/>
                  </a:lnTo>
                  <a:lnTo>
                    <a:pt x="905" y="1344"/>
                  </a:lnTo>
                  <a:lnTo>
                    <a:pt x="908" y="1328"/>
                  </a:lnTo>
                  <a:lnTo>
                    <a:pt x="908" y="1328"/>
                  </a:lnTo>
                  <a:lnTo>
                    <a:pt x="913" y="1289"/>
                  </a:lnTo>
                  <a:lnTo>
                    <a:pt x="918" y="1249"/>
                  </a:lnTo>
                  <a:lnTo>
                    <a:pt x="926" y="1168"/>
                  </a:lnTo>
                  <a:lnTo>
                    <a:pt x="932" y="1084"/>
                  </a:lnTo>
                  <a:lnTo>
                    <a:pt x="941" y="997"/>
                  </a:lnTo>
                  <a:lnTo>
                    <a:pt x="941" y="997"/>
                  </a:lnTo>
                  <a:lnTo>
                    <a:pt x="947" y="928"/>
                  </a:lnTo>
                  <a:lnTo>
                    <a:pt x="952" y="868"/>
                  </a:lnTo>
                  <a:lnTo>
                    <a:pt x="958" y="809"/>
                  </a:lnTo>
                  <a:lnTo>
                    <a:pt x="961" y="780"/>
                  </a:lnTo>
                  <a:lnTo>
                    <a:pt x="967" y="749"/>
                  </a:lnTo>
                  <a:lnTo>
                    <a:pt x="967" y="749"/>
                  </a:lnTo>
                  <a:lnTo>
                    <a:pt x="971" y="717"/>
                  </a:lnTo>
                  <a:lnTo>
                    <a:pt x="974" y="686"/>
                  </a:lnTo>
                  <a:lnTo>
                    <a:pt x="977" y="654"/>
                  </a:lnTo>
                  <a:lnTo>
                    <a:pt x="982" y="623"/>
                  </a:lnTo>
                  <a:lnTo>
                    <a:pt x="982" y="623"/>
                  </a:lnTo>
                  <a:lnTo>
                    <a:pt x="985" y="596"/>
                  </a:lnTo>
                  <a:lnTo>
                    <a:pt x="987" y="569"/>
                  </a:lnTo>
                  <a:lnTo>
                    <a:pt x="992" y="516"/>
                  </a:lnTo>
                  <a:lnTo>
                    <a:pt x="997" y="463"/>
                  </a:lnTo>
                  <a:lnTo>
                    <a:pt x="1002" y="411"/>
                  </a:lnTo>
                  <a:lnTo>
                    <a:pt x="1002" y="411"/>
                  </a:lnTo>
                  <a:lnTo>
                    <a:pt x="1007" y="373"/>
                  </a:lnTo>
                  <a:lnTo>
                    <a:pt x="1011" y="356"/>
                  </a:lnTo>
                  <a:lnTo>
                    <a:pt x="1014" y="340"/>
                  </a:lnTo>
                  <a:lnTo>
                    <a:pt x="1014" y="340"/>
                  </a:lnTo>
                  <a:lnTo>
                    <a:pt x="1017" y="327"/>
                  </a:lnTo>
                  <a:lnTo>
                    <a:pt x="1019" y="313"/>
                  </a:lnTo>
                  <a:lnTo>
                    <a:pt x="1019" y="313"/>
                  </a:lnTo>
                  <a:lnTo>
                    <a:pt x="1025" y="271"/>
                  </a:lnTo>
                  <a:lnTo>
                    <a:pt x="1032" y="227"/>
                  </a:lnTo>
                  <a:lnTo>
                    <a:pt x="1032" y="227"/>
                  </a:lnTo>
                  <a:lnTo>
                    <a:pt x="1035" y="213"/>
                  </a:lnTo>
                  <a:lnTo>
                    <a:pt x="1037" y="207"/>
                  </a:lnTo>
                  <a:lnTo>
                    <a:pt x="1038" y="201"/>
                  </a:lnTo>
                  <a:lnTo>
                    <a:pt x="1038" y="201"/>
                  </a:lnTo>
                  <a:lnTo>
                    <a:pt x="1038" y="188"/>
                  </a:lnTo>
                  <a:lnTo>
                    <a:pt x="1037" y="177"/>
                  </a:lnTo>
                  <a:lnTo>
                    <a:pt x="1035" y="167"/>
                  </a:lnTo>
                  <a:lnTo>
                    <a:pt x="1032" y="157"/>
                  </a:lnTo>
                  <a:lnTo>
                    <a:pt x="1028" y="147"/>
                  </a:lnTo>
                  <a:lnTo>
                    <a:pt x="1022" y="140"/>
                  </a:lnTo>
                  <a:lnTo>
                    <a:pt x="1017" y="134"/>
                  </a:lnTo>
                  <a:lnTo>
                    <a:pt x="1012" y="127"/>
                  </a:lnTo>
                  <a:lnTo>
                    <a:pt x="1012" y="127"/>
                  </a:lnTo>
                  <a:lnTo>
                    <a:pt x="1011" y="126"/>
                  </a:lnTo>
                  <a:lnTo>
                    <a:pt x="1009" y="126"/>
                  </a:lnTo>
                  <a:lnTo>
                    <a:pt x="1009" y="126"/>
                  </a:lnTo>
                  <a:lnTo>
                    <a:pt x="1009" y="128"/>
                  </a:lnTo>
                  <a:lnTo>
                    <a:pt x="1008" y="130"/>
                  </a:lnTo>
                  <a:lnTo>
                    <a:pt x="1008" y="130"/>
                  </a:lnTo>
                  <a:lnTo>
                    <a:pt x="1006" y="132"/>
                  </a:lnTo>
                  <a:lnTo>
                    <a:pt x="1005" y="136"/>
                  </a:lnTo>
                  <a:lnTo>
                    <a:pt x="1004" y="140"/>
                  </a:lnTo>
                  <a:lnTo>
                    <a:pt x="1005" y="144"/>
                  </a:lnTo>
                  <a:lnTo>
                    <a:pt x="1006" y="153"/>
                  </a:lnTo>
                  <a:lnTo>
                    <a:pt x="1006" y="160"/>
                  </a:lnTo>
                  <a:lnTo>
                    <a:pt x="1006" y="160"/>
                  </a:lnTo>
                  <a:lnTo>
                    <a:pt x="1005" y="173"/>
                  </a:lnTo>
                  <a:lnTo>
                    <a:pt x="1003" y="187"/>
                  </a:lnTo>
                  <a:lnTo>
                    <a:pt x="1001" y="199"/>
                  </a:lnTo>
                  <a:lnTo>
                    <a:pt x="999" y="212"/>
                  </a:lnTo>
                  <a:lnTo>
                    <a:pt x="999" y="212"/>
                  </a:lnTo>
                  <a:lnTo>
                    <a:pt x="994" y="278"/>
                  </a:lnTo>
                  <a:lnTo>
                    <a:pt x="992" y="312"/>
                  </a:lnTo>
                  <a:lnTo>
                    <a:pt x="989" y="344"/>
                  </a:lnTo>
                  <a:lnTo>
                    <a:pt x="989" y="344"/>
                  </a:lnTo>
                  <a:lnTo>
                    <a:pt x="983" y="400"/>
                  </a:lnTo>
                  <a:lnTo>
                    <a:pt x="976" y="450"/>
                  </a:lnTo>
                  <a:lnTo>
                    <a:pt x="976" y="450"/>
                  </a:lnTo>
                  <a:lnTo>
                    <a:pt x="973" y="480"/>
                  </a:lnTo>
                  <a:lnTo>
                    <a:pt x="970" y="509"/>
                  </a:lnTo>
                  <a:lnTo>
                    <a:pt x="966" y="536"/>
                  </a:lnTo>
                  <a:lnTo>
                    <a:pt x="960" y="563"/>
                  </a:lnTo>
                  <a:lnTo>
                    <a:pt x="960" y="563"/>
                  </a:lnTo>
                  <a:lnTo>
                    <a:pt x="959" y="589"/>
                  </a:lnTo>
                  <a:lnTo>
                    <a:pt x="957" y="613"/>
                  </a:lnTo>
                  <a:lnTo>
                    <a:pt x="952" y="659"/>
                  </a:lnTo>
                  <a:lnTo>
                    <a:pt x="945" y="705"/>
                  </a:lnTo>
                  <a:lnTo>
                    <a:pt x="939" y="750"/>
                  </a:lnTo>
                  <a:lnTo>
                    <a:pt x="939" y="750"/>
                  </a:lnTo>
                  <a:lnTo>
                    <a:pt x="936" y="790"/>
                  </a:lnTo>
                  <a:lnTo>
                    <a:pt x="932" y="829"/>
                  </a:lnTo>
                  <a:lnTo>
                    <a:pt x="930" y="850"/>
                  </a:lnTo>
                  <a:lnTo>
                    <a:pt x="928" y="870"/>
                  </a:lnTo>
                  <a:lnTo>
                    <a:pt x="925" y="891"/>
                  </a:lnTo>
                  <a:lnTo>
                    <a:pt x="919" y="911"/>
                  </a:lnTo>
                  <a:lnTo>
                    <a:pt x="919" y="911"/>
                  </a:lnTo>
                  <a:lnTo>
                    <a:pt x="919" y="933"/>
                  </a:lnTo>
                  <a:lnTo>
                    <a:pt x="918" y="955"/>
                  </a:lnTo>
                  <a:lnTo>
                    <a:pt x="916" y="975"/>
                  </a:lnTo>
                  <a:lnTo>
                    <a:pt x="914" y="997"/>
                  </a:lnTo>
                  <a:lnTo>
                    <a:pt x="914" y="997"/>
                  </a:lnTo>
                  <a:lnTo>
                    <a:pt x="910" y="1023"/>
                  </a:lnTo>
                  <a:lnTo>
                    <a:pt x="908" y="1052"/>
                  </a:lnTo>
                  <a:lnTo>
                    <a:pt x="903" y="1109"/>
                  </a:lnTo>
                  <a:lnTo>
                    <a:pt x="899" y="1167"/>
                  </a:lnTo>
                  <a:lnTo>
                    <a:pt x="896" y="1195"/>
                  </a:lnTo>
                  <a:lnTo>
                    <a:pt x="893" y="1222"/>
                  </a:lnTo>
                  <a:lnTo>
                    <a:pt x="893" y="1222"/>
                  </a:lnTo>
                  <a:lnTo>
                    <a:pt x="887" y="1258"/>
                  </a:lnTo>
                  <a:lnTo>
                    <a:pt x="885" y="1276"/>
                  </a:lnTo>
                  <a:lnTo>
                    <a:pt x="885" y="1285"/>
                  </a:lnTo>
                  <a:lnTo>
                    <a:pt x="885" y="1293"/>
                  </a:lnTo>
                  <a:lnTo>
                    <a:pt x="885" y="1293"/>
                  </a:lnTo>
                  <a:lnTo>
                    <a:pt x="884" y="1293"/>
                  </a:lnTo>
                  <a:lnTo>
                    <a:pt x="883" y="1294"/>
                  </a:lnTo>
                  <a:lnTo>
                    <a:pt x="881" y="1298"/>
                  </a:lnTo>
                  <a:lnTo>
                    <a:pt x="880" y="1304"/>
                  </a:lnTo>
                  <a:lnTo>
                    <a:pt x="878" y="1308"/>
                  </a:lnTo>
                  <a:lnTo>
                    <a:pt x="878" y="1308"/>
                  </a:lnTo>
                  <a:lnTo>
                    <a:pt x="878" y="1311"/>
                  </a:lnTo>
                  <a:lnTo>
                    <a:pt x="877" y="1316"/>
                  </a:lnTo>
                  <a:lnTo>
                    <a:pt x="875" y="1324"/>
                  </a:lnTo>
                  <a:lnTo>
                    <a:pt x="871" y="1334"/>
                  </a:lnTo>
                  <a:lnTo>
                    <a:pt x="871" y="1338"/>
                  </a:lnTo>
                  <a:lnTo>
                    <a:pt x="871" y="1342"/>
                  </a:lnTo>
                  <a:lnTo>
                    <a:pt x="871" y="1342"/>
                  </a:lnTo>
                  <a:lnTo>
                    <a:pt x="867" y="1353"/>
                  </a:lnTo>
                  <a:lnTo>
                    <a:pt x="863" y="1365"/>
                  </a:lnTo>
                  <a:lnTo>
                    <a:pt x="855" y="1388"/>
                  </a:lnTo>
                  <a:lnTo>
                    <a:pt x="855" y="1388"/>
                  </a:lnTo>
                  <a:lnTo>
                    <a:pt x="841" y="1401"/>
                  </a:lnTo>
                  <a:lnTo>
                    <a:pt x="833" y="1408"/>
                  </a:lnTo>
                  <a:lnTo>
                    <a:pt x="823" y="1414"/>
                  </a:lnTo>
                  <a:lnTo>
                    <a:pt x="813" y="1419"/>
                  </a:lnTo>
                  <a:lnTo>
                    <a:pt x="804" y="1424"/>
                  </a:lnTo>
                  <a:lnTo>
                    <a:pt x="793" y="1427"/>
                  </a:lnTo>
                  <a:lnTo>
                    <a:pt x="784" y="1428"/>
                  </a:lnTo>
                  <a:lnTo>
                    <a:pt x="784" y="1428"/>
                  </a:lnTo>
                  <a:lnTo>
                    <a:pt x="780" y="1427"/>
                  </a:lnTo>
                  <a:lnTo>
                    <a:pt x="776" y="1426"/>
                  </a:lnTo>
                  <a:lnTo>
                    <a:pt x="773" y="1424"/>
                  </a:lnTo>
                  <a:lnTo>
                    <a:pt x="769" y="1424"/>
                  </a:lnTo>
                  <a:lnTo>
                    <a:pt x="769" y="1424"/>
                  </a:lnTo>
                  <a:lnTo>
                    <a:pt x="763" y="1424"/>
                  </a:lnTo>
                  <a:lnTo>
                    <a:pt x="759" y="1424"/>
                  </a:lnTo>
                  <a:lnTo>
                    <a:pt x="755" y="1425"/>
                  </a:lnTo>
                  <a:lnTo>
                    <a:pt x="750" y="1425"/>
                  </a:lnTo>
                  <a:lnTo>
                    <a:pt x="750" y="1425"/>
                  </a:lnTo>
                  <a:lnTo>
                    <a:pt x="747" y="1424"/>
                  </a:lnTo>
                  <a:lnTo>
                    <a:pt x="743" y="1422"/>
                  </a:lnTo>
                  <a:lnTo>
                    <a:pt x="740" y="1418"/>
                  </a:lnTo>
                  <a:lnTo>
                    <a:pt x="735" y="1417"/>
                  </a:lnTo>
                  <a:lnTo>
                    <a:pt x="735" y="1417"/>
                  </a:lnTo>
                  <a:lnTo>
                    <a:pt x="729" y="1416"/>
                  </a:lnTo>
                  <a:lnTo>
                    <a:pt x="722" y="1415"/>
                  </a:lnTo>
                  <a:lnTo>
                    <a:pt x="709" y="1414"/>
                  </a:lnTo>
                  <a:lnTo>
                    <a:pt x="709" y="1414"/>
                  </a:lnTo>
                  <a:lnTo>
                    <a:pt x="698" y="1411"/>
                  </a:lnTo>
                  <a:lnTo>
                    <a:pt x="687" y="1409"/>
                  </a:lnTo>
                  <a:lnTo>
                    <a:pt x="687" y="1409"/>
                  </a:lnTo>
                  <a:lnTo>
                    <a:pt x="682" y="1408"/>
                  </a:lnTo>
                  <a:lnTo>
                    <a:pt x="676" y="1408"/>
                  </a:lnTo>
                  <a:lnTo>
                    <a:pt x="665" y="1409"/>
                  </a:lnTo>
                  <a:lnTo>
                    <a:pt x="665" y="1409"/>
                  </a:lnTo>
                  <a:lnTo>
                    <a:pt x="649" y="1406"/>
                  </a:lnTo>
                  <a:lnTo>
                    <a:pt x="631" y="1402"/>
                  </a:lnTo>
                  <a:lnTo>
                    <a:pt x="614" y="1399"/>
                  </a:lnTo>
                  <a:lnTo>
                    <a:pt x="596" y="1396"/>
                  </a:lnTo>
                  <a:lnTo>
                    <a:pt x="596" y="1396"/>
                  </a:lnTo>
                  <a:lnTo>
                    <a:pt x="524" y="1391"/>
                  </a:lnTo>
                  <a:lnTo>
                    <a:pt x="524" y="1391"/>
                  </a:lnTo>
                  <a:lnTo>
                    <a:pt x="512" y="1389"/>
                  </a:lnTo>
                  <a:lnTo>
                    <a:pt x="500" y="1388"/>
                  </a:lnTo>
                  <a:lnTo>
                    <a:pt x="488" y="1388"/>
                  </a:lnTo>
                  <a:lnTo>
                    <a:pt x="484" y="1389"/>
                  </a:lnTo>
                  <a:lnTo>
                    <a:pt x="479" y="1392"/>
                  </a:lnTo>
                  <a:lnTo>
                    <a:pt x="479" y="1392"/>
                  </a:lnTo>
                  <a:lnTo>
                    <a:pt x="475" y="1389"/>
                  </a:lnTo>
                  <a:lnTo>
                    <a:pt x="471" y="1387"/>
                  </a:lnTo>
                  <a:lnTo>
                    <a:pt x="462" y="1385"/>
                  </a:lnTo>
                  <a:lnTo>
                    <a:pt x="443" y="1383"/>
                  </a:lnTo>
                  <a:lnTo>
                    <a:pt x="443" y="1383"/>
                  </a:lnTo>
                  <a:lnTo>
                    <a:pt x="402" y="1379"/>
                  </a:lnTo>
                  <a:lnTo>
                    <a:pt x="402" y="1379"/>
                  </a:lnTo>
                  <a:lnTo>
                    <a:pt x="383" y="1376"/>
                  </a:lnTo>
                  <a:lnTo>
                    <a:pt x="364" y="1371"/>
                  </a:lnTo>
                  <a:lnTo>
                    <a:pt x="345" y="1368"/>
                  </a:lnTo>
                  <a:lnTo>
                    <a:pt x="325" y="1366"/>
                  </a:lnTo>
                  <a:lnTo>
                    <a:pt x="325" y="1366"/>
                  </a:lnTo>
                  <a:lnTo>
                    <a:pt x="287" y="1365"/>
                  </a:lnTo>
                  <a:lnTo>
                    <a:pt x="247" y="1362"/>
                  </a:lnTo>
                  <a:lnTo>
                    <a:pt x="173" y="1354"/>
                  </a:lnTo>
                  <a:lnTo>
                    <a:pt x="173" y="1354"/>
                  </a:lnTo>
                  <a:lnTo>
                    <a:pt x="154" y="1353"/>
                  </a:lnTo>
                  <a:lnTo>
                    <a:pt x="144" y="1352"/>
                  </a:lnTo>
                  <a:lnTo>
                    <a:pt x="135" y="1351"/>
                  </a:lnTo>
                  <a:lnTo>
                    <a:pt x="135" y="1351"/>
                  </a:lnTo>
                  <a:lnTo>
                    <a:pt x="123" y="1350"/>
                  </a:lnTo>
                  <a:lnTo>
                    <a:pt x="112" y="1349"/>
                  </a:lnTo>
                  <a:lnTo>
                    <a:pt x="94" y="1350"/>
                  </a:lnTo>
                  <a:lnTo>
                    <a:pt x="77" y="1350"/>
                  </a:lnTo>
                  <a:lnTo>
                    <a:pt x="69" y="1350"/>
                  </a:lnTo>
                  <a:lnTo>
                    <a:pt x="61" y="1349"/>
                  </a:lnTo>
                  <a:lnTo>
                    <a:pt x="61" y="1349"/>
                  </a:lnTo>
                  <a:lnTo>
                    <a:pt x="59" y="1346"/>
                  </a:lnTo>
                  <a:lnTo>
                    <a:pt x="54" y="1342"/>
                  </a:lnTo>
                  <a:lnTo>
                    <a:pt x="46" y="1339"/>
                  </a:lnTo>
                  <a:lnTo>
                    <a:pt x="46" y="1339"/>
                  </a:lnTo>
                  <a:lnTo>
                    <a:pt x="42" y="1331"/>
                  </a:lnTo>
                  <a:lnTo>
                    <a:pt x="37" y="1322"/>
                  </a:lnTo>
                  <a:lnTo>
                    <a:pt x="33" y="1313"/>
                  </a:lnTo>
                  <a:lnTo>
                    <a:pt x="31" y="1304"/>
                  </a:lnTo>
                  <a:lnTo>
                    <a:pt x="30" y="1294"/>
                  </a:lnTo>
                  <a:lnTo>
                    <a:pt x="29" y="1285"/>
                  </a:lnTo>
                  <a:lnTo>
                    <a:pt x="29" y="1275"/>
                  </a:lnTo>
                  <a:lnTo>
                    <a:pt x="30" y="1264"/>
                  </a:lnTo>
                  <a:lnTo>
                    <a:pt x="30" y="1264"/>
                  </a:lnTo>
                  <a:lnTo>
                    <a:pt x="28" y="1273"/>
                  </a:lnTo>
                  <a:lnTo>
                    <a:pt x="25" y="1282"/>
                  </a:lnTo>
                  <a:lnTo>
                    <a:pt x="24" y="1293"/>
                  </a:lnTo>
                  <a:lnTo>
                    <a:pt x="24" y="1304"/>
                  </a:lnTo>
                  <a:lnTo>
                    <a:pt x="24" y="1315"/>
                  </a:lnTo>
                  <a:lnTo>
                    <a:pt x="27" y="1325"/>
                  </a:lnTo>
                  <a:lnTo>
                    <a:pt x="29" y="1336"/>
                  </a:lnTo>
                  <a:lnTo>
                    <a:pt x="33" y="1347"/>
                  </a:lnTo>
                  <a:lnTo>
                    <a:pt x="33" y="1347"/>
                  </a:lnTo>
                  <a:lnTo>
                    <a:pt x="47" y="1351"/>
                  </a:lnTo>
                  <a:lnTo>
                    <a:pt x="62" y="1355"/>
                  </a:lnTo>
                  <a:lnTo>
                    <a:pt x="91" y="1361"/>
                  </a:lnTo>
                  <a:lnTo>
                    <a:pt x="121" y="1365"/>
                  </a:lnTo>
                  <a:lnTo>
                    <a:pt x="151" y="1368"/>
                  </a:lnTo>
                  <a:lnTo>
                    <a:pt x="151" y="136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172"/>
            <p:cNvSpPr>
              <a:spLocks noEditPoints="1"/>
            </p:cNvSpPr>
            <p:nvPr/>
          </p:nvSpPr>
          <p:spPr bwMode="auto">
            <a:xfrm>
              <a:off x="5892801" y="1258888"/>
              <a:ext cx="188913" cy="44450"/>
            </a:xfrm>
            <a:custGeom>
              <a:avLst/>
              <a:gdLst/>
              <a:ahLst/>
              <a:cxnLst>
                <a:cxn ang="0">
                  <a:pos x="303" y="85"/>
                </a:cxn>
                <a:cxn ang="0">
                  <a:pos x="238" y="73"/>
                </a:cxn>
                <a:cxn ang="0">
                  <a:pos x="128" y="71"/>
                </a:cxn>
                <a:cxn ang="0">
                  <a:pos x="67" y="64"/>
                </a:cxn>
                <a:cxn ang="0">
                  <a:pos x="26" y="62"/>
                </a:cxn>
                <a:cxn ang="0">
                  <a:pos x="1" y="31"/>
                </a:cxn>
                <a:cxn ang="0">
                  <a:pos x="6" y="9"/>
                </a:cxn>
                <a:cxn ang="0">
                  <a:pos x="40" y="1"/>
                </a:cxn>
                <a:cxn ang="0">
                  <a:pos x="100" y="5"/>
                </a:cxn>
                <a:cxn ang="0">
                  <a:pos x="203" y="11"/>
                </a:cxn>
                <a:cxn ang="0">
                  <a:pos x="313" y="19"/>
                </a:cxn>
                <a:cxn ang="0">
                  <a:pos x="350" y="38"/>
                </a:cxn>
                <a:cxn ang="0">
                  <a:pos x="356" y="59"/>
                </a:cxn>
                <a:cxn ang="0">
                  <a:pos x="344" y="77"/>
                </a:cxn>
                <a:cxn ang="0">
                  <a:pos x="19" y="38"/>
                </a:cxn>
                <a:cxn ang="0">
                  <a:pos x="34" y="33"/>
                </a:cxn>
                <a:cxn ang="0">
                  <a:pos x="30" y="15"/>
                </a:cxn>
                <a:cxn ang="0">
                  <a:pos x="14" y="28"/>
                </a:cxn>
                <a:cxn ang="0">
                  <a:pos x="52" y="35"/>
                </a:cxn>
                <a:cxn ang="0">
                  <a:pos x="53" y="16"/>
                </a:cxn>
                <a:cxn ang="0">
                  <a:pos x="43" y="18"/>
                </a:cxn>
                <a:cxn ang="0">
                  <a:pos x="50" y="35"/>
                </a:cxn>
                <a:cxn ang="0">
                  <a:pos x="66" y="23"/>
                </a:cxn>
                <a:cxn ang="0">
                  <a:pos x="73" y="34"/>
                </a:cxn>
                <a:cxn ang="0">
                  <a:pos x="85" y="33"/>
                </a:cxn>
                <a:cxn ang="0">
                  <a:pos x="83" y="19"/>
                </a:cxn>
                <a:cxn ang="0">
                  <a:pos x="93" y="20"/>
                </a:cxn>
                <a:cxn ang="0">
                  <a:pos x="97" y="32"/>
                </a:cxn>
                <a:cxn ang="0">
                  <a:pos x="113" y="42"/>
                </a:cxn>
                <a:cxn ang="0">
                  <a:pos x="122" y="28"/>
                </a:cxn>
                <a:cxn ang="0">
                  <a:pos x="99" y="20"/>
                </a:cxn>
                <a:cxn ang="0">
                  <a:pos x="202" y="38"/>
                </a:cxn>
                <a:cxn ang="0">
                  <a:pos x="210" y="54"/>
                </a:cxn>
                <a:cxn ang="0">
                  <a:pos x="218" y="40"/>
                </a:cxn>
                <a:cxn ang="0">
                  <a:pos x="208" y="21"/>
                </a:cxn>
                <a:cxn ang="0">
                  <a:pos x="232" y="54"/>
                </a:cxn>
                <a:cxn ang="0">
                  <a:pos x="251" y="56"/>
                </a:cxn>
                <a:cxn ang="0">
                  <a:pos x="225" y="19"/>
                </a:cxn>
                <a:cxn ang="0">
                  <a:pos x="165" y="24"/>
                </a:cxn>
                <a:cxn ang="0">
                  <a:pos x="187" y="49"/>
                </a:cxn>
                <a:cxn ang="0">
                  <a:pos x="191" y="25"/>
                </a:cxn>
                <a:cxn ang="0">
                  <a:pos x="165" y="24"/>
                </a:cxn>
                <a:cxn ang="0">
                  <a:pos x="270" y="57"/>
                </a:cxn>
                <a:cxn ang="0">
                  <a:pos x="285" y="53"/>
                </a:cxn>
                <a:cxn ang="0">
                  <a:pos x="274" y="24"/>
                </a:cxn>
                <a:cxn ang="0">
                  <a:pos x="265" y="51"/>
                </a:cxn>
                <a:cxn ang="0">
                  <a:pos x="146" y="44"/>
                </a:cxn>
                <a:cxn ang="0">
                  <a:pos x="157" y="24"/>
                </a:cxn>
                <a:cxn ang="0">
                  <a:pos x="133" y="30"/>
                </a:cxn>
                <a:cxn ang="0">
                  <a:pos x="299" y="58"/>
                </a:cxn>
                <a:cxn ang="0">
                  <a:pos x="314" y="60"/>
                </a:cxn>
                <a:cxn ang="0">
                  <a:pos x="318" y="28"/>
                </a:cxn>
                <a:cxn ang="0">
                  <a:pos x="299" y="27"/>
                </a:cxn>
                <a:cxn ang="0">
                  <a:pos x="299" y="58"/>
                </a:cxn>
                <a:cxn ang="0">
                  <a:pos x="337" y="48"/>
                </a:cxn>
                <a:cxn ang="0">
                  <a:pos x="325" y="31"/>
                </a:cxn>
                <a:cxn ang="0">
                  <a:pos x="329" y="57"/>
                </a:cxn>
              </a:cxnLst>
              <a:rect l="0" t="0" r="r" b="b"/>
              <a:pathLst>
                <a:path w="356" h="86">
                  <a:moveTo>
                    <a:pt x="341" y="84"/>
                  </a:moveTo>
                  <a:lnTo>
                    <a:pt x="341" y="84"/>
                  </a:lnTo>
                  <a:lnTo>
                    <a:pt x="328" y="86"/>
                  </a:lnTo>
                  <a:lnTo>
                    <a:pt x="316" y="86"/>
                  </a:lnTo>
                  <a:lnTo>
                    <a:pt x="303" y="85"/>
                  </a:lnTo>
                  <a:lnTo>
                    <a:pt x="291" y="83"/>
                  </a:lnTo>
                  <a:lnTo>
                    <a:pt x="265" y="77"/>
                  </a:lnTo>
                  <a:lnTo>
                    <a:pt x="251" y="75"/>
                  </a:lnTo>
                  <a:lnTo>
                    <a:pt x="238" y="73"/>
                  </a:lnTo>
                  <a:lnTo>
                    <a:pt x="238" y="73"/>
                  </a:lnTo>
                  <a:lnTo>
                    <a:pt x="212" y="73"/>
                  </a:lnTo>
                  <a:lnTo>
                    <a:pt x="186" y="73"/>
                  </a:lnTo>
                  <a:lnTo>
                    <a:pt x="158" y="73"/>
                  </a:lnTo>
                  <a:lnTo>
                    <a:pt x="143" y="72"/>
                  </a:lnTo>
                  <a:lnTo>
                    <a:pt x="128" y="71"/>
                  </a:lnTo>
                  <a:lnTo>
                    <a:pt x="128" y="71"/>
                  </a:lnTo>
                  <a:lnTo>
                    <a:pt x="98" y="65"/>
                  </a:lnTo>
                  <a:lnTo>
                    <a:pt x="82" y="64"/>
                  </a:lnTo>
                  <a:lnTo>
                    <a:pt x="67" y="64"/>
                  </a:lnTo>
                  <a:lnTo>
                    <a:pt x="67" y="64"/>
                  </a:lnTo>
                  <a:lnTo>
                    <a:pt x="52" y="65"/>
                  </a:lnTo>
                  <a:lnTo>
                    <a:pt x="43" y="66"/>
                  </a:lnTo>
                  <a:lnTo>
                    <a:pt x="34" y="65"/>
                  </a:lnTo>
                  <a:lnTo>
                    <a:pt x="34" y="65"/>
                  </a:lnTo>
                  <a:lnTo>
                    <a:pt x="26" y="62"/>
                  </a:lnTo>
                  <a:lnTo>
                    <a:pt x="20" y="58"/>
                  </a:lnTo>
                  <a:lnTo>
                    <a:pt x="7" y="49"/>
                  </a:lnTo>
                  <a:lnTo>
                    <a:pt x="7" y="49"/>
                  </a:lnTo>
                  <a:lnTo>
                    <a:pt x="5" y="41"/>
                  </a:lnTo>
                  <a:lnTo>
                    <a:pt x="1" y="31"/>
                  </a:lnTo>
                  <a:lnTo>
                    <a:pt x="0" y="23"/>
                  </a:lnTo>
                  <a:lnTo>
                    <a:pt x="1" y="17"/>
                  </a:lnTo>
                  <a:lnTo>
                    <a:pt x="2" y="12"/>
                  </a:lnTo>
                  <a:lnTo>
                    <a:pt x="2" y="12"/>
                  </a:lnTo>
                  <a:lnTo>
                    <a:pt x="6" y="9"/>
                  </a:lnTo>
                  <a:lnTo>
                    <a:pt x="10" y="5"/>
                  </a:lnTo>
                  <a:lnTo>
                    <a:pt x="14" y="3"/>
                  </a:lnTo>
                  <a:lnTo>
                    <a:pt x="20" y="2"/>
                  </a:lnTo>
                  <a:lnTo>
                    <a:pt x="29" y="0"/>
                  </a:lnTo>
                  <a:lnTo>
                    <a:pt x="40" y="1"/>
                  </a:lnTo>
                  <a:lnTo>
                    <a:pt x="62" y="3"/>
                  </a:lnTo>
                  <a:lnTo>
                    <a:pt x="74" y="4"/>
                  </a:lnTo>
                  <a:lnTo>
                    <a:pt x="86" y="3"/>
                  </a:lnTo>
                  <a:lnTo>
                    <a:pt x="86" y="3"/>
                  </a:lnTo>
                  <a:lnTo>
                    <a:pt x="100" y="5"/>
                  </a:lnTo>
                  <a:lnTo>
                    <a:pt x="114" y="8"/>
                  </a:lnTo>
                  <a:lnTo>
                    <a:pt x="143" y="11"/>
                  </a:lnTo>
                  <a:lnTo>
                    <a:pt x="173" y="12"/>
                  </a:lnTo>
                  <a:lnTo>
                    <a:pt x="203" y="11"/>
                  </a:lnTo>
                  <a:lnTo>
                    <a:pt x="203" y="11"/>
                  </a:lnTo>
                  <a:lnTo>
                    <a:pt x="227" y="10"/>
                  </a:lnTo>
                  <a:lnTo>
                    <a:pt x="249" y="12"/>
                  </a:lnTo>
                  <a:lnTo>
                    <a:pt x="292" y="16"/>
                  </a:lnTo>
                  <a:lnTo>
                    <a:pt x="292" y="16"/>
                  </a:lnTo>
                  <a:lnTo>
                    <a:pt x="313" y="19"/>
                  </a:lnTo>
                  <a:lnTo>
                    <a:pt x="322" y="20"/>
                  </a:lnTo>
                  <a:lnTo>
                    <a:pt x="330" y="24"/>
                  </a:lnTo>
                  <a:lnTo>
                    <a:pt x="338" y="27"/>
                  </a:lnTo>
                  <a:lnTo>
                    <a:pt x="344" y="31"/>
                  </a:lnTo>
                  <a:lnTo>
                    <a:pt x="350" y="38"/>
                  </a:lnTo>
                  <a:lnTo>
                    <a:pt x="355" y="45"/>
                  </a:lnTo>
                  <a:lnTo>
                    <a:pt x="355" y="45"/>
                  </a:lnTo>
                  <a:lnTo>
                    <a:pt x="356" y="50"/>
                  </a:lnTo>
                  <a:lnTo>
                    <a:pt x="356" y="55"/>
                  </a:lnTo>
                  <a:lnTo>
                    <a:pt x="356" y="59"/>
                  </a:lnTo>
                  <a:lnTo>
                    <a:pt x="356" y="63"/>
                  </a:lnTo>
                  <a:lnTo>
                    <a:pt x="356" y="63"/>
                  </a:lnTo>
                  <a:lnTo>
                    <a:pt x="352" y="69"/>
                  </a:lnTo>
                  <a:lnTo>
                    <a:pt x="347" y="73"/>
                  </a:lnTo>
                  <a:lnTo>
                    <a:pt x="344" y="77"/>
                  </a:lnTo>
                  <a:lnTo>
                    <a:pt x="342" y="80"/>
                  </a:lnTo>
                  <a:lnTo>
                    <a:pt x="341" y="84"/>
                  </a:lnTo>
                  <a:lnTo>
                    <a:pt x="341" y="84"/>
                  </a:lnTo>
                  <a:close/>
                  <a:moveTo>
                    <a:pt x="19" y="38"/>
                  </a:moveTo>
                  <a:lnTo>
                    <a:pt x="19" y="38"/>
                  </a:lnTo>
                  <a:lnTo>
                    <a:pt x="24" y="35"/>
                  </a:lnTo>
                  <a:lnTo>
                    <a:pt x="27" y="35"/>
                  </a:lnTo>
                  <a:lnTo>
                    <a:pt x="30" y="35"/>
                  </a:lnTo>
                  <a:lnTo>
                    <a:pt x="34" y="33"/>
                  </a:lnTo>
                  <a:lnTo>
                    <a:pt x="34" y="33"/>
                  </a:lnTo>
                  <a:lnTo>
                    <a:pt x="34" y="29"/>
                  </a:lnTo>
                  <a:lnTo>
                    <a:pt x="34" y="26"/>
                  </a:lnTo>
                  <a:lnTo>
                    <a:pt x="36" y="16"/>
                  </a:lnTo>
                  <a:lnTo>
                    <a:pt x="36" y="16"/>
                  </a:lnTo>
                  <a:lnTo>
                    <a:pt x="30" y="15"/>
                  </a:lnTo>
                  <a:lnTo>
                    <a:pt x="25" y="16"/>
                  </a:lnTo>
                  <a:lnTo>
                    <a:pt x="21" y="17"/>
                  </a:lnTo>
                  <a:lnTo>
                    <a:pt x="17" y="20"/>
                  </a:lnTo>
                  <a:lnTo>
                    <a:pt x="15" y="24"/>
                  </a:lnTo>
                  <a:lnTo>
                    <a:pt x="14" y="28"/>
                  </a:lnTo>
                  <a:lnTo>
                    <a:pt x="15" y="32"/>
                  </a:lnTo>
                  <a:lnTo>
                    <a:pt x="19" y="38"/>
                  </a:lnTo>
                  <a:lnTo>
                    <a:pt x="19" y="38"/>
                  </a:lnTo>
                  <a:close/>
                  <a:moveTo>
                    <a:pt x="52" y="35"/>
                  </a:moveTo>
                  <a:lnTo>
                    <a:pt x="52" y="35"/>
                  </a:lnTo>
                  <a:lnTo>
                    <a:pt x="54" y="31"/>
                  </a:lnTo>
                  <a:lnTo>
                    <a:pt x="55" y="27"/>
                  </a:lnTo>
                  <a:lnTo>
                    <a:pt x="56" y="16"/>
                  </a:lnTo>
                  <a:lnTo>
                    <a:pt x="56" y="16"/>
                  </a:lnTo>
                  <a:lnTo>
                    <a:pt x="53" y="16"/>
                  </a:lnTo>
                  <a:lnTo>
                    <a:pt x="51" y="16"/>
                  </a:lnTo>
                  <a:lnTo>
                    <a:pt x="47" y="15"/>
                  </a:lnTo>
                  <a:lnTo>
                    <a:pt x="44" y="15"/>
                  </a:lnTo>
                  <a:lnTo>
                    <a:pt x="44" y="15"/>
                  </a:lnTo>
                  <a:lnTo>
                    <a:pt x="43" y="18"/>
                  </a:lnTo>
                  <a:lnTo>
                    <a:pt x="43" y="21"/>
                  </a:lnTo>
                  <a:lnTo>
                    <a:pt x="44" y="28"/>
                  </a:lnTo>
                  <a:lnTo>
                    <a:pt x="45" y="31"/>
                  </a:lnTo>
                  <a:lnTo>
                    <a:pt x="46" y="33"/>
                  </a:lnTo>
                  <a:lnTo>
                    <a:pt x="50" y="35"/>
                  </a:lnTo>
                  <a:lnTo>
                    <a:pt x="52" y="35"/>
                  </a:lnTo>
                  <a:lnTo>
                    <a:pt x="52" y="35"/>
                  </a:lnTo>
                  <a:close/>
                  <a:moveTo>
                    <a:pt x="67" y="18"/>
                  </a:moveTo>
                  <a:lnTo>
                    <a:pt x="67" y="18"/>
                  </a:lnTo>
                  <a:lnTo>
                    <a:pt x="66" y="23"/>
                  </a:lnTo>
                  <a:lnTo>
                    <a:pt x="67" y="28"/>
                  </a:lnTo>
                  <a:lnTo>
                    <a:pt x="68" y="35"/>
                  </a:lnTo>
                  <a:lnTo>
                    <a:pt x="68" y="35"/>
                  </a:lnTo>
                  <a:lnTo>
                    <a:pt x="70" y="34"/>
                  </a:lnTo>
                  <a:lnTo>
                    <a:pt x="73" y="34"/>
                  </a:lnTo>
                  <a:lnTo>
                    <a:pt x="77" y="34"/>
                  </a:lnTo>
                  <a:lnTo>
                    <a:pt x="82" y="35"/>
                  </a:lnTo>
                  <a:lnTo>
                    <a:pt x="84" y="34"/>
                  </a:lnTo>
                  <a:lnTo>
                    <a:pt x="85" y="33"/>
                  </a:lnTo>
                  <a:lnTo>
                    <a:pt x="85" y="33"/>
                  </a:lnTo>
                  <a:lnTo>
                    <a:pt x="84" y="30"/>
                  </a:lnTo>
                  <a:lnTo>
                    <a:pt x="84" y="27"/>
                  </a:lnTo>
                  <a:lnTo>
                    <a:pt x="84" y="23"/>
                  </a:lnTo>
                  <a:lnTo>
                    <a:pt x="83" y="19"/>
                  </a:lnTo>
                  <a:lnTo>
                    <a:pt x="83" y="19"/>
                  </a:lnTo>
                  <a:lnTo>
                    <a:pt x="74" y="17"/>
                  </a:lnTo>
                  <a:lnTo>
                    <a:pt x="70" y="17"/>
                  </a:lnTo>
                  <a:lnTo>
                    <a:pt x="67" y="18"/>
                  </a:lnTo>
                  <a:lnTo>
                    <a:pt x="67" y="18"/>
                  </a:lnTo>
                  <a:close/>
                  <a:moveTo>
                    <a:pt x="93" y="20"/>
                  </a:moveTo>
                  <a:lnTo>
                    <a:pt x="93" y="20"/>
                  </a:lnTo>
                  <a:lnTo>
                    <a:pt x="93" y="23"/>
                  </a:lnTo>
                  <a:lnTo>
                    <a:pt x="93" y="24"/>
                  </a:lnTo>
                  <a:lnTo>
                    <a:pt x="95" y="28"/>
                  </a:lnTo>
                  <a:lnTo>
                    <a:pt x="97" y="32"/>
                  </a:lnTo>
                  <a:lnTo>
                    <a:pt x="97" y="34"/>
                  </a:lnTo>
                  <a:lnTo>
                    <a:pt x="97" y="38"/>
                  </a:lnTo>
                  <a:lnTo>
                    <a:pt x="97" y="38"/>
                  </a:lnTo>
                  <a:lnTo>
                    <a:pt x="106" y="41"/>
                  </a:lnTo>
                  <a:lnTo>
                    <a:pt x="113" y="42"/>
                  </a:lnTo>
                  <a:lnTo>
                    <a:pt x="119" y="42"/>
                  </a:lnTo>
                  <a:lnTo>
                    <a:pt x="119" y="42"/>
                  </a:lnTo>
                  <a:lnTo>
                    <a:pt x="120" y="38"/>
                  </a:lnTo>
                  <a:lnTo>
                    <a:pt x="121" y="33"/>
                  </a:lnTo>
                  <a:lnTo>
                    <a:pt x="122" y="28"/>
                  </a:lnTo>
                  <a:lnTo>
                    <a:pt x="122" y="23"/>
                  </a:lnTo>
                  <a:lnTo>
                    <a:pt x="122" y="23"/>
                  </a:lnTo>
                  <a:lnTo>
                    <a:pt x="114" y="23"/>
                  </a:lnTo>
                  <a:lnTo>
                    <a:pt x="106" y="21"/>
                  </a:lnTo>
                  <a:lnTo>
                    <a:pt x="99" y="20"/>
                  </a:lnTo>
                  <a:lnTo>
                    <a:pt x="93" y="20"/>
                  </a:lnTo>
                  <a:lnTo>
                    <a:pt x="93" y="20"/>
                  </a:lnTo>
                  <a:close/>
                  <a:moveTo>
                    <a:pt x="201" y="23"/>
                  </a:moveTo>
                  <a:lnTo>
                    <a:pt x="201" y="23"/>
                  </a:lnTo>
                  <a:lnTo>
                    <a:pt x="202" y="38"/>
                  </a:lnTo>
                  <a:lnTo>
                    <a:pt x="202" y="44"/>
                  </a:lnTo>
                  <a:lnTo>
                    <a:pt x="202" y="50"/>
                  </a:lnTo>
                  <a:lnTo>
                    <a:pt x="202" y="50"/>
                  </a:lnTo>
                  <a:lnTo>
                    <a:pt x="208" y="54"/>
                  </a:lnTo>
                  <a:lnTo>
                    <a:pt x="210" y="54"/>
                  </a:lnTo>
                  <a:lnTo>
                    <a:pt x="212" y="54"/>
                  </a:lnTo>
                  <a:lnTo>
                    <a:pt x="214" y="53"/>
                  </a:lnTo>
                  <a:lnTo>
                    <a:pt x="216" y="50"/>
                  </a:lnTo>
                  <a:lnTo>
                    <a:pt x="218" y="45"/>
                  </a:lnTo>
                  <a:lnTo>
                    <a:pt x="218" y="40"/>
                  </a:lnTo>
                  <a:lnTo>
                    <a:pt x="219" y="32"/>
                  </a:lnTo>
                  <a:lnTo>
                    <a:pt x="218" y="19"/>
                  </a:lnTo>
                  <a:lnTo>
                    <a:pt x="218" y="19"/>
                  </a:lnTo>
                  <a:lnTo>
                    <a:pt x="213" y="20"/>
                  </a:lnTo>
                  <a:lnTo>
                    <a:pt x="208" y="21"/>
                  </a:lnTo>
                  <a:lnTo>
                    <a:pt x="204" y="21"/>
                  </a:lnTo>
                  <a:lnTo>
                    <a:pt x="201" y="23"/>
                  </a:lnTo>
                  <a:lnTo>
                    <a:pt x="201" y="23"/>
                  </a:lnTo>
                  <a:close/>
                  <a:moveTo>
                    <a:pt x="232" y="54"/>
                  </a:moveTo>
                  <a:lnTo>
                    <a:pt x="232" y="54"/>
                  </a:lnTo>
                  <a:lnTo>
                    <a:pt x="236" y="55"/>
                  </a:lnTo>
                  <a:lnTo>
                    <a:pt x="240" y="55"/>
                  </a:lnTo>
                  <a:lnTo>
                    <a:pt x="246" y="55"/>
                  </a:lnTo>
                  <a:lnTo>
                    <a:pt x="251" y="56"/>
                  </a:lnTo>
                  <a:lnTo>
                    <a:pt x="251" y="56"/>
                  </a:lnTo>
                  <a:lnTo>
                    <a:pt x="247" y="20"/>
                  </a:lnTo>
                  <a:lnTo>
                    <a:pt x="247" y="20"/>
                  </a:lnTo>
                  <a:lnTo>
                    <a:pt x="236" y="20"/>
                  </a:lnTo>
                  <a:lnTo>
                    <a:pt x="225" y="19"/>
                  </a:lnTo>
                  <a:lnTo>
                    <a:pt x="225" y="19"/>
                  </a:lnTo>
                  <a:lnTo>
                    <a:pt x="228" y="36"/>
                  </a:lnTo>
                  <a:lnTo>
                    <a:pt x="232" y="54"/>
                  </a:lnTo>
                  <a:lnTo>
                    <a:pt x="232" y="54"/>
                  </a:lnTo>
                  <a:close/>
                  <a:moveTo>
                    <a:pt x="165" y="24"/>
                  </a:moveTo>
                  <a:lnTo>
                    <a:pt x="165" y="24"/>
                  </a:lnTo>
                  <a:lnTo>
                    <a:pt x="167" y="36"/>
                  </a:lnTo>
                  <a:lnTo>
                    <a:pt x="171" y="48"/>
                  </a:lnTo>
                  <a:lnTo>
                    <a:pt x="171" y="48"/>
                  </a:lnTo>
                  <a:lnTo>
                    <a:pt x="177" y="49"/>
                  </a:lnTo>
                  <a:lnTo>
                    <a:pt x="187" y="49"/>
                  </a:lnTo>
                  <a:lnTo>
                    <a:pt x="187" y="49"/>
                  </a:lnTo>
                  <a:lnTo>
                    <a:pt x="189" y="44"/>
                  </a:lnTo>
                  <a:lnTo>
                    <a:pt x="191" y="38"/>
                  </a:lnTo>
                  <a:lnTo>
                    <a:pt x="191" y="29"/>
                  </a:lnTo>
                  <a:lnTo>
                    <a:pt x="191" y="25"/>
                  </a:lnTo>
                  <a:lnTo>
                    <a:pt x="190" y="20"/>
                  </a:lnTo>
                  <a:lnTo>
                    <a:pt x="190" y="20"/>
                  </a:lnTo>
                  <a:lnTo>
                    <a:pt x="177" y="24"/>
                  </a:lnTo>
                  <a:lnTo>
                    <a:pt x="172" y="25"/>
                  </a:lnTo>
                  <a:lnTo>
                    <a:pt x="165" y="24"/>
                  </a:lnTo>
                  <a:lnTo>
                    <a:pt x="165" y="24"/>
                  </a:lnTo>
                  <a:close/>
                  <a:moveTo>
                    <a:pt x="268" y="58"/>
                  </a:moveTo>
                  <a:lnTo>
                    <a:pt x="268" y="58"/>
                  </a:lnTo>
                  <a:lnTo>
                    <a:pt x="269" y="57"/>
                  </a:lnTo>
                  <a:lnTo>
                    <a:pt x="270" y="57"/>
                  </a:lnTo>
                  <a:lnTo>
                    <a:pt x="273" y="57"/>
                  </a:lnTo>
                  <a:lnTo>
                    <a:pt x="278" y="58"/>
                  </a:lnTo>
                  <a:lnTo>
                    <a:pt x="281" y="58"/>
                  </a:lnTo>
                  <a:lnTo>
                    <a:pt x="281" y="58"/>
                  </a:lnTo>
                  <a:lnTo>
                    <a:pt x="285" y="53"/>
                  </a:lnTo>
                  <a:lnTo>
                    <a:pt x="287" y="45"/>
                  </a:lnTo>
                  <a:lnTo>
                    <a:pt x="289" y="36"/>
                  </a:lnTo>
                  <a:lnTo>
                    <a:pt x="291" y="27"/>
                  </a:lnTo>
                  <a:lnTo>
                    <a:pt x="291" y="27"/>
                  </a:lnTo>
                  <a:lnTo>
                    <a:pt x="274" y="24"/>
                  </a:lnTo>
                  <a:lnTo>
                    <a:pt x="255" y="20"/>
                  </a:lnTo>
                  <a:lnTo>
                    <a:pt x="255" y="20"/>
                  </a:lnTo>
                  <a:lnTo>
                    <a:pt x="258" y="31"/>
                  </a:lnTo>
                  <a:lnTo>
                    <a:pt x="261" y="42"/>
                  </a:lnTo>
                  <a:lnTo>
                    <a:pt x="265" y="51"/>
                  </a:lnTo>
                  <a:lnTo>
                    <a:pt x="268" y="58"/>
                  </a:lnTo>
                  <a:lnTo>
                    <a:pt x="268" y="58"/>
                  </a:lnTo>
                  <a:close/>
                  <a:moveTo>
                    <a:pt x="133" y="43"/>
                  </a:moveTo>
                  <a:lnTo>
                    <a:pt x="133" y="43"/>
                  </a:lnTo>
                  <a:lnTo>
                    <a:pt x="146" y="44"/>
                  </a:lnTo>
                  <a:lnTo>
                    <a:pt x="153" y="45"/>
                  </a:lnTo>
                  <a:lnTo>
                    <a:pt x="158" y="46"/>
                  </a:lnTo>
                  <a:lnTo>
                    <a:pt x="158" y="46"/>
                  </a:lnTo>
                  <a:lnTo>
                    <a:pt x="157" y="36"/>
                  </a:lnTo>
                  <a:lnTo>
                    <a:pt x="157" y="24"/>
                  </a:lnTo>
                  <a:lnTo>
                    <a:pt x="157" y="24"/>
                  </a:lnTo>
                  <a:lnTo>
                    <a:pt x="145" y="25"/>
                  </a:lnTo>
                  <a:lnTo>
                    <a:pt x="133" y="24"/>
                  </a:lnTo>
                  <a:lnTo>
                    <a:pt x="133" y="24"/>
                  </a:lnTo>
                  <a:lnTo>
                    <a:pt x="133" y="30"/>
                  </a:lnTo>
                  <a:lnTo>
                    <a:pt x="133" y="34"/>
                  </a:lnTo>
                  <a:lnTo>
                    <a:pt x="133" y="39"/>
                  </a:lnTo>
                  <a:lnTo>
                    <a:pt x="133" y="43"/>
                  </a:lnTo>
                  <a:lnTo>
                    <a:pt x="133" y="43"/>
                  </a:lnTo>
                  <a:close/>
                  <a:moveTo>
                    <a:pt x="299" y="58"/>
                  </a:moveTo>
                  <a:lnTo>
                    <a:pt x="299" y="58"/>
                  </a:lnTo>
                  <a:lnTo>
                    <a:pt x="303" y="59"/>
                  </a:lnTo>
                  <a:lnTo>
                    <a:pt x="307" y="59"/>
                  </a:lnTo>
                  <a:lnTo>
                    <a:pt x="310" y="59"/>
                  </a:lnTo>
                  <a:lnTo>
                    <a:pt x="314" y="60"/>
                  </a:lnTo>
                  <a:lnTo>
                    <a:pt x="314" y="60"/>
                  </a:lnTo>
                  <a:lnTo>
                    <a:pt x="316" y="53"/>
                  </a:lnTo>
                  <a:lnTo>
                    <a:pt x="318" y="46"/>
                  </a:lnTo>
                  <a:lnTo>
                    <a:pt x="318" y="28"/>
                  </a:lnTo>
                  <a:lnTo>
                    <a:pt x="318" y="28"/>
                  </a:lnTo>
                  <a:lnTo>
                    <a:pt x="313" y="28"/>
                  </a:lnTo>
                  <a:lnTo>
                    <a:pt x="308" y="28"/>
                  </a:lnTo>
                  <a:lnTo>
                    <a:pt x="303" y="28"/>
                  </a:lnTo>
                  <a:lnTo>
                    <a:pt x="299" y="27"/>
                  </a:lnTo>
                  <a:lnTo>
                    <a:pt x="299" y="27"/>
                  </a:lnTo>
                  <a:lnTo>
                    <a:pt x="299" y="35"/>
                  </a:lnTo>
                  <a:lnTo>
                    <a:pt x="299" y="44"/>
                  </a:lnTo>
                  <a:lnTo>
                    <a:pt x="298" y="51"/>
                  </a:lnTo>
                  <a:lnTo>
                    <a:pt x="299" y="58"/>
                  </a:lnTo>
                  <a:lnTo>
                    <a:pt x="299" y="58"/>
                  </a:lnTo>
                  <a:close/>
                  <a:moveTo>
                    <a:pt x="330" y="60"/>
                  </a:moveTo>
                  <a:lnTo>
                    <a:pt x="330" y="60"/>
                  </a:lnTo>
                  <a:lnTo>
                    <a:pt x="334" y="56"/>
                  </a:lnTo>
                  <a:lnTo>
                    <a:pt x="337" y="53"/>
                  </a:lnTo>
                  <a:lnTo>
                    <a:pt x="337" y="48"/>
                  </a:lnTo>
                  <a:lnTo>
                    <a:pt x="337" y="44"/>
                  </a:lnTo>
                  <a:lnTo>
                    <a:pt x="334" y="41"/>
                  </a:lnTo>
                  <a:lnTo>
                    <a:pt x="331" y="38"/>
                  </a:lnTo>
                  <a:lnTo>
                    <a:pt x="328" y="34"/>
                  </a:lnTo>
                  <a:lnTo>
                    <a:pt x="325" y="31"/>
                  </a:lnTo>
                  <a:lnTo>
                    <a:pt x="325" y="31"/>
                  </a:lnTo>
                  <a:lnTo>
                    <a:pt x="326" y="39"/>
                  </a:lnTo>
                  <a:lnTo>
                    <a:pt x="327" y="46"/>
                  </a:lnTo>
                  <a:lnTo>
                    <a:pt x="328" y="54"/>
                  </a:lnTo>
                  <a:lnTo>
                    <a:pt x="329" y="57"/>
                  </a:lnTo>
                  <a:lnTo>
                    <a:pt x="330" y="60"/>
                  </a:lnTo>
                  <a:lnTo>
                    <a:pt x="330" y="6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1" name="Freeform 173"/>
            <p:cNvSpPr>
              <a:spLocks noEditPoints="1"/>
            </p:cNvSpPr>
            <p:nvPr/>
          </p:nvSpPr>
          <p:spPr bwMode="auto">
            <a:xfrm>
              <a:off x="5745163" y="1570038"/>
              <a:ext cx="79375" cy="52388"/>
            </a:xfrm>
            <a:custGeom>
              <a:avLst/>
              <a:gdLst/>
              <a:ahLst/>
              <a:cxnLst>
                <a:cxn ang="0">
                  <a:pos x="150" y="29"/>
                </a:cxn>
                <a:cxn ang="0">
                  <a:pos x="142" y="46"/>
                </a:cxn>
                <a:cxn ang="0">
                  <a:pos x="140" y="63"/>
                </a:cxn>
                <a:cxn ang="0">
                  <a:pos x="138" y="88"/>
                </a:cxn>
                <a:cxn ang="0">
                  <a:pos x="136" y="95"/>
                </a:cxn>
                <a:cxn ang="0">
                  <a:pos x="121" y="99"/>
                </a:cxn>
                <a:cxn ang="0">
                  <a:pos x="102" y="95"/>
                </a:cxn>
                <a:cxn ang="0">
                  <a:pos x="63" y="87"/>
                </a:cxn>
                <a:cxn ang="0">
                  <a:pos x="43" y="84"/>
                </a:cxn>
                <a:cxn ang="0">
                  <a:pos x="22" y="87"/>
                </a:cxn>
                <a:cxn ang="0">
                  <a:pos x="10" y="86"/>
                </a:cxn>
                <a:cxn ang="0">
                  <a:pos x="5" y="83"/>
                </a:cxn>
                <a:cxn ang="0">
                  <a:pos x="1" y="73"/>
                </a:cxn>
                <a:cxn ang="0">
                  <a:pos x="0" y="62"/>
                </a:cxn>
                <a:cxn ang="0">
                  <a:pos x="3" y="38"/>
                </a:cxn>
                <a:cxn ang="0">
                  <a:pos x="3" y="27"/>
                </a:cxn>
                <a:cxn ang="0">
                  <a:pos x="4" y="12"/>
                </a:cxn>
                <a:cxn ang="0">
                  <a:pos x="10" y="4"/>
                </a:cxn>
                <a:cxn ang="0">
                  <a:pos x="15" y="2"/>
                </a:cxn>
                <a:cxn ang="0">
                  <a:pos x="34" y="0"/>
                </a:cxn>
                <a:cxn ang="0">
                  <a:pos x="54" y="2"/>
                </a:cxn>
                <a:cxn ang="0">
                  <a:pos x="88" y="6"/>
                </a:cxn>
                <a:cxn ang="0">
                  <a:pos x="98" y="6"/>
                </a:cxn>
                <a:cxn ang="0">
                  <a:pos x="132" y="10"/>
                </a:cxn>
                <a:cxn ang="0">
                  <a:pos x="136" y="15"/>
                </a:cxn>
                <a:cxn ang="0">
                  <a:pos x="146" y="23"/>
                </a:cxn>
                <a:cxn ang="0">
                  <a:pos x="150" y="29"/>
                </a:cxn>
                <a:cxn ang="0">
                  <a:pos x="27" y="13"/>
                </a:cxn>
                <a:cxn ang="0">
                  <a:pos x="19" y="21"/>
                </a:cxn>
                <a:cxn ang="0">
                  <a:pos x="15" y="32"/>
                </a:cxn>
                <a:cxn ang="0">
                  <a:pos x="12" y="62"/>
                </a:cxn>
                <a:cxn ang="0">
                  <a:pos x="22" y="66"/>
                </a:cxn>
                <a:cxn ang="0">
                  <a:pos x="50" y="74"/>
                </a:cxn>
                <a:cxn ang="0">
                  <a:pos x="95" y="80"/>
                </a:cxn>
                <a:cxn ang="0">
                  <a:pos x="124" y="83"/>
                </a:cxn>
                <a:cxn ang="0">
                  <a:pos x="129" y="69"/>
                </a:cxn>
                <a:cxn ang="0">
                  <a:pos x="133" y="40"/>
                </a:cxn>
                <a:cxn ang="0">
                  <a:pos x="132" y="25"/>
                </a:cxn>
                <a:cxn ang="0">
                  <a:pos x="80" y="18"/>
                </a:cxn>
                <a:cxn ang="0">
                  <a:pos x="27" y="13"/>
                </a:cxn>
              </a:cxnLst>
              <a:rect l="0" t="0" r="r" b="b"/>
              <a:pathLst>
                <a:path w="150" h="99">
                  <a:moveTo>
                    <a:pt x="150" y="29"/>
                  </a:moveTo>
                  <a:lnTo>
                    <a:pt x="150" y="29"/>
                  </a:lnTo>
                  <a:lnTo>
                    <a:pt x="146" y="37"/>
                  </a:lnTo>
                  <a:lnTo>
                    <a:pt x="142" y="46"/>
                  </a:lnTo>
                  <a:lnTo>
                    <a:pt x="141" y="55"/>
                  </a:lnTo>
                  <a:lnTo>
                    <a:pt x="140" y="63"/>
                  </a:lnTo>
                  <a:lnTo>
                    <a:pt x="139" y="79"/>
                  </a:lnTo>
                  <a:lnTo>
                    <a:pt x="138" y="88"/>
                  </a:lnTo>
                  <a:lnTo>
                    <a:pt x="136" y="95"/>
                  </a:lnTo>
                  <a:lnTo>
                    <a:pt x="136" y="95"/>
                  </a:lnTo>
                  <a:lnTo>
                    <a:pt x="128" y="97"/>
                  </a:lnTo>
                  <a:lnTo>
                    <a:pt x="121" y="99"/>
                  </a:lnTo>
                  <a:lnTo>
                    <a:pt x="121" y="99"/>
                  </a:lnTo>
                  <a:lnTo>
                    <a:pt x="102" y="95"/>
                  </a:lnTo>
                  <a:lnTo>
                    <a:pt x="82" y="91"/>
                  </a:lnTo>
                  <a:lnTo>
                    <a:pt x="63" y="87"/>
                  </a:lnTo>
                  <a:lnTo>
                    <a:pt x="43" y="84"/>
                  </a:lnTo>
                  <a:lnTo>
                    <a:pt x="43" y="84"/>
                  </a:lnTo>
                  <a:lnTo>
                    <a:pt x="32" y="84"/>
                  </a:lnTo>
                  <a:lnTo>
                    <a:pt x="22" y="87"/>
                  </a:lnTo>
                  <a:lnTo>
                    <a:pt x="14" y="87"/>
                  </a:lnTo>
                  <a:lnTo>
                    <a:pt x="10" y="86"/>
                  </a:lnTo>
                  <a:lnTo>
                    <a:pt x="5" y="83"/>
                  </a:lnTo>
                  <a:lnTo>
                    <a:pt x="5" y="83"/>
                  </a:lnTo>
                  <a:lnTo>
                    <a:pt x="2" y="78"/>
                  </a:lnTo>
                  <a:lnTo>
                    <a:pt x="1" y="73"/>
                  </a:lnTo>
                  <a:lnTo>
                    <a:pt x="0" y="67"/>
                  </a:lnTo>
                  <a:lnTo>
                    <a:pt x="0" y="62"/>
                  </a:lnTo>
                  <a:lnTo>
                    <a:pt x="1" y="50"/>
                  </a:lnTo>
                  <a:lnTo>
                    <a:pt x="3" y="38"/>
                  </a:lnTo>
                  <a:lnTo>
                    <a:pt x="3" y="38"/>
                  </a:lnTo>
                  <a:lnTo>
                    <a:pt x="3" y="27"/>
                  </a:lnTo>
                  <a:lnTo>
                    <a:pt x="3" y="16"/>
                  </a:lnTo>
                  <a:lnTo>
                    <a:pt x="4" y="12"/>
                  </a:lnTo>
                  <a:lnTo>
                    <a:pt x="6" y="7"/>
                  </a:lnTo>
                  <a:lnTo>
                    <a:pt x="10" y="4"/>
                  </a:lnTo>
                  <a:lnTo>
                    <a:pt x="15" y="2"/>
                  </a:lnTo>
                  <a:lnTo>
                    <a:pt x="15" y="2"/>
                  </a:lnTo>
                  <a:lnTo>
                    <a:pt x="25" y="0"/>
                  </a:lnTo>
                  <a:lnTo>
                    <a:pt x="34" y="0"/>
                  </a:lnTo>
                  <a:lnTo>
                    <a:pt x="44" y="0"/>
                  </a:lnTo>
                  <a:lnTo>
                    <a:pt x="54" y="2"/>
                  </a:lnTo>
                  <a:lnTo>
                    <a:pt x="77" y="5"/>
                  </a:lnTo>
                  <a:lnTo>
                    <a:pt x="88" y="6"/>
                  </a:lnTo>
                  <a:lnTo>
                    <a:pt x="98" y="6"/>
                  </a:lnTo>
                  <a:lnTo>
                    <a:pt x="98" y="6"/>
                  </a:lnTo>
                  <a:lnTo>
                    <a:pt x="116" y="7"/>
                  </a:lnTo>
                  <a:lnTo>
                    <a:pt x="132" y="10"/>
                  </a:lnTo>
                  <a:lnTo>
                    <a:pt x="132" y="10"/>
                  </a:lnTo>
                  <a:lnTo>
                    <a:pt x="136" y="15"/>
                  </a:lnTo>
                  <a:lnTo>
                    <a:pt x="141" y="19"/>
                  </a:lnTo>
                  <a:lnTo>
                    <a:pt x="146" y="23"/>
                  </a:lnTo>
                  <a:lnTo>
                    <a:pt x="150" y="29"/>
                  </a:lnTo>
                  <a:lnTo>
                    <a:pt x="150" y="29"/>
                  </a:lnTo>
                  <a:close/>
                  <a:moveTo>
                    <a:pt x="27" y="13"/>
                  </a:moveTo>
                  <a:lnTo>
                    <a:pt x="27" y="13"/>
                  </a:lnTo>
                  <a:lnTo>
                    <a:pt x="22" y="17"/>
                  </a:lnTo>
                  <a:lnTo>
                    <a:pt x="19" y="21"/>
                  </a:lnTo>
                  <a:lnTo>
                    <a:pt x="17" y="27"/>
                  </a:lnTo>
                  <a:lnTo>
                    <a:pt x="15" y="32"/>
                  </a:lnTo>
                  <a:lnTo>
                    <a:pt x="13" y="46"/>
                  </a:lnTo>
                  <a:lnTo>
                    <a:pt x="12" y="62"/>
                  </a:lnTo>
                  <a:lnTo>
                    <a:pt x="12" y="62"/>
                  </a:lnTo>
                  <a:lnTo>
                    <a:pt x="22" y="66"/>
                  </a:lnTo>
                  <a:lnTo>
                    <a:pt x="35" y="71"/>
                  </a:lnTo>
                  <a:lnTo>
                    <a:pt x="50" y="74"/>
                  </a:lnTo>
                  <a:lnTo>
                    <a:pt x="65" y="76"/>
                  </a:lnTo>
                  <a:lnTo>
                    <a:pt x="95" y="80"/>
                  </a:lnTo>
                  <a:lnTo>
                    <a:pt x="124" y="83"/>
                  </a:lnTo>
                  <a:lnTo>
                    <a:pt x="124" y="83"/>
                  </a:lnTo>
                  <a:lnTo>
                    <a:pt x="127" y="77"/>
                  </a:lnTo>
                  <a:lnTo>
                    <a:pt x="129" y="69"/>
                  </a:lnTo>
                  <a:lnTo>
                    <a:pt x="132" y="55"/>
                  </a:lnTo>
                  <a:lnTo>
                    <a:pt x="133" y="40"/>
                  </a:lnTo>
                  <a:lnTo>
                    <a:pt x="132" y="25"/>
                  </a:lnTo>
                  <a:lnTo>
                    <a:pt x="132" y="25"/>
                  </a:lnTo>
                  <a:lnTo>
                    <a:pt x="105" y="22"/>
                  </a:lnTo>
                  <a:lnTo>
                    <a:pt x="80" y="18"/>
                  </a:lnTo>
                  <a:lnTo>
                    <a:pt x="56" y="15"/>
                  </a:lnTo>
                  <a:lnTo>
                    <a:pt x="27" y="13"/>
                  </a:lnTo>
                  <a:lnTo>
                    <a:pt x="27" y="1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2" name="Freeform 174"/>
            <p:cNvSpPr>
              <a:spLocks noEditPoints="1"/>
            </p:cNvSpPr>
            <p:nvPr/>
          </p:nvSpPr>
          <p:spPr bwMode="auto">
            <a:xfrm>
              <a:off x="5832476" y="1579563"/>
              <a:ext cx="82550" cy="47625"/>
            </a:xfrm>
            <a:custGeom>
              <a:avLst/>
              <a:gdLst/>
              <a:ahLst/>
              <a:cxnLst>
                <a:cxn ang="0">
                  <a:pos x="153" y="30"/>
                </a:cxn>
                <a:cxn ang="0">
                  <a:pos x="149" y="67"/>
                </a:cxn>
                <a:cxn ang="0">
                  <a:pos x="140" y="89"/>
                </a:cxn>
                <a:cxn ang="0">
                  <a:pos x="112" y="91"/>
                </a:cxn>
                <a:cxn ang="0">
                  <a:pos x="27" y="86"/>
                </a:cxn>
                <a:cxn ang="0">
                  <a:pos x="7" y="80"/>
                </a:cxn>
                <a:cxn ang="0">
                  <a:pos x="0" y="59"/>
                </a:cxn>
                <a:cxn ang="0">
                  <a:pos x="1" y="27"/>
                </a:cxn>
                <a:cxn ang="0">
                  <a:pos x="6" y="14"/>
                </a:cxn>
                <a:cxn ang="0">
                  <a:pos x="23" y="3"/>
                </a:cxn>
                <a:cxn ang="0">
                  <a:pos x="48" y="0"/>
                </a:cxn>
                <a:cxn ang="0">
                  <a:pos x="113" y="8"/>
                </a:cxn>
                <a:cxn ang="0">
                  <a:pos x="137" y="11"/>
                </a:cxn>
                <a:cxn ang="0">
                  <a:pos x="152" y="16"/>
                </a:cxn>
                <a:cxn ang="0">
                  <a:pos x="17" y="72"/>
                </a:cxn>
                <a:cxn ang="0">
                  <a:pos x="31" y="71"/>
                </a:cxn>
                <a:cxn ang="0">
                  <a:pos x="84" y="77"/>
                </a:cxn>
                <a:cxn ang="0">
                  <a:pos x="115" y="77"/>
                </a:cxn>
                <a:cxn ang="0">
                  <a:pos x="134" y="72"/>
                </a:cxn>
                <a:cxn ang="0">
                  <a:pos x="139" y="62"/>
                </a:cxn>
                <a:cxn ang="0">
                  <a:pos x="138" y="38"/>
                </a:cxn>
                <a:cxn ang="0">
                  <a:pos x="139" y="27"/>
                </a:cxn>
                <a:cxn ang="0">
                  <a:pos x="137" y="24"/>
                </a:cxn>
                <a:cxn ang="0">
                  <a:pos x="111" y="19"/>
                </a:cxn>
                <a:cxn ang="0">
                  <a:pos x="111" y="24"/>
                </a:cxn>
                <a:cxn ang="0">
                  <a:pos x="120" y="32"/>
                </a:cxn>
                <a:cxn ang="0">
                  <a:pos x="122" y="46"/>
                </a:cxn>
                <a:cxn ang="0">
                  <a:pos x="113" y="52"/>
                </a:cxn>
                <a:cxn ang="0">
                  <a:pos x="116" y="57"/>
                </a:cxn>
                <a:cxn ang="0">
                  <a:pos x="125" y="61"/>
                </a:cxn>
                <a:cxn ang="0">
                  <a:pos x="127" y="68"/>
                </a:cxn>
                <a:cxn ang="0">
                  <a:pos x="105" y="64"/>
                </a:cxn>
                <a:cxn ang="0">
                  <a:pos x="97" y="69"/>
                </a:cxn>
                <a:cxn ang="0">
                  <a:pos x="91" y="68"/>
                </a:cxn>
                <a:cxn ang="0">
                  <a:pos x="91" y="60"/>
                </a:cxn>
                <a:cxn ang="0">
                  <a:pos x="92" y="34"/>
                </a:cxn>
                <a:cxn ang="0">
                  <a:pos x="98" y="19"/>
                </a:cxn>
                <a:cxn ang="0">
                  <a:pos x="74" y="14"/>
                </a:cxn>
                <a:cxn ang="0">
                  <a:pos x="49" y="14"/>
                </a:cxn>
                <a:cxn ang="0">
                  <a:pos x="28" y="22"/>
                </a:cxn>
                <a:cxn ang="0">
                  <a:pos x="15" y="37"/>
                </a:cxn>
                <a:cxn ang="0">
                  <a:pos x="15" y="61"/>
                </a:cxn>
                <a:cxn ang="0">
                  <a:pos x="99" y="34"/>
                </a:cxn>
                <a:cxn ang="0">
                  <a:pos x="99" y="42"/>
                </a:cxn>
                <a:cxn ang="0">
                  <a:pos x="109" y="38"/>
                </a:cxn>
                <a:cxn ang="0">
                  <a:pos x="105" y="33"/>
                </a:cxn>
              </a:cxnLst>
              <a:rect l="0" t="0" r="r" b="b"/>
              <a:pathLst>
                <a:path w="155" h="91">
                  <a:moveTo>
                    <a:pt x="155" y="21"/>
                  </a:moveTo>
                  <a:lnTo>
                    <a:pt x="155" y="21"/>
                  </a:lnTo>
                  <a:lnTo>
                    <a:pt x="153" y="30"/>
                  </a:lnTo>
                  <a:lnTo>
                    <a:pt x="151" y="40"/>
                  </a:lnTo>
                  <a:lnTo>
                    <a:pt x="150" y="58"/>
                  </a:lnTo>
                  <a:lnTo>
                    <a:pt x="149" y="67"/>
                  </a:lnTo>
                  <a:lnTo>
                    <a:pt x="148" y="75"/>
                  </a:lnTo>
                  <a:lnTo>
                    <a:pt x="144" y="83"/>
                  </a:lnTo>
                  <a:lnTo>
                    <a:pt x="140" y="89"/>
                  </a:lnTo>
                  <a:lnTo>
                    <a:pt x="140" y="89"/>
                  </a:lnTo>
                  <a:lnTo>
                    <a:pt x="127" y="91"/>
                  </a:lnTo>
                  <a:lnTo>
                    <a:pt x="112" y="91"/>
                  </a:lnTo>
                  <a:lnTo>
                    <a:pt x="78" y="88"/>
                  </a:lnTo>
                  <a:lnTo>
                    <a:pt x="44" y="86"/>
                  </a:lnTo>
                  <a:lnTo>
                    <a:pt x="27" y="86"/>
                  </a:lnTo>
                  <a:lnTo>
                    <a:pt x="12" y="87"/>
                  </a:lnTo>
                  <a:lnTo>
                    <a:pt x="12" y="87"/>
                  </a:lnTo>
                  <a:lnTo>
                    <a:pt x="7" y="80"/>
                  </a:lnTo>
                  <a:lnTo>
                    <a:pt x="4" y="74"/>
                  </a:lnTo>
                  <a:lnTo>
                    <a:pt x="2" y="67"/>
                  </a:lnTo>
                  <a:lnTo>
                    <a:pt x="0" y="59"/>
                  </a:lnTo>
                  <a:lnTo>
                    <a:pt x="0" y="50"/>
                  </a:lnTo>
                  <a:lnTo>
                    <a:pt x="0" y="43"/>
                  </a:lnTo>
                  <a:lnTo>
                    <a:pt x="1" y="27"/>
                  </a:lnTo>
                  <a:lnTo>
                    <a:pt x="1" y="27"/>
                  </a:lnTo>
                  <a:lnTo>
                    <a:pt x="3" y="19"/>
                  </a:lnTo>
                  <a:lnTo>
                    <a:pt x="6" y="14"/>
                  </a:lnTo>
                  <a:lnTo>
                    <a:pt x="10" y="10"/>
                  </a:lnTo>
                  <a:lnTo>
                    <a:pt x="17" y="6"/>
                  </a:lnTo>
                  <a:lnTo>
                    <a:pt x="23" y="3"/>
                  </a:lnTo>
                  <a:lnTo>
                    <a:pt x="31" y="1"/>
                  </a:lnTo>
                  <a:lnTo>
                    <a:pt x="39" y="0"/>
                  </a:lnTo>
                  <a:lnTo>
                    <a:pt x="48" y="0"/>
                  </a:lnTo>
                  <a:lnTo>
                    <a:pt x="65" y="0"/>
                  </a:lnTo>
                  <a:lnTo>
                    <a:pt x="83" y="2"/>
                  </a:lnTo>
                  <a:lnTo>
                    <a:pt x="113" y="8"/>
                  </a:lnTo>
                  <a:lnTo>
                    <a:pt x="113" y="8"/>
                  </a:lnTo>
                  <a:lnTo>
                    <a:pt x="126" y="9"/>
                  </a:lnTo>
                  <a:lnTo>
                    <a:pt x="137" y="11"/>
                  </a:lnTo>
                  <a:lnTo>
                    <a:pt x="142" y="12"/>
                  </a:lnTo>
                  <a:lnTo>
                    <a:pt x="148" y="14"/>
                  </a:lnTo>
                  <a:lnTo>
                    <a:pt x="152" y="16"/>
                  </a:lnTo>
                  <a:lnTo>
                    <a:pt x="155" y="21"/>
                  </a:lnTo>
                  <a:lnTo>
                    <a:pt x="155" y="21"/>
                  </a:lnTo>
                  <a:close/>
                  <a:moveTo>
                    <a:pt x="17" y="72"/>
                  </a:moveTo>
                  <a:lnTo>
                    <a:pt x="17" y="72"/>
                  </a:lnTo>
                  <a:lnTo>
                    <a:pt x="24" y="71"/>
                  </a:lnTo>
                  <a:lnTo>
                    <a:pt x="31" y="71"/>
                  </a:lnTo>
                  <a:lnTo>
                    <a:pt x="48" y="73"/>
                  </a:lnTo>
                  <a:lnTo>
                    <a:pt x="65" y="75"/>
                  </a:lnTo>
                  <a:lnTo>
                    <a:pt x="84" y="77"/>
                  </a:lnTo>
                  <a:lnTo>
                    <a:pt x="84" y="77"/>
                  </a:lnTo>
                  <a:lnTo>
                    <a:pt x="99" y="78"/>
                  </a:lnTo>
                  <a:lnTo>
                    <a:pt x="115" y="77"/>
                  </a:lnTo>
                  <a:lnTo>
                    <a:pt x="123" y="76"/>
                  </a:lnTo>
                  <a:lnTo>
                    <a:pt x="129" y="75"/>
                  </a:lnTo>
                  <a:lnTo>
                    <a:pt x="134" y="72"/>
                  </a:lnTo>
                  <a:lnTo>
                    <a:pt x="137" y="68"/>
                  </a:lnTo>
                  <a:lnTo>
                    <a:pt x="137" y="68"/>
                  </a:lnTo>
                  <a:lnTo>
                    <a:pt x="139" y="62"/>
                  </a:lnTo>
                  <a:lnTo>
                    <a:pt x="139" y="57"/>
                  </a:lnTo>
                  <a:lnTo>
                    <a:pt x="139" y="47"/>
                  </a:lnTo>
                  <a:lnTo>
                    <a:pt x="138" y="38"/>
                  </a:lnTo>
                  <a:lnTo>
                    <a:pt x="138" y="32"/>
                  </a:lnTo>
                  <a:lnTo>
                    <a:pt x="139" y="27"/>
                  </a:lnTo>
                  <a:lnTo>
                    <a:pt x="139" y="27"/>
                  </a:lnTo>
                  <a:lnTo>
                    <a:pt x="137" y="27"/>
                  </a:lnTo>
                  <a:lnTo>
                    <a:pt x="137" y="26"/>
                  </a:lnTo>
                  <a:lnTo>
                    <a:pt x="137" y="24"/>
                  </a:lnTo>
                  <a:lnTo>
                    <a:pt x="137" y="24"/>
                  </a:lnTo>
                  <a:lnTo>
                    <a:pt x="120" y="21"/>
                  </a:lnTo>
                  <a:lnTo>
                    <a:pt x="111" y="19"/>
                  </a:lnTo>
                  <a:lnTo>
                    <a:pt x="103" y="21"/>
                  </a:lnTo>
                  <a:lnTo>
                    <a:pt x="103" y="21"/>
                  </a:lnTo>
                  <a:lnTo>
                    <a:pt x="111" y="24"/>
                  </a:lnTo>
                  <a:lnTo>
                    <a:pt x="114" y="26"/>
                  </a:lnTo>
                  <a:lnTo>
                    <a:pt x="118" y="28"/>
                  </a:lnTo>
                  <a:lnTo>
                    <a:pt x="120" y="32"/>
                  </a:lnTo>
                  <a:lnTo>
                    <a:pt x="122" y="36"/>
                  </a:lnTo>
                  <a:lnTo>
                    <a:pt x="122" y="41"/>
                  </a:lnTo>
                  <a:lnTo>
                    <a:pt x="122" y="46"/>
                  </a:lnTo>
                  <a:lnTo>
                    <a:pt x="122" y="46"/>
                  </a:lnTo>
                  <a:lnTo>
                    <a:pt x="116" y="49"/>
                  </a:lnTo>
                  <a:lnTo>
                    <a:pt x="113" y="52"/>
                  </a:lnTo>
                  <a:lnTo>
                    <a:pt x="112" y="55"/>
                  </a:lnTo>
                  <a:lnTo>
                    <a:pt x="112" y="55"/>
                  </a:lnTo>
                  <a:lnTo>
                    <a:pt x="116" y="57"/>
                  </a:lnTo>
                  <a:lnTo>
                    <a:pt x="122" y="59"/>
                  </a:lnTo>
                  <a:lnTo>
                    <a:pt x="124" y="60"/>
                  </a:lnTo>
                  <a:lnTo>
                    <a:pt x="125" y="61"/>
                  </a:lnTo>
                  <a:lnTo>
                    <a:pt x="126" y="64"/>
                  </a:lnTo>
                  <a:lnTo>
                    <a:pt x="127" y="68"/>
                  </a:lnTo>
                  <a:lnTo>
                    <a:pt x="127" y="68"/>
                  </a:lnTo>
                  <a:lnTo>
                    <a:pt x="121" y="69"/>
                  </a:lnTo>
                  <a:lnTo>
                    <a:pt x="115" y="68"/>
                  </a:lnTo>
                  <a:lnTo>
                    <a:pt x="105" y="64"/>
                  </a:lnTo>
                  <a:lnTo>
                    <a:pt x="105" y="64"/>
                  </a:lnTo>
                  <a:lnTo>
                    <a:pt x="100" y="67"/>
                  </a:lnTo>
                  <a:lnTo>
                    <a:pt x="97" y="69"/>
                  </a:lnTo>
                  <a:lnTo>
                    <a:pt x="95" y="70"/>
                  </a:lnTo>
                  <a:lnTo>
                    <a:pt x="93" y="69"/>
                  </a:lnTo>
                  <a:lnTo>
                    <a:pt x="91" y="68"/>
                  </a:lnTo>
                  <a:lnTo>
                    <a:pt x="90" y="65"/>
                  </a:lnTo>
                  <a:lnTo>
                    <a:pt x="90" y="65"/>
                  </a:lnTo>
                  <a:lnTo>
                    <a:pt x="91" y="60"/>
                  </a:lnTo>
                  <a:lnTo>
                    <a:pt x="91" y="54"/>
                  </a:lnTo>
                  <a:lnTo>
                    <a:pt x="91" y="41"/>
                  </a:lnTo>
                  <a:lnTo>
                    <a:pt x="92" y="34"/>
                  </a:lnTo>
                  <a:lnTo>
                    <a:pt x="93" y="28"/>
                  </a:lnTo>
                  <a:lnTo>
                    <a:pt x="95" y="24"/>
                  </a:lnTo>
                  <a:lnTo>
                    <a:pt x="98" y="19"/>
                  </a:lnTo>
                  <a:lnTo>
                    <a:pt x="98" y="19"/>
                  </a:lnTo>
                  <a:lnTo>
                    <a:pt x="82" y="15"/>
                  </a:lnTo>
                  <a:lnTo>
                    <a:pt x="74" y="14"/>
                  </a:lnTo>
                  <a:lnTo>
                    <a:pt x="65" y="13"/>
                  </a:lnTo>
                  <a:lnTo>
                    <a:pt x="57" y="13"/>
                  </a:lnTo>
                  <a:lnTo>
                    <a:pt x="49" y="14"/>
                  </a:lnTo>
                  <a:lnTo>
                    <a:pt x="42" y="15"/>
                  </a:lnTo>
                  <a:lnTo>
                    <a:pt x="34" y="18"/>
                  </a:lnTo>
                  <a:lnTo>
                    <a:pt x="28" y="22"/>
                  </a:lnTo>
                  <a:lnTo>
                    <a:pt x="22" y="25"/>
                  </a:lnTo>
                  <a:lnTo>
                    <a:pt x="18" y="30"/>
                  </a:lnTo>
                  <a:lnTo>
                    <a:pt x="15" y="37"/>
                  </a:lnTo>
                  <a:lnTo>
                    <a:pt x="14" y="44"/>
                  </a:lnTo>
                  <a:lnTo>
                    <a:pt x="13" y="52"/>
                  </a:lnTo>
                  <a:lnTo>
                    <a:pt x="15" y="61"/>
                  </a:lnTo>
                  <a:lnTo>
                    <a:pt x="17" y="72"/>
                  </a:lnTo>
                  <a:lnTo>
                    <a:pt x="17" y="72"/>
                  </a:lnTo>
                  <a:close/>
                  <a:moveTo>
                    <a:pt x="99" y="34"/>
                  </a:moveTo>
                  <a:lnTo>
                    <a:pt x="99" y="34"/>
                  </a:lnTo>
                  <a:lnTo>
                    <a:pt x="99" y="42"/>
                  </a:lnTo>
                  <a:lnTo>
                    <a:pt x="99" y="42"/>
                  </a:lnTo>
                  <a:lnTo>
                    <a:pt x="104" y="41"/>
                  </a:lnTo>
                  <a:lnTo>
                    <a:pt x="107" y="40"/>
                  </a:lnTo>
                  <a:lnTo>
                    <a:pt x="109" y="38"/>
                  </a:lnTo>
                  <a:lnTo>
                    <a:pt x="109" y="34"/>
                  </a:lnTo>
                  <a:lnTo>
                    <a:pt x="109" y="34"/>
                  </a:lnTo>
                  <a:lnTo>
                    <a:pt x="105" y="33"/>
                  </a:lnTo>
                  <a:lnTo>
                    <a:pt x="99" y="34"/>
                  </a:lnTo>
                  <a:lnTo>
                    <a:pt x="99" y="3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3" name="Freeform 175"/>
            <p:cNvSpPr/>
            <p:nvPr/>
          </p:nvSpPr>
          <p:spPr bwMode="auto">
            <a:xfrm>
              <a:off x="5789613" y="1585913"/>
              <a:ext cx="19050" cy="22225"/>
            </a:xfrm>
            <a:custGeom>
              <a:avLst/>
              <a:gdLst/>
              <a:ahLst/>
              <a:cxnLst>
                <a:cxn ang="0">
                  <a:pos x="35" y="17"/>
                </a:cxn>
                <a:cxn ang="0">
                  <a:pos x="35" y="17"/>
                </a:cxn>
                <a:cxn ang="0">
                  <a:pos x="33" y="17"/>
                </a:cxn>
                <a:cxn ang="0">
                  <a:pos x="30" y="17"/>
                </a:cxn>
                <a:cxn ang="0">
                  <a:pos x="28" y="14"/>
                </a:cxn>
                <a:cxn ang="0">
                  <a:pos x="25" y="12"/>
                </a:cxn>
                <a:cxn ang="0">
                  <a:pos x="24" y="12"/>
                </a:cxn>
                <a:cxn ang="0">
                  <a:pos x="22" y="12"/>
                </a:cxn>
                <a:cxn ang="0">
                  <a:pos x="22" y="12"/>
                </a:cxn>
                <a:cxn ang="0">
                  <a:pos x="18" y="13"/>
                </a:cxn>
                <a:cxn ang="0">
                  <a:pos x="14" y="15"/>
                </a:cxn>
                <a:cxn ang="0">
                  <a:pos x="12" y="19"/>
                </a:cxn>
                <a:cxn ang="0">
                  <a:pos x="12" y="25"/>
                </a:cxn>
                <a:cxn ang="0">
                  <a:pos x="12" y="25"/>
                </a:cxn>
                <a:cxn ang="0">
                  <a:pos x="16" y="27"/>
                </a:cxn>
                <a:cxn ang="0">
                  <a:pos x="23" y="30"/>
                </a:cxn>
                <a:cxn ang="0">
                  <a:pos x="29" y="31"/>
                </a:cxn>
                <a:cxn ang="0">
                  <a:pos x="35" y="32"/>
                </a:cxn>
                <a:cxn ang="0">
                  <a:pos x="35" y="32"/>
                </a:cxn>
                <a:cxn ang="0">
                  <a:pos x="36" y="34"/>
                </a:cxn>
                <a:cxn ang="0">
                  <a:pos x="37" y="35"/>
                </a:cxn>
                <a:cxn ang="0">
                  <a:pos x="37" y="35"/>
                </a:cxn>
                <a:cxn ang="0">
                  <a:pos x="35" y="39"/>
                </a:cxn>
                <a:cxn ang="0">
                  <a:pos x="31" y="42"/>
                </a:cxn>
                <a:cxn ang="0">
                  <a:pos x="27" y="43"/>
                </a:cxn>
                <a:cxn ang="0">
                  <a:pos x="23" y="43"/>
                </a:cxn>
                <a:cxn ang="0">
                  <a:pos x="15" y="42"/>
                </a:cxn>
                <a:cxn ang="0">
                  <a:pos x="10" y="42"/>
                </a:cxn>
                <a:cxn ang="0">
                  <a:pos x="10" y="42"/>
                </a:cxn>
                <a:cxn ang="0">
                  <a:pos x="5" y="35"/>
                </a:cxn>
                <a:cxn ang="0">
                  <a:pos x="3" y="27"/>
                </a:cxn>
                <a:cxn ang="0">
                  <a:pos x="0" y="18"/>
                </a:cxn>
                <a:cxn ang="0">
                  <a:pos x="3" y="8"/>
                </a:cxn>
                <a:cxn ang="0">
                  <a:pos x="3" y="8"/>
                </a:cxn>
                <a:cxn ang="0">
                  <a:pos x="7" y="4"/>
                </a:cxn>
                <a:cxn ang="0">
                  <a:pos x="12" y="1"/>
                </a:cxn>
                <a:cxn ang="0">
                  <a:pos x="20" y="0"/>
                </a:cxn>
                <a:cxn ang="0">
                  <a:pos x="26" y="0"/>
                </a:cxn>
                <a:cxn ang="0">
                  <a:pos x="31" y="1"/>
                </a:cxn>
                <a:cxn ang="0">
                  <a:pos x="34" y="3"/>
                </a:cxn>
                <a:cxn ang="0">
                  <a:pos x="36" y="5"/>
                </a:cxn>
                <a:cxn ang="0">
                  <a:pos x="37" y="7"/>
                </a:cxn>
                <a:cxn ang="0">
                  <a:pos x="37" y="11"/>
                </a:cxn>
                <a:cxn ang="0">
                  <a:pos x="37" y="14"/>
                </a:cxn>
                <a:cxn ang="0">
                  <a:pos x="35" y="17"/>
                </a:cxn>
                <a:cxn ang="0">
                  <a:pos x="35" y="17"/>
                </a:cxn>
              </a:cxnLst>
              <a:rect l="0" t="0" r="r" b="b"/>
              <a:pathLst>
                <a:path w="37" h="43">
                  <a:moveTo>
                    <a:pt x="35" y="17"/>
                  </a:moveTo>
                  <a:lnTo>
                    <a:pt x="35" y="17"/>
                  </a:lnTo>
                  <a:lnTo>
                    <a:pt x="33" y="17"/>
                  </a:lnTo>
                  <a:lnTo>
                    <a:pt x="30" y="17"/>
                  </a:lnTo>
                  <a:lnTo>
                    <a:pt x="28" y="14"/>
                  </a:lnTo>
                  <a:lnTo>
                    <a:pt x="25" y="12"/>
                  </a:lnTo>
                  <a:lnTo>
                    <a:pt x="24" y="12"/>
                  </a:lnTo>
                  <a:lnTo>
                    <a:pt x="22" y="12"/>
                  </a:lnTo>
                  <a:lnTo>
                    <a:pt x="22" y="12"/>
                  </a:lnTo>
                  <a:lnTo>
                    <a:pt x="18" y="13"/>
                  </a:lnTo>
                  <a:lnTo>
                    <a:pt x="14" y="15"/>
                  </a:lnTo>
                  <a:lnTo>
                    <a:pt x="12" y="19"/>
                  </a:lnTo>
                  <a:lnTo>
                    <a:pt x="12" y="25"/>
                  </a:lnTo>
                  <a:lnTo>
                    <a:pt x="12" y="25"/>
                  </a:lnTo>
                  <a:lnTo>
                    <a:pt x="16" y="27"/>
                  </a:lnTo>
                  <a:lnTo>
                    <a:pt x="23" y="30"/>
                  </a:lnTo>
                  <a:lnTo>
                    <a:pt x="29" y="31"/>
                  </a:lnTo>
                  <a:lnTo>
                    <a:pt x="35" y="32"/>
                  </a:lnTo>
                  <a:lnTo>
                    <a:pt x="35" y="32"/>
                  </a:lnTo>
                  <a:lnTo>
                    <a:pt x="36" y="34"/>
                  </a:lnTo>
                  <a:lnTo>
                    <a:pt x="37" y="35"/>
                  </a:lnTo>
                  <a:lnTo>
                    <a:pt x="37" y="35"/>
                  </a:lnTo>
                  <a:lnTo>
                    <a:pt x="35" y="39"/>
                  </a:lnTo>
                  <a:lnTo>
                    <a:pt x="31" y="42"/>
                  </a:lnTo>
                  <a:lnTo>
                    <a:pt x="27" y="43"/>
                  </a:lnTo>
                  <a:lnTo>
                    <a:pt x="23" y="43"/>
                  </a:lnTo>
                  <a:lnTo>
                    <a:pt x="15" y="42"/>
                  </a:lnTo>
                  <a:lnTo>
                    <a:pt x="10" y="42"/>
                  </a:lnTo>
                  <a:lnTo>
                    <a:pt x="10" y="42"/>
                  </a:lnTo>
                  <a:lnTo>
                    <a:pt x="5" y="35"/>
                  </a:lnTo>
                  <a:lnTo>
                    <a:pt x="3" y="27"/>
                  </a:lnTo>
                  <a:lnTo>
                    <a:pt x="0" y="18"/>
                  </a:lnTo>
                  <a:lnTo>
                    <a:pt x="3" y="8"/>
                  </a:lnTo>
                  <a:lnTo>
                    <a:pt x="3" y="8"/>
                  </a:lnTo>
                  <a:lnTo>
                    <a:pt x="7" y="4"/>
                  </a:lnTo>
                  <a:lnTo>
                    <a:pt x="12" y="1"/>
                  </a:lnTo>
                  <a:lnTo>
                    <a:pt x="20" y="0"/>
                  </a:lnTo>
                  <a:lnTo>
                    <a:pt x="26" y="0"/>
                  </a:lnTo>
                  <a:lnTo>
                    <a:pt x="31" y="1"/>
                  </a:lnTo>
                  <a:lnTo>
                    <a:pt x="34" y="3"/>
                  </a:lnTo>
                  <a:lnTo>
                    <a:pt x="36" y="5"/>
                  </a:lnTo>
                  <a:lnTo>
                    <a:pt x="37" y="7"/>
                  </a:lnTo>
                  <a:lnTo>
                    <a:pt x="37" y="11"/>
                  </a:lnTo>
                  <a:lnTo>
                    <a:pt x="37" y="14"/>
                  </a:lnTo>
                  <a:lnTo>
                    <a:pt x="35" y="17"/>
                  </a:lnTo>
                  <a:lnTo>
                    <a:pt x="35" y="17"/>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4" name="Freeform 176"/>
            <p:cNvSpPr/>
            <p:nvPr/>
          </p:nvSpPr>
          <p:spPr bwMode="auto">
            <a:xfrm>
              <a:off x="5843588" y="1589088"/>
              <a:ext cx="30163" cy="28575"/>
            </a:xfrm>
            <a:custGeom>
              <a:avLst/>
              <a:gdLst/>
              <a:ahLst/>
              <a:cxnLst>
                <a:cxn ang="0">
                  <a:pos x="25" y="22"/>
                </a:cxn>
                <a:cxn ang="0">
                  <a:pos x="25" y="22"/>
                </a:cxn>
                <a:cxn ang="0">
                  <a:pos x="23" y="24"/>
                </a:cxn>
                <a:cxn ang="0">
                  <a:pos x="20" y="28"/>
                </a:cxn>
                <a:cxn ang="0">
                  <a:pos x="17" y="35"/>
                </a:cxn>
                <a:cxn ang="0">
                  <a:pos x="15" y="42"/>
                </a:cxn>
                <a:cxn ang="0">
                  <a:pos x="13" y="46"/>
                </a:cxn>
                <a:cxn ang="0">
                  <a:pos x="11" y="48"/>
                </a:cxn>
                <a:cxn ang="0">
                  <a:pos x="11" y="48"/>
                </a:cxn>
                <a:cxn ang="0">
                  <a:pos x="7" y="47"/>
                </a:cxn>
                <a:cxn ang="0">
                  <a:pos x="2" y="45"/>
                </a:cxn>
                <a:cxn ang="0">
                  <a:pos x="2" y="45"/>
                </a:cxn>
                <a:cxn ang="0">
                  <a:pos x="2" y="43"/>
                </a:cxn>
                <a:cxn ang="0">
                  <a:pos x="1" y="42"/>
                </a:cxn>
                <a:cxn ang="0">
                  <a:pos x="0" y="41"/>
                </a:cxn>
                <a:cxn ang="0">
                  <a:pos x="0" y="41"/>
                </a:cxn>
                <a:cxn ang="0">
                  <a:pos x="4" y="37"/>
                </a:cxn>
                <a:cxn ang="0">
                  <a:pos x="8" y="32"/>
                </a:cxn>
                <a:cxn ang="0">
                  <a:pos x="13" y="23"/>
                </a:cxn>
                <a:cxn ang="0">
                  <a:pos x="18" y="11"/>
                </a:cxn>
                <a:cxn ang="0">
                  <a:pos x="23" y="0"/>
                </a:cxn>
                <a:cxn ang="0">
                  <a:pos x="23" y="0"/>
                </a:cxn>
                <a:cxn ang="0">
                  <a:pos x="28" y="0"/>
                </a:cxn>
                <a:cxn ang="0">
                  <a:pos x="30" y="0"/>
                </a:cxn>
                <a:cxn ang="0">
                  <a:pos x="31" y="1"/>
                </a:cxn>
                <a:cxn ang="0">
                  <a:pos x="32" y="5"/>
                </a:cxn>
                <a:cxn ang="0">
                  <a:pos x="33" y="9"/>
                </a:cxn>
                <a:cxn ang="0">
                  <a:pos x="33" y="19"/>
                </a:cxn>
                <a:cxn ang="0">
                  <a:pos x="34" y="22"/>
                </a:cxn>
                <a:cxn ang="0">
                  <a:pos x="37" y="25"/>
                </a:cxn>
                <a:cxn ang="0">
                  <a:pos x="37" y="25"/>
                </a:cxn>
                <a:cxn ang="0">
                  <a:pos x="43" y="15"/>
                </a:cxn>
                <a:cxn ang="0">
                  <a:pos x="46" y="11"/>
                </a:cxn>
                <a:cxn ang="0">
                  <a:pos x="52" y="8"/>
                </a:cxn>
                <a:cxn ang="0">
                  <a:pos x="52" y="8"/>
                </a:cxn>
                <a:cxn ang="0">
                  <a:pos x="54" y="12"/>
                </a:cxn>
                <a:cxn ang="0">
                  <a:pos x="56" y="17"/>
                </a:cxn>
                <a:cxn ang="0">
                  <a:pos x="58" y="29"/>
                </a:cxn>
                <a:cxn ang="0">
                  <a:pos x="59" y="42"/>
                </a:cxn>
                <a:cxn ang="0">
                  <a:pos x="59" y="56"/>
                </a:cxn>
                <a:cxn ang="0">
                  <a:pos x="59" y="56"/>
                </a:cxn>
                <a:cxn ang="0">
                  <a:pos x="49" y="56"/>
                </a:cxn>
                <a:cxn ang="0">
                  <a:pos x="49" y="56"/>
                </a:cxn>
                <a:cxn ang="0">
                  <a:pos x="49" y="51"/>
                </a:cxn>
                <a:cxn ang="0">
                  <a:pos x="49" y="43"/>
                </a:cxn>
                <a:cxn ang="0">
                  <a:pos x="47" y="28"/>
                </a:cxn>
                <a:cxn ang="0">
                  <a:pos x="47" y="28"/>
                </a:cxn>
                <a:cxn ang="0">
                  <a:pos x="44" y="33"/>
                </a:cxn>
                <a:cxn ang="0">
                  <a:pos x="41" y="40"/>
                </a:cxn>
                <a:cxn ang="0">
                  <a:pos x="39" y="43"/>
                </a:cxn>
                <a:cxn ang="0">
                  <a:pos x="37" y="45"/>
                </a:cxn>
                <a:cxn ang="0">
                  <a:pos x="33" y="46"/>
                </a:cxn>
                <a:cxn ang="0">
                  <a:pos x="30" y="45"/>
                </a:cxn>
                <a:cxn ang="0">
                  <a:pos x="30" y="45"/>
                </a:cxn>
                <a:cxn ang="0">
                  <a:pos x="27" y="40"/>
                </a:cxn>
                <a:cxn ang="0">
                  <a:pos x="26" y="35"/>
                </a:cxn>
                <a:cxn ang="0">
                  <a:pos x="25" y="22"/>
                </a:cxn>
                <a:cxn ang="0">
                  <a:pos x="25" y="22"/>
                </a:cxn>
              </a:cxnLst>
              <a:rect l="0" t="0" r="r" b="b"/>
              <a:pathLst>
                <a:path w="59" h="56">
                  <a:moveTo>
                    <a:pt x="25" y="22"/>
                  </a:moveTo>
                  <a:lnTo>
                    <a:pt x="25" y="22"/>
                  </a:lnTo>
                  <a:lnTo>
                    <a:pt x="23" y="24"/>
                  </a:lnTo>
                  <a:lnTo>
                    <a:pt x="20" y="28"/>
                  </a:lnTo>
                  <a:lnTo>
                    <a:pt x="17" y="35"/>
                  </a:lnTo>
                  <a:lnTo>
                    <a:pt x="15" y="42"/>
                  </a:lnTo>
                  <a:lnTo>
                    <a:pt x="13" y="46"/>
                  </a:lnTo>
                  <a:lnTo>
                    <a:pt x="11" y="48"/>
                  </a:lnTo>
                  <a:lnTo>
                    <a:pt x="11" y="48"/>
                  </a:lnTo>
                  <a:lnTo>
                    <a:pt x="7" y="47"/>
                  </a:lnTo>
                  <a:lnTo>
                    <a:pt x="2" y="45"/>
                  </a:lnTo>
                  <a:lnTo>
                    <a:pt x="2" y="45"/>
                  </a:lnTo>
                  <a:lnTo>
                    <a:pt x="2" y="43"/>
                  </a:lnTo>
                  <a:lnTo>
                    <a:pt x="1" y="42"/>
                  </a:lnTo>
                  <a:lnTo>
                    <a:pt x="0" y="41"/>
                  </a:lnTo>
                  <a:lnTo>
                    <a:pt x="0" y="41"/>
                  </a:lnTo>
                  <a:lnTo>
                    <a:pt x="4" y="37"/>
                  </a:lnTo>
                  <a:lnTo>
                    <a:pt x="8" y="32"/>
                  </a:lnTo>
                  <a:lnTo>
                    <a:pt x="13" y="23"/>
                  </a:lnTo>
                  <a:lnTo>
                    <a:pt x="18" y="11"/>
                  </a:lnTo>
                  <a:lnTo>
                    <a:pt x="23" y="0"/>
                  </a:lnTo>
                  <a:lnTo>
                    <a:pt x="23" y="0"/>
                  </a:lnTo>
                  <a:lnTo>
                    <a:pt x="28" y="0"/>
                  </a:lnTo>
                  <a:lnTo>
                    <a:pt x="30" y="0"/>
                  </a:lnTo>
                  <a:lnTo>
                    <a:pt x="31" y="1"/>
                  </a:lnTo>
                  <a:lnTo>
                    <a:pt x="32" y="5"/>
                  </a:lnTo>
                  <a:lnTo>
                    <a:pt x="33" y="9"/>
                  </a:lnTo>
                  <a:lnTo>
                    <a:pt x="33" y="19"/>
                  </a:lnTo>
                  <a:lnTo>
                    <a:pt x="34" y="22"/>
                  </a:lnTo>
                  <a:lnTo>
                    <a:pt x="37" y="25"/>
                  </a:lnTo>
                  <a:lnTo>
                    <a:pt x="37" y="25"/>
                  </a:lnTo>
                  <a:lnTo>
                    <a:pt x="43" y="15"/>
                  </a:lnTo>
                  <a:lnTo>
                    <a:pt x="46" y="11"/>
                  </a:lnTo>
                  <a:lnTo>
                    <a:pt x="52" y="8"/>
                  </a:lnTo>
                  <a:lnTo>
                    <a:pt x="52" y="8"/>
                  </a:lnTo>
                  <a:lnTo>
                    <a:pt x="54" y="12"/>
                  </a:lnTo>
                  <a:lnTo>
                    <a:pt x="56" y="17"/>
                  </a:lnTo>
                  <a:lnTo>
                    <a:pt x="58" y="29"/>
                  </a:lnTo>
                  <a:lnTo>
                    <a:pt x="59" y="42"/>
                  </a:lnTo>
                  <a:lnTo>
                    <a:pt x="59" y="56"/>
                  </a:lnTo>
                  <a:lnTo>
                    <a:pt x="59" y="56"/>
                  </a:lnTo>
                  <a:lnTo>
                    <a:pt x="49" y="56"/>
                  </a:lnTo>
                  <a:lnTo>
                    <a:pt x="49" y="56"/>
                  </a:lnTo>
                  <a:lnTo>
                    <a:pt x="49" y="51"/>
                  </a:lnTo>
                  <a:lnTo>
                    <a:pt x="49" y="43"/>
                  </a:lnTo>
                  <a:lnTo>
                    <a:pt x="47" y="28"/>
                  </a:lnTo>
                  <a:lnTo>
                    <a:pt x="47" y="28"/>
                  </a:lnTo>
                  <a:lnTo>
                    <a:pt x="44" y="33"/>
                  </a:lnTo>
                  <a:lnTo>
                    <a:pt x="41" y="40"/>
                  </a:lnTo>
                  <a:lnTo>
                    <a:pt x="39" y="43"/>
                  </a:lnTo>
                  <a:lnTo>
                    <a:pt x="37" y="45"/>
                  </a:lnTo>
                  <a:lnTo>
                    <a:pt x="33" y="46"/>
                  </a:lnTo>
                  <a:lnTo>
                    <a:pt x="30" y="45"/>
                  </a:lnTo>
                  <a:lnTo>
                    <a:pt x="30" y="45"/>
                  </a:lnTo>
                  <a:lnTo>
                    <a:pt x="27" y="40"/>
                  </a:lnTo>
                  <a:lnTo>
                    <a:pt x="26" y="35"/>
                  </a:lnTo>
                  <a:lnTo>
                    <a:pt x="25" y="22"/>
                  </a:lnTo>
                  <a:lnTo>
                    <a:pt x="25" y="22"/>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5" name="Freeform 177"/>
            <p:cNvSpPr>
              <a:spLocks noEditPoints="1"/>
            </p:cNvSpPr>
            <p:nvPr/>
          </p:nvSpPr>
          <p:spPr bwMode="auto">
            <a:xfrm>
              <a:off x="5997576" y="1593850"/>
              <a:ext cx="84138" cy="52388"/>
            </a:xfrm>
            <a:custGeom>
              <a:avLst/>
              <a:gdLst/>
              <a:ahLst/>
              <a:cxnLst>
                <a:cxn ang="0">
                  <a:pos x="156" y="33"/>
                </a:cxn>
                <a:cxn ang="0">
                  <a:pos x="155" y="80"/>
                </a:cxn>
                <a:cxn ang="0">
                  <a:pos x="150" y="91"/>
                </a:cxn>
                <a:cxn ang="0">
                  <a:pos x="138" y="96"/>
                </a:cxn>
                <a:cxn ang="0">
                  <a:pos x="118" y="98"/>
                </a:cxn>
                <a:cxn ang="0">
                  <a:pos x="43" y="91"/>
                </a:cxn>
                <a:cxn ang="0">
                  <a:pos x="21" y="92"/>
                </a:cxn>
                <a:cxn ang="0">
                  <a:pos x="9" y="82"/>
                </a:cxn>
                <a:cxn ang="0">
                  <a:pos x="0" y="58"/>
                </a:cxn>
                <a:cxn ang="0">
                  <a:pos x="3" y="11"/>
                </a:cxn>
                <a:cxn ang="0">
                  <a:pos x="15" y="4"/>
                </a:cxn>
                <a:cxn ang="0">
                  <a:pos x="45" y="0"/>
                </a:cxn>
                <a:cxn ang="0">
                  <a:pos x="93" y="5"/>
                </a:cxn>
                <a:cxn ang="0">
                  <a:pos x="123" y="9"/>
                </a:cxn>
                <a:cxn ang="0">
                  <a:pos x="133" y="7"/>
                </a:cxn>
                <a:cxn ang="0">
                  <a:pos x="142" y="10"/>
                </a:cxn>
                <a:cxn ang="0">
                  <a:pos x="154" y="16"/>
                </a:cxn>
                <a:cxn ang="0">
                  <a:pos x="56" y="43"/>
                </a:cxn>
                <a:cxn ang="0">
                  <a:pos x="48" y="45"/>
                </a:cxn>
                <a:cxn ang="0">
                  <a:pos x="40" y="42"/>
                </a:cxn>
                <a:cxn ang="0">
                  <a:pos x="39" y="59"/>
                </a:cxn>
                <a:cxn ang="0">
                  <a:pos x="33" y="64"/>
                </a:cxn>
                <a:cxn ang="0">
                  <a:pos x="27" y="63"/>
                </a:cxn>
                <a:cxn ang="0">
                  <a:pos x="25" y="58"/>
                </a:cxn>
                <a:cxn ang="0">
                  <a:pos x="32" y="35"/>
                </a:cxn>
                <a:cxn ang="0">
                  <a:pos x="38" y="19"/>
                </a:cxn>
                <a:cxn ang="0">
                  <a:pos x="43" y="17"/>
                </a:cxn>
                <a:cxn ang="0">
                  <a:pos x="48" y="25"/>
                </a:cxn>
                <a:cxn ang="0">
                  <a:pos x="51" y="27"/>
                </a:cxn>
                <a:cxn ang="0">
                  <a:pos x="57" y="13"/>
                </a:cxn>
                <a:cxn ang="0">
                  <a:pos x="45" y="13"/>
                </a:cxn>
                <a:cxn ang="0">
                  <a:pos x="23" y="18"/>
                </a:cxn>
                <a:cxn ang="0">
                  <a:pos x="14" y="23"/>
                </a:cxn>
                <a:cxn ang="0">
                  <a:pos x="14" y="61"/>
                </a:cxn>
                <a:cxn ang="0">
                  <a:pos x="27" y="74"/>
                </a:cxn>
                <a:cxn ang="0">
                  <a:pos x="71" y="79"/>
                </a:cxn>
                <a:cxn ang="0">
                  <a:pos x="130" y="83"/>
                </a:cxn>
                <a:cxn ang="0">
                  <a:pos x="134" y="79"/>
                </a:cxn>
                <a:cxn ang="0">
                  <a:pos x="143" y="63"/>
                </a:cxn>
                <a:cxn ang="0">
                  <a:pos x="145" y="27"/>
                </a:cxn>
                <a:cxn ang="0">
                  <a:pos x="104" y="18"/>
                </a:cxn>
                <a:cxn ang="0">
                  <a:pos x="66" y="15"/>
                </a:cxn>
                <a:cxn ang="0">
                  <a:pos x="69" y="40"/>
                </a:cxn>
                <a:cxn ang="0">
                  <a:pos x="77" y="65"/>
                </a:cxn>
                <a:cxn ang="0">
                  <a:pos x="72" y="68"/>
                </a:cxn>
                <a:cxn ang="0">
                  <a:pos x="67" y="70"/>
                </a:cxn>
                <a:cxn ang="0">
                  <a:pos x="55" y="42"/>
                </a:cxn>
                <a:cxn ang="0">
                  <a:pos x="56" y="43"/>
                </a:cxn>
              </a:cxnLst>
              <a:rect l="0" t="0" r="r" b="b"/>
              <a:pathLst>
                <a:path w="157" h="98">
                  <a:moveTo>
                    <a:pt x="157" y="16"/>
                  </a:moveTo>
                  <a:lnTo>
                    <a:pt x="157" y="16"/>
                  </a:lnTo>
                  <a:lnTo>
                    <a:pt x="156" y="33"/>
                  </a:lnTo>
                  <a:lnTo>
                    <a:pt x="156" y="53"/>
                  </a:lnTo>
                  <a:lnTo>
                    <a:pt x="156" y="73"/>
                  </a:lnTo>
                  <a:lnTo>
                    <a:pt x="155" y="80"/>
                  </a:lnTo>
                  <a:lnTo>
                    <a:pt x="154" y="87"/>
                  </a:lnTo>
                  <a:lnTo>
                    <a:pt x="154" y="87"/>
                  </a:lnTo>
                  <a:lnTo>
                    <a:pt x="150" y="91"/>
                  </a:lnTo>
                  <a:lnTo>
                    <a:pt x="146" y="93"/>
                  </a:lnTo>
                  <a:lnTo>
                    <a:pt x="142" y="95"/>
                  </a:lnTo>
                  <a:lnTo>
                    <a:pt x="138" y="96"/>
                  </a:lnTo>
                  <a:lnTo>
                    <a:pt x="128" y="98"/>
                  </a:lnTo>
                  <a:lnTo>
                    <a:pt x="118" y="98"/>
                  </a:lnTo>
                  <a:lnTo>
                    <a:pt x="118" y="98"/>
                  </a:lnTo>
                  <a:lnTo>
                    <a:pt x="95" y="94"/>
                  </a:lnTo>
                  <a:lnTo>
                    <a:pt x="69" y="92"/>
                  </a:lnTo>
                  <a:lnTo>
                    <a:pt x="43" y="91"/>
                  </a:lnTo>
                  <a:lnTo>
                    <a:pt x="32" y="92"/>
                  </a:lnTo>
                  <a:lnTo>
                    <a:pt x="21" y="92"/>
                  </a:lnTo>
                  <a:lnTo>
                    <a:pt x="21" y="92"/>
                  </a:lnTo>
                  <a:lnTo>
                    <a:pt x="15" y="90"/>
                  </a:lnTo>
                  <a:lnTo>
                    <a:pt x="12" y="87"/>
                  </a:lnTo>
                  <a:lnTo>
                    <a:pt x="9" y="82"/>
                  </a:lnTo>
                  <a:lnTo>
                    <a:pt x="6" y="78"/>
                  </a:lnTo>
                  <a:lnTo>
                    <a:pt x="3" y="68"/>
                  </a:lnTo>
                  <a:lnTo>
                    <a:pt x="0" y="58"/>
                  </a:lnTo>
                  <a:lnTo>
                    <a:pt x="0" y="47"/>
                  </a:lnTo>
                  <a:lnTo>
                    <a:pt x="0" y="34"/>
                  </a:lnTo>
                  <a:lnTo>
                    <a:pt x="3" y="11"/>
                  </a:lnTo>
                  <a:lnTo>
                    <a:pt x="3" y="11"/>
                  </a:lnTo>
                  <a:lnTo>
                    <a:pt x="9" y="6"/>
                  </a:lnTo>
                  <a:lnTo>
                    <a:pt x="15" y="4"/>
                  </a:lnTo>
                  <a:lnTo>
                    <a:pt x="23" y="2"/>
                  </a:lnTo>
                  <a:lnTo>
                    <a:pt x="29" y="1"/>
                  </a:lnTo>
                  <a:lnTo>
                    <a:pt x="45" y="0"/>
                  </a:lnTo>
                  <a:lnTo>
                    <a:pt x="62" y="1"/>
                  </a:lnTo>
                  <a:lnTo>
                    <a:pt x="78" y="3"/>
                  </a:lnTo>
                  <a:lnTo>
                    <a:pt x="93" y="5"/>
                  </a:lnTo>
                  <a:lnTo>
                    <a:pt x="109" y="7"/>
                  </a:lnTo>
                  <a:lnTo>
                    <a:pt x="123" y="9"/>
                  </a:lnTo>
                  <a:lnTo>
                    <a:pt x="123" y="9"/>
                  </a:lnTo>
                  <a:lnTo>
                    <a:pt x="127" y="9"/>
                  </a:lnTo>
                  <a:lnTo>
                    <a:pt x="130" y="7"/>
                  </a:lnTo>
                  <a:lnTo>
                    <a:pt x="133" y="7"/>
                  </a:lnTo>
                  <a:lnTo>
                    <a:pt x="135" y="7"/>
                  </a:lnTo>
                  <a:lnTo>
                    <a:pt x="135" y="7"/>
                  </a:lnTo>
                  <a:lnTo>
                    <a:pt x="142" y="10"/>
                  </a:lnTo>
                  <a:lnTo>
                    <a:pt x="146" y="13"/>
                  </a:lnTo>
                  <a:lnTo>
                    <a:pt x="151" y="16"/>
                  </a:lnTo>
                  <a:lnTo>
                    <a:pt x="154" y="16"/>
                  </a:lnTo>
                  <a:lnTo>
                    <a:pt x="157" y="16"/>
                  </a:lnTo>
                  <a:lnTo>
                    <a:pt x="157" y="16"/>
                  </a:lnTo>
                  <a:close/>
                  <a:moveTo>
                    <a:pt x="56" y="43"/>
                  </a:moveTo>
                  <a:lnTo>
                    <a:pt x="56" y="43"/>
                  </a:lnTo>
                  <a:lnTo>
                    <a:pt x="52" y="45"/>
                  </a:lnTo>
                  <a:lnTo>
                    <a:pt x="48" y="45"/>
                  </a:lnTo>
                  <a:lnTo>
                    <a:pt x="44" y="44"/>
                  </a:lnTo>
                  <a:lnTo>
                    <a:pt x="40" y="42"/>
                  </a:lnTo>
                  <a:lnTo>
                    <a:pt x="40" y="42"/>
                  </a:lnTo>
                  <a:lnTo>
                    <a:pt x="40" y="49"/>
                  </a:lnTo>
                  <a:lnTo>
                    <a:pt x="39" y="56"/>
                  </a:lnTo>
                  <a:lnTo>
                    <a:pt x="39" y="59"/>
                  </a:lnTo>
                  <a:lnTo>
                    <a:pt x="37" y="61"/>
                  </a:lnTo>
                  <a:lnTo>
                    <a:pt x="35" y="63"/>
                  </a:lnTo>
                  <a:lnTo>
                    <a:pt x="33" y="64"/>
                  </a:lnTo>
                  <a:lnTo>
                    <a:pt x="33" y="64"/>
                  </a:lnTo>
                  <a:lnTo>
                    <a:pt x="29" y="64"/>
                  </a:lnTo>
                  <a:lnTo>
                    <a:pt x="27" y="63"/>
                  </a:lnTo>
                  <a:lnTo>
                    <a:pt x="26" y="61"/>
                  </a:lnTo>
                  <a:lnTo>
                    <a:pt x="25" y="58"/>
                  </a:lnTo>
                  <a:lnTo>
                    <a:pt x="25" y="58"/>
                  </a:lnTo>
                  <a:lnTo>
                    <a:pt x="27" y="53"/>
                  </a:lnTo>
                  <a:lnTo>
                    <a:pt x="29" y="48"/>
                  </a:lnTo>
                  <a:lnTo>
                    <a:pt x="32" y="35"/>
                  </a:lnTo>
                  <a:lnTo>
                    <a:pt x="33" y="30"/>
                  </a:lnTo>
                  <a:lnTo>
                    <a:pt x="35" y="23"/>
                  </a:lnTo>
                  <a:lnTo>
                    <a:pt x="38" y="19"/>
                  </a:lnTo>
                  <a:lnTo>
                    <a:pt x="41" y="16"/>
                  </a:lnTo>
                  <a:lnTo>
                    <a:pt x="41" y="16"/>
                  </a:lnTo>
                  <a:lnTo>
                    <a:pt x="43" y="17"/>
                  </a:lnTo>
                  <a:lnTo>
                    <a:pt x="45" y="17"/>
                  </a:lnTo>
                  <a:lnTo>
                    <a:pt x="47" y="20"/>
                  </a:lnTo>
                  <a:lnTo>
                    <a:pt x="48" y="25"/>
                  </a:lnTo>
                  <a:lnTo>
                    <a:pt x="49" y="26"/>
                  </a:lnTo>
                  <a:lnTo>
                    <a:pt x="51" y="27"/>
                  </a:lnTo>
                  <a:lnTo>
                    <a:pt x="51" y="27"/>
                  </a:lnTo>
                  <a:lnTo>
                    <a:pt x="55" y="19"/>
                  </a:lnTo>
                  <a:lnTo>
                    <a:pt x="57" y="15"/>
                  </a:lnTo>
                  <a:lnTo>
                    <a:pt x="57" y="13"/>
                  </a:lnTo>
                  <a:lnTo>
                    <a:pt x="56" y="12"/>
                  </a:lnTo>
                  <a:lnTo>
                    <a:pt x="56" y="12"/>
                  </a:lnTo>
                  <a:lnTo>
                    <a:pt x="45" y="13"/>
                  </a:lnTo>
                  <a:lnTo>
                    <a:pt x="34" y="14"/>
                  </a:lnTo>
                  <a:lnTo>
                    <a:pt x="28" y="16"/>
                  </a:lnTo>
                  <a:lnTo>
                    <a:pt x="23" y="18"/>
                  </a:lnTo>
                  <a:lnTo>
                    <a:pt x="19" y="20"/>
                  </a:lnTo>
                  <a:lnTo>
                    <a:pt x="14" y="23"/>
                  </a:lnTo>
                  <a:lnTo>
                    <a:pt x="14" y="23"/>
                  </a:lnTo>
                  <a:lnTo>
                    <a:pt x="13" y="36"/>
                  </a:lnTo>
                  <a:lnTo>
                    <a:pt x="13" y="49"/>
                  </a:lnTo>
                  <a:lnTo>
                    <a:pt x="14" y="61"/>
                  </a:lnTo>
                  <a:lnTo>
                    <a:pt x="17" y="70"/>
                  </a:lnTo>
                  <a:lnTo>
                    <a:pt x="17" y="70"/>
                  </a:lnTo>
                  <a:lnTo>
                    <a:pt x="27" y="74"/>
                  </a:lnTo>
                  <a:lnTo>
                    <a:pt x="41" y="77"/>
                  </a:lnTo>
                  <a:lnTo>
                    <a:pt x="56" y="78"/>
                  </a:lnTo>
                  <a:lnTo>
                    <a:pt x="71" y="79"/>
                  </a:lnTo>
                  <a:lnTo>
                    <a:pt x="103" y="80"/>
                  </a:lnTo>
                  <a:lnTo>
                    <a:pt x="117" y="81"/>
                  </a:lnTo>
                  <a:lnTo>
                    <a:pt x="130" y="83"/>
                  </a:lnTo>
                  <a:lnTo>
                    <a:pt x="130" y="83"/>
                  </a:lnTo>
                  <a:lnTo>
                    <a:pt x="131" y="80"/>
                  </a:lnTo>
                  <a:lnTo>
                    <a:pt x="134" y="79"/>
                  </a:lnTo>
                  <a:lnTo>
                    <a:pt x="141" y="76"/>
                  </a:lnTo>
                  <a:lnTo>
                    <a:pt x="141" y="76"/>
                  </a:lnTo>
                  <a:lnTo>
                    <a:pt x="143" y="63"/>
                  </a:lnTo>
                  <a:lnTo>
                    <a:pt x="143" y="51"/>
                  </a:lnTo>
                  <a:lnTo>
                    <a:pt x="144" y="40"/>
                  </a:lnTo>
                  <a:lnTo>
                    <a:pt x="145" y="27"/>
                  </a:lnTo>
                  <a:lnTo>
                    <a:pt x="145" y="27"/>
                  </a:lnTo>
                  <a:lnTo>
                    <a:pt x="125" y="22"/>
                  </a:lnTo>
                  <a:lnTo>
                    <a:pt x="104" y="18"/>
                  </a:lnTo>
                  <a:lnTo>
                    <a:pt x="84" y="15"/>
                  </a:lnTo>
                  <a:lnTo>
                    <a:pt x="74" y="15"/>
                  </a:lnTo>
                  <a:lnTo>
                    <a:pt x="66" y="15"/>
                  </a:lnTo>
                  <a:lnTo>
                    <a:pt x="66" y="15"/>
                  </a:lnTo>
                  <a:lnTo>
                    <a:pt x="67" y="26"/>
                  </a:lnTo>
                  <a:lnTo>
                    <a:pt x="69" y="40"/>
                  </a:lnTo>
                  <a:lnTo>
                    <a:pt x="71" y="53"/>
                  </a:lnTo>
                  <a:lnTo>
                    <a:pt x="73" y="60"/>
                  </a:lnTo>
                  <a:lnTo>
                    <a:pt x="77" y="65"/>
                  </a:lnTo>
                  <a:lnTo>
                    <a:pt x="77" y="65"/>
                  </a:lnTo>
                  <a:lnTo>
                    <a:pt x="74" y="67"/>
                  </a:lnTo>
                  <a:lnTo>
                    <a:pt x="72" y="68"/>
                  </a:lnTo>
                  <a:lnTo>
                    <a:pt x="69" y="70"/>
                  </a:lnTo>
                  <a:lnTo>
                    <a:pt x="67" y="70"/>
                  </a:lnTo>
                  <a:lnTo>
                    <a:pt x="67" y="70"/>
                  </a:lnTo>
                  <a:lnTo>
                    <a:pt x="60" y="52"/>
                  </a:lnTo>
                  <a:lnTo>
                    <a:pt x="58" y="46"/>
                  </a:lnTo>
                  <a:lnTo>
                    <a:pt x="55" y="42"/>
                  </a:lnTo>
                  <a:lnTo>
                    <a:pt x="55" y="42"/>
                  </a:lnTo>
                  <a:lnTo>
                    <a:pt x="56" y="42"/>
                  </a:lnTo>
                  <a:lnTo>
                    <a:pt x="56" y="43"/>
                  </a:lnTo>
                  <a:lnTo>
                    <a:pt x="56" y="4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6" name="Freeform 178"/>
            <p:cNvSpPr/>
            <p:nvPr/>
          </p:nvSpPr>
          <p:spPr bwMode="auto">
            <a:xfrm>
              <a:off x="6130926" y="1593850"/>
              <a:ext cx="4763" cy="7938"/>
            </a:xfrm>
            <a:custGeom>
              <a:avLst/>
              <a:gdLst/>
              <a:ahLst/>
              <a:cxnLst>
                <a:cxn ang="0">
                  <a:pos x="11" y="0"/>
                </a:cxn>
                <a:cxn ang="0">
                  <a:pos x="11" y="0"/>
                </a:cxn>
                <a:cxn ang="0">
                  <a:pos x="11" y="8"/>
                </a:cxn>
                <a:cxn ang="0">
                  <a:pos x="11" y="15"/>
                </a:cxn>
                <a:cxn ang="0">
                  <a:pos x="11" y="15"/>
                </a:cxn>
                <a:cxn ang="0">
                  <a:pos x="7" y="14"/>
                </a:cxn>
                <a:cxn ang="0">
                  <a:pos x="5" y="13"/>
                </a:cxn>
                <a:cxn ang="0">
                  <a:pos x="3" y="10"/>
                </a:cxn>
                <a:cxn ang="0">
                  <a:pos x="2" y="5"/>
                </a:cxn>
                <a:cxn ang="0">
                  <a:pos x="1" y="4"/>
                </a:cxn>
                <a:cxn ang="0">
                  <a:pos x="0" y="3"/>
                </a:cxn>
                <a:cxn ang="0">
                  <a:pos x="0" y="3"/>
                </a:cxn>
                <a:cxn ang="0">
                  <a:pos x="2" y="2"/>
                </a:cxn>
                <a:cxn ang="0">
                  <a:pos x="4" y="1"/>
                </a:cxn>
                <a:cxn ang="0">
                  <a:pos x="7" y="1"/>
                </a:cxn>
                <a:cxn ang="0">
                  <a:pos x="11" y="0"/>
                </a:cxn>
                <a:cxn ang="0">
                  <a:pos x="11" y="0"/>
                </a:cxn>
              </a:cxnLst>
              <a:rect l="0" t="0" r="r" b="b"/>
              <a:pathLst>
                <a:path w="11" h="15">
                  <a:moveTo>
                    <a:pt x="11" y="0"/>
                  </a:moveTo>
                  <a:lnTo>
                    <a:pt x="11" y="0"/>
                  </a:lnTo>
                  <a:lnTo>
                    <a:pt x="11" y="8"/>
                  </a:lnTo>
                  <a:lnTo>
                    <a:pt x="11" y="15"/>
                  </a:lnTo>
                  <a:lnTo>
                    <a:pt x="11" y="15"/>
                  </a:lnTo>
                  <a:lnTo>
                    <a:pt x="7" y="14"/>
                  </a:lnTo>
                  <a:lnTo>
                    <a:pt x="5" y="13"/>
                  </a:lnTo>
                  <a:lnTo>
                    <a:pt x="3" y="10"/>
                  </a:lnTo>
                  <a:lnTo>
                    <a:pt x="2" y="5"/>
                  </a:lnTo>
                  <a:lnTo>
                    <a:pt x="1" y="4"/>
                  </a:lnTo>
                  <a:lnTo>
                    <a:pt x="0" y="3"/>
                  </a:lnTo>
                  <a:lnTo>
                    <a:pt x="0" y="3"/>
                  </a:lnTo>
                  <a:lnTo>
                    <a:pt x="2" y="2"/>
                  </a:lnTo>
                  <a:lnTo>
                    <a:pt x="4" y="1"/>
                  </a:lnTo>
                  <a:lnTo>
                    <a:pt x="7" y="1"/>
                  </a:lnTo>
                  <a:lnTo>
                    <a:pt x="11" y="0"/>
                  </a:lnTo>
                  <a:lnTo>
                    <a:pt x="11"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7" name="Freeform 179"/>
            <p:cNvSpPr>
              <a:spLocks noEditPoints="1"/>
            </p:cNvSpPr>
            <p:nvPr/>
          </p:nvSpPr>
          <p:spPr bwMode="auto">
            <a:xfrm>
              <a:off x="6084888" y="1600200"/>
              <a:ext cx="77788" cy="55563"/>
            </a:xfrm>
            <a:custGeom>
              <a:avLst/>
              <a:gdLst/>
              <a:ahLst/>
              <a:cxnLst>
                <a:cxn ang="0">
                  <a:pos x="139" y="5"/>
                </a:cxn>
                <a:cxn ang="0">
                  <a:pos x="145" y="22"/>
                </a:cxn>
                <a:cxn ang="0">
                  <a:pos x="147" y="45"/>
                </a:cxn>
                <a:cxn ang="0">
                  <a:pos x="145" y="92"/>
                </a:cxn>
                <a:cxn ang="0">
                  <a:pos x="142" y="95"/>
                </a:cxn>
                <a:cxn ang="0">
                  <a:pos x="134" y="99"/>
                </a:cxn>
                <a:cxn ang="0">
                  <a:pos x="120" y="103"/>
                </a:cxn>
                <a:cxn ang="0">
                  <a:pos x="87" y="100"/>
                </a:cxn>
                <a:cxn ang="0">
                  <a:pos x="64" y="100"/>
                </a:cxn>
                <a:cxn ang="0">
                  <a:pos x="52" y="95"/>
                </a:cxn>
                <a:cxn ang="0">
                  <a:pos x="8" y="85"/>
                </a:cxn>
                <a:cxn ang="0">
                  <a:pos x="3" y="75"/>
                </a:cxn>
                <a:cxn ang="0">
                  <a:pos x="0" y="51"/>
                </a:cxn>
                <a:cxn ang="0">
                  <a:pos x="2" y="29"/>
                </a:cxn>
                <a:cxn ang="0">
                  <a:pos x="9" y="8"/>
                </a:cxn>
                <a:cxn ang="0">
                  <a:pos x="13" y="0"/>
                </a:cxn>
                <a:cxn ang="0">
                  <a:pos x="75" y="3"/>
                </a:cxn>
                <a:cxn ang="0">
                  <a:pos x="139" y="5"/>
                </a:cxn>
                <a:cxn ang="0">
                  <a:pos x="21" y="17"/>
                </a:cxn>
                <a:cxn ang="0">
                  <a:pos x="17" y="23"/>
                </a:cxn>
                <a:cxn ang="0">
                  <a:pos x="14" y="37"/>
                </a:cxn>
                <a:cxn ang="0">
                  <a:pos x="13" y="59"/>
                </a:cxn>
                <a:cxn ang="0">
                  <a:pos x="15" y="72"/>
                </a:cxn>
                <a:cxn ang="0">
                  <a:pos x="64" y="84"/>
                </a:cxn>
                <a:cxn ang="0">
                  <a:pos x="120" y="90"/>
                </a:cxn>
                <a:cxn ang="0">
                  <a:pos x="123" y="89"/>
                </a:cxn>
                <a:cxn ang="0">
                  <a:pos x="129" y="83"/>
                </a:cxn>
                <a:cxn ang="0">
                  <a:pos x="133" y="73"/>
                </a:cxn>
                <a:cxn ang="0">
                  <a:pos x="133" y="45"/>
                </a:cxn>
                <a:cxn ang="0">
                  <a:pos x="133" y="24"/>
                </a:cxn>
                <a:cxn ang="0">
                  <a:pos x="104" y="18"/>
                </a:cxn>
                <a:cxn ang="0">
                  <a:pos x="75" y="15"/>
                </a:cxn>
                <a:cxn ang="0">
                  <a:pos x="47" y="14"/>
                </a:cxn>
                <a:cxn ang="0">
                  <a:pos x="21" y="17"/>
                </a:cxn>
              </a:cxnLst>
              <a:rect l="0" t="0" r="r" b="b"/>
              <a:pathLst>
                <a:path w="147" h="103">
                  <a:moveTo>
                    <a:pt x="139" y="5"/>
                  </a:moveTo>
                  <a:lnTo>
                    <a:pt x="139" y="5"/>
                  </a:lnTo>
                  <a:lnTo>
                    <a:pt x="143" y="13"/>
                  </a:lnTo>
                  <a:lnTo>
                    <a:pt x="145" y="22"/>
                  </a:lnTo>
                  <a:lnTo>
                    <a:pt x="147" y="33"/>
                  </a:lnTo>
                  <a:lnTo>
                    <a:pt x="147" y="45"/>
                  </a:lnTo>
                  <a:lnTo>
                    <a:pt x="147" y="69"/>
                  </a:lnTo>
                  <a:lnTo>
                    <a:pt x="145" y="92"/>
                  </a:lnTo>
                  <a:lnTo>
                    <a:pt x="145" y="92"/>
                  </a:lnTo>
                  <a:lnTo>
                    <a:pt x="142" y="95"/>
                  </a:lnTo>
                  <a:lnTo>
                    <a:pt x="138" y="97"/>
                  </a:lnTo>
                  <a:lnTo>
                    <a:pt x="134" y="99"/>
                  </a:lnTo>
                  <a:lnTo>
                    <a:pt x="130" y="102"/>
                  </a:lnTo>
                  <a:lnTo>
                    <a:pt x="120" y="103"/>
                  </a:lnTo>
                  <a:lnTo>
                    <a:pt x="111" y="102"/>
                  </a:lnTo>
                  <a:lnTo>
                    <a:pt x="87" y="100"/>
                  </a:lnTo>
                  <a:lnTo>
                    <a:pt x="76" y="99"/>
                  </a:lnTo>
                  <a:lnTo>
                    <a:pt x="64" y="100"/>
                  </a:lnTo>
                  <a:lnTo>
                    <a:pt x="64" y="100"/>
                  </a:lnTo>
                  <a:lnTo>
                    <a:pt x="52" y="95"/>
                  </a:lnTo>
                  <a:lnTo>
                    <a:pt x="38" y="92"/>
                  </a:lnTo>
                  <a:lnTo>
                    <a:pt x="8" y="85"/>
                  </a:lnTo>
                  <a:lnTo>
                    <a:pt x="8" y="85"/>
                  </a:lnTo>
                  <a:lnTo>
                    <a:pt x="3" y="75"/>
                  </a:lnTo>
                  <a:lnTo>
                    <a:pt x="1" y="64"/>
                  </a:lnTo>
                  <a:lnTo>
                    <a:pt x="0" y="51"/>
                  </a:lnTo>
                  <a:lnTo>
                    <a:pt x="1" y="39"/>
                  </a:lnTo>
                  <a:lnTo>
                    <a:pt x="2" y="29"/>
                  </a:lnTo>
                  <a:lnTo>
                    <a:pt x="6" y="18"/>
                  </a:lnTo>
                  <a:lnTo>
                    <a:pt x="9" y="8"/>
                  </a:lnTo>
                  <a:lnTo>
                    <a:pt x="13" y="0"/>
                  </a:lnTo>
                  <a:lnTo>
                    <a:pt x="13" y="0"/>
                  </a:lnTo>
                  <a:lnTo>
                    <a:pt x="42" y="1"/>
                  </a:lnTo>
                  <a:lnTo>
                    <a:pt x="75" y="3"/>
                  </a:lnTo>
                  <a:lnTo>
                    <a:pt x="108" y="4"/>
                  </a:lnTo>
                  <a:lnTo>
                    <a:pt x="139" y="5"/>
                  </a:lnTo>
                  <a:lnTo>
                    <a:pt x="139" y="5"/>
                  </a:lnTo>
                  <a:close/>
                  <a:moveTo>
                    <a:pt x="21" y="17"/>
                  </a:moveTo>
                  <a:lnTo>
                    <a:pt x="21" y="17"/>
                  </a:lnTo>
                  <a:lnTo>
                    <a:pt x="17" y="23"/>
                  </a:lnTo>
                  <a:lnTo>
                    <a:pt x="15" y="30"/>
                  </a:lnTo>
                  <a:lnTo>
                    <a:pt x="14" y="37"/>
                  </a:lnTo>
                  <a:lnTo>
                    <a:pt x="13" y="45"/>
                  </a:lnTo>
                  <a:lnTo>
                    <a:pt x="13" y="59"/>
                  </a:lnTo>
                  <a:lnTo>
                    <a:pt x="15" y="72"/>
                  </a:lnTo>
                  <a:lnTo>
                    <a:pt x="15" y="72"/>
                  </a:lnTo>
                  <a:lnTo>
                    <a:pt x="40" y="79"/>
                  </a:lnTo>
                  <a:lnTo>
                    <a:pt x="64" y="84"/>
                  </a:lnTo>
                  <a:lnTo>
                    <a:pt x="91" y="88"/>
                  </a:lnTo>
                  <a:lnTo>
                    <a:pt x="120" y="90"/>
                  </a:lnTo>
                  <a:lnTo>
                    <a:pt x="120" y="90"/>
                  </a:lnTo>
                  <a:lnTo>
                    <a:pt x="123" y="89"/>
                  </a:lnTo>
                  <a:lnTo>
                    <a:pt x="127" y="85"/>
                  </a:lnTo>
                  <a:lnTo>
                    <a:pt x="129" y="83"/>
                  </a:lnTo>
                  <a:lnTo>
                    <a:pt x="131" y="80"/>
                  </a:lnTo>
                  <a:lnTo>
                    <a:pt x="133" y="73"/>
                  </a:lnTo>
                  <a:lnTo>
                    <a:pt x="134" y="64"/>
                  </a:lnTo>
                  <a:lnTo>
                    <a:pt x="133" y="45"/>
                  </a:lnTo>
                  <a:lnTo>
                    <a:pt x="133" y="35"/>
                  </a:lnTo>
                  <a:lnTo>
                    <a:pt x="133" y="24"/>
                  </a:lnTo>
                  <a:lnTo>
                    <a:pt x="133" y="24"/>
                  </a:lnTo>
                  <a:lnTo>
                    <a:pt x="104" y="18"/>
                  </a:lnTo>
                  <a:lnTo>
                    <a:pt x="89" y="16"/>
                  </a:lnTo>
                  <a:lnTo>
                    <a:pt x="75" y="15"/>
                  </a:lnTo>
                  <a:lnTo>
                    <a:pt x="61" y="14"/>
                  </a:lnTo>
                  <a:lnTo>
                    <a:pt x="47" y="14"/>
                  </a:lnTo>
                  <a:lnTo>
                    <a:pt x="33" y="15"/>
                  </a:lnTo>
                  <a:lnTo>
                    <a:pt x="21" y="17"/>
                  </a:lnTo>
                  <a:lnTo>
                    <a:pt x="21" y="17"/>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8" name="Freeform 180"/>
            <p:cNvSpPr/>
            <p:nvPr/>
          </p:nvSpPr>
          <p:spPr bwMode="auto">
            <a:xfrm>
              <a:off x="6045201" y="1608138"/>
              <a:ext cx="20638" cy="23813"/>
            </a:xfrm>
            <a:custGeom>
              <a:avLst/>
              <a:gdLst/>
              <a:ahLst/>
              <a:cxnLst>
                <a:cxn ang="0">
                  <a:pos x="26" y="2"/>
                </a:cxn>
                <a:cxn ang="0">
                  <a:pos x="26" y="2"/>
                </a:cxn>
                <a:cxn ang="0">
                  <a:pos x="26" y="11"/>
                </a:cxn>
                <a:cxn ang="0">
                  <a:pos x="25" y="15"/>
                </a:cxn>
                <a:cxn ang="0">
                  <a:pos x="25" y="19"/>
                </a:cxn>
                <a:cxn ang="0">
                  <a:pos x="25" y="19"/>
                </a:cxn>
                <a:cxn ang="0">
                  <a:pos x="28" y="20"/>
                </a:cxn>
                <a:cxn ang="0">
                  <a:pos x="32" y="20"/>
                </a:cxn>
                <a:cxn ang="0">
                  <a:pos x="36" y="20"/>
                </a:cxn>
                <a:cxn ang="0">
                  <a:pos x="38" y="20"/>
                </a:cxn>
                <a:cxn ang="0">
                  <a:pos x="40" y="22"/>
                </a:cxn>
                <a:cxn ang="0">
                  <a:pos x="40" y="22"/>
                </a:cxn>
                <a:cxn ang="0">
                  <a:pos x="40" y="31"/>
                </a:cxn>
                <a:cxn ang="0">
                  <a:pos x="40" y="31"/>
                </a:cxn>
                <a:cxn ang="0">
                  <a:pos x="32" y="34"/>
                </a:cxn>
                <a:cxn ang="0">
                  <a:pos x="29" y="34"/>
                </a:cxn>
                <a:cxn ang="0">
                  <a:pos x="25" y="34"/>
                </a:cxn>
                <a:cxn ang="0">
                  <a:pos x="25" y="34"/>
                </a:cxn>
                <a:cxn ang="0">
                  <a:pos x="22" y="40"/>
                </a:cxn>
                <a:cxn ang="0">
                  <a:pos x="21" y="44"/>
                </a:cxn>
                <a:cxn ang="0">
                  <a:pos x="19" y="46"/>
                </a:cxn>
                <a:cxn ang="0">
                  <a:pos x="19" y="46"/>
                </a:cxn>
                <a:cxn ang="0">
                  <a:pos x="14" y="44"/>
                </a:cxn>
                <a:cxn ang="0">
                  <a:pos x="12" y="40"/>
                </a:cxn>
                <a:cxn ang="0">
                  <a:pos x="11" y="37"/>
                </a:cxn>
                <a:cxn ang="0">
                  <a:pos x="12" y="34"/>
                </a:cxn>
                <a:cxn ang="0">
                  <a:pos x="12" y="34"/>
                </a:cxn>
                <a:cxn ang="0">
                  <a:pos x="9" y="32"/>
                </a:cxn>
                <a:cxn ang="0">
                  <a:pos x="6" y="31"/>
                </a:cxn>
                <a:cxn ang="0">
                  <a:pos x="3" y="29"/>
                </a:cxn>
                <a:cxn ang="0">
                  <a:pos x="1" y="26"/>
                </a:cxn>
                <a:cxn ang="0">
                  <a:pos x="0" y="24"/>
                </a:cxn>
                <a:cxn ang="0">
                  <a:pos x="0" y="24"/>
                </a:cxn>
                <a:cxn ang="0">
                  <a:pos x="3" y="23"/>
                </a:cxn>
                <a:cxn ang="0">
                  <a:pos x="7" y="23"/>
                </a:cxn>
                <a:cxn ang="0">
                  <a:pos x="10" y="23"/>
                </a:cxn>
                <a:cxn ang="0">
                  <a:pos x="12" y="22"/>
                </a:cxn>
                <a:cxn ang="0">
                  <a:pos x="12" y="22"/>
                </a:cxn>
                <a:cxn ang="0">
                  <a:pos x="12" y="17"/>
                </a:cxn>
                <a:cxn ang="0">
                  <a:pos x="12" y="11"/>
                </a:cxn>
                <a:cxn ang="0">
                  <a:pos x="13" y="7"/>
                </a:cxn>
                <a:cxn ang="0">
                  <a:pos x="14" y="4"/>
                </a:cxn>
                <a:cxn ang="0">
                  <a:pos x="16" y="1"/>
                </a:cxn>
                <a:cxn ang="0">
                  <a:pos x="20" y="0"/>
                </a:cxn>
                <a:cxn ang="0">
                  <a:pos x="22" y="0"/>
                </a:cxn>
                <a:cxn ang="0">
                  <a:pos x="26" y="2"/>
                </a:cxn>
                <a:cxn ang="0">
                  <a:pos x="26" y="2"/>
                </a:cxn>
              </a:cxnLst>
              <a:rect l="0" t="0" r="r" b="b"/>
              <a:pathLst>
                <a:path w="40" h="46">
                  <a:moveTo>
                    <a:pt x="26" y="2"/>
                  </a:moveTo>
                  <a:lnTo>
                    <a:pt x="26" y="2"/>
                  </a:lnTo>
                  <a:lnTo>
                    <a:pt x="26" y="11"/>
                  </a:lnTo>
                  <a:lnTo>
                    <a:pt x="25" y="15"/>
                  </a:lnTo>
                  <a:lnTo>
                    <a:pt x="25" y="19"/>
                  </a:lnTo>
                  <a:lnTo>
                    <a:pt x="25" y="19"/>
                  </a:lnTo>
                  <a:lnTo>
                    <a:pt x="28" y="20"/>
                  </a:lnTo>
                  <a:lnTo>
                    <a:pt x="32" y="20"/>
                  </a:lnTo>
                  <a:lnTo>
                    <a:pt x="36" y="20"/>
                  </a:lnTo>
                  <a:lnTo>
                    <a:pt x="38" y="20"/>
                  </a:lnTo>
                  <a:lnTo>
                    <a:pt x="40" y="22"/>
                  </a:lnTo>
                  <a:lnTo>
                    <a:pt x="40" y="22"/>
                  </a:lnTo>
                  <a:lnTo>
                    <a:pt x="40" y="31"/>
                  </a:lnTo>
                  <a:lnTo>
                    <a:pt x="40" y="31"/>
                  </a:lnTo>
                  <a:lnTo>
                    <a:pt x="32" y="34"/>
                  </a:lnTo>
                  <a:lnTo>
                    <a:pt x="29" y="34"/>
                  </a:lnTo>
                  <a:lnTo>
                    <a:pt x="25" y="34"/>
                  </a:lnTo>
                  <a:lnTo>
                    <a:pt x="25" y="34"/>
                  </a:lnTo>
                  <a:lnTo>
                    <a:pt x="22" y="40"/>
                  </a:lnTo>
                  <a:lnTo>
                    <a:pt x="21" y="44"/>
                  </a:lnTo>
                  <a:lnTo>
                    <a:pt x="19" y="46"/>
                  </a:lnTo>
                  <a:lnTo>
                    <a:pt x="19" y="46"/>
                  </a:lnTo>
                  <a:lnTo>
                    <a:pt x="14" y="44"/>
                  </a:lnTo>
                  <a:lnTo>
                    <a:pt x="12" y="40"/>
                  </a:lnTo>
                  <a:lnTo>
                    <a:pt x="11" y="37"/>
                  </a:lnTo>
                  <a:lnTo>
                    <a:pt x="12" y="34"/>
                  </a:lnTo>
                  <a:lnTo>
                    <a:pt x="12" y="34"/>
                  </a:lnTo>
                  <a:lnTo>
                    <a:pt x="9" y="32"/>
                  </a:lnTo>
                  <a:lnTo>
                    <a:pt x="6" y="31"/>
                  </a:lnTo>
                  <a:lnTo>
                    <a:pt x="3" y="29"/>
                  </a:lnTo>
                  <a:lnTo>
                    <a:pt x="1" y="26"/>
                  </a:lnTo>
                  <a:lnTo>
                    <a:pt x="0" y="24"/>
                  </a:lnTo>
                  <a:lnTo>
                    <a:pt x="0" y="24"/>
                  </a:lnTo>
                  <a:lnTo>
                    <a:pt x="3" y="23"/>
                  </a:lnTo>
                  <a:lnTo>
                    <a:pt x="7" y="23"/>
                  </a:lnTo>
                  <a:lnTo>
                    <a:pt x="10" y="23"/>
                  </a:lnTo>
                  <a:lnTo>
                    <a:pt x="12" y="22"/>
                  </a:lnTo>
                  <a:lnTo>
                    <a:pt x="12" y="22"/>
                  </a:lnTo>
                  <a:lnTo>
                    <a:pt x="12" y="17"/>
                  </a:lnTo>
                  <a:lnTo>
                    <a:pt x="12" y="11"/>
                  </a:lnTo>
                  <a:lnTo>
                    <a:pt x="13" y="7"/>
                  </a:lnTo>
                  <a:lnTo>
                    <a:pt x="14" y="4"/>
                  </a:lnTo>
                  <a:lnTo>
                    <a:pt x="16" y="1"/>
                  </a:lnTo>
                  <a:lnTo>
                    <a:pt x="20" y="0"/>
                  </a:lnTo>
                  <a:lnTo>
                    <a:pt x="22" y="0"/>
                  </a:lnTo>
                  <a:lnTo>
                    <a:pt x="26" y="2"/>
                  </a:lnTo>
                  <a:lnTo>
                    <a:pt x="26" y="2"/>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9" name="Freeform 181"/>
            <p:cNvSpPr/>
            <p:nvPr/>
          </p:nvSpPr>
          <p:spPr bwMode="auto">
            <a:xfrm>
              <a:off x="6108701" y="1612900"/>
              <a:ext cx="25400" cy="30163"/>
            </a:xfrm>
            <a:custGeom>
              <a:avLst/>
              <a:gdLst/>
              <a:ahLst/>
              <a:cxnLst>
                <a:cxn ang="0">
                  <a:pos x="48" y="16"/>
                </a:cxn>
                <a:cxn ang="0">
                  <a:pos x="48" y="16"/>
                </a:cxn>
                <a:cxn ang="0">
                  <a:pos x="45" y="17"/>
                </a:cxn>
                <a:cxn ang="0">
                  <a:pos x="43" y="19"/>
                </a:cxn>
                <a:cxn ang="0">
                  <a:pos x="37" y="20"/>
                </a:cxn>
                <a:cxn ang="0">
                  <a:pos x="24" y="17"/>
                </a:cxn>
                <a:cxn ang="0">
                  <a:pos x="24" y="17"/>
                </a:cxn>
                <a:cxn ang="0">
                  <a:pos x="21" y="21"/>
                </a:cxn>
                <a:cxn ang="0">
                  <a:pos x="18" y="24"/>
                </a:cxn>
                <a:cxn ang="0">
                  <a:pos x="14" y="32"/>
                </a:cxn>
                <a:cxn ang="0">
                  <a:pos x="14" y="32"/>
                </a:cxn>
                <a:cxn ang="0">
                  <a:pos x="22" y="37"/>
                </a:cxn>
                <a:cxn ang="0">
                  <a:pos x="28" y="40"/>
                </a:cxn>
                <a:cxn ang="0">
                  <a:pos x="37" y="41"/>
                </a:cxn>
                <a:cxn ang="0">
                  <a:pos x="46" y="40"/>
                </a:cxn>
                <a:cxn ang="0">
                  <a:pos x="46" y="40"/>
                </a:cxn>
                <a:cxn ang="0">
                  <a:pos x="47" y="44"/>
                </a:cxn>
                <a:cxn ang="0">
                  <a:pos x="46" y="47"/>
                </a:cxn>
                <a:cxn ang="0">
                  <a:pos x="44" y="51"/>
                </a:cxn>
                <a:cxn ang="0">
                  <a:pos x="43" y="53"/>
                </a:cxn>
                <a:cxn ang="0">
                  <a:pos x="40" y="55"/>
                </a:cxn>
                <a:cxn ang="0">
                  <a:pos x="37" y="56"/>
                </a:cxn>
                <a:cxn ang="0">
                  <a:pos x="30" y="57"/>
                </a:cxn>
                <a:cxn ang="0">
                  <a:pos x="23" y="56"/>
                </a:cxn>
                <a:cxn ang="0">
                  <a:pos x="15" y="54"/>
                </a:cxn>
                <a:cxn ang="0">
                  <a:pos x="9" y="50"/>
                </a:cxn>
                <a:cxn ang="0">
                  <a:pos x="3" y="46"/>
                </a:cxn>
                <a:cxn ang="0">
                  <a:pos x="3" y="46"/>
                </a:cxn>
                <a:cxn ang="0">
                  <a:pos x="1" y="40"/>
                </a:cxn>
                <a:cxn ang="0">
                  <a:pos x="0" y="36"/>
                </a:cxn>
                <a:cxn ang="0">
                  <a:pos x="0" y="31"/>
                </a:cxn>
                <a:cxn ang="0">
                  <a:pos x="0" y="28"/>
                </a:cxn>
                <a:cxn ang="0">
                  <a:pos x="3" y="21"/>
                </a:cxn>
                <a:cxn ang="0">
                  <a:pos x="8" y="10"/>
                </a:cxn>
                <a:cxn ang="0">
                  <a:pos x="8" y="10"/>
                </a:cxn>
                <a:cxn ang="0">
                  <a:pos x="20" y="5"/>
                </a:cxn>
                <a:cxn ang="0">
                  <a:pos x="26" y="1"/>
                </a:cxn>
                <a:cxn ang="0">
                  <a:pos x="32" y="0"/>
                </a:cxn>
                <a:cxn ang="0">
                  <a:pos x="39" y="0"/>
                </a:cxn>
                <a:cxn ang="0">
                  <a:pos x="41" y="1"/>
                </a:cxn>
                <a:cxn ang="0">
                  <a:pos x="43" y="2"/>
                </a:cxn>
                <a:cxn ang="0">
                  <a:pos x="45" y="5"/>
                </a:cxn>
                <a:cxn ang="0">
                  <a:pos x="47" y="8"/>
                </a:cxn>
                <a:cxn ang="0">
                  <a:pos x="47" y="11"/>
                </a:cxn>
                <a:cxn ang="0">
                  <a:pos x="48" y="16"/>
                </a:cxn>
                <a:cxn ang="0">
                  <a:pos x="48" y="16"/>
                </a:cxn>
              </a:cxnLst>
              <a:rect l="0" t="0" r="r" b="b"/>
              <a:pathLst>
                <a:path w="48" h="57">
                  <a:moveTo>
                    <a:pt x="48" y="16"/>
                  </a:moveTo>
                  <a:lnTo>
                    <a:pt x="48" y="16"/>
                  </a:lnTo>
                  <a:lnTo>
                    <a:pt x="45" y="17"/>
                  </a:lnTo>
                  <a:lnTo>
                    <a:pt x="43" y="19"/>
                  </a:lnTo>
                  <a:lnTo>
                    <a:pt x="37" y="20"/>
                  </a:lnTo>
                  <a:lnTo>
                    <a:pt x="24" y="17"/>
                  </a:lnTo>
                  <a:lnTo>
                    <a:pt x="24" y="17"/>
                  </a:lnTo>
                  <a:lnTo>
                    <a:pt x="21" y="21"/>
                  </a:lnTo>
                  <a:lnTo>
                    <a:pt x="18" y="24"/>
                  </a:lnTo>
                  <a:lnTo>
                    <a:pt x="14" y="32"/>
                  </a:lnTo>
                  <a:lnTo>
                    <a:pt x="14" y="32"/>
                  </a:lnTo>
                  <a:lnTo>
                    <a:pt x="22" y="37"/>
                  </a:lnTo>
                  <a:lnTo>
                    <a:pt x="28" y="40"/>
                  </a:lnTo>
                  <a:lnTo>
                    <a:pt x="37" y="41"/>
                  </a:lnTo>
                  <a:lnTo>
                    <a:pt x="46" y="40"/>
                  </a:lnTo>
                  <a:lnTo>
                    <a:pt x="46" y="40"/>
                  </a:lnTo>
                  <a:lnTo>
                    <a:pt x="47" y="44"/>
                  </a:lnTo>
                  <a:lnTo>
                    <a:pt x="46" y="47"/>
                  </a:lnTo>
                  <a:lnTo>
                    <a:pt x="44" y="51"/>
                  </a:lnTo>
                  <a:lnTo>
                    <a:pt x="43" y="53"/>
                  </a:lnTo>
                  <a:lnTo>
                    <a:pt x="40" y="55"/>
                  </a:lnTo>
                  <a:lnTo>
                    <a:pt x="37" y="56"/>
                  </a:lnTo>
                  <a:lnTo>
                    <a:pt x="30" y="57"/>
                  </a:lnTo>
                  <a:lnTo>
                    <a:pt x="23" y="56"/>
                  </a:lnTo>
                  <a:lnTo>
                    <a:pt x="15" y="54"/>
                  </a:lnTo>
                  <a:lnTo>
                    <a:pt x="9" y="50"/>
                  </a:lnTo>
                  <a:lnTo>
                    <a:pt x="3" y="46"/>
                  </a:lnTo>
                  <a:lnTo>
                    <a:pt x="3" y="46"/>
                  </a:lnTo>
                  <a:lnTo>
                    <a:pt x="1" y="40"/>
                  </a:lnTo>
                  <a:lnTo>
                    <a:pt x="0" y="36"/>
                  </a:lnTo>
                  <a:lnTo>
                    <a:pt x="0" y="31"/>
                  </a:lnTo>
                  <a:lnTo>
                    <a:pt x="0" y="28"/>
                  </a:lnTo>
                  <a:lnTo>
                    <a:pt x="3" y="21"/>
                  </a:lnTo>
                  <a:lnTo>
                    <a:pt x="8" y="10"/>
                  </a:lnTo>
                  <a:lnTo>
                    <a:pt x="8" y="10"/>
                  </a:lnTo>
                  <a:lnTo>
                    <a:pt x="20" y="5"/>
                  </a:lnTo>
                  <a:lnTo>
                    <a:pt x="26" y="1"/>
                  </a:lnTo>
                  <a:lnTo>
                    <a:pt x="32" y="0"/>
                  </a:lnTo>
                  <a:lnTo>
                    <a:pt x="39" y="0"/>
                  </a:lnTo>
                  <a:lnTo>
                    <a:pt x="41" y="1"/>
                  </a:lnTo>
                  <a:lnTo>
                    <a:pt x="43" y="2"/>
                  </a:lnTo>
                  <a:lnTo>
                    <a:pt x="45" y="5"/>
                  </a:lnTo>
                  <a:lnTo>
                    <a:pt x="47" y="8"/>
                  </a:lnTo>
                  <a:lnTo>
                    <a:pt x="47" y="11"/>
                  </a:lnTo>
                  <a:lnTo>
                    <a:pt x="48" y="16"/>
                  </a:lnTo>
                  <a:lnTo>
                    <a:pt x="48"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0" name="Freeform 182"/>
            <p:cNvSpPr>
              <a:spLocks noEditPoints="1"/>
            </p:cNvSpPr>
            <p:nvPr/>
          </p:nvSpPr>
          <p:spPr bwMode="auto">
            <a:xfrm>
              <a:off x="5737226" y="1633538"/>
              <a:ext cx="74613" cy="58738"/>
            </a:xfrm>
            <a:custGeom>
              <a:avLst/>
              <a:gdLst/>
              <a:ahLst/>
              <a:cxnLst>
                <a:cxn ang="0">
                  <a:pos x="139" y="15"/>
                </a:cxn>
                <a:cxn ang="0">
                  <a:pos x="137" y="48"/>
                </a:cxn>
                <a:cxn ang="0">
                  <a:pos x="135" y="79"/>
                </a:cxn>
                <a:cxn ang="0">
                  <a:pos x="135" y="91"/>
                </a:cxn>
                <a:cxn ang="0">
                  <a:pos x="132" y="101"/>
                </a:cxn>
                <a:cxn ang="0">
                  <a:pos x="124" y="108"/>
                </a:cxn>
                <a:cxn ang="0">
                  <a:pos x="112" y="111"/>
                </a:cxn>
                <a:cxn ang="0">
                  <a:pos x="107" y="110"/>
                </a:cxn>
                <a:cxn ang="0">
                  <a:pos x="87" y="106"/>
                </a:cxn>
                <a:cxn ang="0">
                  <a:pos x="76" y="104"/>
                </a:cxn>
                <a:cxn ang="0">
                  <a:pos x="55" y="97"/>
                </a:cxn>
                <a:cxn ang="0">
                  <a:pos x="45" y="94"/>
                </a:cxn>
                <a:cxn ang="0">
                  <a:pos x="25" y="93"/>
                </a:cxn>
                <a:cxn ang="0">
                  <a:pos x="6" y="91"/>
                </a:cxn>
                <a:cxn ang="0">
                  <a:pos x="2" y="81"/>
                </a:cxn>
                <a:cxn ang="0">
                  <a:pos x="0" y="60"/>
                </a:cxn>
                <a:cxn ang="0">
                  <a:pos x="1" y="28"/>
                </a:cxn>
                <a:cxn ang="0">
                  <a:pos x="2" y="7"/>
                </a:cxn>
                <a:cxn ang="0">
                  <a:pos x="10" y="4"/>
                </a:cxn>
                <a:cxn ang="0">
                  <a:pos x="27" y="1"/>
                </a:cxn>
                <a:cxn ang="0">
                  <a:pos x="52" y="1"/>
                </a:cxn>
                <a:cxn ang="0">
                  <a:pos x="106" y="11"/>
                </a:cxn>
                <a:cxn ang="0">
                  <a:pos x="139" y="15"/>
                </a:cxn>
                <a:cxn ang="0">
                  <a:pos x="19" y="14"/>
                </a:cxn>
                <a:cxn ang="0">
                  <a:pos x="15" y="31"/>
                </a:cxn>
                <a:cxn ang="0">
                  <a:pos x="13" y="50"/>
                </a:cxn>
                <a:cxn ang="0">
                  <a:pos x="14" y="67"/>
                </a:cxn>
                <a:cxn ang="0">
                  <a:pos x="17" y="73"/>
                </a:cxn>
                <a:cxn ang="0">
                  <a:pos x="22" y="76"/>
                </a:cxn>
                <a:cxn ang="0">
                  <a:pos x="35" y="79"/>
                </a:cxn>
                <a:cxn ang="0">
                  <a:pos x="77" y="90"/>
                </a:cxn>
                <a:cxn ang="0">
                  <a:pos x="104" y="93"/>
                </a:cxn>
                <a:cxn ang="0">
                  <a:pos x="115" y="90"/>
                </a:cxn>
                <a:cxn ang="0">
                  <a:pos x="123" y="83"/>
                </a:cxn>
                <a:cxn ang="0">
                  <a:pos x="124" y="67"/>
                </a:cxn>
                <a:cxn ang="0">
                  <a:pos x="126" y="43"/>
                </a:cxn>
                <a:cxn ang="0">
                  <a:pos x="126" y="27"/>
                </a:cxn>
                <a:cxn ang="0">
                  <a:pos x="101" y="24"/>
                </a:cxn>
                <a:cxn ang="0">
                  <a:pos x="62" y="16"/>
                </a:cxn>
                <a:cxn ang="0">
                  <a:pos x="34" y="13"/>
                </a:cxn>
                <a:cxn ang="0">
                  <a:pos x="19" y="14"/>
                </a:cxn>
              </a:cxnLst>
              <a:rect l="0" t="0" r="r" b="b"/>
              <a:pathLst>
                <a:path w="139" h="111">
                  <a:moveTo>
                    <a:pt x="139" y="15"/>
                  </a:moveTo>
                  <a:lnTo>
                    <a:pt x="139" y="15"/>
                  </a:lnTo>
                  <a:lnTo>
                    <a:pt x="138" y="33"/>
                  </a:lnTo>
                  <a:lnTo>
                    <a:pt x="137" y="48"/>
                  </a:lnTo>
                  <a:lnTo>
                    <a:pt x="135" y="63"/>
                  </a:lnTo>
                  <a:lnTo>
                    <a:pt x="135" y="79"/>
                  </a:lnTo>
                  <a:lnTo>
                    <a:pt x="135" y="79"/>
                  </a:lnTo>
                  <a:lnTo>
                    <a:pt x="135" y="91"/>
                  </a:lnTo>
                  <a:lnTo>
                    <a:pt x="134" y="96"/>
                  </a:lnTo>
                  <a:lnTo>
                    <a:pt x="132" y="101"/>
                  </a:lnTo>
                  <a:lnTo>
                    <a:pt x="128" y="105"/>
                  </a:lnTo>
                  <a:lnTo>
                    <a:pt x="124" y="108"/>
                  </a:lnTo>
                  <a:lnTo>
                    <a:pt x="119" y="110"/>
                  </a:lnTo>
                  <a:lnTo>
                    <a:pt x="112" y="111"/>
                  </a:lnTo>
                  <a:lnTo>
                    <a:pt x="112" y="111"/>
                  </a:lnTo>
                  <a:lnTo>
                    <a:pt x="107" y="110"/>
                  </a:lnTo>
                  <a:lnTo>
                    <a:pt x="101" y="109"/>
                  </a:lnTo>
                  <a:lnTo>
                    <a:pt x="87" y="106"/>
                  </a:lnTo>
                  <a:lnTo>
                    <a:pt x="87" y="106"/>
                  </a:lnTo>
                  <a:lnTo>
                    <a:pt x="76" y="104"/>
                  </a:lnTo>
                  <a:lnTo>
                    <a:pt x="65" y="101"/>
                  </a:lnTo>
                  <a:lnTo>
                    <a:pt x="55" y="97"/>
                  </a:lnTo>
                  <a:lnTo>
                    <a:pt x="45" y="94"/>
                  </a:lnTo>
                  <a:lnTo>
                    <a:pt x="45" y="94"/>
                  </a:lnTo>
                  <a:lnTo>
                    <a:pt x="34" y="93"/>
                  </a:lnTo>
                  <a:lnTo>
                    <a:pt x="25" y="93"/>
                  </a:lnTo>
                  <a:lnTo>
                    <a:pt x="15" y="93"/>
                  </a:lnTo>
                  <a:lnTo>
                    <a:pt x="6" y="91"/>
                  </a:lnTo>
                  <a:lnTo>
                    <a:pt x="6" y="91"/>
                  </a:lnTo>
                  <a:lnTo>
                    <a:pt x="2" y="81"/>
                  </a:lnTo>
                  <a:lnTo>
                    <a:pt x="1" y="71"/>
                  </a:lnTo>
                  <a:lnTo>
                    <a:pt x="0" y="60"/>
                  </a:lnTo>
                  <a:lnTo>
                    <a:pt x="0" y="49"/>
                  </a:lnTo>
                  <a:lnTo>
                    <a:pt x="1" y="28"/>
                  </a:lnTo>
                  <a:lnTo>
                    <a:pt x="2" y="17"/>
                  </a:lnTo>
                  <a:lnTo>
                    <a:pt x="2" y="7"/>
                  </a:lnTo>
                  <a:lnTo>
                    <a:pt x="2" y="7"/>
                  </a:lnTo>
                  <a:lnTo>
                    <a:pt x="10" y="4"/>
                  </a:lnTo>
                  <a:lnTo>
                    <a:pt x="18" y="2"/>
                  </a:lnTo>
                  <a:lnTo>
                    <a:pt x="27" y="1"/>
                  </a:lnTo>
                  <a:lnTo>
                    <a:pt x="35" y="0"/>
                  </a:lnTo>
                  <a:lnTo>
                    <a:pt x="52" y="1"/>
                  </a:lnTo>
                  <a:lnTo>
                    <a:pt x="71" y="3"/>
                  </a:lnTo>
                  <a:lnTo>
                    <a:pt x="106" y="11"/>
                  </a:lnTo>
                  <a:lnTo>
                    <a:pt x="123" y="14"/>
                  </a:lnTo>
                  <a:lnTo>
                    <a:pt x="139" y="15"/>
                  </a:lnTo>
                  <a:lnTo>
                    <a:pt x="139" y="15"/>
                  </a:lnTo>
                  <a:close/>
                  <a:moveTo>
                    <a:pt x="19" y="14"/>
                  </a:moveTo>
                  <a:lnTo>
                    <a:pt x="19" y="14"/>
                  </a:lnTo>
                  <a:lnTo>
                    <a:pt x="15" y="31"/>
                  </a:lnTo>
                  <a:lnTo>
                    <a:pt x="14" y="41"/>
                  </a:lnTo>
                  <a:lnTo>
                    <a:pt x="13" y="50"/>
                  </a:lnTo>
                  <a:lnTo>
                    <a:pt x="13" y="60"/>
                  </a:lnTo>
                  <a:lnTo>
                    <a:pt x="14" y="67"/>
                  </a:lnTo>
                  <a:lnTo>
                    <a:pt x="15" y="71"/>
                  </a:lnTo>
                  <a:lnTo>
                    <a:pt x="17" y="73"/>
                  </a:lnTo>
                  <a:lnTo>
                    <a:pt x="19" y="75"/>
                  </a:lnTo>
                  <a:lnTo>
                    <a:pt x="22" y="76"/>
                  </a:lnTo>
                  <a:lnTo>
                    <a:pt x="22" y="76"/>
                  </a:lnTo>
                  <a:lnTo>
                    <a:pt x="35" y="79"/>
                  </a:lnTo>
                  <a:lnTo>
                    <a:pt x="48" y="82"/>
                  </a:lnTo>
                  <a:lnTo>
                    <a:pt x="77" y="90"/>
                  </a:lnTo>
                  <a:lnTo>
                    <a:pt x="91" y="92"/>
                  </a:lnTo>
                  <a:lnTo>
                    <a:pt x="104" y="93"/>
                  </a:lnTo>
                  <a:lnTo>
                    <a:pt x="109" y="92"/>
                  </a:lnTo>
                  <a:lnTo>
                    <a:pt x="115" y="90"/>
                  </a:lnTo>
                  <a:lnTo>
                    <a:pt x="119" y="88"/>
                  </a:lnTo>
                  <a:lnTo>
                    <a:pt x="123" y="83"/>
                  </a:lnTo>
                  <a:lnTo>
                    <a:pt x="123" y="83"/>
                  </a:lnTo>
                  <a:lnTo>
                    <a:pt x="124" y="67"/>
                  </a:lnTo>
                  <a:lnTo>
                    <a:pt x="125" y="56"/>
                  </a:lnTo>
                  <a:lnTo>
                    <a:pt x="126" y="43"/>
                  </a:lnTo>
                  <a:lnTo>
                    <a:pt x="126" y="27"/>
                  </a:lnTo>
                  <a:lnTo>
                    <a:pt x="126" y="27"/>
                  </a:lnTo>
                  <a:lnTo>
                    <a:pt x="113" y="26"/>
                  </a:lnTo>
                  <a:lnTo>
                    <a:pt x="101" y="24"/>
                  </a:lnTo>
                  <a:lnTo>
                    <a:pt x="75" y="18"/>
                  </a:lnTo>
                  <a:lnTo>
                    <a:pt x="62" y="16"/>
                  </a:lnTo>
                  <a:lnTo>
                    <a:pt x="48" y="14"/>
                  </a:lnTo>
                  <a:lnTo>
                    <a:pt x="34" y="13"/>
                  </a:lnTo>
                  <a:lnTo>
                    <a:pt x="19" y="14"/>
                  </a:lnTo>
                  <a:lnTo>
                    <a:pt x="19" y="1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83"/>
            <p:cNvSpPr>
              <a:spLocks noEditPoints="1"/>
            </p:cNvSpPr>
            <p:nvPr/>
          </p:nvSpPr>
          <p:spPr bwMode="auto">
            <a:xfrm>
              <a:off x="5826126" y="1639888"/>
              <a:ext cx="79375" cy="63500"/>
            </a:xfrm>
            <a:custGeom>
              <a:avLst/>
              <a:gdLst/>
              <a:ahLst/>
              <a:cxnLst>
                <a:cxn ang="0">
                  <a:pos x="150" y="26"/>
                </a:cxn>
                <a:cxn ang="0">
                  <a:pos x="147" y="59"/>
                </a:cxn>
                <a:cxn ang="0">
                  <a:pos x="144" y="90"/>
                </a:cxn>
                <a:cxn ang="0">
                  <a:pos x="141" y="102"/>
                </a:cxn>
                <a:cxn ang="0">
                  <a:pos x="135" y="113"/>
                </a:cxn>
                <a:cxn ang="0">
                  <a:pos x="125" y="120"/>
                </a:cxn>
                <a:cxn ang="0">
                  <a:pos x="111" y="121"/>
                </a:cxn>
                <a:cxn ang="0">
                  <a:pos x="104" y="119"/>
                </a:cxn>
                <a:cxn ang="0">
                  <a:pos x="96" y="116"/>
                </a:cxn>
                <a:cxn ang="0">
                  <a:pos x="75" y="114"/>
                </a:cxn>
                <a:cxn ang="0">
                  <a:pos x="51" y="112"/>
                </a:cxn>
                <a:cxn ang="0">
                  <a:pos x="40" y="111"/>
                </a:cxn>
                <a:cxn ang="0">
                  <a:pos x="17" y="107"/>
                </a:cxn>
                <a:cxn ang="0">
                  <a:pos x="10" y="102"/>
                </a:cxn>
                <a:cxn ang="0">
                  <a:pos x="6" y="99"/>
                </a:cxn>
                <a:cxn ang="0">
                  <a:pos x="2" y="90"/>
                </a:cxn>
                <a:cxn ang="0">
                  <a:pos x="0" y="75"/>
                </a:cxn>
                <a:cxn ang="0">
                  <a:pos x="4" y="40"/>
                </a:cxn>
                <a:cxn ang="0">
                  <a:pos x="6" y="16"/>
                </a:cxn>
                <a:cxn ang="0">
                  <a:pos x="12" y="11"/>
                </a:cxn>
                <a:cxn ang="0">
                  <a:pos x="21" y="5"/>
                </a:cxn>
                <a:cxn ang="0">
                  <a:pos x="40" y="1"/>
                </a:cxn>
                <a:cxn ang="0">
                  <a:pos x="65" y="0"/>
                </a:cxn>
                <a:cxn ang="0">
                  <a:pos x="108" y="3"/>
                </a:cxn>
                <a:cxn ang="0">
                  <a:pos x="116" y="3"/>
                </a:cxn>
                <a:cxn ang="0">
                  <a:pos x="127" y="6"/>
                </a:cxn>
                <a:cxn ang="0">
                  <a:pos x="138" y="13"/>
                </a:cxn>
                <a:cxn ang="0">
                  <a:pos x="147" y="21"/>
                </a:cxn>
                <a:cxn ang="0">
                  <a:pos x="150" y="26"/>
                </a:cxn>
                <a:cxn ang="0">
                  <a:pos x="23" y="19"/>
                </a:cxn>
                <a:cxn ang="0">
                  <a:pos x="19" y="37"/>
                </a:cxn>
                <a:cxn ang="0">
                  <a:pos x="12" y="64"/>
                </a:cxn>
                <a:cxn ang="0">
                  <a:pos x="13" y="80"/>
                </a:cxn>
                <a:cxn ang="0">
                  <a:pos x="17" y="87"/>
                </a:cxn>
                <a:cxn ang="0">
                  <a:pos x="19" y="91"/>
                </a:cxn>
                <a:cxn ang="0">
                  <a:pos x="32" y="95"/>
                </a:cxn>
                <a:cxn ang="0">
                  <a:pos x="52" y="97"/>
                </a:cxn>
                <a:cxn ang="0">
                  <a:pos x="87" y="102"/>
                </a:cxn>
                <a:cxn ang="0">
                  <a:pos x="114" y="106"/>
                </a:cxn>
                <a:cxn ang="0">
                  <a:pos x="119" y="105"/>
                </a:cxn>
                <a:cxn ang="0">
                  <a:pos x="125" y="99"/>
                </a:cxn>
                <a:cxn ang="0">
                  <a:pos x="132" y="83"/>
                </a:cxn>
                <a:cxn ang="0">
                  <a:pos x="136" y="56"/>
                </a:cxn>
                <a:cxn ang="0">
                  <a:pos x="134" y="32"/>
                </a:cxn>
                <a:cxn ang="0">
                  <a:pos x="131" y="23"/>
                </a:cxn>
                <a:cxn ang="0">
                  <a:pos x="92" y="16"/>
                </a:cxn>
                <a:cxn ang="0">
                  <a:pos x="63" y="14"/>
                </a:cxn>
                <a:cxn ang="0">
                  <a:pos x="35" y="16"/>
                </a:cxn>
                <a:cxn ang="0">
                  <a:pos x="23" y="19"/>
                </a:cxn>
              </a:cxnLst>
              <a:rect l="0" t="0" r="r" b="b"/>
              <a:pathLst>
                <a:path w="150" h="121">
                  <a:moveTo>
                    <a:pt x="150" y="26"/>
                  </a:moveTo>
                  <a:lnTo>
                    <a:pt x="150" y="26"/>
                  </a:lnTo>
                  <a:lnTo>
                    <a:pt x="148" y="42"/>
                  </a:lnTo>
                  <a:lnTo>
                    <a:pt x="147" y="59"/>
                  </a:lnTo>
                  <a:lnTo>
                    <a:pt x="146" y="75"/>
                  </a:lnTo>
                  <a:lnTo>
                    <a:pt x="144" y="90"/>
                  </a:lnTo>
                  <a:lnTo>
                    <a:pt x="143" y="97"/>
                  </a:lnTo>
                  <a:lnTo>
                    <a:pt x="141" y="102"/>
                  </a:lnTo>
                  <a:lnTo>
                    <a:pt x="139" y="109"/>
                  </a:lnTo>
                  <a:lnTo>
                    <a:pt x="135" y="113"/>
                  </a:lnTo>
                  <a:lnTo>
                    <a:pt x="131" y="116"/>
                  </a:lnTo>
                  <a:lnTo>
                    <a:pt x="125" y="120"/>
                  </a:lnTo>
                  <a:lnTo>
                    <a:pt x="119" y="121"/>
                  </a:lnTo>
                  <a:lnTo>
                    <a:pt x="111" y="121"/>
                  </a:lnTo>
                  <a:lnTo>
                    <a:pt x="111" y="121"/>
                  </a:lnTo>
                  <a:lnTo>
                    <a:pt x="104" y="119"/>
                  </a:lnTo>
                  <a:lnTo>
                    <a:pt x="96" y="116"/>
                  </a:lnTo>
                  <a:lnTo>
                    <a:pt x="96" y="116"/>
                  </a:lnTo>
                  <a:lnTo>
                    <a:pt x="86" y="115"/>
                  </a:lnTo>
                  <a:lnTo>
                    <a:pt x="75" y="114"/>
                  </a:lnTo>
                  <a:lnTo>
                    <a:pt x="63" y="113"/>
                  </a:lnTo>
                  <a:lnTo>
                    <a:pt x="51" y="112"/>
                  </a:lnTo>
                  <a:lnTo>
                    <a:pt x="51" y="112"/>
                  </a:lnTo>
                  <a:lnTo>
                    <a:pt x="40" y="111"/>
                  </a:lnTo>
                  <a:lnTo>
                    <a:pt x="28" y="109"/>
                  </a:lnTo>
                  <a:lnTo>
                    <a:pt x="17" y="107"/>
                  </a:lnTo>
                  <a:lnTo>
                    <a:pt x="13" y="106"/>
                  </a:lnTo>
                  <a:lnTo>
                    <a:pt x="10" y="102"/>
                  </a:lnTo>
                  <a:lnTo>
                    <a:pt x="10" y="102"/>
                  </a:lnTo>
                  <a:lnTo>
                    <a:pt x="6" y="99"/>
                  </a:lnTo>
                  <a:lnTo>
                    <a:pt x="4" y="95"/>
                  </a:lnTo>
                  <a:lnTo>
                    <a:pt x="2" y="90"/>
                  </a:lnTo>
                  <a:lnTo>
                    <a:pt x="1" y="85"/>
                  </a:lnTo>
                  <a:lnTo>
                    <a:pt x="0" y="75"/>
                  </a:lnTo>
                  <a:lnTo>
                    <a:pt x="1" y="64"/>
                  </a:lnTo>
                  <a:lnTo>
                    <a:pt x="4" y="40"/>
                  </a:lnTo>
                  <a:lnTo>
                    <a:pt x="6" y="28"/>
                  </a:lnTo>
                  <a:lnTo>
                    <a:pt x="6" y="16"/>
                  </a:lnTo>
                  <a:lnTo>
                    <a:pt x="6" y="16"/>
                  </a:lnTo>
                  <a:lnTo>
                    <a:pt x="12" y="11"/>
                  </a:lnTo>
                  <a:lnTo>
                    <a:pt x="16" y="8"/>
                  </a:lnTo>
                  <a:lnTo>
                    <a:pt x="21" y="5"/>
                  </a:lnTo>
                  <a:lnTo>
                    <a:pt x="28" y="3"/>
                  </a:lnTo>
                  <a:lnTo>
                    <a:pt x="40" y="1"/>
                  </a:lnTo>
                  <a:lnTo>
                    <a:pt x="52" y="0"/>
                  </a:lnTo>
                  <a:lnTo>
                    <a:pt x="65" y="0"/>
                  </a:lnTo>
                  <a:lnTo>
                    <a:pt x="79" y="1"/>
                  </a:lnTo>
                  <a:lnTo>
                    <a:pt x="108" y="3"/>
                  </a:lnTo>
                  <a:lnTo>
                    <a:pt x="108" y="3"/>
                  </a:lnTo>
                  <a:lnTo>
                    <a:pt x="116" y="3"/>
                  </a:lnTo>
                  <a:lnTo>
                    <a:pt x="122" y="5"/>
                  </a:lnTo>
                  <a:lnTo>
                    <a:pt x="127" y="6"/>
                  </a:lnTo>
                  <a:lnTo>
                    <a:pt x="133" y="9"/>
                  </a:lnTo>
                  <a:lnTo>
                    <a:pt x="138" y="13"/>
                  </a:lnTo>
                  <a:lnTo>
                    <a:pt x="142" y="17"/>
                  </a:lnTo>
                  <a:lnTo>
                    <a:pt x="147" y="21"/>
                  </a:lnTo>
                  <a:lnTo>
                    <a:pt x="150" y="26"/>
                  </a:lnTo>
                  <a:lnTo>
                    <a:pt x="150" y="26"/>
                  </a:lnTo>
                  <a:close/>
                  <a:moveTo>
                    <a:pt x="23" y="19"/>
                  </a:moveTo>
                  <a:lnTo>
                    <a:pt x="23" y="19"/>
                  </a:lnTo>
                  <a:lnTo>
                    <a:pt x="21" y="28"/>
                  </a:lnTo>
                  <a:lnTo>
                    <a:pt x="19" y="37"/>
                  </a:lnTo>
                  <a:lnTo>
                    <a:pt x="14" y="54"/>
                  </a:lnTo>
                  <a:lnTo>
                    <a:pt x="12" y="64"/>
                  </a:lnTo>
                  <a:lnTo>
                    <a:pt x="12" y="72"/>
                  </a:lnTo>
                  <a:lnTo>
                    <a:pt x="13" y="80"/>
                  </a:lnTo>
                  <a:lnTo>
                    <a:pt x="15" y="84"/>
                  </a:lnTo>
                  <a:lnTo>
                    <a:pt x="17" y="87"/>
                  </a:lnTo>
                  <a:lnTo>
                    <a:pt x="17" y="87"/>
                  </a:lnTo>
                  <a:lnTo>
                    <a:pt x="19" y="91"/>
                  </a:lnTo>
                  <a:lnTo>
                    <a:pt x="23" y="93"/>
                  </a:lnTo>
                  <a:lnTo>
                    <a:pt x="32" y="95"/>
                  </a:lnTo>
                  <a:lnTo>
                    <a:pt x="52" y="97"/>
                  </a:lnTo>
                  <a:lnTo>
                    <a:pt x="52" y="97"/>
                  </a:lnTo>
                  <a:lnTo>
                    <a:pt x="70" y="99"/>
                  </a:lnTo>
                  <a:lnTo>
                    <a:pt x="87" y="102"/>
                  </a:lnTo>
                  <a:lnTo>
                    <a:pt x="102" y="106"/>
                  </a:lnTo>
                  <a:lnTo>
                    <a:pt x="114" y="106"/>
                  </a:lnTo>
                  <a:lnTo>
                    <a:pt x="114" y="106"/>
                  </a:lnTo>
                  <a:lnTo>
                    <a:pt x="119" y="105"/>
                  </a:lnTo>
                  <a:lnTo>
                    <a:pt x="122" y="102"/>
                  </a:lnTo>
                  <a:lnTo>
                    <a:pt x="125" y="99"/>
                  </a:lnTo>
                  <a:lnTo>
                    <a:pt x="127" y="95"/>
                  </a:lnTo>
                  <a:lnTo>
                    <a:pt x="132" y="83"/>
                  </a:lnTo>
                  <a:lnTo>
                    <a:pt x="135" y="70"/>
                  </a:lnTo>
                  <a:lnTo>
                    <a:pt x="136" y="56"/>
                  </a:lnTo>
                  <a:lnTo>
                    <a:pt x="135" y="44"/>
                  </a:lnTo>
                  <a:lnTo>
                    <a:pt x="134" y="32"/>
                  </a:lnTo>
                  <a:lnTo>
                    <a:pt x="131" y="23"/>
                  </a:lnTo>
                  <a:lnTo>
                    <a:pt x="131" y="23"/>
                  </a:lnTo>
                  <a:lnTo>
                    <a:pt x="106" y="18"/>
                  </a:lnTo>
                  <a:lnTo>
                    <a:pt x="92" y="16"/>
                  </a:lnTo>
                  <a:lnTo>
                    <a:pt x="77" y="14"/>
                  </a:lnTo>
                  <a:lnTo>
                    <a:pt x="63" y="14"/>
                  </a:lnTo>
                  <a:lnTo>
                    <a:pt x="48" y="14"/>
                  </a:lnTo>
                  <a:lnTo>
                    <a:pt x="35" y="16"/>
                  </a:lnTo>
                  <a:lnTo>
                    <a:pt x="23" y="19"/>
                  </a:lnTo>
                  <a:lnTo>
                    <a:pt x="23" y="1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84"/>
            <p:cNvSpPr>
              <a:spLocks noEditPoints="1"/>
            </p:cNvSpPr>
            <p:nvPr/>
          </p:nvSpPr>
          <p:spPr bwMode="auto">
            <a:xfrm>
              <a:off x="5907088" y="1647825"/>
              <a:ext cx="74613" cy="63500"/>
            </a:xfrm>
            <a:custGeom>
              <a:avLst/>
              <a:gdLst/>
              <a:ahLst/>
              <a:cxnLst>
                <a:cxn ang="0">
                  <a:pos x="139" y="19"/>
                </a:cxn>
                <a:cxn ang="0">
                  <a:pos x="136" y="41"/>
                </a:cxn>
                <a:cxn ang="0">
                  <a:pos x="134" y="84"/>
                </a:cxn>
                <a:cxn ang="0">
                  <a:pos x="130" y="108"/>
                </a:cxn>
                <a:cxn ang="0">
                  <a:pos x="129" y="110"/>
                </a:cxn>
                <a:cxn ang="0">
                  <a:pos x="122" y="114"/>
                </a:cxn>
                <a:cxn ang="0">
                  <a:pos x="116" y="116"/>
                </a:cxn>
                <a:cxn ang="0">
                  <a:pos x="114" y="119"/>
                </a:cxn>
                <a:cxn ang="0">
                  <a:pos x="85" y="116"/>
                </a:cxn>
                <a:cxn ang="0">
                  <a:pos x="6" y="101"/>
                </a:cxn>
                <a:cxn ang="0">
                  <a:pos x="2" y="92"/>
                </a:cxn>
                <a:cxn ang="0">
                  <a:pos x="0" y="71"/>
                </a:cxn>
                <a:cxn ang="0">
                  <a:pos x="6" y="38"/>
                </a:cxn>
                <a:cxn ang="0">
                  <a:pos x="8" y="15"/>
                </a:cxn>
                <a:cxn ang="0">
                  <a:pos x="15" y="7"/>
                </a:cxn>
                <a:cxn ang="0">
                  <a:pos x="24" y="0"/>
                </a:cxn>
                <a:cxn ang="0">
                  <a:pos x="40" y="4"/>
                </a:cxn>
                <a:cxn ang="0">
                  <a:pos x="87" y="7"/>
                </a:cxn>
                <a:cxn ang="0">
                  <a:pos x="116" y="9"/>
                </a:cxn>
                <a:cxn ang="0">
                  <a:pos x="134" y="16"/>
                </a:cxn>
                <a:cxn ang="0">
                  <a:pos x="139" y="19"/>
                </a:cxn>
                <a:cxn ang="0">
                  <a:pos x="28" y="18"/>
                </a:cxn>
                <a:cxn ang="0">
                  <a:pos x="19" y="33"/>
                </a:cxn>
                <a:cxn ang="0">
                  <a:pos x="15" y="50"/>
                </a:cxn>
                <a:cxn ang="0">
                  <a:pos x="13" y="86"/>
                </a:cxn>
                <a:cxn ang="0">
                  <a:pos x="38" y="94"/>
                </a:cxn>
                <a:cxn ang="0">
                  <a:pos x="65" y="100"/>
                </a:cxn>
                <a:cxn ang="0">
                  <a:pos x="93" y="104"/>
                </a:cxn>
                <a:cxn ang="0">
                  <a:pos x="112" y="100"/>
                </a:cxn>
                <a:cxn ang="0">
                  <a:pos x="117" y="99"/>
                </a:cxn>
                <a:cxn ang="0">
                  <a:pos x="123" y="62"/>
                </a:cxn>
                <a:cxn ang="0">
                  <a:pos x="124" y="43"/>
                </a:cxn>
                <a:cxn ang="0">
                  <a:pos x="121" y="24"/>
                </a:cxn>
                <a:cxn ang="0">
                  <a:pos x="109" y="24"/>
                </a:cxn>
                <a:cxn ang="0">
                  <a:pos x="75" y="20"/>
                </a:cxn>
                <a:cxn ang="0">
                  <a:pos x="41" y="18"/>
                </a:cxn>
                <a:cxn ang="0">
                  <a:pos x="28" y="18"/>
                </a:cxn>
              </a:cxnLst>
              <a:rect l="0" t="0" r="r" b="b"/>
              <a:pathLst>
                <a:path w="139" h="119">
                  <a:moveTo>
                    <a:pt x="139" y="19"/>
                  </a:moveTo>
                  <a:lnTo>
                    <a:pt x="139" y="19"/>
                  </a:lnTo>
                  <a:lnTo>
                    <a:pt x="137" y="31"/>
                  </a:lnTo>
                  <a:lnTo>
                    <a:pt x="136" y="41"/>
                  </a:lnTo>
                  <a:lnTo>
                    <a:pt x="135" y="63"/>
                  </a:lnTo>
                  <a:lnTo>
                    <a:pt x="134" y="84"/>
                  </a:lnTo>
                  <a:lnTo>
                    <a:pt x="132" y="96"/>
                  </a:lnTo>
                  <a:lnTo>
                    <a:pt x="130" y="108"/>
                  </a:lnTo>
                  <a:lnTo>
                    <a:pt x="130" y="108"/>
                  </a:lnTo>
                  <a:lnTo>
                    <a:pt x="129" y="110"/>
                  </a:lnTo>
                  <a:lnTo>
                    <a:pt x="128" y="112"/>
                  </a:lnTo>
                  <a:lnTo>
                    <a:pt x="122" y="114"/>
                  </a:lnTo>
                  <a:lnTo>
                    <a:pt x="118" y="115"/>
                  </a:lnTo>
                  <a:lnTo>
                    <a:pt x="116" y="116"/>
                  </a:lnTo>
                  <a:lnTo>
                    <a:pt x="114" y="119"/>
                  </a:lnTo>
                  <a:lnTo>
                    <a:pt x="114" y="119"/>
                  </a:lnTo>
                  <a:lnTo>
                    <a:pt x="99" y="118"/>
                  </a:lnTo>
                  <a:lnTo>
                    <a:pt x="85" y="116"/>
                  </a:lnTo>
                  <a:lnTo>
                    <a:pt x="59" y="113"/>
                  </a:lnTo>
                  <a:lnTo>
                    <a:pt x="6" y="101"/>
                  </a:lnTo>
                  <a:lnTo>
                    <a:pt x="6" y="101"/>
                  </a:lnTo>
                  <a:lnTo>
                    <a:pt x="2" y="92"/>
                  </a:lnTo>
                  <a:lnTo>
                    <a:pt x="0" y="82"/>
                  </a:lnTo>
                  <a:lnTo>
                    <a:pt x="0" y="71"/>
                  </a:lnTo>
                  <a:lnTo>
                    <a:pt x="1" y="61"/>
                  </a:lnTo>
                  <a:lnTo>
                    <a:pt x="6" y="38"/>
                  </a:lnTo>
                  <a:lnTo>
                    <a:pt x="7" y="26"/>
                  </a:lnTo>
                  <a:lnTo>
                    <a:pt x="8" y="15"/>
                  </a:lnTo>
                  <a:lnTo>
                    <a:pt x="8" y="15"/>
                  </a:lnTo>
                  <a:lnTo>
                    <a:pt x="15" y="7"/>
                  </a:lnTo>
                  <a:lnTo>
                    <a:pt x="19" y="3"/>
                  </a:lnTo>
                  <a:lnTo>
                    <a:pt x="24" y="0"/>
                  </a:lnTo>
                  <a:lnTo>
                    <a:pt x="24" y="0"/>
                  </a:lnTo>
                  <a:lnTo>
                    <a:pt x="40" y="4"/>
                  </a:lnTo>
                  <a:lnTo>
                    <a:pt x="55" y="5"/>
                  </a:lnTo>
                  <a:lnTo>
                    <a:pt x="87" y="7"/>
                  </a:lnTo>
                  <a:lnTo>
                    <a:pt x="102" y="8"/>
                  </a:lnTo>
                  <a:lnTo>
                    <a:pt x="116" y="9"/>
                  </a:lnTo>
                  <a:lnTo>
                    <a:pt x="129" y="14"/>
                  </a:lnTo>
                  <a:lnTo>
                    <a:pt x="134" y="16"/>
                  </a:lnTo>
                  <a:lnTo>
                    <a:pt x="139" y="19"/>
                  </a:lnTo>
                  <a:lnTo>
                    <a:pt x="139" y="19"/>
                  </a:lnTo>
                  <a:close/>
                  <a:moveTo>
                    <a:pt x="28" y="18"/>
                  </a:moveTo>
                  <a:lnTo>
                    <a:pt x="28" y="18"/>
                  </a:lnTo>
                  <a:lnTo>
                    <a:pt x="23" y="25"/>
                  </a:lnTo>
                  <a:lnTo>
                    <a:pt x="19" y="33"/>
                  </a:lnTo>
                  <a:lnTo>
                    <a:pt x="17" y="41"/>
                  </a:lnTo>
                  <a:lnTo>
                    <a:pt x="15" y="50"/>
                  </a:lnTo>
                  <a:lnTo>
                    <a:pt x="14" y="69"/>
                  </a:lnTo>
                  <a:lnTo>
                    <a:pt x="13" y="86"/>
                  </a:lnTo>
                  <a:lnTo>
                    <a:pt x="13" y="86"/>
                  </a:lnTo>
                  <a:lnTo>
                    <a:pt x="38" y="94"/>
                  </a:lnTo>
                  <a:lnTo>
                    <a:pt x="52" y="97"/>
                  </a:lnTo>
                  <a:lnTo>
                    <a:pt x="65" y="100"/>
                  </a:lnTo>
                  <a:lnTo>
                    <a:pt x="79" y="103"/>
                  </a:lnTo>
                  <a:lnTo>
                    <a:pt x="93" y="104"/>
                  </a:lnTo>
                  <a:lnTo>
                    <a:pt x="106" y="103"/>
                  </a:lnTo>
                  <a:lnTo>
                    <a:pt x="112" y="100"/>
                  </a:lnTo>
                  <a:lnTo>
                    <a:pt x="117" y="99"/>
                  </a:lnTo>
                  <a:lnTo>
                    <a:pt x="117" y="99"/>
                  </a:lnTo>
                  <a:lnTo>
                    <a:pt x="121" y="81"/>
                  </a:lnTo>
                  <a:lnTo>
                    <a:pt x="123" y="62"/>
                  </a:lnTo>
                  <a:lnTo>
                    <a:pt x="124" y="52"/>
                  </a:lnTo>
                  <a:lnTo>
                    <a:pt x="124" y="43"/>
                  </a:lnTo>
                  <a:lnTo>
                    <a:pt x="123" y="33"/>
                  </a:lnTo>
                  <a:lnTo>
                    <a:pt x="121" y="24"/>
                  </a:lnTo>
                  <a:lnTo>
                    <a:pt x="121" y="24"/>
                  </a:lnTo>
                  <a:lnTo>
                    <a:pt x="109" y="24"/>
                  </a:lnTo>
                  <a:lnTo>
                    <a:pt x="98" y="23"/>
                  </a:lnTo>
                  <a:lnTo>
                    <a:pt x="75" y="20"/>
                  </a:lnTo>
                  <a:lnTo>
                    <a:pt x="53" y="18"/>
                  </a:lnTo>
                  <a:lnTo>
                    <a:pt x="41" y="18"/>
                  </a:lnTo>
                  <a:lnTo>
                    <a:pt x="28" y="18"/>
                  </a:lnTo>
                  <a:lnTo>
                    <a:pt x="28"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3" name="Freeform 185"/>
            <p:cNvSpPr/>
            <p:nvPr/>
          </p:nvSpPr>
          <p:spPr bwMode="auto">
            <a:xfrm>
              <a:off x="5848351" y="1652588"/>
              <a:ext cx="26988" cy="34925"/>
            </a:xfrm>
            <a:custGeom>
              <a:avLst/>
              <a:gdLst/>
              <a:ahLst/>
              <a:cxnLst>
                <a:cxn ang="0">
                  <a:pos x="22" y="51"/>
                </a:cxn>
                <a:cxn ang="0">
                  <a:pos x="38" y="54"/>
                </a:cxn>
                <a:cxn ang="0">
                  <a:pos x="45" y="59"/>
                </a:cxn>
                <a:cxn ang="0">
                  <a:pos x="48" y="67"/>
                </a:cxn>
                <a:cxn ang="0">
                  <a:pos x="42" y="65"/>
                </a:cxn>
                <a:cxn ang="0">
                  <a:pos x="22" y="65"/>
                </a:cxn>
                <a:cxn ang="0">
                  <a:pos x="9" y="63"/>
                </a:cxn>
                <a:cxn ang="0">
                  <a:pos x="0" y="58"/>
                </a:cxn>
                <a:cxn ang="0">
                  <a:pos x="2" y="52"/>
                </a:cxn>
                <a:cxn ang="0">
                  <a:pos x="9" y="42"/>
                </a:cxn>
                <a:cxn ang="0">
                  <a:pos x="27" y="35"/>
                </a:cxn>
                <a:cxn ang="0">
                  <a:pos x="37" y="29"/>
                </a:cxn>
                <a:cxn ang="0">
                  <a:pos x="37" y="24"/>
                </a:cxn>
                <a:cxn ang="0">
                  <a:pos x="32" y="16"/>
                </a:cxn>
                <a:cxn ang="0">
                  <a:pos x="23" y="16"/>
                </a:cxn>
                <a:cxn ang="0">
                  <a:pos x="16" y="22"/>
                </a:cxn>
                <a:cxn ang="0">
                  <a:pos x="14" y="26"/>
                </a:cxn>
                <a:cxn ang="0">
                  <a:pos x="7" y="24"/>
                </a:cxn>
                <a:cxn ang="0">
                  <a:pos x="5" y="20"/>
                </a:cxn>
                <a:cxn ang="0">
                  <a:pos x="7" y="9"/>
                </a:cxn>
                <a:cxn ang="0">
                  <a:pos x="11" y="5"/>
                </a:cxn>
                <a:cxn ang="0">
                  <a:pos x="18" y="1"/>
                </a:cxn>
                <a:cxn ang="0">
                  <a:pos x="27" y="1"/>
                </a:cxn>
                <a:cxn ang="0">
                  <a:pos x="35" y="5"/>
                </a:cxn>
                <a:cxn ang="0">
                  <a:pos x="43" y="10"/>
                </a:cxn>
                <a:cxn ang="0">
                  <a:pos x="48" y="17"/>
                </a:cxn>
                <a:cxn ang="0">
                  <a:pos x="50" y="27"/>
                </a:cxn>
                <a:cxn ang="0">
                  <a:pos x="48" y="38"/>
                </a:cxn>
                <a:cxn ang="0">
                  <a:pos x="45" y="43"/>
                </a:cxn>
                <a:cxn ang="0">
                  <a:pos x="39" y="45"/>
                </a:cxn>
                <a:cxn ang="0">
                  <a:pos x="27" y="47"/>
                </a:cxn>
                <a:cxn ang="0">
                  <a:pos x="22" y="51"/>
                </a:cxn>
              </a:cxnLst>
              <a:rect l="0" t="0" r="r" b="b"/>
              <a:pathLst>
                <a:path w="50" h="67">
                  <a:moveTo>
                    <a:pt x="22" y="51"/>
                  </a:moveTo>
                  <a:lnTo>
                    <a:pt x="22" y="51"/>
                  </a:lnTo>
                  <a:lnTo>
                    <a:pt x="30" y="52"/>
                  </a:lnTo>
                  <a:lnTo>
                    <a:pt x="38" y="54"/>
                  </a:lnTo>
                  <a:lnTo>
                    <a:pt x="42" y="56"/>
                  </a:lnTo>
                  <a:lnTo>
                    <a:pt x="45" y="59"/>
                  </a:lnTo>
                  <a:lnTo>
                    <a:pt x="47" y="62"/>
                  </a:lnTo>
                  <a:lnTo>
                    <a:pt x="48" y="67"/>
                  </a:lnTo>
                  <a:lnTo>
                    <a:pt x="48" y="67"/>
                  </a:lnTo>
                  <a:lnTo>
                    <a:pt x="42" y="65"/>
                  </a:lnTo>
                  <a:lnTo>
                    <a:pt x="35" y="65"/>
                  </a:lnTo>
                  <a:lnTo>
                    <a:pt x="22" y="65"/>
                  </a:lnTo>
                  <a:lnTo>
                    <a:pt x="16" y="63"/>
                  </a:lnTo>
                  <a:lnTo>
                    <a:pt x="9" y="63"/>
                  </a:lnTo>
                  <a:lnTo>
                    <a:pt x="4" y="61"/>
                  </a:lnTo>
                  <a:lnTo>
                    <a:pt x="0" y="58"/>
                  </a:lnTo>
                  <a:lnTo>
                    <a:pt x="0" y="58"/>
                  </a:lnTo>
                  <a:lnTo>
                    <a:pt x="2" y="52"/>
                  </a:lnTo>
                  <a:lnTo>
                    <a:pt x="5" y="46"/>
                  </a:lnTo>
                  <a:lnTo>
                    <a:pt x="9" y="42"/>
                  </a:lnTo>
                  <a:lnTo>
                    <a:pt x="15" y="40"/>
                  </a:lnTo>
                  <a:lnTo>
                    <a:pt x="27" y="35"/>
                  </a:lnTo>
                  <a:lnTo>
                    <a:pt x="32" y="32"/>
                  </a:lnTo>
                  <a:lnTo>
                    <a:pt x="37" y="29"/>
                  </a:lnTo>
                  <a:lnTo>
                    <a:pt x="37" y="29"/>
                  </a:lnTo>
                  <a:lnTo>
                    <a:pt x="37" y="24"/>
                  </a:lnTo>
                  <a:lnTo>
                    <a:pt x="35" y="20"/>
                  </a:lnTo>
                  <a:lnTo>
                    <a:pt x="32" y="16"/>
                  </a:lnTo>
                  <a:lnTo>
                    <a:pt x="28" y="15"/>
                  </a:lnTo>
                  <a:lnTo>
                    <a:pt x="23" y="16"/>
                  </a:lnTo>
                  <a:lnTo>
                    <a:pt x="19" y="17"/>
                  </a:lnTo>
                  <a:lnTo>
                    <a:pt x="16" y="22"/>
                  </a:lnTo>
                  <a:lnTo>
                    <a:pt x="14" y="26"/>
                  </a:lnTo>
                  <a:lnTo>
                    <a:pt x="14" y="26"/>
                  </a:lnTo>
                  <a:lnTo>
                    <a:pt x="9" y="26"/>
                  </a:lnTo>
                  <a:lnTo>
                    <a:pt x="7" y="24"/>
                  </a:lnTo>
                  <a:lnTo>
                    <a:pt x="5" y="22"/>
                  </a:lnTo>
                  <a:lnTo>
                    <a:pt x="5" y="20"/>
                  </a:lnTo>
                  <a:lnTo>
                    <a:pt x="5" y="13"/>
                  </a:lnTo>
                  <a:lnTo>
                    <a:pt x="7" y="9"/>
                  </a:lnTo>
                  <a:lnTo>
                    <a:pt x="7" y="9"/>
                  </a:lnTo>
                  <a:lnTo>
                    <a:pt x="11" y="5"/>
                  </a:lnTo>
                  <a:lnTo>
                    <a:pt x="14" y="2"/>
                  </a:lnTo>
                  <a:lnTo>
                    <a:pt x="18" y="1"/>
                  </a:lnTo>
                  <a:lnTo>
                    <a:pt x="22" y="0"/>
                  </a:lnTo>
                  <a:lnTo>
                    <a:pt x="27" y="1"/>
                  </a:lnTo>
                  <a:lnTo>
                    <a:pt x="31" y="2"/>
                  </a:lnTo>
                  <a:lnTo>
                    <a:pt x="35" y="5"/>
                  </a:lnTo>
                  <a:lnTo>
                    <a:pt x="39" y="7"/>
                  </a:lnTo>
                  <a:lnTo>
                    <a:pt x="43" y="10"/>
                  </a:lnTo>
                  <a:lnTo>
                    <a:pt x="46" y="13"/>
                  </a:lnTo>
                  <a:lnTo>
                    <a:pt x="48" y="17"/>
                  </a:lnTo>
                  <a:lnTo>
                    <a:pt x="50" y="23"/>
                  </a:lnTo>
                  <a:lnTo>
                    <a:pt x="50" y="27"/>
                  </a:lnTo>
                  <a:lnTo>
                    <a:pt x="50" y="32"/>
                  </a:lnTo>
                  <a:lnTo>
                    <a:pt x="48" y="38"/>
                  </a:lnTo>
                  <a:lnTo>
                    <a:pt x="45" y="43"/>
                  </a:lnTo>
                  <a:lnTo>
                    <a:pt x="45" y="43"/>
                  </a:lnTo>
                  <a:lnTo>
                    <a:pt x="43" y="44"/>
                  </a:lnTo>
                  <a:lnTo>
                    <a:pt x="39" y="45"/>
                  </a:lnTo>
                  <a:lnTo>
                    <a:pt x="33" y="46"/>
                  </a:lnTo>
                  <a:lnTo>
                    <a:pt x="27" y="47"/>
                  </a:lnTo>
                  <a:lnTo>
                    <a:pt x="23" y="48"/>
                  </a:lnTo>
                  <a:lnTo>
                    <a:pt x="22" y="51"/>
                  </a:lnTo>
                  <a:lnTo>
                    <a:pt x="22" y="51"/>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4" name="Freeform 186"/>
            <p:cNvSpPr/>
            <p:nvPr/>
          </p:nvSpPr>
          <p:spPr bwMode="auto">
            <a:xfrm>
              <a:off x="5927726" y="1660525"/>
              <a:ext cx="25400" cy="36513"/>
            </a:xfrm>
            <a:custGeom>
              <a:avLst/>
              <a:gdLst/>
              <a:ahLst/>
              <a:cxnLst>
                <a:cxn ang="0">
                  <a:pos x="40" y="1"/>
                </a:cxn>
                <a:cxn ang="0">
                  <a:pos x="43" y="17"/>
                </a:cxn>
                <a:cxn ang="0">
                  <a:pos x="41" y="25"/>
                </a:cxn>
                <a:cxn ang="0">
                  <a:pos x="37" y="30"/>
                </a:cxn>
                <a:cxn ang="0">
                  <a:pos x="43" y="36"/>
                </a:cxn>
                <a:cxn ang="0">
                  <a:pos x="47" y="45"/>
                </a:cxn>
                <a:cxn ang="0">
                  <a:pos x="46" y="55"/>
                </a:cxn>
                <a:cxn ang="0">
                  <a:pos x="39" y="61"/>
                </a:cxn>
                <a:cxn ang="0">
                  <a:pos x="30" y="66"/>
                </a:cxn>
                <a:cxn ang="0">
                  <a:pos x="19" y="66"/>
                </a:cxn>
                <a:cxn ang="0">
                  <a:pos x="9" y="62"/>
                </a:cxn>
                <a:cxn ang="0">
                  <a:pos x="2" y="53"/>
                </a:cxn>
                <a:cxn ang="0">
                  <a:pos x="0" y="46"/>
                </a:cxn>
                <a:cxn ang="0">
                  <a:pos x="7" y="47"/>
                </a:cxn>
                <a:cxn ang="0">
                  <a:pos x="21" y="54"/>
                </a:cxn>
                <a:cxn ang="0">
                  <a:pos x="30" y="53"/>
                </a:cxn>
                <a:cxn ang="0">
                  <a:pos x="33" y="47"/>
                </a:cxn>
                <a:cxn ang="0">
                  <a:pos x="32" y="44"/>
                </a:cxn>
                <a:cxn ang="0">
                  <a:pos x="26" y="41"/>
                </a:cxn>
                <a:cxn ang="0">
                  <a:pos x="16" y="38"/>
                </a:cxn>
                <a:cxn ang="0">
                  <a:pos x="8" y="35"/>
                </a:cxn>
                <a:cxn ang="0">
                  <a:pos x="8" y="28"/>
                </a:cxn>
                <a:cxn ang="0">
                  <a:pos x="13" y="23"/>
                </a:cxn>
                <a:cxn ang="0">
                  <a:pos x="21" y="21"/>
                </a:cxn>
                <a:cxn ang="0">
                  <a:pos x="25" y="16"/>
                </a:cxn>
                <a:cxn ang="0">
                  <a:pos x="21" y="16"/>
                </a:cxn>
                <a:cxn ang="0">
                  <a:pos x="13" y="17"/>
                </a:cxn>
                <a:cxn ang="0">
                  <a:pos x="7" y="17"/>
                </a:cxn>
                <a:cxn ang="0">
                  <a:pos x="5" y="11"/>
                </a:cxn>
                <a:cxn ang="0">
                  <a:pos x="7" y="6"/>
                </a:cxn>
                <a:cxn ang="0">
                  <a:pos x="10" y="2"/>
                </a:cxn>
                <a:cxn ang="0">
                  <a:pos x="21" y="0"/>
                </a:cxn>
                <a:cxn ang="0">
                  <a:pos x="40" y="1"/>
                </a:cxn>
              </a:cxnLst>
              <a:rect l="0" t="0" r="r" b="b"/>
              <a:pathLst>
                <a:path w="47" h="67">
                  <a:moveTo>
                    <a:pt x="40" y="1"/>
                  </a:moveTo>
                  <a:lnTo>
                    <a:pt x="40" y="1"/>
                  </a:lnTo>
                  <a:lnTo>
                    <a:pt x="43" y="9"/>
                  </a:lnTo>
                  <a:lnTo>
                    <a:pt x="43" y="17"/>
                  </a:lnTo>
                  <a:lnTo>
                    <a:pt x="43" y="21"/>
                  </a:lnTo>
                  <a:lnTo>
                    <a:pt x="41" y="25"/>
                  </a:lnTo>
                  <a:lnTo>
                    <a:pt x="39" y="27"/>
                  </a:lnTo>
                  <a:lnTo>
                    <a:pt x="37" y="30"/>
                  </a:lnTo>
                  <a:lnTo>
                    <a:pt x="37" y="30"/>
                  </a:lnTo>
                  <a:lnTo>
                    <a:pt x="43" y="36"/>
                  </a:lnTo>
                  <a:lnTo>
                    <a:pt x="46" y="41"/>
                  </a:lnTo>
                  <a:lnTo>
                    <a:pt x="47" y="45"/>
                  </a:lnTo>
                  <a:lnTo>
                    <a:pt x="47" y="51"/>
                  </a:lnTo>
                  <a:lnTo>
                    <a:pt x="46" y="55"/>
                  </a:lnTo>
                  <a:lnTo>
                    <a:pt x="43" y="58"/>
                  </a:lnTo>
                  <a:lnTo>
                    <a:pt x="39" y="61"/>
                  </a:lnTo>
                  <a:lnTo>
                    <a:pt x="35" y="64"/>
                  </a:lnTo>
                  <a:lnTo>
                    <a:pt x="30" y="66"/>
                  </a:lnTo>
                  <a:lnTo>
                    <a:pt x="24" y="67"/>
                  </a:lnTo>
                  <a:lnTo>
                    <a:pt x="19" y="66"/>
                  </a:lnTo>
                  <a:lnTo>
                    <a:pt x="15" y="65"/>
                  </a:lnTo>
                  <a:lnTo>
                    <a:pt x="9" y="62"/>
                  </a:lnTo>
                  <a:lnTo>
                    <a:pt x="5" y="58"/>
                  </a:lnTo>
                  <a:lnTo>
                    <a:pt x="2" y="53"/>
                  </a:lnTo>
                  <a:lnTo>
                    <a:pt x="0" y="46"/>
                  </a:lnTo>
                  <a:lnTo>
                    <a:pt x="0" y="46"/>
                  </a:lnTo>
                  <a:lnTo>
                    <a:pt x="3" y="46"/>
                  </a:lnTo>
                  <a:lnTo>
                    <a:pt x="7" y="47"/>
                  </a:lnTo>
                  <a:lnTo>
                    <a:pt x="16" y="53"/>
                  </a:lnTo>
                  <a:lnTo>
                    <a:pt x="21" y="54"/>
                  </a:lnTo>
                  <a:lnTo>
                    <a:pt x="25" y="54"/>
                  </a:lnTo>
                  <a:lnTo>
                    <a:pt x="30" y="53"/>
                  </a:lnTo>
                  <a:lnTo>
                    <a:pt x="31" y="51"/>
                  </a:lnTo>
                  <a:lnTo>
                    <a:pt x="33" y="47"/>
                  </a:lnTo>
                  <a:lnTo>
                    <a:pt x="33" y="47"/>
                  </a:lnTo>
                  <a:lnTo>
                    <a:pt x="32" y="44"/>
                  </a:lnTo>
                  <a:lnTo>
                    <a:pt x="30" y="42"/>
                  </a:lnTo>
                  <a:lnTo>
                    <a:pt x="26" y="41"/>
                  </a:lnTo>
                  <a:lnTo>
                    <a:pt x="23" y="40"/>
                  </a:lnTo>
                  <a:lnTo>
                    <a:pt x="16" y="38"/>
                  </a:lnTo>
                  <a:lnTo>
                    <a:pt x="12" y="37"/>
                  </a:lnTo>
                  <a:lnTo>
                    <a:pt x="8" y="35"/>
                  </a:lnTo>
                  <a:lnTo>
                    <a:pt x="8" y="35"/>
                  </a:lnTo>
                  <a:lnTo>
                    <a:pt x="8" y="28"/>
                  </a:lnTo>
                  <a:lnTo>
                    <a:pt x="9" y="25"/>
                  </a:lnTo>
                  <a:lnTo>
                    <a:pt x="13" y="23"/>
                  </a:lnTo>
                  <a:lnTo>
                    <a:pt x="15" y="22"/>
                  </a:lnTo>
                  <a:lnTo>
                    <a:pt x="21" y="21"/>
                  </a:lnTo>
                  <a:lnTo>
                    <a:pt x="23" y="19"/>
                  </a:lnTo>
                  <a:lnTo>
                    <a:pt x="25" y="16"/>
                  </a:lnTo>
                  <a:lnTo>
                    <a:pt x="25" y="16"/>
                  </a:lnTo>
                  <a:lnTo>
                    <a:pt x="21" y="16"/>
                  </a:lnTo>
                  <a:lnTo>
                    <a:pt x="18" y="17"/>
                  </a:lnTo>
                  <a:lnTo>
                    <a:pt x="13" y="17"/>
                  </a:lnTo>
                  <a:lnTo>
                    <a:pt x="7" y="17"/>
                  </a:lnTo>
                  <a:lnTo>
                    <a:pt x="7" y="17"/>
                  </a:lnTo>
                  <a:lnTo>
                    <a:pt x="6" y="14"/>
                  </a:lnTo>
                  <a:lnTo>
                    <a:pt x="5" y="11"/>
                  </a:lnTo>
                  <a:lnTo>
                    <a:pt x="6" y="8"/>
                  </a:lnTo>
                  <a:lnTo>
                    <a:pt x="7" y="6"/>
                  </a:lnTo>
                  <a:lnTo>
                    <a:pt x="8" y="4"/>
                  </a:lnTo>
                  <a:lnTo>
                    <a:pt x="10" y="2"/>
                  </a:lnTo>
                  <a:lnTo>
                    <a:pt x="16" y="1"/>
                  </a:lnTo>
                  <a:lnTo>
                    <a:pt x="21" y="0"/>
                  </a:lnTo>
                  <a:lnTo>
                    <a:pt x="29" y="0"/>
                  </a:lnTo>
                  <a:lnTo>
                    <a:pt x="40" y="1"/>
                  </a:lnTo>
                  <a:lnTo>
                    <a:pt x="40" y="1"/>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5" name="Freeform 187"/>
            <p:cNvSpPr>
              <a:spLocks noEditPoints="1"/>
            </p:cNvSpPr>
            <p:nvPr/>
          </p:nvSpPr>
          <p:spPr bwMode="auto">
            <a:xfrm>
              <a:off x="6005513" y="1671638"/>
              <a:ext cx="22225" cy="19050"/>
            </a:xfrm>
            <a:custGeom>
              <a:avLst/>
              <a:gdLst/>
              <a:ahLst/>
              <a:cxnLst>
                <a:cxn ang="0">
                  <a:pos x="41" y="10"/>
                </a:cxn>
                <a:cxn ang="0">
                  <a:pos x="41" y="10"/>
                </a:cxn>
                <a:cxn ang="0">
                  <a:pos x="41" y="18"/>
                </a:cxn>
                <a:cxn ang="0">
                  <a:pos x="39" y="24"/>
                </a:cxn>
                <a:cxn ang="0">
                  <a:pos x="36" y="29"/>
                </a:cxn>
                <a:cxn ang="0">
                  <a:pos x="33" y="32"/>
                </a:cxn>
                <a:cxn ang="0">
                  <a:pos x="27" y="34"/>
                </a:cxn>
                <a:cxn ang="0">
                  <a:pos x="21" y="35"/>
                </a:cxn>
                <a:cxn ang="0">
                  <a:pos x="14" y="35"/>
                </a:cxn>
                <a:cxn ang="0">
                  <a:pos x="8" y="34"/>
                </a:cxn>
                <a:cxn ang="0">
                  <a:pos x="8" y="34"/>
                </a:cxn>
                <a:cxn ang="0">
                  <a:pos x="5" y="31"/>
                </a:cxn>
                <a:cxn ang="0">
                  <a:pos x="3" y="25"/>
                </a:cxn>
                <a:cxn ang="0">
                  <a:pos x="1" y="20"/>
                </a:cxn>
                <a:cxn ang="0">
                  <a:pos x="0" y="15"/>
                </a:cxn>
                <a:cxn ang="0">
                  <a:pos x="0" y="15"/>
                </a:cxn>
                <a:cxn ang="0">
                  <a:pos x="4" y="8"/>
                </a:cxn>
                <a:cxn ang="0">
                  <a:pos x="8" y="4"/>
                </a:cxn>
                <a:cxn ang="0">
                  <a:pos x="13" y="1"/>
                </a:cxn>
                <a:cxn ang="0">
                  <a:pos x="19" y="0"/>
                </a:cxn>
                <a:cxn ang="0">
                  <a:pos x="25" y="0"/>
                </a:cxn>
                <a:cxn ang="0">
                  <a:pos x="31" y="2"/>
                </a:cxn>
                <a:cxn ang="0">
                  <a:pos x="37" y="5"/>
                </a:cxn>
                <a:cxn ang="0">
                  <a:pos x="41" y="10"/>
                </a:cxn>
                <a:cxn ang="0">
                  <a:pos x="41" y="10"/>
                </a:cxn>
                <a:cxn ang="0">
                  <a:pos x="15" y="18"/>
                </a:cxn>
                <a:cxn ang="0">
                  <a:pos x="15" y="18"/>
                </a:cxn>
                <a:cxn ang="0">
                  <a:pos x="19" y="18"/>
                </a:cxn>
                <a:cxn ang="0">
                  <a:pos x="20" y="20"/>
                </a:cxn>
                <a:cxn ang="0">
                  <a:pos x="23" y="21"/>
                </a:cxn>
                <a:cxn ang="0">
                  <a:pos x="26" y="20"/>
                </a:cxn>
                <a:cxn ang="0">
                  <a:pos x="26" y="20"/>
                </a:cxn>
                <a:cxn ang="0">
                  <a:pos x="26" y="19"/>
                </a:cxn>
                <a:cxn ang="0">
                  <a:pos x="27" y="18"/>
                </a:cxn>
                <a:cxn ang="0">
                  <a:pos x="27" y="16"/>
                </a:cxn>
                <a:cxn ang="0">
                  <a:pos x="27" y="15"/>
                </a:cxn>
                <a:cxn ang="0">
                  <a:pos x="27" y="15"/>
                </a:cxn>
                <a:cxn ang="0">
                  <a:pos x="25" y="15"/>
                </a:cxn>
                <a:cxn ang="0">
                  <a:pos x="24" y="12"/>
                </a:cxn>
                <a:cxn ang="0">
                  <a:pos x="23" y="11"/>
                </a:cxn>
                <a:cxn ang="0">
                  <a:pos x="20" y="11"/>
                </a:cxn>
                <a:cxn ang="0">
                  <a:pos x="20" y="11"/>
                </a:cxn>
                <a:cxn ang="0">
                  <a:pos x="20" y="14"/>
                </a:cxn>
                <a:cxn ang="0">
                  <a:pos x="19" y="15"/>
                </a:cxn>
                <a:cxn ang="0">
                  <a:pos x="15" y="18"/>
                </a:cxn>
                <a:cxn ang="0">
                  <a:pos x="15" y="18"/>
                </a:cxn>
              </a:cxnLst>
              <a:rect l="0" t="0" r="r" b="b"/>
              <a:pathLst>
                <a:path w="41" h="35">
                  <a:moveTo>
                    <a:pt x="41" y="10"/>
                  </a:moveTo>
                  <a:lnTo>
                    <a:pt x="41" y="10"/>
                  </a:lnTo>
                  <a:lnTo>
                    <a:pt x="41" y="18"/>
                  </a:lnTo>
                  <a:lnTo>
                    <a:pt x="39" y="24"/>
                  </a:lnTo>
                  <a:lnTo>
                    <a:pt x="36" y="29"/>
                  </a:lnTo>
                  <a:lnTo>
                    <a:pt x="33" y="32"/>
                  </a:lnTo>
                  <a:lnTo>
                    <a:pt x="27" y="34"/>
                  </a:lnTo>
                  <a:lnTo>
                    <a:pt x="21" y="35"/>
                  </a:lnTo>
                  <a:lnTo>
                    <a:pt x="14" y="35"/>
                  </a:lnTo>
                  <a:lnTo>
                    <a:pt x="8" y="34"/>
                  </a:lnTo>
                  <a:lnTo>
                    <a:pt x="8" y="34"/>
                  </a:lnTo>
                  <a:lnTo>
                    <a:pt x="5" y="31"/>
                  </a:lnTo>
                  <a:lnTo>
                    <a:pt x="3" y="25"/>
                  </a:lnTo>
                  <a:lnTo>
                    <a:pt x="1" y="20"/>
                  </a:lnTo>
                  <a:lnTo>
                    <a:pt x="0" y="15"/>
                  </a:lnTo>
                  <a:lnTo>
                    <a:pt x="0" y="15"/>
                  </a:lnTo>
                  <a:lnTo>
                    <a:pt x="4" y="8"/>
                  </a:lnTo>
                  <a:lnTo>
                    <a:pt x="8" y="4"/>
                  </a:lnTo>
                  <a:lnTo>
                    <a:pt x="13" y="1"/>
                  </a:lnTo>
                  <a:lnTo>
                    <a:pt x="19" y="0"/>
                  </a:lnTo>
                  <a:lnTo>
                    <a:pt x="25" y="0"/>
                  </a:lnTo>
                  <a:lnTo>
                    <a:pt x="31" y="2"/>
                  </a:lnTo>
                  <a:lnTo>
                    <a:pt x="37" y="5"/>
                  </a:lnTo>
                  <a:lnTo>
                    <a:pt x="41" y="10"/>
                  </a:lnTo>
                  <a:lnTo>
                    <a:pt x="41" y="10"/>
                  </a:lnTo>
                  <a:close/>
                  <a:moveTo>
                    <a:pt x="15" y="18"/>
                  </a:moveTo>
                  <a:lnTo>
                    <a:pt x="15" y="18"/>
                  </a:lnTo>
                  <a:lnTo>
                    <a:pt x="19" y="18"/>
                  </a:lnTo>
                  <a:lnTo>
                    <a:pt x="20" y="20"/>
                  </a:lnTo>
                  <a:lnTo>
                    <a:pt x="23" y="21"/>
                  </a:lnTo>
                  <a:lnTo>
                    <a:pt x="26" y="20"/>
                  </a:lnTo>
                  <a:lnTo>
                    <a:pt x="26" y="20"/>
                  </a:lnTo>
                  <a:lnTo>
                    <a:pt x="26" y="19"/>
                  </a:lnTo>
                  <a:lnTo>
                    <a:pt x="27" y="18"/>
                  </a:lnTo>
                  <a:lnTo>
                    <a:pt x="27" y="16"/>
                  </a:lnTo>
                  <a:lnTo>
                    <a:pt x="27" y="15"/>
                  </a:lnTo>
                  <a:lnTo>
                    <a:pt x="27" y="15"/>
                  </a:lnTo>
                  <a:lnTo>
                    <a:pt x="25" y="15"/>
                  </a:lnTo>
                  <a:lnTo>
                    <a:pt x="24" y="12"/>
                  </a:lnTo>
                  <a:lnTo>
                    <a:pt x="23" y="11"/>
                  </a:lnTo>
                  <a:lnTo>
                    <a:pt x="20" y="11"/>
                  </a:lnTo>
                  <a:lnTo>
                    <a:pt x="20" y="11"/>
                  </a:lnTo>
                  <a:lnTo>
                    <a:pt x="20" y="14"/>
                  </a:lnTo>
                  <a:lnTo>
                    <a:pt x="19" y="15"/>
                  </a:lnTo>
                  <a:lnTo>
                    <a:pt x="15" y="18"/>
                  </a:lnTo>
                  <a:lnTo>
                    <a:pt x="15"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6" name="Freeform 188"/>
            <p:cNvSpPr/>
            <p:nvPr/>
          </p:nvSpPr>
          <p:spPr bwMode="auto">
            <a:xfrm>
              <a:off x="6022976" y="1671638"/>
              <a:ext cx="23813" cy="26988"/>
            </a:xfrm>
            <a:custGeom>
              <a:avLst/>
              <a:gdLst/>
              <a:ahLst/>
              <a:cxnLst>
                <a:cxn ang="0">
                  <a:pos x="46" y="0"/>
                </a:cxn>
                <a:cxn ang="0">
                  <a:pos x="46" y="0"/>
                </a:cxn>
                <a:cxn ang="0">
                  <a:pos x="46" y="3"/>
                </a:cxn>
                <a:cxn ang="0">
                  <a:pos x="45" y="6"/>
                </a:cxn>
                <a:cxn ang="0">
                  <a:pos x="43" y="8"/>
                </a:cxn>
                <a:cxn ang="0">
                  <a:pos x="41" y="10"/>
                </a:cxn>
                <a:cxn ang="0">
                  <a:pos x="37" y="14"/>
                </a:cxn>
                <a:cxn ang="0">
                  <a:pos x="32" y="18"/>
                </a:cxn>
                <a:cxn ang="0">
                  <a:pos x="32" y="18"/>
                </a:cxn>
                <a:cxn ang="0">
                  <a:pos x="25" y="28"/>
                </a:cxn>
                <a:cxn ang="0">
                  <a:pos x="18" y="37"/>
                </a:cxn>
                <a:cxn ang="0">
                  <a:pos x="15" y="41"/>
                </a:cxn>
                <a:cxn ang="0">
                  <a:pos x="10" y="46"/>
                </a:cxn>
                <a:cxn ang="0">
                  <a:pos x="6" y="48"/>
                </a:cxn>
                <a:cxn ang="0">
                  <a:pos x="1" y="49"/>
                </a:cxn>
                <a:cxn ang="0">
                  <a:pos x="1" y="49"/>
                </a:cxn>
                <a:cxn ang="0">
                  <a:pos x="0" y="46"/>
                </a:cxn>
                <a:cxn ang="0">
                  <a:pos x="1" y="43"/>
                </a:cxn>
                <a:cxn ang="0">
                  <a:pos x="2" y="40"/>
                </a:cxn>
                <a:cxn ang="0">
                  <a:pos x="5" y="37"/>
                </a:cxn>
                <a:cxn ang="0">
                  <a:pos x="11" y="32"/>
                </a:cxn>
                <a:cxn ang="0">
                  <a:pos x="17" y="25"/>
                </a:cxn>
                <a:cxn ang="0">
                  <a:pos x="17" y="25"/>
                </a:cxn>
                <a:cxn ang="0">
                  <a:pos x="22" y="16"/>
                </a:cxn>
                <a:cxn ang="0">
                  <a:pos x="27" y="7"/>
                </a:cxn>
                <a:cxn ang="0">
                  <a:pos x="31" y="3"/>
                </a:cxn>
                <a:cxn ang="0">
                  <a:pos x="34" y="1"/>
                </a:cxn>
                <a:cxn ang="0">
                  <a:pos x="39" y="0"/>
                </a:cxn>
                <a:cxn ang="0">
                  <a:pos x="46" y="0"/>
                </a:cxn>
                <a:cxn ang="0">
                  <a:pos x="46" y="0"/>
                </a:cxn>
              </a:cxnLst>
              <a:rect l="0" t="0" r="r" b="b"/>
              <a:pathLst>
                <a:path w="46" h="49">
                  <a:moveTo>
                    <a:pt x="46" y="0"/>
                  </a:moveTo>
                  <a:lnTo>
                    <a:pt x="46" y="0"/>
                  </a:lnTo>
                  <a:lnTo>
                    <a:pt x="46" y="3"/>
                  </a:lnTo>
                  <a:lnTo>
                    <a:pt x="45" y="6"/>
                  </a:lnTo>
                  <a:lnTo>
                    <a:pt x="43" y="8"/>
                  </a:lnTo>
                  <a:lnTo>
                    <a:pt x="41" y="10"/>
                  </a:lnTo>
                  <a:lnTo>
                    <a:pt x="37" y="14"/>
                  </a:lnTo>
                  <a:lnTo>
                    <a:pt x="32" y="18"/>
                  </a:lnTo>
                  <a:lnTo>
                    <a:pt x="32" y="18"/>
                  </a:lnTo>
                  <a:lnTo>
                    <a:pt x="25" y="28"/>
                  </a:lnTo>
                  <a:lnTo>
                    <a:pt x="18" y="37"/>
                  </a:lnTo>
                  <a:lnTo>
                    <a:pt x="15" y="41"/>
                  </a:lnTo>
                  <a:lnTo>
                    <a:pt x="10" y="46"/>
                  </a:lnTo>
                  <a:lnTo>
                    <a:pt x="6" y="48"/>
                  </a:lnTo>
                  <a:lnTo>
                    <a:pt x="1" y="49"/>
                  </a:lnTo>
                  <a:lnTo>
                    <a:pt x="1" y="49"/>
                  </a:lnTo>
                  <a:lnTo>
                    <a:pt x="0" y="46"/>
                  </a:lnTo>
                  <a:lnTo>
                    <a:pt x="1" y="43"/>
                  </a:lnTo>
                  <a:lnTo>
                    <a:pt x="2" y="40"/>
                  </a:lnTo>
                  <a:lnTo>
                    <a:pt x="5" y="37"/>
                  </a:lnTo>
                  <a:lnTo>
                    <a:pt x="11" y="32"/>
                  </a:lnTo>
                  <a:lnTo>
                    <a:pt x="17" y="25"/>
                  </a:lnTo>
                  <a:lnTo>
                    <a:pt x="17" y="25"/>
                  </a:lnTo>
                  <a:lnTo>
                    <a:pt x="22" y="16"/>
                  </a:lnTo>
                  <a:lnTo>
                    <a:pt x="27" y="7"/>
                  </a:lnTo>
                  <a:lnTo>
                    <a:pt x="31" y="3"/>
                  </a:lnTo>
                  <a:lnTo>
                    <a:pt x="34" y="1"/>
                  </a:lnTo>
                  <a:lnTo>
                    <a:pt x="39" y="0"/>
                  </a:lnTo>
                  <a:lnTo>
                    <a:pt x="46" y="0"/>
                  </a:lnTo>
                  <a:lnTo>
                    <a:pt x="46"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7" name="Freeform 189"/>
            <p:cNvSpPr/>
            <p:nvPr/>
          </p:nvSpPr>
          <p:spPr bwMode="auto">
            <a:xfrm>
              <a:off x="6096001" y="1692275"/>
              <a:ext cx="31750" cy="9525"/>
            </a:xfrm>
            <a:custGeom>
              <a:avLst/>
              <a:gdLst/>
              <a:ahLst/>
              <a:cxnLst>
                <a:cxn ang="0">
                  <a:pos x="62" y="18"/>
                </a:cxn>
                <a:cxn ang="0">
                  <a:pos x="62" y="18"/>
                </a:cxn>
                <a:cxn ang="0">
                  <a:pos x="46" y="18"/>
                </a:cxn>
                <a:cxn ang="0">
                  <a:pos x="37" y="18"/>
                </a:cxn>
                <a:cxn ang="0">
                  <a:pos x="28" y="17"/>
                </a:cxn>
                <a:cxn ang="0">
                  <a:pos x="20" y="16"/>
                </a:cxn>
                <a:cxn ang="0">
                  <a:pos x="11" y="13"/>
                </a:cxn>
                <a:cxn ang="0">
                  <a:pos x="8" y="11"/>
                </a:cxn>
                <a:cxn ang="0">
                  <a:pos x="5" y="8"/>
                </a:cxn>
                <a:cxn ang="0">
                  <a:pos x="2" y="4"/>
                </a:cxn>
                <a:cxn ang="0">
                  <a:pos x="0" y="0"/>
                </a:cxn>
                <a:cxn ang="0">
                  <a:pos x="0" y="0"/>
                </a:cxn>
                <a:cxn ang="0">
                  <a:pos x="18" y="0"/>
                </a:cxn>
                <a:cxn ang="0">
                  <a:pos x="28" y="0"/>
                </a:cxn>
                <a:cxn ang="0">
                  <a:pos x="39" y="0"/>
                </a:cxn>
                <a:cxn ang="0">
                  <a:pos x="48" y="2"/>
                </a:cxn>
                <a:cxn ang="0">
                  <a:pos x="52" y="3"/>
                </a:cxn>
                <a:cxn ang="0">
                  <a:pos x="55" y="4"/>
                </a:cxn>
                <a:cxn ang="0">
                  <a:pos x="58" y="8"/>
                </a:cxn>
                <a:cxn ang="0">
                  <a:pos x="60" y="10"/>
                </a:cxn>
                <a:cxn ang="0">
                  <a:pos x="62" y="14"/>
                </a:cxn>
                <a:cxn ang="0">
                  <a:pos x="62" y="18"/>
                </a:cxn>
                <a:cxn ang="0">
                  <a:pos x="62" y="18"/>
                </a:cxn>
              </a:cxnLst>
              <a:rect l="0" t="0" r="r" b="b"/>
              <a:pathLst>
                <a:path w="62" h="18">
                  <a:moveTo>
                    <a:pt x="62" y="18"/>
                  </a:moveTo>
                  <a:lnTo>
                    <a:pt x="62" y="18"/>
                  </a:lnTo>
                  <a:lnTo>
                    <a:pt x="46" y="18"/>
                  </a:lnTo>
                  <a:lnTo>
                    <a:pt x="37" y="18"/>
                  </a:lnTo>
                  <a:lnTo>
                    <a:pt x="28" y="17"/>
                  </a:lnTo>
                  <a:lnTo>
                    <a:pt x="20" y="16"/>
                  </a:lnTo>
                  <a:lnTo>
                    <a:pt x="11" y="13"/>
                  </a:lnTo>
                  <a:lnTo>
                    <a:pt x="8" y="11"/>
                  </a:lnTo>
                  <a:lnTo>
                    <a:pt x="5" y="8"/>
                  </a:lnTo>
                  <a:lnTo>
                    <a:pt x="2" y="4"/>
                  </a:lnTo>
                  <a:lnTo>
                    <a:pt x="0" y="0"/>
                  </a:lnTo>
                  <a:lnTo>
                    <a:pt x="0" y="0"/>
                  </a:lnTo>
                  <a:lnTo>
                    <a:pt x="18" y="0"/>
                  </a:lnTo>
                  <a:lnTo>
                    <a:pt x="28" y="0"/>
                  </a:lnTo>
                  <a:lnTo>
                    <a:pt x="39" y="0"/>
                  </a:lnTo>
                  <a:lnTo>
                    <a:pt x="48" y="2"/>
                  </a:lnTo>
                  <a:lnTo>
                    <a:pt x="52" y="3"/>
                  </a:lnTo>
                  <a:lnTo>
                    <a:pt x="55" y="4"/>
                  </a:lnTo>
                  <a:lnTo>
                    <a:pt x="58" y="8"/>
                  </a:lnTo>
                  <a:lnTo>
                    <a:pt x="60" y="10"/>
                  </a:lnTo>
                  <a:lnTo>
                    <a:pt x="62" y="14"/>
                  </a:lnTo>
                  <a:lnTo>
                    <a:pt x="62" y="18"/>
                  </a:lnTo>
                  <a:lnTo>
                    <a:pt x="62"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8" name="Freeform 190"/>
            <p:cNvSpPr>
              <a:spLocks noEditPoints="1"/>
            </p:cNvSpPr>
            <p:nvPr/>
          </p:nvSpPr>
          <p:spPr bwMode="auto">
            <a:xfrm>
              <a:off x="5732463" y="1704975"/>
              <a:ext cx="71438" cy="58738"/>
            </a:xfrm>
            <a:custGeom>
              <a:avLst/>
              <a:gdLst/>
              <a:ahLst/>
              <a:cxnLst>
                <a:cxn ang="0">
                  <a:pos x="124" y="109"/>
                </a:cxn>
                <a:cxn ang="0">
                  <a:pos x="92" y="109"/>
                </a:cxn>
                <a:cxn ang="0">
                  <a:pos x="64" y="105"/>
                </a:cxn>
                <a:cxn ang="0">
                  <a:pos x="21" y="97"/>
                </a:cxn>
                <a:cxn ang="0">
                  <a:pos x="6" y="96"/>
                </a:cxn>
                <a:cxn ang="0">
                  <a:pos x="0" y="72"/>
                </a:cxn>
                <a:cxn ang="0">
                  <a:pos x="1" y="48"/>
                </a:cxn>
                <a:cxn ang="0">
                  <a:pos x="6" y="16"/>
                </a:cxn>
                <a:cxn ang="0">
                  <a:pos x="6" y="6"/>
                </a:cxn>
                <a:cxn ang="0">
                  <a:pos x="21" y="1"/>
                </a:cxn>
                <a:cxn ang="0">
                  <a:pos x="37" y="0"/>
                </a:cxn>
                <a:cxn ang="0">
                  <a:pos x="75" y="4"/>
                </a:cxn>
                <a:cxn ang="0">
                  <a:pos x="94" y="7"/>
                </a:cxn>
                <a:cxn ang="0">
                  <a:pos x="118" y="12"/>
                </a:cxn>
                <a:cxn ang="0">
                  <a:pos x="130" y="17"/>
                </a:cxn>
                <a:cxn ang="0">
                  <a:pos x="133" y="21"/>
                </a:cxn>
                <a:cxn ang="0">
                  <a:pos x="129" y="42"/>
                </a:cxn>
                <a:cxn ang="0">
                  <a:pos x="129" y="77"/>
                </a:cxn>
                <a:cxn ang="0">
                  <a:pos x="127" y="99"/>
                </a:cxn>
                <a:cxn ang="0">
                  <a:pos x="124" y="109"/>
                </a:cxn>
                <a:cxn ang="0">
                  <a:pos x="16" y="26"/>
                </a:cxn>
                <a:cxn ang="0">
                  <a:pos x="16" y="41"/>
                </a:cxn>
                <a:cxn ang="0">
                  <a:pos x="13" y="62"/>
                </a:cxn>
                <a:cxn ang="0">
                  <a:pos x="15" y="75"/>
                </a:cxn>
                <a:cxn ang="0">
                  <a:pos x="20" y="81"/>
                </a:cxn>
                <a:cxn ang="0">
                  <a:pos x="25" y="81"/>
                </a:cxn>
                <a:cxn ang="0">
                  <a:pos x="42" y="86"/>
                </a:cxn>
                <a:cxn ang="0">
                  <a:pos x="71" y="94"/>
                </a:cxn>
                <a:cxn ang="0">
                  <a:pos x="82" y="95"/>
                </a:cxn>
                <a:cxn ang="0">
                  <a:pos x="102" y="95"/>
                </a:cxn>
                <a:cxn ang="0">
                  <a:pos x="113" y="94"/>
                </a:cxn>
                <a:cxn ang="0">
                  <a:pos x="116" y="78"/>
                </a:cxn>
                <a:cxn ang="0">
                  <a:pos x="117" y="62"/>
                </a:cxn>
                <a:cxn ang="0">
                  <a:pos x="116" y="27"/>
                </a:cxn>
                <a:cxn ang="0">
                  <a:pos x="103" y="24"/>
                </a:cxn>
                <a:cxn ang="0">
                  <a:pos x="75" y="17"/>
                </a:cxn>
                <a:cxn ang="0">
                  <a:pos x="48" y="12"/>
                </a:cxn>
                <a:cxn ang="0">
                  <a:pos x="35" y="13"/>
                </a:cxn>
                <a:cxn ang="0">
                  <a:pos x="24" y="17"/>
                </a:cxn>
                <a:cxn ang="0">
                  <a:pos x="16" y="26"/>
                </a:cxn>
              </a:cxnLst>
              <a:rect l="0" t="0" r="r" b="b"/>
              <a:pathLst>
                <a:path w="133" h="110">
                  <a:moveTo>
                    <a:pt x="124" y="109"/>
                  </a:moveTo>
                  <a:lnTo>
                    <a:pt x="124" y="109"/>
                  </a:lnTo>
                  <a:lnTo>
                    <a:pt x="107" y="110"/>
                  </a:lnTo>
                  <a:lnTo>
                    <a:pt x="92" y="109"/>
                  </a:lnTo>
                  <a:lnTo>
                    <a:pt x="79" y="107"/>
                  </a:lnTo>
                  <a:lnTo>
                    <a:pt x="64" y="105"/>
                  </a:lnTo>
                  <a:lnTo>
                    <a:pt x="35" y="98"/>
                  </a:lnTo>
                  <a:lnTo>
                    <a:pt x="21" y="97"/>
                  </a:lnTo>
                  <a:lnTo>
                    <a:pt x="6" y="96"/>
                  </a:lnTo>
                  <a:lnTo>
                    <a:pt x="6" y="96"/>
                  </a:lnTo>
                  <a:lnTo>
                    <a:pt x="3" y="83"/>
                  </a:lnTo>
                  <a:lnTo>
                    <a:pt x="0" y="72"/>
                  </a:lnTo>
                  <a:lnTo>
                    <a:pt x="0" y="60"/>
                  </a:lnTo>
                  <a:lnTo>
                    <a:pt x="1" y="48"/>
                  </a:lnTo>
                  <a:lnTo>
                    <a:pt x="5" y="26"/>
                  </a:lnTo>
                  <a:lnTo>
                    <a:pt x="6" y="16"/>
                  </a:lnTo>
                  <a:lnTo>
                    <a:pt x="6" y="6"/>
                  </a:lnTo>
                  <a:lnTo>
                    <a:pt x="6" y="6"/>
                  </a:lnTo>
                  <a:lnTo>
                    <a:pt x="13" y="3"/>
                  </a:lnTo>
                  <a:lnTo>
                    <a:pt x="21" y="1"/>
                  </a:lnTo>
                  <a:lnTo>
                    <a:pt x="28" y="0"/>
                  </a:lnTo>
                  <a:lnTo>
                    <a:pt x="37" y="0"/>
                  </a:lnTo>
                  <a:lnTo>
                    <a:pt x="55" y="1"/>
                  </a:lnTo>
                  <a:lnTo>
                    <a:pt x="75" y="4"/>
                  </a:lnTo>
                  <a:lnTo>
                    <a:pt x="75" y="4"/>
                  </a:lnTo>
                  <a:lnTo>
                    <a:pt x="94" y="7"/>
                  </a:lnTo>
                  <a:lnTo>
                    <a:pt x="111" y="10"/>
                  </a:lnTo>
                  <a:lnTo>
                    <a:pt x="118" y="12"/>
                  </a:lnTo>
                  <a:lnTo>
                    <a:pt x="125" y="14"/>
                  </a:lnTo>
                  <a:lnTo>
                    <a:pt x="130" y="17"/>
                  </a:lnTo>
                  <a:lnTo>
                    <a:pt x="133" y="21"/>
                  </a:lnTo>
                  <a:lnTo>
                    <a:pt x="133" y="21"/>
                  </a:lnTo>
                  <a:lnTo>
                    <a:pt x="131" y="31"/>
                  </a:lnTo>
                  <a:lnTo>
                    <a:pt x="129" y="42"/>
                  </a:lnTo>
                  <a:lnTo>
                    <a:pt x="129" y="65"/>
                  </a:lnTo>
                  <a:lnTo>
                    <a:pt x="129" y="77"/>
                  </a:lnTo>
                  <a:lnTo>
                    <a:pt x="129" y="88"/>
                  </a:lnTo>
                  <a:lnTo>
                    <a:pt x="127" y="99"/>
                  </a:lnTo>
                  <a:lnTo>
                    <a:pt x="124" y="109"/>
                  </a:lnTo>
                  <a:lnTo>
                    <a:pt x="124" y="109"/>
                  </a:lnTo>
                  <a:close/>
                  <a:moveTo>
                    <a:pt x="16" y="26"/>
                  </a:moveTo>
                  <a:lnTo>
                    <a:pt x="16" y="26"/>
                  </a:lnTo>
                  <a:lnTo>
                    <a:pt x="18" y="33"/>
                  </a:lnTo>
                  <a:lnTo>
                    <a:pt x="16" y="41"/>
                  </a:lnTo>
                  <a:lnTo>
                    <a:pt x="14" y="56"/>
                  </a:lnTo>
                  <a:lnTo>
                    <a:pt x="13" y="62"/>
                  </a:lnTo>
                  <a:lnTo>
                    <a:pt x="13" y="68"/>
                  </a:lnTo>
                  <a:lnTo>
                    <a:pt x="15" y="75"/>
                  </a:lnTo>
                  <a:lnTo>
                    <a:pt x="16" y="78"/>
                  </a:lnTo>
                  <a:lnTo>
                    <a:pt x="20" y="81"/>
                  </a:lnTo>
                  <a:lnTo>
                    <a:pt x="20" y="81"/>
                  </a:lnTo>
                  <a:lnTo>
                    <a:pt x="25" y="81"/>
                  </a:lnTo>
                  <a:lnTo>
                    <a:pt x="30" y="81"/>
                  </a:lnTo>
                  <a:lnTo>
                    <a:pt x="42" y="86"/>
                  </a:lnTo>
                  <a:lnTo>
                    <a:pt x="56" y="91"/>
                  </a:lnTo>
                  <a:lnTo>
                    <a:pt x="71" y="94"/>
                  </a:lnTo>
                  <a:lnTo>
                    <a:pt x="71" y="94"/>
                  </a:lnTo>
                  <a:lnTo>
                    <a:pt x="82" y="95"/>
                  </a:lnTo>
                  <a:lnTo>
                    <a:pt x="92" y="96"/>
                  </a:lnTo>
                  <a:lnTo>
                    <a:pt x="102" y="95"/>
                  </a:lnTo>
                  <a:lnTo>
                    <a:pt x="113" y="94"/>
                  </a:lnTo>
                  <a:lnTo>
                    <a:pt x="113" y="94"/>
                  </a:lnTo>
                  <a:lnTo>
                    <a:pt x="115" y="87"/>
                  </a:lnTo>
                  <a:lnTo>
                    <a:pt x="116" y="78"/>
                  </a:lnTo>
                  <a:lnTo>
                    <a:pt x="117" y="71"/>
                  </a:lnTo>
                  <a:lnTo>
                    <a:pt x="117" y="62"/>
                  </a:lnTo>
                  <a:lnTo>
                    <a:pt x="116" y="44"/>
                  </a:lnTo>
                  <a:lnTo>
                    <a:pt x="116" y="27"/>
                  </a:lnTo>
                  <a:lnTo>
                    <a:pt x="116" y="27"/>
                  </a:lnTo>
                  <a:lnTo>
                    <a:pt x="103" y="24"/>
                  </a:lnTo>
                  <a:lnTo>
                    <a:pt x="89" y="21"/>
                  </a:lnTo>
                  <a:lnTo>
                    <a:pt x="75" y="17"/>
                  </a:lnTo>
                  <a:lnTo>
                    <a:pt x="61" y="14"/>
                  </a:lnTo>
                  <a:lnTo>
                    <a:pt x="48" y="12"/>
                  </a:lnTo>
                  <a:lnTo>
                    <a:pt x="41" y="12"/>
                  </a:lnTo>
                  <a:lnTo>
                    <a:pt x="35" y="13"/>
                  </a:lnTo>
                  <a:lnTo>
                    <a:pt x="29" y="14"/>
                  </a:lnTo>
                  <a:lnTo>
                    <a:pt x="24" y="17"/>
                  </a:lnTo>
                  <a:lnTo>
                    <a:pt x="20" y="20"/>
                  </a:lnTo>
                  <a:lnTo>
                    <a:pt x="16" y="26"/>
                  </a:lnTo>
                  <a:lnTo>
                    <a:pt x="16" y="2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39" name="Freeform 191"/>
            <p:cNvSpPr>
              <a:spLocks noEditPoints="1"/>
            </p:cNvSpPr>
            <p:nvPr/>
          </p:nvSpPr>
          <p:spPr bwMode="auto">
            <a:xfrm>
              <a:off x="5818188" y="1714500"/>
              <a:ext cx="79375" cy="58738"/>
            </a:xfrm>
            <a:custGeom>
              <a:avLst/>
              <a:gdLst/>
              <a:ahLst/>
              <a:cxnLst>
                <a:cxn ang="0">
                  <a:pos x="151" y="32"/>
                </a:cxn>
                <a:cxn ang="0">
                  <a:pos x="146" y="39"/>
                </a:cxn>
                <a:cxn ang="0">
                  <a:pos x="141" y="55"/>
                </a:cxn>
                <a:cxn ang="0">
                  <a:pos x="142" y="84"/>
                </a:cxn>
                <a:cxn ang="0">
                  <a:pos x="140" y="103"/>
                </a:cxn>
                <a:cxn ang="0">
                  <a:pos x="133" y="106"/>
                </a:cxn>
                <a:cxn ang="0">
                  <a:pos x="117" y="109"/>
                </a:cxn>
                <a:cxn ang="0">
                  <a:pos x="91" y="110"/>
                </a:cxn>
                <a:cxn ang="0">
                  <a:pos x="56" y="106"/>
                </a:cxn>
                <a:cxn ang="0">
                  <a:pos x="5" y="96"/>
                </a:cxn>
                <a:cxn ang="0">
                  <a:pos x="3" y="87"/>
                </a:cxn>
                <a:cxn ang="0">
                  <a:pos x="0" y="63"/>
                </a:cxn>
                <a:cxn ang="0">
                  <a:pos x="1" y="37"/>
                </a:cxn>
                <a:cxn ang="0">
                  <a:pos x="4" y="14"/>
                </a:cxn>
                <a:cxn ang="0">
                  <a:pos x="8" y="4"/>
                </a:cxn>
                <a:cxn ang="0">
                  <a:pos x="41" y="0"/>
                </a:cxn>
                <a:cxn ang="0">
                  <a:pos x="75" y="1"/>
                </a:cxn>
                <a:cxn ang="0">
                  <a:pos x="109" y="6"/>
                </a:cxn>
                <a:cxn ang="0">
                  <a:pos x="143" y="17"/>
                </a:cxn>
                <a:cxn ang="0">
                  <a:pos x="147" y="26"/>
                </a:cxn>
                <a:cxn ang="0">
                  <a:pos x="151" y="32"/>
                </a:cxn>
                <a:cxn ang="0">
                  <a:pos x="28" y="13"/>
                </a:cxn>
                <a:cxn ang="0">
                  <a:pos x="25" y="15"/>
                </a:cxn>
                <a:cxn ang="0">
                  <a:pos x="17" y="26"/>
                </a:cxn>
                <a:cxn ang="0">
                  <a:pos x="13" y="43"/>
                </a:cxn>
                <a:cxn ang="0">
                  <a:pos x="13" y="63"/>
                </a:cxn>
                <a:cxn ang="0">
                  <a:pos x="16" y="81"/>
                </a:cxn>
                <a:cxn ang="0">
                  <a:pos x="44" y="89"/>
                </a:cxn>
                <a:cxn ang="0">
                  <a:pos x="70" y="94"/>
                </a:cxn>
                <a:cxn ang="0">
                  <a:pos x="95" y="96"/>
                </a:cxn>
                <a:cxn ang="0">
                  <a:pos x="125" y="95"/>
                </a:cxn>
                <a:cxn ang="0">
                  <a:pos x="127" y="87"/>
                </a:cxn>
                <a:cxn ang="0">
                  <a:pos x="131" y="62"/>
                </a:cxn>
                <a:cxn ang="0">
                  <a:pos x="133" y="28"/>
                </a:cxn>
                <a:cxn ang="0">
                  <a:pos x="108" y="21"/>
                </a:cxn>
                <a:cxn ang="0">
                  <a:pos x="52" y="13"/>
                </a:cxn>
                <a:cxn ang="0">
                  <a:pos x="28" y="13"/>
                </a:cxn>
              </a:cxnLst>
              <a:rect l="0" t="0" r="r" b="b"/>
              <a:pathLst>
                <a:path w="151" h="110">
                  <a:moveTo>
                    <a:pt x="151" y="32"/>
                  </a:moveTo>
                  <a:lnTo>
                    <a:pt x="151" y="32"/>
                  </a:lnTo>
                  <a:lnTo>
                    <a:pt x="148" y="35"/>
                  </a:lnTo>
                  <a:lnTo>
                    <a:pt x="146" y="39"/>
                  </a:lnTo>
                  <a:lnTo>
                    <a:pt x="143" y="45"/>
                  </a:lnTo>
                  <a:lnTo>
                    <a:pt x="141" y="55"/>
                  </a:lnTo>
                  <a:lnTo>
                    <a:pt x="141" y="63"/>
                  </a:lnTo>
                  <a:lnTo>
                    <a:pt x="142" y="84"/>
                  </a:lnTo>
                  <a:lnTo>
                    <a:pt x="141" y="93"/>
                  </a:lnTo>
                  <a:lnTo>
                    <a:pt x="140" y="103"/>
                  </a:lnTo>
                  <a:lnTo>
                    <a:pt x="140" y="103"/>
                  </a:lnTo>
                  <a:lnTo>
                    <a:pt x="133" y="106"/>
                  </a:lnTo>
                  <a:lnTo>
                    <a:pt x="125" y="108"/>
                  </a:lnTo>
                  <a:lnTo>
                    <a:pt x="117" y="109"/>
                  </a:lnTo>
                  <a:lnTo>
                    <a:pt x="108" y="110"/>
                  </a:lnTo>
                  <a:lnTo>
                    <a:pt x="91" y="110"/>
                  </a:lnTo>
                  <a:lnTo>
                    <a:pt x="74" y="108"/>
                  </a:lnTo>
                  <a:lnTo>
                    <a:pt x="56" y="106"/>
                  </a:lnTo>
                  <a:lnTo>
                    <a:pt x="39" y="103"/>
                  </a:lnTo>
                  <a:lnTo>
                    <a:pt x="5" y="96"/>
                  </a:lnTo>
                  <a:lnTo>
                    <a:pt x="5" y="96"/>
                  </a:lnTo>
                  <a:lnTo>
                    <a:pt x="3" y="87"/>
                  </a:lnTo>
                  <a:lnTo>
                    <a:pt x="1" y="75"/>
                  </a:lnTo>
                  <a:lnTo>
                    <a:pt x="0" y="63"/>
                  </a:lnTo>
                  <a:lnTo>
                    <a:pt x="0" y="50"/>
                  </a:lnTo>
                  <a:lnTo>
                    <a:pt x="1" y="37"/>
                  </a:lnTo>
                  <a:lnTo>
                    <a:pt x="2" y="25"/>
                  </a:lnTo>
                  <a:lnTo>
                    <a:pt x="4" y="14"/>
                  </a:lnTo>
                  <a:lnTo>
                    <a:pt x="8" y="4"/>
                  </a:lnTo>
                  <a:lnTo>
                    <a:pt x="8" y="4"/>
                  </a:lnTo>
                  <a:lnTo>
                    <a:pt x="24" y="1"/>
                  </a:lnTo>
                  <a:lnTo>
                    <a:pt x="41" y="0"/>
                  </a:lnTo>
                  <a:lnTo>
                    <a:pt x="58" y="0"/>
                  </a:lnTo>
                  <a:lnTo>
                    <a:pt x="75" y="1"/>
                  </a:lnTo>
                  <a:lnTo>
                    <a:pt x="92" y="3"/>
                  </a:lnTo>
                  <a:lnTo>
                    <a:pt x="109" y="6"/>
                  </a:lnTo>
                  <a:lnTo>
                    <a:pt x="126" y="12"/>
                  </a:lnTo>
                  <a:lnTo>
                    <a:pt x="143" y="17"/>
                  </a:lnTo>
                  <a:lnTo>
                    <a:pt x="143" y="17"/>
                  </a:lnTo>
                  <a:lnTo>
                    <a:pt x="147" y="26"/>
                  </a:lnTo>
                  <a:lnTo>
                    <a:pt x="148" y="29"/>
                  </a:lnTo>
                  <a:lnTo>
                    <a:pt x="151" y="32"/>
                  </a:lnTo>
                  <a:lnTo>
                    <a:pt x="151" y="32"/>
                  </a:lnTo>
                  <a:close/>
                  <a:moveTo>
                    <a:pt x="28" y="13"/>
                  </a:moveTo>
                  <a:lnTo>
                    <a:pt x="28" y="13"/>
                  </a:lnTo>
                  <a:lnTo>
                    <a:pt x="25" y="15"/>
                  </a:lnTo>
                  <a:lnTo>
                    <a:pt x="21" y="18"/>
                  </a:lnTo>
                  <a:lnTo>
                    <a:pt x="17" y="26"/>
                  </a:lnTo>
                  <a:lnTo>
                    <a:pt x="14" y="34"/>
                  </a:lnTo>
                  <a:lnTo>
                    <a:pt x="13" y="43"/>
                  </a:lnTo>
                  <a:lnTo>
                    <a:pt x="12" y="54"/>
                  </a:lnTo>
                  <a:lnTo>
                    <a:pt x="13" y="63"/>
                  </a:lnTo>
                  <a:lnTo>
                    <a:pt x="14" y="73"/>
                  </a:lnTo>
                  <a:lnTo>
                    <a:pt x="16" y="81"/>
                  </a:lnTo>
                  <a:lnTo>
                    <a:pt x="16" y="81"/>
                  </a:lnTo>
                  <a:lnTo>
                    <a:pt x="44" y="89"/>
                  </a:lnTo>
                  <a:lnTo>
                    <a:pt x="57" y="92"/>
                  </a:lnTo>
                  <a:lnTo>
                    <a:pt x="70" y="94"/>
                  </a:lnTo>
                  <a:lnTo>
                    <a:pt x="82" y="96"/>
                  </a:lnTo>
                  <a:lnTo>
                    <a:pt x="95" y="96"/>
                  </a:lnTo>
                  <a:lnTo>
                    <a:pt x="110" y="96"/>
                  </a:lnTo>
                  <a:lnTo>
                    <a:pt x="125" y="95"/>
                  </a:lnTo>
                  <a:lnTo>
                    <a:pt x="125" y="95"/>
                  </a:lnTo>
                  <a:lnTo>
                    <a:pt x="127" y="87"/>
                  </a:lnTo>
                  <a:lnTo>
                    <a:pt x="128" y="79"/>
                  </a:lnTo>
                  <a:lnTo>
                    <a:pt x="131" y="62"/>
                  </a:lnTo>
                  <a:lnTo>
                    <a:pt x="132" y="46"/>
                  </a:lnTo>
                  <a:lnTo>
                    <a:pt x="133" y="28"/>
                  </a:lnTo>
                  <a:lnTo>
                    <a:pt x="133" y="28"/>
                  </a:lnTo>
                  <a:lnTo>
                    <a:pt x="108" y="21"/>
                  </a:lnTo>
                  <a:lnTo>
                    <a:pt x="80" y="16"/>
                  </a:lnTo>
                  <a:lnTo>
                    <a:pt x="52" y="13"/>
                  </a:lnTo>
                  <a:lnTo>
                    <a:pt x="40" y="13"/>
                  </a:lnTo>
                  <a:lnTo>
                    <a:pt x="28" y="13"/>
                  </a:lnTo>
                  <a:lnTo>
                    <a:pt x="28" y="1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0" name="Freeform 192"/>
            <p:cNvSpPr>
              <a:spLocks noEditPoints="1"/>
            </p:cNvSpPr>
            <p:nvPr/>
          </p:nvSpPr>
          <p:spPr bwMode="auto">
            <a:xfrm>
              <a:off x="5751513" y="1716088"/>
              <a:ext cx="23813" cy="33338"/>
            </a:xfrm>
            <a:custGeom>
              <a:avLst/>
              <a:gdLst/>
              <a:ahLst/>
              <a:cxnLst>
                <a:cxn ang="0">
                  <a:pos x="45" y="5"/>
                </a:cxn>
                <a:cxn ang="0">
                  <a:pos x="45" y="5"/>
                </a:cxn>
                <a:cxn ang="0">
                  <a:pos x="42" y="21"/>
                </a:cxn>
                <a:cxn ang="0">
                  <a:pos x="41" y="35"/>
                </a:cxn>
                <a:cxn ang="0">
                  <a:pos x="40" y="47"/>
                </a:cxn>
                <a:cxn ang="0">
                  <a:pos x="37" y="62"/>
                </a:cxn>
                <a:cxn ang="0">
                  <a:pos x="37" y="62"/>
                </a:cxn>
                <a:cxn ang="0">
                  <a:pos x="34" y="63"/>
                </a:cxn>
                <a:cxn ang="0">
                  <a:pos x="32" y="62"/>
                </a:cxn>
                <a:cxn ang="0">
                  <a:pos x="29" y="60"/>
                </a:cxn>
                <a:cxn ang="0">
                  <a:pos x="29" y="60"/>
                </a:cxn>
                <a:cxn ang="0">
                  <a:pos x="29" y="53"/>
                </a:cxn>
                <a:cxn ang="0">
                  <a:pos x="29" y="50"/>
                </a:cxn>
                <a:cxn ang="0">
                  <a:pos x="28" y="48"/>
                </a:cxn>
                <a:cxn ang="0">
                  <a:pos x="26" y="47"/>
                </a:cxn>
                <a:cxn ang="0">
                  <a:pos x="24" y="46"/>
                </a:cxn>
                <a:cxn ang="0">
                  <a:pos x="20" y="45"/>
                </a:cxn>
                <a:cxn ang="0">
                  <a:pos x="9" y="46"/>
                </a:cxn>
                <a:cxn ang="0">
                  <a:pos x="4" y="46"/>
                </a:cxn>
                <a:cxn ang="0">
                  <a:pos x="0" y="45"/>
                </a:cxn>
                <a:cxn ang="0">
                  <a:pos x="0" y="45"/>
                </a:cxn>
                <a:cxn ang="0">
                  <a:pos x="0" y="39"/>
                </a:cxn>
                <a:cxn ang="0">
                  <a:pos x="2" y="35"/>
                </a:cxn>
                <a:cxn ang="0">
                  <a:pos x="4" y="31"/>
                </a:cxn>
                <a:cxn ang="0">
                  <a:pos x="7" y="28"/>
                </a:cxn>
                <a:cxn ang="0">
                  <a:pos x="14" y="23"/>
                </a:cxn>
                <a:cxn ang="0">
                  <a:pos x="21" y="17"/>
                </a:cxn>
                <a:cxn ang="0">
                  <a:pos x="21" y="17"/>
                </a:cxn>
                <a:cxn ang="0">
                  <a:pos x="23" y="8"/>
                </a:cxn>
                <a:cxn ang="0">
                  <a:pos x="29" y="0"/>
                </a:cxn>
                <a:cxn ang="0">
                  <a:pos x="29" y="0"/>
                </a:cxn>
                <a:cxn ang="0">
                  <a:pos x="37" y="1"/>
                </a:cxn>
                <a:cxn ang="0">
                  <a:pos x="41" y="2"/>
                </a:cxn>
                <a:cxn ang="0">
                  <a:pos x="45" y="5"/>
                </a:cxn>
                <a:cxn ang="0">
                  <a:pos x="45" y="5"/>
                </a:cxn>
                <a:cxn ang="0">
                  <a:pos x="21" y="35"/>
                </a:cxn>
                <a:cxn ang="0">
                  <a:pos x="21" y="35"/>
                </a:cxn>
                <a:cxn ang="0">
                  <a:pos x="24" y="35"/>
                </a:cxn>
                <a:cxn ang="0">
                  <a:pos x="26" y="35"/>
                </a:cxn>
                <a:cxn ang="0">
                  <a:pos x="29" y="36"/>
                </a:cxn>
                <a:cxn ang="0">
                  <a:pos x="31" y="36"/>
                </a:cxn>
                <a:cxn ang="0">
                  <a:pos x="31" y="36"/>
                </a:cxn>
                <a:cxn ang="0">
                  <a:pos x="31" y="29"/>
                </a:cxn>
                <a:cxn ang="0">
                  <a:pos x="32" y="26"/>
                </a:cxn>
                <a:cxn ang="0">
                  <a:pos x="33" y="24"/>
                </a:cxn>
                <a:cxn ang="0">
                  <a:pos x="33" y="24"/>
                </a:cxn>
                <a:cxn ang="0">
                  <a:pos x="28" y="25"/>
                </a:cxn>
                <a:cxn ang="0">
                  <a:pos x="24" y="27"/>
                </a:cxn>
                <a:cxn ang="0">
                  <a:pos x="22" y="30"/>
                </a:cxn>
                <a:cxn ang="0">
                  <a:pos x="21" y="35"/>
                </a:cxn>
                <a:cxn ang="0">
                  <a:pos x="21" y="35"/>
                </a:cxn>
              </a:cxnLst>
              <a:rect l="0" t="0" r="r" b="b"/>
              <a:pathLst>
                <a:path w="45" h="63">
                  <a:moveTo>
                    <a:pt x="45" y="5"/>
                  </a:moveTo>
                  <a:lnTo>
                    <a:pt x="45" y="5"/>
                  </a:lnTo>
                  <a:lnTo>
                    <a:pt x="42" y="21"/>
                  </a:lnTo>
                  <a:lnTo>
                    <a:pt x="41" y="35"/>
                  </a:lnTo>
                  <a:lnTo>
                    <a:pt x="40" y="47"/>
                  </a:lnTo>
                  <a:lnTo>
                    <a:pt x="37" y="62"/>
                  </a:lnTo>
                  <a:lnTo>
                    <a:pt x="37" y="62"/>
                  </a:lnTo>
                  <a:lnTo>
                    <a:pt x="34" y="63"/>
                  </a:lnTo>
                  <a:lnTo>
                    <a:pt x="32" y="62"/>
                  </a:lnTo>
                  <a:lnTo>
                    <a:pt x="29" y="60"/>
                  </a:lnTo>
                  <a:lnTo>
                    <a:pt x="29" y="60"/>
                  </a:lnTo>
                  <a:lnTo>
                    <a:pt x="29" y="53"/>
                  </a:lnTo>
                  <a:lnTo>
                    <a:pt x="29" y="50"/>
                  </a:lnTo>
                  <a:lnTo>
                    <a:pt x="28" y="48"/>
                  </a:lnTo>
                  <a:lnTo>
                    <a:pt x="26" y="47"/>
                  </a:lnTo>
                  <a:lnTo>
                    <a:pt x="24" y="46"/>
                  </a:lnTo>
                  <a:lnTo>
                    <a:pt x="20" y="45"/>
                  </a:lnTo>
                  <a:lnTo>
                    <a:pt x="9" y="46"/>
                  </a:lnTo>
                  <a:lnTo>
                    <a:pt x="4" y="46"/>
                  </a:lnTo>
                  <a:lnTo>
                    <a:pt x="0" y="45"/>
                  </a:lnTo>
                  <a:lnTo>
                    <a:pt x="0" y="45"/>
                  </a:lnTo>
                  <a:lnTo>
                    <a:pt x="0" y="39"/>
                  </a:lnTo>
                  <a:lnTo>
                    <a:pt x="2" y="35"/>
                  </a:lnTo>
                  <a:lnTo>
                    <a:pt x="4" y="31"/>
                  </a:lnTo>
                  <a:lnTo>
                    <a:pt x="7" y="28"/>
                  </a:lnTo>
                  <a:lnTo>
                    <a:pt x="14" y="23"/>
                  </a:lnTo>
                  <a:lnTo>
                    <a:pt x="21" y="17"/>
                  </a:lnTo>
                  <a:lnTo>
                    <a:pt x="21" y="17"/>
                  </a:lnTo>
                  <a:lnTo>
                    <a:pt x="23" y="8"/>
                  </a:lnTo>
                  <a:lnTo>
                    <a:pt x="29" y="0"/>
                  </a:lnTo>
                  <a:lnTo>
                    <a:pt x="29" y="0"/>
                  </a:lnTo>
                  <a:lnTo>
                    <a:pt x="37" y="1"/>
                  </a:lnTo>
                  <a:lnTo>
                    <a:pt x="41" y="2"/>
                  </a:lnTo>
                  <a:lnTo>
                    <a:pt x="45" y="5"/>
                  </a:lnTo>
                  <a:lnTo>
                    <a:pt x="45" y="5"/>
                  </a:lnTo>
                  <a:close/>
                  <a:moveTo>
                    <a:pt x="21" y="35"/>
                  </a:moveTo>
                  <a:lnTo>
                    <a:pt x="21" y="35"/>
                  </a:lnTo>
                  <a:lnTo>
                    <a:pt x="24" y="35"/>
                  </a:lnTo>
                  <a:lnTo>
                    <a:pt x="26" y="35"/>
                  </a:lnTo>
                  <a:lnTo>
                    <a:pt x="29" y="36"/>
                  </a:lnTo>
                  <a:lnTo>
                    <a:pt x="31" y="36"/>
                  </a:lnTo>
                  <a:lnTo>
                    <a:pt x="31" y="36"/>
                  </a:lnTo>
                  <a:lnTo>
                    <a:pt x="31" y="29"/>
                  </a:lnTo>
                  <a:lnTo>
                    <a:pt x="32" y="26"/>
                  </a:lnTo>
                  <a:lnTo>
                    <a:pt x="33" y="24"/>
                  </a:lnTo>
                  <a:lnTo>
                    <a:pt x="33" y="24"/>
                  </a:lnTo>
                  <a:lnTo>
                    <a:pt x="28" y="25"/>
                  </a:lnTo>
                  <a:lnTo>
                    <a:pt x="24" y="27"/>
                  </a:lnTo>
                  <a:lnTo>
                    <a:pt x="22" y="30"/>
                  </a:lnTo>
                  <a:lnTo>
                    <a:pt x="21" y="35"/>
                  </a:lnTo>
                  <a:lnTo>
                    <a:pt x="21" y="35"/>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1" name="Freeform 193"/>
            <p:cNvSpPr>
              <a:spLocks noEditPoints="1"/>
            </p:cNvSpPr>
            <p:nvPr/>
          </p:nvSpPr>
          <p:spPr bwMode="auto">
            <a:xfrm>
              <a:off x="5900738" y="1724025"/>
              <a:ext cx="73025" cy="58738"/>
            </a:xfrm>
            <a:custGeom>
              <a:avLst/>
              <a:gdLst/>
              <a:ahLst/>
              <a:cxnLst>
                <a:cxn ang="0">
                  <a:pos x="136" y="12"/>
                </a:cxn>
                <a:cxn ang="0">
                  <a:pos x="132" y="102"/>
                </a:cxn>
                <a:cxn ang="0">
                  <a:pos x="125" y="107"/>
                </a:cxn>
                <a:cxn ang="0">
                  <a:pos x="118" y="111"/>
                </a:cxn>
                <a:cxn ang="0">
                  <a:pos x="104" y="108"/>
                </a:cxn>
                <a:cxn ang="0">
                  <a:pos x="60" y="106"/>
                </a:cxn>
                <a:cxn ang="0">
                  <a:pos x="31" y="103"/>
                </a:cxn>
                <a:cxn ang="0">
                  <a:pos x="12" y="97"/>
                </a:cxn>
                <a:cxn ang="0">
                  <a:pos x="6" y="92"/>
                </a:cxn>
                <a:cxn ang="0">
                  <a:pos x="1" y="77"/>
                </a:cxn>
                <a:cxn ang="0">
                  <a:pos x="1" y="58"/>
                </a:cxn>
                <a:cxn ang="0">
                  <a:pos x="3" y="26"/>
                </a:cxn>
                <a:cxn ang="0">
                  <a:pos x="1" y="16"/>
                </a:cxn>
                <a:cxn ang="0">
                  <a:pos x="10" y="2"/>
                </a:cxn>
                <a:cxn ang="0">
                  <a:pos x="57" y="0"/>
                </a:cxn>
                <a:cxn ang="0">
                  <a:pos x="91" y="1"/>
                </a:cxn>
                <a:cxn ang="0">
                  <a:pos x="122" y="8"/>
                </a:cxn>
                <a:cxn ang="0">
                  <a:pos x="136" y="12"/>
                </a:cxn>
                <a:cxn ang="0">
                  <a:pos x="121" y="25"/>
                </a:cxn>
                <a:cxn ang="0">
                  <a:pos x="118" y="22"/>
                </a:cxn>
                <a:cxn ang="0">
                  <a:pos x="105" y="17"/>
                </a:cxn>
                <a:cxn ang="0">
                  <a:pos x="79" y="16"/>
                </a:cxn>
                <a:cxn ang="0">
                  <a:pos x="66" y="16"/>
                </a:cxn>
                <a:cxn ang="0">
                  <a:pos x="54" y="14"/>
                </a:cxn>
                <a:cxn ang="0">
                  <a:pos x="44" y="12"/>
                </a:cxn>
                <a:cxn ang="0">
                  <a:pos x="38" y="13"/>
                </a:cxn>
                <a:cxn ang="0">
                  <a:pos x="24" y="16"/>
                </a:cxn>
                <a:cxn ang="0">
                  <a:pos x="20" y="16"/>
                </a:cxn>
                <a:cxn ang="0">
                  <a:pos x="12" y="51"/>
                </a:cxn>
                <a:cxn ang="0">
                  <a:pos x="12" y="61"/>
                </a:cxn>
                <a:cxn ang="0">
                  <a:pos x="15" y="75"/>
                </a:cxn>
                <a:cxn ang="0">
                  <a:pos x="25" y="85"/>
                </a:cxn>
                <a:cxn ang="0">
                  <a:pos x="38" y="91"/>
                </a:cxn>
                <a:cxn ang="0">
                  <a:pos x="54" y="94"/>
                </a:cxn>
                <a:cxn ang="0">
                  <a:pos x="88" y="94"/>
                </a:cxn>
                <a:cxn ang="0">
                  <a:pos x="117" y="91"/>
                </a:cxn>
                <a:cxn ang="0">
                  <a:pos x="120" y="77"/>
                </a:cxn>
                <a:cxn ang="0">
                  <a:pos x="122" y="39"/>
                </a:cxn>
                <a:cxn ang="0">
                  <a:pos x="121" y="25"/>
                </a:cxn>
              </a:cxnLst>
              <a:rect l="0" t="0" r="r" b="b"/>
              <a:pathLst>
                <a:path w="136" h="111">
                  <a:moveTo>
                    <a:pt x="136" y="12"/>
                  </a:moveTo>
                  <a:lnTo>
                    <a:pt x="136" y="12"/>
                  </a:lnTo>
                  <a:lnTo>
                    <a:pt x="133" y="58"/>
                  </a:lnTo>
                  <a:lnTo>
                    <a:pt x="132" y="102"/>
                  </a:lnTo>
                  <a:lnTo>
                    <a:pt x="132" y="102"/>
                  </a:lnTo>
                  <a:lnTo>
                    <a:pt x="125" y="107"/>
                  </a:lnTo>
                  <a:lnTo>
                    <a:pt x="121" y="109"/>
                  </a:lnTo>
                  <a:lnTo>
                    <a:pt x="118" y="111"/>
                  </a:lnTo>
                  <a:lnTo>
                    <a:pt x="118" y="111"/>
                  </a:lnTo>
                  <a:lnTo>
                    <a:pt x="104" y="108"/>
                  </a:lnTo>
                  <a:lnTo>
                    <a:pt x="89" y="107"/>
                  </a:lnTo>
                  <a:lnTo>
                    <a:pt x="60" y="106"/>
                  </a:lnTo>
                  <a:lnTo>
                    <a:pt x="45" y="105"/>
                  </a:lnTo>
                  <a:lnTo>
                    <a:pt x="31" y="103"/>
                  </a:lnTo>
                  <a:lnTo>
                    <a:pt x="19" y="99"/>
                  </a:lnTo>
                  <a:lnTo>
                    <a:pt x="12" y="97"/>
                  </a:lnTo>
                  <a:lnTo>
                    <a:pt x="6" y="92"/>
                  </a:lnTo>
                  <a:lnTo>
                    <a:pt x="6" y="92"/>
                  </a:lnTo>
                  <a:lnTo>
                    <a:pt x="3" y="86"/>
                  </a:lnTo>
                  <a:lnTo>
                    <a:pt x="1" y="77"/>
                  </a:lnTo>
                  <a:lnTo>
                    <a:pt x="0" y="68"/>
                  </a:lnTo>
                  <a:lnTo>
                    <a:pt x="1" y="58"/>
                  </a:lnTo>
                  <a:lnTo>
                    <a:pt x="3" y="37"/>
                  </a:lnTo>
                  <a:lnTo>
                    <a:pt x="3" y="26"/>
                  </a:lnTo>
                  <a:lnTo>
                    <a:pt x="1" y="16"/>
                  </a:lnTo>
                  <a:lnTo>
                    <a:pt x="1" y="16"/>
                  </a:lnTo>
                  <a:lnTo>
                    <a:pt x="10" y="2"/>
                  </a:lnTo>
                  <a:lnTo>
                    <a:pt x="10" y="2"/>
                  </a:lnTo>
                  <a:lnTo>
                    <a:pt x="41" y="0"/>
                  </a:lnTo>
                  <a:lnTo>
                    <a:pt x="57" y="0"/>
                  </a:lnTo>
                  <a:lnTo>
                    <a:pt x="74" y="0"/>
                  </a:lnTo>
                  <a:lnTo>
                    <a:pt x="91" y="1"/>
                  </a:lnTo>
                  <a:lnTo>
                    <a:pt x="107" y="3"/>
                  </a:lnTo>
                  <a:lnTo>
                    <a:pt x="122" y="8"/>
                  </a:lnTo>
                  <a:lnTo>
                    <a:pt x="136" y="12"/>
                  </a:lnTo>
                  <a:lnTo>
                    <a:pt x="136" y="12"/>
                  </a:lnTo>
                  <a:close/>
                  <a:moveTo>
                    <a:pt x="121" y="25"/>
                  </a:moveTo>
                  <a:lnTo>
                    <a:pt x="121" y="25"/>
                  </a:lnTo>
                  <a:lnTo>
                    <a:pt x="120" y="23"/>
                  </a:lnTo>
                  <a:lnTo>
                    <a:pt x="118" y="22"/>
                  </a:lnTo>
                  <a:lnTo>
                    <a:pt x="113" y="18"/>
                  </a:lnTo>
                  <a:lnTo>
                    <a:pt x="105" y="17"/>
                  </a:lnTo>
                  <a:lnTo>
                    <a:pt x="97" y="16"/>
                  </a:lnTo>
                  <a:lnTo>
                    <a:pt x="79" y="16"/>
                  </a:lnTo>
                  <a:lnTo>
                    <a:pt x="66" y="16"/>
                  </a:lnTo>
                  <a:lnTo>
                    <a:pt x="66" y="16"/>
                  </a:lnTo>
                  <a:lnTo>
                    <a:pt x="60" y="15"/>
                  </a:lnTo>
                  <a:lnTo>
                    <a:pt x="54" y="14"/>
                  </a:lnTo>
                  <a:lnTo>
                    <a:pt x="50" y="12"/>
                  </a:lnTo>
                  <a:lnTo>
                    <a:pt x="44" y="12"/>
                  </a:lnTo>
                  <a:lnTo>
                    <a:pt x="44" y="12"/>
                  </a:lnTo>
                  <a:lnTo>
                    <a:pt x="38" y="13"/>
                  </a:lnTo>
                  <a:lnTo>
                    <a:pt x="30" y="14"/>
                  </a:lnTo>
                  <a:lnTo>
                    <a:pt x="24" y="16"/>
                  </a:lnTo>
                  <a:lnTo>
                    <a:pt x="20" y="16"/>
                  </a:lnTo>
                  <a:lnTo>
                    <a:pt x="20" y="16"/>
                  </a:lnTo>
                  <a:lnTo>
                    <a:pt x="14" y="39"/>
                  </a:lnTo>
                  <a:lnTo>
                    <a:pt x="12" y="51"/>
                  </a:lnTo>
                  <a:lnTo>
                    <a:pt x="12" y="61"/>
                  </a:lnTo>
                  <a:lnTo>
                    <a:pt x="12" y="61"/>
                  </a:lnTo>
                  <a:lnTo>
                    <a:pt x="13" y="69"/>
                  </a:lnTo>
                  <a:lnTo>
                    <a:pt x="15" y="75"/>
                  </a:lnTo>
                  <a:lnTo>
                    <a:pt x="20" y="81"/>
                  </a:lnTo>
                  <a:lnTo>
                    <a:pt x="25" y="85"/>
                  </a:lnTo>
                  <a:lnTo>
                    <a:pt x="31" y="88"/>
                  </a:lnTo>
                  <a:lnTo>
                    <a:pt x="38" y="91"/>
                  </a:lnTo>
                  <a:lnTo>
                    <a:pt x="45" y="92"/>
                  </a:lnTo>
                  <a:lnTo>
                    <a:pt x="54" y="94"/>
                  </a:lnTo>
                  <a:lnTo>
                    <a:pt x="71" y="94"/>
                  </a:lnTo>
                  <a:lnTo>
                    <a:pt x="88" y="94"/>
                  </a:lnTo>
                  <a:lnTo>
                    <a:pt x="117" y="91"/>
                  </a:lnTo>
                  <a:lnTo>
                    <a:pt x="117" y="91"/>
                  </a:lnTo>
                  <a:lnTo>
                    <a:pt x="118" y="85"/>
                  </a:lnTo>
                  <a:lnTo>
                    <a:pt x="120" y="77"/>
                  </a:lnTo>
                  <a:lnTo>
                    <a:pt x="122" y="58"/>
                  </a:lnTo>
                  <a:lnTo>
                    <a:pt x="122" y="39"/>
                  </a:lnTo>
                  <a:lnTo>
                    <a:pt x="121" y="25"/>
                  </a:lnTo>
                  <a:lnTo>
                    <a:pt x="121" y="25"/>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2" name="Freeform 194"/>
            <p:cNvSpPr/>
            <p:nvPr/>
          </p:nvSpPr>
          <p:spPr bwMode="auto">
            <a:xfrm>
              <a:off x="5840413" y="1725613"/>
              <a:ext cx="28575" cy="33338"/>
            </a:xfrm>
            <a:custGeom>
              <a:avLst/>
              <a:gdLst/>
              <a:ahLst/>
              <a:cxnLst>
                <a:cxn ang="0">
                  <a:pos x="52" y="10"/>
                </a:cxn>
                <a:cxn ang="0">
                  <a:pos x="46" y="16"/>
                </a:cxn>
                <a:cxn ang="0">
                  <a:pos x="37" y="19"/>
                </a:cxn>
                <a:cxn ang="0">
                  <a:pos x="18" y="18"/>
                </a:cxn>
                <a:cxn ang="0">
                  <a:pos x="20" y="20"/>
                </a:cxn>
                <a:cxn ang="0">
                  <a:pos x="32" y="27"/>
                </a:cxn>
                <a:cxn ang="0">
                  <a:pos x="39" y="34"/>
                </a:cxn>
                <a:cxn ang="0">
                  <a:pos x="44" y="41"/>
                </a:cxn>
                <a:cxn ang="0">
                  <a:pos x="44" y="44"/>
                </a:cxn>
                <a:cxn ang="0">
                  <a:pos x="41" y="53"/>
                </a:cxn>
                <a:cxn ang="0">
                  <a:pos x="33" y="64"/>
                </a:cxn>
                <a:cxn ang="0">
                  <a:pos x="23" y="61"/>
                </a:cxn>
                <a:cxn ang="0">
                  <a:pos x="7" y="58"/>
                </a:cxn>
                <a:cxn ang="0">
                  <a:pos x="3" y="54"/>
                </a:cxn>
                <a:cxn ang="0">
                  <a:pos x="3" y="45"/>
                </a:cxn>
                <a:cxn ang="0">
                  <a:pos x="9" y="48"/>
                </a:cxn>
                <a:cxn ang="0">
                  <a:pos x="22" y="49"/>
                </a:cxn>
                <a:cxn ang="0">
                  <a:pos x="30" y="48"/>
                </a:cxn>
                <a:cxn ang="0">
                  <a:pos x="29" y="44"/>
                </a:cxn>
                <a:cxn ang="0">
                  <a:pos x="30" y="44"/>
                </a:cxn>
                <a:cxn ang="0">
                  <a:pos x="29" y="40"/>
                </a:cxn>
                <a:cxn ang="0">
                  <a:pos x="22" y="35"/>
                </a:cxn>
                <a:cxn ang="0">
                  <a:pos x="19" y="33"/>
                </a:cxn>
                <a:cxn ang="0">
                  <a:pos x="11" y="35"/>
                </a:cxn>
                <a:cxn ang="0">
                  <a:pos x="8" y="37"/>
                </a:cxn>
                <a:cxn ang="0">
                  <a:pos x="4" y="35"/>
                </a:cxn>
                <a:cxn ang="0">
                  <a:pos x="0" y="30"/>
                </a:cxn>
                <a:cxn ang="0">
                  <a:pos x="2" y="27"/>
                </a:cxn>
                <a:cxn ang="0">
                  <a:pos x="5" y="15"/>
                </a:cxn>
                <a:cxn ang="0">
                  <a:pos x="8" y="4"/>
                </a:cxn>
                <a:cxn ang="0">
                  <a:pos x="11" y="0"/>
                </a:cxn>
                <a:cxn ang="0">
                  <a:pos x="44" y="10"/>
                </a:cxn>
                <a:cxn ang="0">
                  <a:pos x="52" y="10"/>
                </a:cxn>
              </a:cxnLst>
              <a:rect l="0" t="0" r="r" b="b"/>
              <a:pathLst>
                <a:path w="52" h="64">
                  <a:moveTo>
                    <a:pt x="52" y="10"/>
                  </a:moveTo>
                  <a:lnTo>
                    <a:pt x="52" y="10"/>
                  </a:lnTo>
                  <a:lnTo>
                    <a:pt x="49" y="13"/>
                  </a:lnTo>
                  <a:lnTo>
                    <a:pt x="46" y="16"/>
                  </a:lnTo>
                  <a:lnTo>
                    <a:pt x="42" y="18"/>
                  </a:lnTo>
                  <a:lnTo>
                    <a:pt x="37" y="19"/>
                  </a:lnTo>
                  <a:lnTo>
                    <a:pt x="28" y="19"/>
                  </a:lnTo>
                  <a:lnTo>
                    <a:pt x="18" y="18"/>
                  </a:lnTo>
                  <a:lnTo>
                    <a:pt x="18" y="18"/>
                  </a:lnTo>
                  <a:lnTo>
                    <a:pt x="20" y="20"/>
                  </a:lnTo>
                  <a:lnTo>
                    <a:pt x="23" y="22"/>
                  </a:lnTo>
                  <a:lnTo>
                    <a:pt x="32" y="27"/>
                  </a:lnTo>
                  <a:lnTo>
                    <a:pt x="35" y="30"/>
                  </a:lnTo>
                  <a:lnTo>
                    <a:pt x="39" y="34"/>
                  </a:lnTo>
                  <a:lnTo>
                    <a:pt x="42" y="37"/>
                  </a:lnTo>
                  <a:lnTo>
                    <a:pt x="44" y="41"/>
                  </a:lnTo>
                  <a:lnTo>
                    <a:pt x="44" y="41"/>
                  </a:lnTo>
                  <a:lnTo>
                    <a:pt x="44" y="44"/>
                  </a:lnTo>
                  <a:lnTo>
                    <a:pt x="43" y="48"/>
                  </a:lnTo>
                  <a:lnTo>
                    <a:pt x="41" y="53"/>
                  </a:lnTo>
                  <a:lnTo>
                    <a:pt x="33" y="64"/>
                  </a:lnTo>
                  <a:lnTo>
                    <a:pt x="33" y="64"/>
                  </a:lnTo>
                  <a:lnTo>
                    <a:pt x="29" y="63"/>
                  </a:lnTo>
                  <a:lnTo>
                    <a:pt x="23" y="61"/>
                  </a:lnTo>
                  <a:lnTo>
                    <a:pt x="12" y="59"/>
                  </a:lnTo>
                  <a:lnTo>
                    <a:pt x="7" y="58"/>
                  </a:lnTo>
                  <a:lnTo>
                    <a:pt x="4" y="56"/>
                  </a:lnTo>
                  <a:lnTo>
                    <a:pt x="3" y="54"/>
                  </a:lnTo>
                  <a:lnTo>
                    <a:pt x="2" y="52"/>
                  </a:lnTo>
                  <a:lnTo>
                    <a:pt x="3" y="45"/>
                  </a:lnTo>
                  <a:lnTo>
                    <a:pt x="3" y="45"/>
                  </a:lnTo>
                  <a:lnTo>
                    <a:pt x="9" y="48"/>
                  </a:lnTo>
                  <a:lnTo>
                    <a:pt x="16" y="49"/>
                  </a:lnTo>
                  <a:lnTo>
                    <a:pt x="22" y="49"/>
                  </a:lnTo>
                  <a:lnTo>
                    <a:pt x="30" y="48"/>
                  </a:lnTo>
                  <a:lnTo>
                    <a:pt x="30" y="48"/>
                  </a:lnTo>
                  <a:lnTo>
                    <a:pt x="29" y="45"/>
                  </a:lnTo>
                  <a:lnTo>
                    <a:pt x="29" y="44"/>
                  </a:lnTo>
                  <a:lnTo>
                    <a:pt x="30" y="44"/>
                  </a:lnTo>
                  <a:lnTo>
                    <a:pt x="30" y="44"/>
                  </a:lnTo>
                  <a:lnTo>
                    <a:pt x="30" y="42"/>
                  </a:lnTo>
                  <a:lnTo>
                    <a:pt x="29" y="40"/>
                  </a:lnTo>
                  <a:lnTo>
                    <a:pt x="26" y="37"/>
                  </a:lnTo>
                  <a:lnTo>
                    <a:pt x="22" y="35"/>
                  </a:lnTo>
                  <a:lnTo>
                    <a:pt x="19" y="33"/>
                  </a:lnTo>
                  <a:lnTo>
                    <a:pt x="19" y="33"/>
                  </a:lnTo>
                  <a:lnTo>
                    <a:pt x="14" y="34"/>
                  </a:lnTo>
                  <a:lnTo>
                    <a:pt x="11" y="35"/>
                  </a:lnTo>
                  <a:lnTo>
                    <a:pt x="8" y="37"/>
                  </a:lnTo>
                  <a:lnTo>
                    <a:pt x="8" y="37"/>
                  </a:lnTo>
                  <a:lnTo>
                    <a:pt x="6" y="36"/>
                  </a:lnTo>
                  <a:lnTo>
                    <a:pt x="4" y="35"/>
                  </a:lnTo>
                  <a:lnTo>
                    <a:pt x="2" y="33"/>
                  </a:lnTo>
                  <a:lnTo>
                    <a:pt x="0" y="30"/>
                  </a:lnTo>
                  <a:lnTo>
                    <a:pt x="0" y="30"/>
                  </a:lnTo>
                  <a:lnTo>
                    <a:pt x="2" y="27"/>
                  </a:lnTo>
                  <a:lnTo>
                    <a:pt x="3" y="24"/>
                  </a:lnTo>
                  <a:lnTo>
                    <a:pt x="5" y="15"/>
                  </a:lnTo>
                  <a:lnTo>
                    <a:pt x="7" y="8"/>
                  </a:lnTo>
                  <a:lnTo>
                    <a:pt x="8" y="4"/>
                  </a:lnTo>
                  <a:lnTo>
                    <a:pt x="11" y="0"/>
                  </a:lnTo>
                  <a:lnTo>
                    <a:pt x="11" y="0"/>
                  </a:lnTo>
                  <a:lnTo>
                    <a:pt x="33" y="8"/>
                  </a:lnTo>
                  <a:lnTo>
                    <a:pt x="44" y="10"/>
                  </a:lnTo>
                  <a:lnTo>
                    <a:pt x="52" y="10"/>
                  </a:lnTo>
                  <a:lnTo>
                    <a:pt x="52" y="1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3" name="Freeform 195"/>
            <p:cNvSpPr>
              <a:spLocks noEditPoints="1"/>
            </p:cNvSpPr>
            <p:nvPr/>
          </p:nvSpPr>
          <p:spPr bwMode="auto">
            <a:xfrm>
              <a:off x="5984876" y="1728788"/>
              <a:ext cx="74613" cy="58738"/>
            </a:xfrm>
            <a:custGeom>
              <a:avLst/>
              <a:gdLst/>
              <a:ahLst/>
              <a:cxnLst>
                <a:cxn ang="0">
                  <a:pos x="129" y="4"/>
                </a:cxn>
                <a:cxn ang="0">
                  <a:pos x="136" y="9"/>
                </a:cxn>
                <a:cxn ang="0">
                  <a:pos x="139" y="18"/>
                </a:cxn>
                <a:cxn ang="0">
                  <a:pos x="140" y="42"/>
                </a:cxn>
                <a:cxn ang="0">
                  <a:pos x="136" y="77"/>
                </a:cxn>
                <a:cxn ang="0">
                  <a:pos x="136" y="86"/>
                </a:cxn>
                <a:cxn ang="0">
                  <a:pos x="135" y="98"/>
                </a:cxn>
                <a:cxn ang="0">
                  <a:pos x="130" y="106"/>
                </a:cxn>
                <a:cxn ang="0">
                  <a:pos x="123" y="109"/>
                </a:cxn>
                <a:cxn ang="0">
                  <a:pos x="114" y="111"/>
                </a:cxn>
                <a:cxn ang="0">
                  <a:pos x="93" y="108"/>
                </a:cxn>
                <a:cxn ang="0">
                  <a:pos x="69" y="105"/>
                </a:cxn>
                <a:cxn ang="0">
                  <a:pos x="37" y="103"/>
                </a:cxn>
                <a:cxn ang="0">
                  <a:pos x="16" y="99"/>
                </a:cxn>
                <a:cxn ang="0">
                  <a:pos x="8" y="97"/>
                </a:cxn>
                <a:cxn ang="0">
                  <a:pos x="2" y="78"/>
                </a:cxn>
                <a:cxn ang="0">
                  <a:pos x="0" y="58"/>
                </a:cxn>
                <a:cxn ang="0">
                  <a:pos x="2" y="37"/>
                </a:cxn>
                <a:cxn ang="0">
                  <a:pos x="6" y="19"/>
                </a:cxn>
                <a:cxn ang="0">
                  <a:pos x="7" y="17"/>
                </a:cxn>
                <a:cxn ang="0">
                  <a:pos x="5" y="16"/>
                </a:cxn>
                <a:cxn ang="0">
                  <a:pos x="3" y="15"/>
                </a:cxn>
                <a:cxn ang="0">
                  <a:pos x="4" y="13"/>
                </a:cxn>
                <a:cxn ang="0">
                  <a:pos x="5" y="12"/>
                </a:cxn>
                <a:cxn ang="0">
                  <a:pos x="7" y="4"/>
                </a:cxn>
                <a:cxn ang="0">
                  <a:pos x="12" y="0"/>
                </a:cxn>
                <a:cxn ang="0">
                  <a:pos x="16" y="0"/>
                </a:cxn>
                <a:cxn ang="0">
                  <a:pos x="19" y="2"/>
                </a:cxn>
                <a:cxn ang="0">
                  <a:pos x="47" y="2"/>
                </a:cxn>
                <a:cxn ang="0">
                  <a:pos x="58" y="2"/>
                </a:cxn>
                <a:cxn ang="0">
                  <a:pos x="89" y="4"/>
                </a:cxn>
                <a:cxn ang="0">
                  <a:pos x="120" y="5"/>
                </a:cxn>
                <a:cxn ang="0">
                  <a:pos x="129" y="4"/>
                </a:cxn>
                <a:cxn ang="0">
                  <a:pos x="16" y="19"/>
                </a:cxn>
                <a:cxn ang="0">
                  <a:pos x="12" y="52"/>
                </a:cxn>
                <a:cxn ang="0">
                  <a:pos x="12" y="66"/>
                </a:cxn>
                <a:cxn ang="0">
                  <a:pos x="16" y="82"/>
                </a:cxn>
                <a:cxn ang="0">
                  <a:pos x="39" y="86"/>
                </a:cxn>
                <a:cxn ang="0">
                  <a:pos x="92" y="94"/>
                </a:cxn>
                <a:cxn ang="0">
                  <a:pos x="119" y="94"/>
                </a:cxn>
                <a:cxn ang="0">
                  <a:pos x="123" y="75"/>
                </a:cxn>
                <a:cxn ang="0">
                  <a:pos x="126" y="48"/>
                </a:cxn>
                <a:cxn ang="0">
                  <a:pos x="125" y="31"/>
                </a:cxn>
                <a:cxn ang="0">
                  <a:pos x="124" y="23"/>
                </a:cxn>
                <a:cxn ang="0">
                  <a:pos x="69" y="15"/>
                </a:cxn>
                <a:cxn ang="0">
                  <a:pos x="43" y="15"/>
                </a:cxn>
                <a:cxn ang="0">
                  <a:pos x="16" y="19"/>
                </a:cxn>
              </a:cxnLst>
              <a:rect l="0" t="0" r="r" b="b"/>
              <a:pathLst>
                <a:path w="140" h="111">
                  <a:moveTo>
                    <a:pt x="129" y="4"/>
                  </a:moveTo>
                  <a:lnTo>
                    <a:pt x="129" y="4"/>
                  </a:lnTo>
                  <a:lnTo>
                    <a:pt x="133" y="6"/>
                  </a:lnTo>
                  <a:lnTo>
                    <a:pt x="136" y="9"/>
                  </a:lnTo>
                  <a:lnTo>
                    <a:pt x="137" y="14"/>
                  </a:lnTo>
                  <a:lnTo>
                    <a:pt x="139" y="18"/>
                  </a:lnTo>
                  <a:lnTo>
                    <a:pt x="140" y="29"/>
                  </a:lnTo>
                  <a:lnTo>
                    <a:pt x="140" y="42"/>
                  </a:lnTo>
                  <a:lnTo>
                    <a:pt x="137" y="66"/>
                  </a:lnTo>
                  <a:lnTo>
                    <a:pt x="136" y="77"/>
                  </a:lnTo>
                  <a:lnTo>
                    <a:pt x="136" y="86"/>
                  </a:lnTo>
                  <a:lnTo>
                    <a:pt x="136" y="86"/>
                  </a:lnTo>
                  <a:lnTo>
                    <a:pt x="136" y="93"/>
                  </a:lnTo>
                  <a:lnTo>
                    <a:pt x="135" y="98"/>
                  </a:lnTo>
                  <a:lnTo>
                    <a:pt x="133" y="103"/>
                  </a:lnTo>
                  <a:lnTo>
                    <a:pt x="130" y="106"/>
                  </a:lnTo>
                  <a:lnTo>
                    <a:pt x="127" y="108"/>
                  </a:lnTo>
                  <a:lnTo>
                    <a:pt x="123" y="109"/>
                  </a:lnTo>
                  <a:lnTo>
                    <a:pt x="119" y="110"/>
                  </a:lnTo>
                  <a:lnTo>
                    <a:pt x="114" y="111"/>
                  </a:lnTo>
                  <a:lnTo>
                    <a:pt x="104" y="110"/>
                  </a:lnTo>
                  <a:lnTo>
                    <a:pt x="93" y="108"/>
                  </a:lnTo>
                  <a:lnTo>
                    <a:pt x="69" y="105"/>
                  </a:lnTo>
                  <a:lnTo>
                    <a:pt x="69" y="105"/>
                  </a:lnTo>
                  <a:lnTo>
                    <a:pt x="52" y="104"/>
                  </a:lnTo>
                  <a:lnTo>
                    <a:pt x="37" y="103"/>
                  </a:lnTo>
                  <a:lnTo>
                    <a:pt x="23" y="101"/>
                  </a:lnTo>
                  <a:lnTo>
                    <a:pt x="16" y="99"/>
                  </a:lnTo>
                  <a:lnTo>
                    <a:pt x="8" y="97"/>
                  </a:lnTo>
                  <a:lnTo>
                    <a:pt x="8" y="97"/>
                  </a:lnTo>
                  <a:lnTo>
                    <a:pt x="4" y="88"/>
                  </a:lnTo>
                  <a:lnTo>
                    <a:pt x="2" y="78"/>
                  </a:lnTo>
                  <a:lnTo>
                    <a:pt x="0" y="67"/>
                  </a:lnTo>
                  <a:lnTo>
                    <a:pt x="0" y="58"/>
                  </a:lnTo>
                  <a:lnTo>
                    <a:pt x="0" y="47"/>
                  </a:lnTo>
                  <a:lnTo>
                    <a:pt x="2" y="37"/>
                  </a:lnTo>
                  <a:lnTo>
                    <a:pt x="4" y="28"/>
                  </a:lnTo>
                  <a:lnTo>
                    <a:pt x="6" y="19"/>
                  </a:lnTo>
                  <a:lnTo>
                    <a:pt x="6" y="19"/>
                  </a:lnTo>
                  <a:lnTo>
                    <a:pt x="7" y="17"/>
                  </a:lnTo>
                  <a:lnTo>
                    <a:pt x="6" y="17"/>
                  </a:lnTo>
                  <a:lnTo>
                    <a:pt x="5" y="16"/>
                  </a:lnTo>
                  <a:lnTo>
                    <a:pt x="4" y="15"/>
                  </a:lnTo>
                  <a:lnTo>
                    <a:pt x="3" y="15"/>
                  </a:lnTo>
                  <a:lnTo>
                    <a:pt x="4" y="13"/>
                  </a:lnTo>
                  <a:lnTo>
                    <a:pt x="4" y="13"/>
                  </a:lnTo>
                  <a:lnTo>
                    <a:pt x="5" y="13"/>
                  </a:lnTo>
                  <a:lnTo>
                    <a:pt x="5" y="12"/>
                  </a:lnTo>
                  <a:lnTo>
                    <a:pt x="6" y="6"/>
                  </a:lnTo>
                  <a:lnTo>
                    <a:pt x="7" y="4"/>
                  </a:lnTo>
                  <a:lnTo>
                    <a:pt x="9" y="1"/>
                  </a:lnTo>
                  <a:lnTo>
                    <a:pt x="12" y="0"/>
                  </a:lnTo>
                  <a:lnTo>
                    <a:pt x="16" y="0"/>
                  </a:lnTo>
                  <a:lnTo>
                    <a:pt x="16" y="0"/>
                  </a:lnTo>
                  <a:lnTo>
                    <a:pt x="17" y="1"/>
                  </a:lnTo>
                  <a:lnTo>
                    <a:pt x="19" y="2"/>
                  </a:lnTo>
                  <a:lnTo>
                    <a:pt x="27" y="3"/>
                  </a:lnTo>
                  <a:lnTo>
                    <a:pt x="47" y="2"/>
                  </a:lnTo>
                  <a:lnTo>
                    <a:pt x="47" y="2"/>
                  </a:lnTo>
                  <a:lnTo>
                    <a:pt x="58" y="2"/>
                  </a:lnTo>
                  <a:lnTo>
                    <a:pt x="67" y="3"/>
                  </a:lnTo>
                  <a:lnTo>
                    <a:pt x="89" y="4"/>
                  </a:lnTo>
                  <a:lnTo>
                    <a:pt x="109" y="5"/>
                  </a:lnTo>
                  <a:lnTo>
                    <a:pt x="120" y="5"/>
                  </a:lnTo>
                  <a:lnTo>
                    <a:pt x="129" y="4"/>
                  </a:lnTo>
                  <a:lnTo>
                    <a:pt x="129" y="4"/>
                  </a:lnTo>
                  <a:close/>
                  <a:moveTo>
                    <a:pt x="16" y="19"/>
                  </a:moveTo>
                  <a:lnTo>
                    <a:pt x="16" y="19"/>
                  </a:lnTo>
                  <a:lnTo>
                    <a:pt x="14" y="36"/>
                  </a:lnTo>
                  <a:lnTo>
                    <a:pt x="12" y="52"/>
                  </a:lnTo>
                  <a:lnTo>
                    <a:pt x="11" y="60"/>
                  </a:lnTo>
                  <a:lnTo>
                    <a:pt x="12" y="66"/>
                  </a:lnTo>
                  <a:lnTo>
                    <a:pt x="13" y="74"/>
                  </a:lnTo>
                  <a:lnTo>
                    <a:pt x="16" y="82"/>
                  </a:lnTo>
                  <a:lnTo>
                    <a:pt x="16" y="82"/>
                  </a:lnTo>
                  <a:lnTo>
                    <a:pt x="39" y="86"/>
                  </a:lnTo>
                  <a:lnTo>
                    <a:pt x="65" y="91"/>
                  </a:lnTo>
                  <a:lnTo>
                    <a:pt x="92" y="94"/>
                  </a:lnTo>
                  <a:lnTo>
                    <a:pt x="106" y="94"/>
                  </a:lnTo>
                  <a:lnTo>
                    <a:pt x="119" y="94"/>
                  </a:lnTo>
                  <a:lnTo>
                    <a:pt x="119" y="94"/>
                  </a:lnTo>
                  <a:lnTo>
                    <a:pt x="123" y="75"/>
                  </a:lnTo>
                  <a:lnTo>
                    <a:pt x="126" y="57"/>
                  </a:lnTo>
                  <a:lnTo>
                    <a:pt x="126" y="48"/>
                  </a:lnTo>
                  <a:lnTo>
                    <a:pt x="126" y="39"/>
                  </a:lnTo>
                  <a:lnTo>
                    <a:pt x="125" y="31"/>
                  </a:lnTo>
                  <a:lnTo>
                    <a:pt x="124" y="23"/>
                  </a:lnTo>
                  <a:lnTo>
                    <a:pt x="124" y="23"/>
                  </a:lnTo>
                  <a:lnTo>
                    <a:pt x="97" y="18"/>
                  </a:lnTo>
                  <a:lnTo>
                    <a:pt x="69" y="15"/>
                  </a:lnTo>
                  <a:lnTo>
                    <a:pt x="55" y="15"/>
                  </a:lnTo>
                  <a:lnTo>
                    <a:pt x="43" y="15"/>
                  </a:lnTo>
                  <a:lnTo>
                    <a:pt x="29" y="16"/>
                  </a:lnTo>
                  <a:lnTo>
                    <a:pt x="16" y="19"/>
                  </a:lnTo>
                  <a:lnTo>
                    <a:pt x="16" y="1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4" name="Freeform 196"/>
            <p:cNvSpPr/>
            <p:nvPr/>
          </p:nvSpPr>
          <p:spPr bwMode="auto">
            <a:xfrm>
              <a:off x="6007101" y="1743075"/>
              <a:ext cx="26988" cy="26988"/>
            </a:xfrm>
            <a:custGeom>
              <a:avLst/>
              <a:gdLst/>
              <a:ahLst/>
              <a:cxnLst>
                <a:cxn ang="0">
                  <a:pos x="4" y="0"/>
                </a:cxn>
                <a:cxn ang="0">
                  <a:pos x="4" y="0"/>
                </a:cxn>
                <a:cxn ang="0">
                  <a:pos x="11" y="2"/>
                </a:cxn>
                <a:cxn ang="0">
                  <a:pos x="18" y="6"/>
                </a:cxn>
                <a:cxn ang="0">
                  <a:pos x="23" y="10"/>
                </a:cxn>
                <a:cxn ang="0">
                  <a:pos x="27" y="16"/>
                </a:cxn>
                <a:cxn ang="0">
                  <a:pos x="27" y="16"/>
                </a:cxn>
                <a:cxn ang="0">
                  <a:pos x="31" y="15"/>
                </a:cxn>
                <a:cxn ang="0">
                  <a:pos x="33" y="13"/>
                </a:cxn>
                <a:cxn ang="0">
                  <a:pos x="36" y="10"/>
                </a:cxn>
                <a:cxn ang="0">
                  <a:pos x="39" y="7"/>
                </a:cxn>
                <a:cxn ang="0">
                  <a:pos x="42" y="6"/>
                </a:cxn>
                <a:cxn ang="0">
                  <a:pos x="46" y="5"/>
                </a:cxn>
                <a:cxn ang="0">
                  <a:pos x="46" y="5"/>
                </a:cxn>
                <a:cxn ang="0">
                  <a:pos x="48" y="8"/>
                </a:cxn>
                <a:cxn ang="0">
                  <a:pos x="50" y="10"/>
                </a:cxn>
                <a:cxn ang="0">
                  <a:pos x="50" y="10"/>
                </a:cxn>
                <a:cxn ang="0">
                  <a:pos x="50" y="13"/>
                </a:cxn>
                <a:cxn ang="0">
                  <a:pos x="49" y="16"/>
                </a:cxn>
                <a:cxn ang="0">
                  <a:pos x="46" y="20"/>
                </a:cxn>
                <a:cxn ang="0">
                  <a:pos x="41" y="23"/>
                </a:cxn>
                <a:cxn ang="0">
                  <a:pos x="38" y="26"/>
                </a:cxn>
                <a:cxn ang="0">
                  <a:pos x="38" y="26"/>
                </a:cxn>
                <a:cxn ang="0">
                  <a:pos x="39" y="30"/>
                </a:cxn>
                <a:cxn ang="0">
                  <a:pos x="41" y="32"/>
                </a:cxn>
                <a:cxn ang="0">
                  <a:pos x="47" y="37"/>
                </a:cxn>
                <a:cxn ang="0">
                  <a:pos x="49" y="40"/>
                </a:cxn>
                <a:cxn ang="0">
                  <a:pos x="50" y="43"/>
                </a:cxn>
                <a:cxn ang="0">
                  <a:pos x="50" y="48"/>
                </a:cxn>
                <a:cxn ang="0">
                  <a:pos x="49" y="52"/>
                </a:cxn>
                <a:cxn ang="0">
                  <a:pos x="49" y="52"/>
                </a:cxn>
                <a:cxn ang="0">
                  <a:pos x="43" y="51"/>
                </a:cxn>
                <a:cxn ang="0">
                  <a:pos x="40" y="50"/>
                </a:cxn>
                <a:cxn ang="0">
                  <a:pos x="38" y="48"/>
                </a:cxn>
                <a:cxn ang="0">
                  <a:pos x="36" y="45"/>
                </a:cxn>
                <a:cxn ang="0">
                  <a:pos x="34" y="38"/>
                </a:cxn>
                <a:cxn ang="0">
                  <a:pos x="32" y="35"/>
                </a:cxn>
                <a:cxn ang="0">
                  <a:pos x="30" y="33"/>
                </a:cxn>
                <a:cxn ang="0">
                  <a:pos x="30" y="33"/>
                </a:cxn>
                <a:cxn ang="0">
                  <a:pos x="25" y="34"/>
                </a:cxn>
                <a:cxn ang="0">
                  <a:pos x="22" y="36"/>
                </a:cxn>
                <a:cxn ang="0">
                  <a:pos x="17" y="40"/>
                </a:cxn>
                <a:cxn ang="0">
                  <a:pos x="13" y="43"/>
                </a:cxn>
                <a:cxn ang="0">
                  <a:pos x="10" y="45"/>
                </a:cxn>
                <a:cxn ang="0">
                  <a:pos x="6" y="46"/>
                </a:cxn>
                <a:cxn ang="0">
                  <a:pos x="1" y="46"/>
                </a:cxn>
                <a:cxn ang="0">
                  <a:pos x="1" y="46"/>
                </a:cxn>
                <a:cxn ang="0">
                  <a:pos x="0" y="41"/>
                </a:cxn>
                <a:cxn ang="0">
                  <a:pos x="1" y="38"/>
                </a:cxn>
                <a:cxn ang="0">
                  <a:pos x="3" y="35"/>
                </a:cxn>
                <a:cxn ang="0">
                  <a:pos x="6" y="33"/>
                </a:cxn>
                <a:cxn ang="0">
                  <a:pos x="13" y="30"/>
                </a:cxn>
                <a:cxn ang="0">
                  <a:pos x="17" y="26"/>
                </a:cxn>
                <a:cxn ang="0">
                  <a:pos x="19" y="23"/>
                </a:cxn>
                <a:cxn ang="0">
                  <a:pos x="19" y="23"/>
                </a:cxn>
                <a:cxn ang="0">
                  <a:pos x="17" y="20"/>
                </a:cxn>
                <a:cxn ang="0">
                  <a:pos x="15" y="17"/>
                </a:cxn>
                <a:cxn ang="0">
                  <a:pos x="10" y="12"/>
                </a:cxn>
                <a:cxn ang="0">
                  <a:pos x="7" y="10"/>
                </a:cxn>
                <a:cxn ang="0">
                  <a:pos x="5" y="7"/>
                </a:cxn>
                <a:cxn ang="0">
                  <a:pos x="4" y="4"/>
                </a:cxn>
                <a:cxn ang="0">
                  <a:pos x="4" y="0"/>
                </a:cxn>
                <a:cxn ang="0">
                  <a:pos x="4" y="0"/>
                </a:cxn>
              </a:cxnLst>
              <a:rect l="0" t="0" r="r" b="b"/>
              <a:pathLst>
                <a:path w="50" h="52">
                  <a:moveTo>
                    <a:pt x="4" y="0"/>
                  </a:moveTo>
                  <a:lnTo>
                    <a:pt x="4" y="0"/>
                  </a:lnTo>
                  <a:lnTo>
                    <a:pt x="11" y="2"/>
                  </a:lnTo>
                  <a:lnTo>
                    <a:pt x="18" y="6"/>
                  </a:lnTo>
                  <a:lnTo>
                    <a:pt x="23" y="10"/>
                  </a:lnTo>
                  <a:lnTo>
                    <a:pt x="27" y="16"/>
                  </a:lnTo>
                  <a:lnTo>
                    <a:pt x="27" y="16"/>
                  </a:lnTo>
                  <a:lnTo>
                    <a:pt x="31" y="15"/>
                  </a:lnTo>
                  <a:lnTo>
                    <a:pt x="33" y="13"/>
                  </a:lnTo>
                  <a:lnTo>
                    <a:pt x="36" y="10"/>
                  </a:lnTo>
                  <a:lnTo>
                    <a:pt x="39" y="7"/>
                  </a:lnTo>
                  <a:lnTo>
                    <a:pt x="42" y="6"/>
                  </a:lnTo>
                  <a:lnTo>
                    <a:pt x="46" y="5"/>
                  </a:lnTo>
                  <a:lnTo>
                    <a:pt x="46" y="5"/>
                  </a:lnTo>
                  <a:lnTo>
                    <a:pt x="48" y="8"/>
                  </a:lnTo>
                  <a:lnTo>
                    <a:pt x="50" y="10"/>
                  </a:lnTo>
                  <a:lnTo>
                    <a:pt x="50" y="10"/>
                  </a:lnTo>
                  <a:lnTo>
                    <a:pt x="50" y="13"/>
                  </a:lnTo>
                  <a:lnTo>
                    <a:pt x="49" y="16"/>
                  </a:lnTo>
                  <a:lnTo>
                    <a:pt x="46" y="20"/>
                  </a:lnTo>
                  <a:lnTo>
                    <a:pt x="41" y="23"/>
                  </a:lnTo>
                  <a:lnTo>
                    <a:pt x="38" y="26"/>
                  </a:lnTo>
                  <a:lnTo>
                    <a:pt x="38" y="26"/>
                  </a:lnTo>
                  <a:lnTo>
                    <a:pt x="39" y="30"/>
                  </a:lnTo>
                  <a:lnTo>
                    <a:pt x="41" y="32"/>
                  </a:lnTo>
                  <a:lnTo>
                    <a:pt x="47" y="37"/>
                  </a:lnTo>
                  <a:lnTo>
                    <a:pt x="49" y="40"/>
                  </a:lnTo>
                  <a:lnTo>
                    <a:pt x="50" y="43"/>
                  </a:lnTo>
                  <a:lnTo>
                    <a:pt x="50" y="48"/>
                  </a:lnTo>
                  <a:lnTo>
                    <a:pt x="49" y="52"/>
                  </a:lnTo>
                  <a:lnTo>
                    <a:pt x="49" y="52"/>
                  </a:lnTo>
                  <a:lnTo>
                    <a:pt x="43" y="51"/>
                  </a:lnTo>
                  <a:lnTo>
                    <a:pt x="40" y="50"/>
                  </a:lnTo>
                  <a:lnTo>
                    <a:pt x="38" y="48"/>
                  </a:lnTo>
                  <a:lnTo>
                    <a:pt x="36" y="45"/>
                  </a:lnTo>
                  <a:lnTo>
                    <a:pt x="34" y="38"/>
                  </a:lnTo>
                  <a:lnTo>
                    <a:pt x="32" y="35"/>
                  </a:lnTo>
                  <a:lnTo>
                    <a:pt x="30" y="33"/>
                  </a:lnTo>
                  <a:lnTo>
                    <a:pt x="30" y="33"/>
                  </a:lnTo>
                  <a:lnTo>
                    <a:pt x="25" y="34"/>
                  </a:lnTo>
                  <a:lnTo>
                    <a:pt x="22" y="36"/>
                  </a:lnTo>
                  <a:lnTo>
                    <a:pt x="17" y="40"/>
                  </a:lnTo>
                  <a:lnTo>
                    <a:pt x="13" y="43"/>
                  </a:lnTo>
                  <a:lnTo>
                    <a:pt x="10" y="45"/>
                  </a:lnTo>
                  <a:lnTo>
                    <a:pt x="6" y="46"/>
                  </a:lnTo>
                  <a:lnTo>
                    <a:pt x="1" y="46"/>
                  </a:lnTo>
                  <a:lnTo>
                    <a:pt x="1" y="46"/>
                  </a:lnTo>
                  <a:lnTo>
                    <a:pt x="0" y="41"/>
                  </a:lnTo>
                  <a:lnTo>
                    <a:pt x="1" y="38"/>
                  </a:lnTo>
                  <a:lnTo>
                    <a:pt x="3" y="35"/>
                  </a:lnTo>
                  <a:lnTo>
                    <a:pt x="6" y="33"/>
                  </a:lnTo>
                  <a:lnTo>
                    <a:pt x="13" y="30"/>
                  </a:lnTo>
                  <a:lnTo>
                    <a:pt x="17" y="26"/>
                  </a:lnTo>
                  <a:lnTo>
                    <a:pt x="19" y="23"/>
                  </a:lnTo>
                  <a:lnTo>
                    <a:pt x="19" y="23"/>
                  </a:lnTo>
                  <a:lnTo>
                    <a:pt x="17" y="20"/>
                  </a:lnTo>
                  <a:lnTo>
                    <a:pt x="15" y="17"/>
                  </a:lnTo>
                  <a:lnTo>
                    <a:pt x="10" y="12"/>
                  </a:lnTo>
                  <a:lnTo>
                    <a:pt x="7" y="10"/>
                  </a:lnTo>
                  <a:lnTo>
                    <a:pt x="5" y="7"/>
                  </a:lnTo>
                  <a:lnTo>
                    <a:pt x="4" y="4"/>
                  </a:lnTo>
                  <a:lnTo>
                    <a:pt x="4" y="0"/>
                  </a:lnTo>
                  <a:lnTo>
                    <a:pt x="4"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5" name="Freeform 199"/>
            <p:cNvSpPr>
              <a:spLocks noEditPoints="1"/>
            </p:cNvSpPr>
            <p:nvPr/>
          </p:nvSpPr>
          <p:spPr bwMode="auto">
            <a:xfrm>
              <a:off x="5719763" y="1773238"/>
              <a:ext cx="76200" cy="60325"/>
            </a:xfrm>
            <a:custGeom>
              <a:avLst/>
              <a:gdLst/>
              <a:ahLst/>
              <a:cxnLst>
                <a:cxn ang="0">
                  <a:pos x="144" y="20"/>
                </a:cxn>
                <a:cxn ang="0">
                  <a:pos x="143" y="40"/>
                </a:cxn>
                <a:cxn ang="0">
                  <a:pos x="139" y="68"/>
                </a:cxn>
                <a:cxn ang="0">
                  <a:pos x="138" y="87"/>
                </a:cxn>
                <a:cxn ang="0">
                  <a:pos x="140" y="98"/>
                </a:cxn>
                <a:cxn ang="0">
                  <a:pos x="133" y="109"/>
                </a:cxn>
                <a:cxn ang="0">
                  <a:pos x="124" y="115"/>
                </a:cxn>
                <a:cxn ang="0">
                  <a:pos x="122" y="116"/>
                </a:cxn>
                <a:cxn ang="0">
                  <a:pos x="119" y="114"/>
                </a:cxn>
                <a:cxn ang="0">
                  <a:pos x="115" y="112"/>
                </a:cxn>
                <a:cxn ang="0">
                  <a:pos x="113" y="112"/>
                </a:cxn>
                <a:cxn ang="0">
                  <a:pos x="108" y="113"/>
                </a:cxn>
                <a:cxn ang="0">
                  <a:pos x="105" y="113"/>
                </a:cxn>
                <a:cxn ang="0">
                  <a:pos x="78" y="105"/>
                </a:cxn>
                <a:cxn ang="0">
                  <a:pos x="50" y="98"/>
                </a:cxn>
                <a:cxn ang="0">
                  <a:pos x="47" y="98"/>
                </a:cxn>
                <a:cxn ang="0">
                  <a:pos x="42" y="99"/>
                </a:cxn>
                <a:cxn ang="0">
                  <a:pos x="39" y="99"/>
                </a:cxn>
                <a:cxn ang="0">
                  <a:pos x="18" y="95"/>
                </a:cxn>
                <a:cxn ang="0">
                  <a:pos x="10" y="97"/>
                </a:cxn>
                <a:cxn ang="0">
                  <a:pos x="7" y="95"/>
                </a:cxn>
                <a:cxn ang="0">
                  <a:pos x="3" y="88"/>
                </a:cxn>
                <a:cxn ang="0">
                  <a:pos x="0" y="86"/>
                </a:cxn>
                <a:cxn ang="0">
                  <a:pos x="1" y="45"/>
                </a:cxn>
                <a:cxn ang="0">
                  <a:pos x="6" y="5"/>
                </a:cxn>
                <a:cxn ang="0">
                  <a:pos x="10" y="3"/>
                </a:cxn>
                <a:cxn ang="0">
                  <a:pos x="13" y="0"/>
                </a:cxn>
                <a:cxn ang="0">
                  <a:pos x="48" y="2"/>
                </a:cxn>
                <a:cxn ang="0">
                  <a:pos x="113" y="12"/>
                </a:cxn>
                <a:cxn ang="0">
                  <a:pos x="144" y="20"/>
                </a:cxn>
                <a:cxn ang="0">
                  <a:pos x="17" y="18"/>
                </a:cxn>
                <a:cxn ang="0">
                  <a:pos x="14" y="47"/>
                </a:cxn>
                <a:cxn ang="0">
                  <a:pos x="13" y="66"/>
                </a:cxn>
                <a:cxn ang="0">
                  <a:pos x="14" y="72"/>
                </a:cxn>
                <a:cxn ang="0">
                  <a:pos x="37" y="82"/>
                </a:cxn>
                <a:cxn ang="0">
                  <a:pos x="64" y="89"/>
                </a:cxn>
                <a:cxn ang="0">
                  <a:pos x="119" y="98"/>
                </a:cxn>
                <a:cxn ang="0">
                  <a:pos x="122" y="90"/>
                </a:cxn>
                <a:cxn ang="0">
                  <a:pos x="128" y="69"/>
                </a:cxn>
                <a:cxn ang="0">
                  <a:pos x="130" y="33"/>
                </a:cxn>
                <a:cxn ang="0">
                  <a:pos x="106" y="26"/>
                </a:cxn>
                <a:cxn ang="0">
                  <a:pos x="60" y="16"/>
                </a:cxn>
                <a:cxn ang="0">
                  <a:pos x="30" y="15"/>
                </a:cxn>
                <a:cxn ang="0">
                  <a:pos x="17" y="18"/>
                </a:cxn>
              </a:cxnLst>
              <a:rect l="0" t="0" r="r" b="b"/>
              <a:pathLst>
                <a:path w="144" h="116">
                  <a:moveTo>
                    <a:pt x="144" y="20"/>
                  </a:moveTo>
                  <a:lnTo>
                    <a:pt x="144" y="20"/>
                  </a:lnTo>
                  <a:lnTo>
                    <a:pt x="144" y="30"/>
                  </a:lnTo>
                  <a:lnTo>
                    <a:pt x="143" y="40"/>
                  </a:lnTo>
                  <a:lnTo>
                    <a:pt x="140" y="59"/>
                  </a:lnTo>
                  <a:lnTo>
                    <a:pt x="139" y="68"/>
                  </a:lnTo>
                  <a:lnTo>
                    <a:pt x="138" y="77"/>
                  </a:lnTo>
                  <a:lnTo>
                    <a:pt x="138" y="87"/>
                  </a:lnTo>
                  <a:lnTo>
                    <a:pt x="140" y="98"/>
                  </a:lnTo>
                  <a:lnTo>
                    <a:pt x="140" y="98"/>
                  </a:lnTo>
                  <a:lnTo>
                    <a:pt x="137" y="103"/>
                  </a:lnTo>
                  <a:lnTo>
                    <a:pt x="133" y="109"/>
                  </a:lnTo>
                  <a:lnTo>
                    <a:pt x="127" y="114"/>
                  </a:lnTo>
                  <a:lnTo>
                    <a:pt x="124" y="115"/>
                  </a:lnTo>
                  <a:lnTo>
                    <a:pt x="122" y="116"/>
                  </a:lnTo>
                  <a:lnTo>
                    <a:pt x="122" y="116"/>
                  </a:lnTo>
                  <a:lnTo>
                    <a:pt x="120" y="115"/>
                  </a:lnTo>
                  <a:lnTo>
                    <a:pt x="119" y="114"/>
                  </a:lnTo>
                  <a:lnTo>
                    <a:pt x="118" y="112"/>
                  </a:lnTo>
                  <a:lnTo>
                    <a:pt x="115" y="112"/>
                  </a:lnTo>
                  <a:lnTo>
                    <a:pt x="115" y="112"/>
                  </a:lnTo>
                  <a:lnTo>
                    <a:pt x="113" y="112"/>
                  </a:lnTo>
                  <a:lnTo>
                    <a:pt x="111" y="112"/>
                  </a:lnTo>
                  <a:lnTo>
                    <a:pt x="108" y="113"/>
                  </a:lnTo>
                  <a:lnTo>
                    <a:pt x="105" y="113"/>
                  </a:lnTo>
                  <a:lnTo>
                    <a:pt x="105" y="113"/>
                  </a:lnTo>
                  <a:lnTo>
                    <a:pt x="92" y="109"/>
                  </a:lnTo>
                  <a:lnTo>
                    <a:pt x="78" y="105"/>
                  </a:lnTo>
                  <a:lnTo>
                    <a:pt x="63" y="101"/>
                  </a:lnTo>
                  <a:lnTo>
                    <a:pt x="50" y="98"/>
                  </a:lnTo>
                  <a:lnTo>
                    <a:pt x="50" y="98"/>
                  </a:lnTo>
                  <a:lnTo>
                    <a:pt x="47" y="98"/>
                  </a:lnTo>
                  <a:lnTo>
                    <a:pt x="45" y="99"/>
                  </a:lnTo>
                  <a:lnTo>
                    <a:pt x="42" y="99"/>
                  </a:lnTo>
                  <a:lnTo>
                    <a:pt x="39" y="99"/>
                  </a:lnTo>
                  <a:lnTo>
                    <a:pt x="39" y="99"/>
                  </a:lnTo>
                  <a:lnTo>
                    <a:pt x="25" y="96"/>
                  </a:lnTo>
                  <a:lnTo>
                    <a:pt x="18" y="95"/>
                  </a:lnTo>
                  <a:lnTo>
                    <a:pt x="15" y="95"/>
                  </a:lnTo>
                  <a:lnTo>
                    <a:pt x="10" y="97"/>
                  </a:lnTo>
                  <a:lnTo>
                    <a:pt x="10" y="97"/>
                  </a:lnTo>
                  <a:lnTo>
                    <a:pt x="7" y="95"/>
                  </a:lnTo>
                  <a:lnTo>
                    <a:pt x="5" y="91"/>
                  </a:lnTo>
                  <a:lnTo>
                    <a:pt x="3" y="88"/>
                  </a:lnTo>
                  <a:lnTo>
                    <a:pt x="0" y="86"/>
                  </a:lnTo>
                  <a:lnTo>
                    <a:pt x="0" y="86"/>
                  </a:lnTo>
                  <a:lnTo>
                    <a:pt x="0" y="66"/>
                  </a:lnTo>
                  <a:lnTo>
                    <a:pt x="1" y="45"/>
                  </a:lnTo>
                  <a:lnTo>
                    <a:pt x="3" y="24"/>
                  </a:lnTo>
                  <a:lnTo>
                    <a:pt x="6" y="5"/>
                  </a:lnTo>
                  <a:lnTo>
                    <a:pt x="6" y="5"/>
                  </a:lnTo>
                  <a:lnTo>
                    <a:pt x="10" y="3"/>
                  </a:lnTo>
                  <a:lnTo>
                    <a:pt x="12" y="2"/>
                  </a:lnTo>
                  <a:lnTo>
                    <a:pt x="13" y="0"/>
                  </a:lnTo>
                  <a:lnTo>
                    <a:pt x="13" y="0"/>
                  </a:lnTo>
                  <a:lnTo>
                    <a:pt x="48" y="2"/>
                  </a:lnTo>
                  <a:lnTo>
                    <a:pt x="82" y="7"/>
                  </a:lnTo>
                  <a:lnTo>
                    <a:pt x="113" y="12"/>
                  </a:lnTo>
                  <a:lnTo>
                    <a:pt x="144" y="20"/>
                  </a:lnTo>
                  <a:lnTo>
                    <a:pt x="144" y="20"/>
                  </a:lnTo>
                  <a:close/>
                  <a:moveTo>
                    <a:pt x="17" y="18"/>
                  </a:moveTo>
                  <a:lnTo>
                    <a:pt x="17" y="18"/>
                  </a:lnTo>
                  <a:lnTo>
                    <a:pt x="16" y="35"/>
                  </a:lnTo>
                  <a:lnTo>
                    <a:pt x="14" y="47"/>
                  </a:lnTo>
                  <a:lnTo>
                    <a:pt x="13" y="59"/>
                  </a:lnTo>
                  <a:lnTo>
                    <a:pt x="13" y="66"/>
                  </a:lnTo>
                  <a:lnTo>
                    <a:pt x="14" y="72"/>
                  </a:lnTo>
                  <a:lnTo>
                    <a:pt x="14" y="72"/>
                  </a:lnTo>
                  <a:lnTo>
                    <a:pt x="25" y="77"/>
                  </a:lnTo>
                  <a:lnTo>
                    <a:pt x="37" y="82"/>
                  </a:lnTo>
                  <a:lnTo>
                    <a:pt x="50" y="86"/>
                  </a:lnTo>
                  <a:lnTo>
                    <a:pt x="64" y="89"/>
                  </a:lnTo>
                  <a:lnTo>
                    <a:pt x="92" y="95"/>
                  </a:lnTo>
                  <a:lnTo>
                    <a:pt x="119" y="98"/>
                  </a:lnTo>
                  <a:lnTo>
                    <a:pt x="119" y="98"/>
                  </a:lnTo>
                  <a:lnTo>
                    <a:pt x="122" y="90"/>
                  </a:lnTo>
                  <a:lnTo>
                    <a:pt x="125" y="83"/>
                  </a:lnTo>
                  <a:lnTo>
                    <a:pt x="128" y="69"/>
                  </a:lnTo>
                  <a:lnTo>
                    <a:pt x="130" y="52"/>
                  </a:lnTo>
                  <a:lnTo>
                    <a:pt x="130" y="33"/>
                  </a:lnTo>
                  <a:lnTo>
                    <a:pt x="130" y="33"/>
                  </a:lnTo>
                  <a:lnTo>
                    <a:pt x="106" y="26"/>
                  </a:lnTo>
                  <a:lnTo>
                    <a:pt x="76" y="18"/>
                  </a:lnTo>
                  <a:lnTo>
                    <a:pt x="60" y="16"/>
                  </a:lnTo>
                  <a:lnTo>
                    <a:pt x="45" y="14"/>
                  </a:lnTo>
                  <a:lnTo>
                    <a:pt x="30" y="15"/>
                  </a:lnTo>
                  <a:lnTo>
                    <a:pt x="23" y="16"/>
                  </a:lnTo>
                  <a:lnTo>
                    <a:pt x="17" y="18"/>
                  </a:lnTo>
                  <a:lnTo>
                    <a:pt x="17"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6" name="Freeform 200"/>
            <p:cNvSpPr>
              <a:spLocks noEditPoints="1"/>
            </p:cNvSpPr>
            <p:nvPr/>
          </p:nvSpPr>
          <p:spPr bwMode="auto">
            <a:xfrm>
              <a:off x="5808663" y="1781175"/>
              <a:ext cx="79375" cy="60325"/>
            </a:xfrm>
            <a:custGeom>
              <a:avLst/>
              <a:gdLst/>
              <a:ahLst/>
              <a:cxnLst>
                <a:cxn ang="0">
                  <a:pos x="142" y="17"/>
                </a:cxn>
                <a:cxn ang="0">
                  <a:pos x="148" y="22"/>
                </a:cxn>
                <a:cxn ang="0">
                  <a:pos x="150" y="28"/>
                </a:cxn>
                <a:cxn ang="0">
                  <a:pos x="149" y="44"/>
                </a:cxn>
                <a:cxn ang="0">
                  <a:pos x="142" y="76"/>
                </a:cxn>
                <a:cxn ang="0">
                  <a:pos x="142" y="88"/>
                </a:cxn>
                <a:cxn ang="0">
                  <a:pos x="142" y="101"/>
                </a:cxn>
                <a:cxn ang="0">
                  <a:pos x="140" y="106"/>
                </a:cxn>
                <a:cxn ang="0">
                  <a:pos x="135" y="112"/>
                </a:cxn>
                <a:cxn ang="0">
                  <a:pos x="125" y="112"/>
                </a:cxn>
                <a:cxn ang="0">
                  <a:pos x="117" y="115"/>
                </a:cxn>
                <a:cxn ang="0">
                  <a:pos x="89" y="110"/>
                </a:cxn>
                <a:cxn ang="0">
                  <a:pos x="33" y="104"/>
                </a:cxn>
                <a:cxn ang="0">
                  <a:pos x="8" y="98"/>
                </a:cxn>
                <a:cxn ang="0">
                  <a:pos x="5" y="93"/>
                </a:cxn>
                <a:cxn ang="0">
                  <a:pos x="0" y="79"/>
                </a:cxn>
                <a:cxn ang="0">
                  <a:pos x="0" y="59"/>
                </a:cxn>
                <a:cxn ang="0">
                  <a:pos x="4" y="25"/>
                </a:cxn>
                <a:cxn ang="0">
                  <a:pos x="4" y="13"/>
                </a:cxn>
                <a:cxn ang="0">
                  <a:pos x="18" y="4"/>
                </a:cxn>
                <a:cxn ang="0">
                  <a:pos x="35" y="0"/>
                </a:cxn>
                <a:cxn ang="0">
                  <a:pos x="52" y="1"/>
                </a:cxn>
                <a:cxn ang="0">
                  <a:pos x="89" y="10"/>
                </a:cxn>
                <a:cxn ang="0">
                  <a:pos x="117" y="17"/>
                </a:cxn>
                <a:cxn ang="0">
                  <a:pos x="134" y="19"/>
                </a:cxn>
                <a:cxn ang="0">
                  <a:pos x="142" y="17"/>
                </a:cxn>
                <a:cxn ang="0">
                  <a:pos x="20" y="22"/>
                </a:cxn>
                <a:cxn ang="0">
                  <a:pos x="13" y="54"/>
                </a:cxn>
                <a:cxn ang="0">
                  <a:pos x="12" y="71"/>
                </a:cxn>
                <a:cxn ang="0">
                  <a:pos x="15" y="81"/>
                </a:cxn>
                <a:cxn ang="0">
                  <a:pos x="18" y="83"/>
                </a:cxn>
                <a:cxn ang="0">
                  <a:pos x="31" y="88"/>
                </a:cxn>
                <a:cxn ang="0">
                  <a:pos x="52" y="93"/>
                </a:cxn>
                <a:cxn ang="0">
                  <a:pos x="67" y="96"/>
                </a:cxn>
                <a:cxn ang="0">
                  <a:pos x="105" y="96"/>
                </a:cxn>
                <a:cxn ang="0">
                  <a:pos x="122" y="100"/>
                </a:cxn>
                <a:cxn ang="0">
                  <a:pos x="126" y="92"/>
                </a:cxn>
                <a:cxn ang="0">
                  <a:pos x="132" y="76"/>
                </a:cxn>
                <a:cxn ang="0">
                  <a:pos x="133" y="47"/>
                </a:cxn>
                <a:cxn ang="0">
                  <a:pos x="132" y="30"/>
                </a:cxn>
                <a:cxn ang="0">
                  <a:pos x="118" y="31"/>
                </a:cxn>
                <a:cxn ang="0">
                  <a:pos x="91" y="25"/>
                </a:cxn>
                <a:cxn ang="0">
                  <a:pos x="63" y="16"/>
                </a:cxn>
                <a:cxn ang="0">
                  <a:pos x="49" y="14"/>
                </a:cxn>
                <a:cxn ang="0">
                  <a:pos x="34" y="16"/>
                </a:cxn>
                <a:cxn ang="0">
                  <a:pos x="20" y="22"/>
                </a:cxn>
              </a:cxnLst>
              <a:rect l="0" t="0" r="r" b="b"/>
              <a:pathLst>
                <a:path w="150" h="115">
                  <a:moveTo>
                    <a:pt x="142" y="17"/>
                  </a:moveTo>
                  <a:lnTo>
                    <a:pt x="142" y="17"/>
                  </a:lnTo>
                  <a:lnTo>
                    <a:pt x="145" y="20"/>
                  </a:lnTo>
                  <a:lnTo>
                    <a:pt x="148" y="22"/>
                  </a:lnTo>
                  <a:lnTo>
                    <a:pt x="149" y="25"/>
                  </a:lnTo>
                  <a:lnTo>
                    <a:pt x="150" y="28"/>
                  </a:lnTo>
                  <a:lnTo>
                    <a:pt x="150" y="36"/>
                  </a:lnTo>
                  <a:lnTo>
                    <a:pt x="149" y="44"/>
                  </a:lnTo>
                  <a:lnTo>
                    <a:pt x="144" y="65"/>
                  </a:lnTo>
                  <a:lnTo>
                    <a:pt x="142" y="76"/>
                  </a:lnTo>
                  <a:lnTo>
                    <a:pt x="142" y="88"/>
                  </a:lnTo>
                  <a:lnTo>
                    <a:pt x="142" y="88"/>
                  </a:lnTo>
                  <a:lnTo>
                    <a:pt x="142" y="95"/>
                  </a:lnTo>
                  <a:lnTo>
                    <a:pt x="142" y="101"/>
                  </a:lnTo>
                  <a:lnTo>
                    <a:pt x="141" y="104"/>
                  </a:lnTo>
                  <a:lnTo>
                    <a:pt x="140" y="106"/>
                  </a:lnTo>
                  <a:lnTo>
                    <a:pt x="138" y="110"/>
                  </a:lnTo>
                  <a:lnTo>
                    <a:pt x="135" y="112"/>
                  </a:lnTo>
                  <a:lnTo>
                    <a:pt x="135" y="112"/>
                  </a:lnTo>
                  <a:lnTo>
                    <a:pt x="125" y="112"/>
                  </a:lnTo>
                  <a:lnTo>
                    <a:pt x="117" y="115"/>
                  </a:lnTo>
                  <a:lnTo>
                    <a:pt x="117" y="115"/>
                  </a:lnTo>
                  <a:lnTo>
                    <a:pt x="103" y="112"/>
                  </a:lnTo>
                  <a:lnTo>
                    <a:pt x="89" y="110"/>
                  </a:lnTo>
                  <a:lnTo>
                    <a:pt x="61" y="107"/>
                  </a:lnTo>
                  <a:lnTo>
                    <a:pt x="33" y="104"/>
                  </a:lnTo>
                  <a:lnTo>
                    <a:pt x="20" y="102"/>
                  </a:lnTo>
                  <a:lnTo>
                    <a:pt x="8" y="98"/>
                  </a:lnTo>
                  <a:lnTo>
                    <a:pt x="8" y="98"/>
                  </a:lnTo>
                  <a:lnTo>
                    <a:pt x="5" y="93"/>
                  </a:lnTo>
                  <a:lnTo>
                    <a:pt x="3" y="88"/>
                  </a:lnTo>
                  <a:lnTo>
                    <a:pt x="0" y="79"/>
                  </a:lnTo>
                  <a:lnTo>
                    <a:pt x="0" y="69"/>
                  </a:lnTo>
                  <a:lnTo>
                    <a:pt x="0" y="59"/>
                  </a:lnTo>
                  <a:lnTo>
                    <a:pt x="3" y="37"/>
                  </a:lnTo>
                  <a:lnTo>
                    <a:pt x="4" y="25"/>
                  </a:lnTo>
                  <a:lnTo>
                    <a:pt x="4" y="13"/>
                  </a:lnTo>
                  <a:lnTo>
                    <a:pt x="4" y="13"/>
                  </a:lnTo>
                  <a:lnTo>
                    <a:pt x="11" y="7"/>
                  </a:lnTo>
                  <a:lnTo>
                    <a:pt x="18" y="4"/>
                  </a:lnTo>
                  <a:lnTo>
                    <a:pt x="27" y="0"/>
                  </a:lnTo>
                  <a:lnTo>
                    <a:pt x="35" y="0"/>
                  </a:lnTo>
                  <a:lnTo>
                    <a:pt x="44" y="0"/>
                  </a:lnTo>
                  <a:lnTo>
                    <a:pt x="52" y="1"/>
                  </a:lnTo>
                  <a:lnTo>
                    <a:pt x="70" y="5"/>
                  </a:lnTo>
                  <a:lnTo>
                    <a:pt x="89" y="10"/>
                  </a:lnTo>
                  <a:lnTo>
                    <a:pt x="107" y="15"/>
                  </a:lnTo>
                  <a:lnTo>
                    <a:pt x="117" y="17"/>
                  </a:lnTo>
                  <a:lnTo>
                    <a:pt x="125" y="19"/>
                  </a:lnTo>
                  <a:lnTo>
                    <a:pt x="134" y="19"/>
                  </a:lnTo>
                  <a:lnTo>
                    <a:pt x="142" y="17"/>
                  </a:lnTo>
                  <a:lnTo>
                    <a:pt x="142" y="17"/>
                  </a:lnTo>
                  <a:close/>
                  <a:moveTo>
                    <a:pt x="20" y="22"/>
                  </a:moveTo>
                  <a:lnTo>
                    <a:pt x="20" y="22"/>
                  </a:lnTo>
                  <a:lnTo>
                    <a:pt x="17" y="37"/>
                  </a:lnTo>
                  <a:lnTo>
                    <a:pt x="13" y="54"/>
                  </a:lnTo>
                  <a:lnTo>
                    <a:pt x="12" y="62"/>
                  </a:lnTo>
                  <a:lnTo>
                    <a:pt x="12" y="71"/>
                  </a:lnTo>
                  <a:lnTo>
                    <a:pt x="14" y="77"/>
                  </a:lnTo>
                  <a:lnTo>
                    <a:pt x="15" y="81"/>
                  </a:lnTo>
                  <a:lnTo>
                    <a:pt x="18" y="83"/>
                  </a:lnTo>
                  <a:lnTo>
                    <a:pt x="18" y="83"/>
                  </a:lnTo>
                  <a:lnTo>
                    <a:pt x="22" y="85"/>
                  </a:lnTo>
                  <a:lnTo>
                    <a:pt x="31" y="88"/>
                  </a:lnTo>
                  <a:lnTo>
                    <a:pt x="52" y="93"/>
                  </a:lnTo>
                  <a:lnTo>
                    <a:pt x="52" y="93"/>
                  </a:lnTo>
                  <a:lnTo>
                    <a:pt x="59" y="96"/>
                  </a:lnTo>
                  <a:lnTo>
                    <a:pt x="67" y="96"/>
                  </a:lnTo>
                  <a:lnTo>
                    <a:pt x="85" y="96"/>
                  </a:lnTo>
                  <a:lnTo>
                    <a:pt x="105" y="96"/>
                  </a:lnTo>
                  <a:lnTo>
                    <a:pt x="113" y="98"/>
                  </a:lnTo>
                  <a:lnTo>
                    <a:pt x="122" y="100"/>
                  </a:lnTo>
                  <a:lnTo>
                    <a:pt x="122" y="100"/>
                  </a:lnTo>
                  <a:lnTo>
                    <a:pt x="126" y="92"/>
                  </a:lnTo>
                  <a:lnTo>
                    <a:pt x="129" y="85"/>
                  </a:lnTo>
                  <a:lnTo>
                    <a:pt x="132" y="76"/>
                  </a:lnTo>
                  <a:lnTo>
                    <a:pt x="133" y="67"/>
                  </a:lnTo>
                  <a:lnTo>
                    <a:pt x="133" y="47"/>
                  </a:lnTo>
                  <a:lnTo>
                    <a:pt x="132" y="30"/>
                  </a:lnTo>
                  <a:lnTo>
                    <a:pt x="132" y="30"/>
                  </a:lnTo>
                  <a:lnTo>
                    <a:pt x="125" y="31"/>
                  </a:lnTo>
                  <a:lnTo>
                    <a:pt x="118" y="31"/>
                  </a:lnTo>
                  <a:lnTo>
                    <a:pt x="105" y="28"/>
                  </a:lnTo>
                  <a:lnTo>
                    <a:pt x="91" y="25"/>
                  </a:lnTo>
                  <a:lnTo>
                    <a:pt x="77" y="20"/>
                  </a:lnTo>
                  <a:lnTo>
                    <a:pt x="63" y="16"/>
                  </a:lnTo>
                  <a:lnTo>
                    <a:pt x="55" y="15"/>
                  </a:lnTo>
                  <a:lnTo>
                    <a:pt x="49" y="14"/>
                  </a:lnTo>
                  <a:lnTo>
                    <a:pt x="42" y="14"/>
                  </a:lnTo>
                  <a:lnTo>
                    <a:pt x="34" y="16"/>
                  </a:lnTo>
                  <a:lnTo>
                    <a:pt x="28" y="19"/>
                  </a:lnTo>
                  <a:lnTo>
                    <a:pt x="20" y="22"/>
                  </a:lnTo>
                  <a:lnTo>
                    <a:pt x="20" y="22"/>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7" name="Freeform 201"/>
            <p:cNvSpPr/>
            <p:nvPr/>
          </p:nvSpPr>
          <p:spPr bwMode="auto">
            <a:xfrm>
              <a:off x="5746751" y="1789113"/>
              <a:ext cx="28575" cy="26988"/>
            </a:xfrm>
            <a:custGeom>
              <a:avLst/>
              <a:gdLst/>
              <a:ahLst/>
              <a:cxnLst>
                <a:cxn ang="0">
                  <a:pos x="53" y="9"/>
                </a:cxn>
                <a:cxn ang="0">
                  <a:pos x="53" y="9"/>
                </a:cxn>
                <a:cxn ang="0">
                  <a:pos x="50" y="15"/>
                </a:cxn>
                <a:cxn ang="0">
                  <a:pos x="46" y="20"/>
                </a:cxn>
                <a:cxn ang="0">
                  <a:pos x="39" y="28"/>
                </a:cxn>
                <a:cxn ang="0">
                  <a:pos x="34" y="32"/>
                </a:cxn>
                <a:cxn ang="0">
                  <a:pos x="31" y="38"/>
                </a:cxn>
                <a:cxn ang="0">
                  <a:pos x="29" y="43"/>
                </a:cxn>
                <a:cxn ang="0">
                  <a:pos x="29" y="52"/>
                </a:cxn>
                <a:cxn ang="0">
                  <a:pos x="29" y="52"/>
                </a:cxn>
                <a:cxn ang="0">
                  <a:pos x="26" y="52"/>
                </a:cxn>
                <a:cxn ang="0">
                  <a:pos x="25" y="51"/>
                </a:cxn>
                <a:cxn ang="0">
                  <a:pos x="24" y="50"/>
                </a:cxn>
                <a:cxn ang="0">
                  <a:pos x="22" y="50"/>
                </a:cxn>
                <a:cxn ang="0">
                  <a:pos x="22" y="50"/>
                </a:cxn>
                <a:cxn ang="0">
                  <a:pos x="21" y="46"/>
                </a:cxn>
                <a:cxn ang="0">
                  <a:pos x="21" y="42"/>
                </a:cxn>
                <a:cxn ang="0">
                  <a:pos x="22" y="33"/>
                </a:cxn>
                <a:cxn ang="0">
                  <a:pos x="27" y="16"/>
                </a:cxn>
                <a:cxn ang="0">
                  <a:pos x="27" y="16"/>
                </a:cxn>
                <a:cxn ang="0">
                  <a:pos x="21" y="18"/>
                </a:cxn>
                <a:cxn ang="0">
                  <a:pos x="16" y="18"/>
                </a:cxn>
                <a:cxn ang="0">
                  <a:pos x="11" y="18"/>
                </a:cxn>
                <a:cxn ang="0">
                  <a:pos x="7" y="18"/>
                </a:cxn>
                <a:cxn ang="0">
                  <a:pos x="2" y="16"/>
                </a:cxn>
                <a:cxn ang="0">
                  <a:pos x="0" y="13"/>
                </a:cxn>
                <a:cxn ang="0">
                  <a:pos x="0" y="8"/>
                </a:cxn>
                <a:cxn ang="0">
                  <a:pos x="0" y="8"/>
                </a:cxn>
                <a:cxn ang="0">
                  <a:pos x="1" y="6"/>
                </a:cxn>
                <a:cxn ang="0">
                  <a:pos x="2" y="5"/>
                </a:cxn>
                <a:cxn ang="0">
                  <a:pos x="8" y="1"/>
                </a:cxn>
                <a:cxn ang="0">
                  <a:pos x="15" y="0"/>
                </a:cxn>
                <a:cxn ang="0">
                  <a:pos x="23" y="0"/>
                </a:cxn>
                <a:cxn ang="0">
                  <a:pos x="32" y="1"/>
                </a:cxn>
                <a:cxn ang="0">
                  <a:pos x="40" y="3"/>
                </a:cxn>
                <a:cxn ang="0">
                  <a:pos x="47" y="6"/>
                </a:cxn>
                <a:cxn ang="0">
                  <a:pos x="53" y="9"/>
                </a:cxn>
                <a:cxn ang="0">
                  <a:pos x="53" y="9"/>
                </a:cxn>
              </a:cxnLst>
              <a:rect l="0" t="0" r="r" b="b"/>
              <a:pathLst>
                <a:path w="53" h="52">
                  <a:moveTo>
                    <a:pt x="53" y="9"/>
                  </a:moveTo>
                  <a:lnTo>
                    <a:pt x="53" y="9"/>
                  </a:lnTo>
                  <a:lnTo>
                    <a:pt x="50" y="15"/>
                  </a:lnTo>
                  <a:lnTo>
                    <a:pt x="46" y="20"/>
                  </a:lnTo>
                  <a:lnTo>
                    <a:pt x="39" y="28"/>
                  </a:lnTo>
                  <a:lnTo>
                    <a:pt x="34" y="32"/>
                  </a:lnTo>
                  <a:lnTo>
                    <a:pt x="31" y="38"/>
                  </a:lnTo>
                  <a:lnTo>
                    <a:pt x="29" y="43"/>
                  </a:lnTo>
                  <a:lnTo>
                    <a:pt x="29" y="52"/>
                  </a:lnTo>
                  <a:lnTo>
                    <a:pt x="29" y="52"/>
                  </a:lnTo>
                  <a:lnTo>
                    <a:pt x="26" y="52"/>
                  </a:lnTo>
                  <a:lnTo>
                    <a:pt x="25" y="51"/>
                  </a:lnTo>
                  <a:lnTo>
                    <a:pt x="24" y="50"/>
                  </a:lnTo>
                  <a:lnTo>
                    <a:pt x="22" y="50"/>
                  </a:lnTo>
                  <a:lnTo>
                    <a:pt x="22" y="50"/>
                  </a:lnTo>
                  <a:lnTo>
                    <a:pt x="21" y="46"/>
                  </a:lnTo>
                  <a:lnTo>
                    <a:pt x="21" y="42"/>
                  </a:lnTo>
                  <a:lnTo>
                    <a:pt x="22" y="33"/>
                  </a:lnTo>
                  <a:lnTo>
                    <a:pt x="27" y="16"/>
                  </a:lnTo>
                  <a:lnTo>
                    <a:pt x="27" y="16"/>
                  </a:lnTo>
                  <a:lnTo>
                    <a:pt x="21" y="18"/>
                  </a:lnTo>
                  <a:lnTo>
                    <a:pt x="16" y="18"/>
                  </a:lnTo>
                  <a:lnTo>
                    <a:pt x="11" y="18"/>
                  </a:lnTo>
                  <a:lnTo>
                    <a:pt x="7" y="18"/>
                  </a:lnTo>
                  <a:lnTo>
                    <a:pt x="2" y="16"/>
                  </a:lnTo>
                  <a:lnTo>
                    <a:pt x="0" y="13"/>
                  </a:lnTo>
                  <a:lnTo>
                    <a:pt x="0" y="8"/>
                  </a:lnTo>
                  <a:lnTo>
                    <a:pt x="0" y="8"/>
                  </a:lnTo>
                  <a:lnTo>
                    <a:pt x="1" y="6"/>
                  </a:lnTo>
                  <a:lnTo>
                    <a:pt x="2" y="5"/>
                  </a:lnTo>
                  <a:lnTo>
                    <a:pt x="8" y="1"/>
                  </a:lnTo>
                  <a:lnTo>
                    <a:pt x="15" y="0"/>
                  </a:lnTo>
                  <a:lnTo>
                    <a:pt x="23" y="0"/>
                  </a:lnTo>
                  <a:lnTo>
                    <a:pt x="32" y="1"/>
                  </a:lnTo>
                  <a:lnTo>
                    <a:pt x="40" y="3"/>
                  </a:lnTo>
                  <a:lnTo>
                    <a:pt x="47" y="6"/>
                  </a:lnTo>
                  <a:lnTo>
                    <a:pt x="53" y="9"/>
                  </a:lnTo>
                  <a:lnTo>
                    <a:pt x="53" y="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8" name="Freeform 202"/>
            <p:cNvSpPr>
              <a:spLocks noEditPoints="1"/>
            </p:cNvSpPr>
            <p:nvPr/>
          </p:nvSpPr>
          <p:spPr bwMode="auto">
            <a:xfrm>
              <a:off x="5894388" y="1792288"/>
              <a:ext cx="74613" cy="58738"/>
            </a:xfrm>
            <a:custGeom>
              <a:avLst/>
              <a:gdLst/>
              <a:ahLst/>
              <a:cxnLst>
                <a:cxn ang="0">
                  <a:pos x="139" y="17"/>
                </a:cxn>
                <a:cxn ang="0">
                  <a:pos x="134" y="39"/>
                </a:cxn>
                <a:cxn ang="0">
                  <a:pos x="132" y="81"/>
                </a:cxn>
                <a:cxn ang="0">
                  <a:pos x="130" y="101"/>
                </a:cxn>
                <a:cxn ang="0">
                  <a:pos x="125" y="106"/>
                </a:cxn>
                <a:cxn ang="0">
                  <a:pos x="110" y="110"/>
                </a:cxn>
                <a:cxn ang="0">
                  <a:pos x="100" y="110"/>
                </a:cxn>
                <a:cxn ang="0">
                  <a:pos x="56" y="106"/>
                </a:cxn>
                <a:cxn ang="0">
                  <a:pos x="52" y="104"/>
                </a:cxn>
                <a:cxn ang="0">
                  <a:pos x="39" y="98"/>
                </a:cxn>
                <a:cxn ang="0">
                  <a:pos x="33" y="97"/>
                </a:cxn>
                <a:cxn ang="0">
                  <a:pos x="15" y="94"/>
                </a:cxn>
                <a:cxn ang="0">
                  <a:pos x="8" y="92"/>
                </a:cxn>
                <a:cxn ang="0">
                  <a:pos x="3" y="86"/>
                </a:cxn>
                <a:cxn ang="0">
                  <a:pos x="0" y="50"/>
                </a:cxn>
                <a:cxn ang="0">
                  <a:pos x="0" y="15"/>
                </a:cxn>
                <a:cxn ang="0">
                  <a:pos x="6" y="8"/>
                </a:cxn>
                <a:cxn ang="0">
                  <a:pos x="13" y="1"/>
                </a:cxn>
                <a:cxn ang="0">
                  <a:pos x="41" y="0"/>
                </a:cxn>
                <a:cxn ang="0">
                  <a:pos x="70" y="1"/>
                </a:cxn>
                <a:cxn ang="0">
                  <a:pos x="76" y="2"/>
                </a:cxn>
                <a:cxn ang="0">
                  <a:pos x="86" y="7"/>
                </a:cxn>
                <a:cxn ang="0">
                  <a:pos x="92" y="8"/>
                </a:cxn>
                <a:cxn ang="0">
                  <a:pos x="103" y="8"/>
                </a:cxn>
                <a:cxn ang="0">
                  <a:pos x="123" y="8"/>
                </a:cxn>
                <a:cxn ang="0">
                  <a:pos x="134" y="13"/>
                </a:cxn>
                <a:cxn ang="0">
                  <a:pos x="139" y="17"/>
                </a:cxn>
                <a:cxn ang="0">
                  <a:pos x="24" y="15"/>
                </a:cxn>
                <a:cxn ang="0">
                  <a:pos x="15" y="29"/>
                </a:cxn>
                <a:cxn ang="0">
                  <a:pos x="10" y="49"/>
                </a:cxn>
                <a:cxn ang="0">
                  <a:pos x="12" y="50"/>
                </a:cxn>
                <a:cxn ang="0">
                  <a:pos x="18" y="51"/>
                </a:cxn>
                <a:cxn ang="0">
                  <a:pos x="19" y="53"/>
                </a:cxn>
                <a:cxn ang="0">
                  <a:pos x="15" y="53"/>
                </a:cxn>
                <a:cxn ang="0">
                  <a:pos x="11" y="54"/>
                </a:cxn>
                <a:cxn ang="0">
                  <a:pos x="17" y="79"/>
                </a:cxn>
                <a:cxn ang="0">
                  <a:pos x="28" y="83"/>
                </a:cxn>
                <a:cxn ang="0">
                  <a:pos x="52" y="91"/>
                </a:cxn>
                <a:cxn ang="0">
                  <a:pos x="77" y="94"/>
                </a:cxn>
                <a:cxn ang="0">
                  <a:pos x="116" y="95"/>
                </a:cxn>
                <a:cxn ang="0">
                  <a:pos x="119" y="78"/>
                </a:cxn>
                <a:cxn ang="0">
                  <a:pos x="123" y="41"/>
                </a:cxn>
                <a:cxn ang="0">
                  <a:pos x="122" y="23"/>
                </a:cxn>
                <a:cxn ang="0">
                  <a:pos x="106" y="22"/>
                </a:cxn>
                <a:cxn ang="0">
                  <a:pos x="70" y="16"/>
                </a:cxn>
                <a:cxn ang="0">
                  <a:pos x="50" y="14"/>
                </a:cxn>
                <a:cxn ang="0">
                  <a:pos x="24" y="15"/>
                </a:cxn>
              </a:cxnLst>
              <a:rect l="0" t="0" r="r" b="b"/>
              <a:pathLst>
                <a:path w="139" h="110">
                  <a:moveTo>
                    <a:pt x="139" y="17"/>
                  </a:moveTo>
                  <a:lnTo>
                    <a:pt x="139" y="17"/>
                  </a:lnTo>
                  <a:lnTo>
                    <a:pt x="137" y="29"/>
                  </a:lnTo>
                  <a:lnTo>
                    <a:pt x="134" y="39"/>
                  </a:lnTo>
                  <a:lnTo>
                    <a:pt x="132" y="61"/>
                  </a:lnTo>
                  <a:lnTo>
                    <a:pt x="132" y="81"/>
                  </a:lnTo>
                  <a:lnTo>
                    <a:pt x="131" y="91"/>
                  </a:lnTo>
                  <a:lnTo>
                    <a:pt x="130" y="101"/>
                  </a:lnTo>
                  <a:lnTo>
                    <a:pt x="130" y="101"/>
                  </a:lnTo>
                  <a:lnTo>
                    <a:pt x="125" y="106"/>
                  </a:lnTo>
                  <a:lnTo>
                    <a:pt x="118" y="109"/>
                  </a:lnTo>
                  <a:lnTo>
                    <a:pt x="110" y="110"/>
                  </a:lnTo>
                  <a:lnTo>
                    <a:pt x="100" y="110"/>
                  </a:lnTo>
                  <a:lnTo>
                    <a:pt x="100" y="110"/>
                  </a:lnTo>
                  <a:lnTo>
                    <a:pt x="77" y="108"/>
                  </a:lnTo>
                  <a:lnTo>
                    <a:pt x="56" y="106"/>
                  </a:lnTo>
                  <a:lnTo>
                    <a:pt x="56" y="106"/>
                  </a:lnTo>
                  <a:lnTo>
                    <a:pt x="52" y="104"/>
                  </a:lnTo>
                  <a:lnTo>
                    <a:pt x="46" y="101"/>
                  </a:lnTo>
                  <a:lnTo>
                    <a:pt x="39" y="98"/>
                  </a:lnTo>
                  <a:lnTo>
                    <a:pt x="33" y="97"/>
                  </a:lnTo>
                  <a:lnTo>
                    <a:pt x="33" y="97"/>
                  </a:lnTo>
                  <a:lnTo>
                    <a:pt x="22" y="95"/>
                  </a:lnTo>
                  <a:lnTo>
                    <a:pt x="15" y="94"/>
                  </a:lnTo>
                  <a:lnTo>
                    <a:pt x="10" y="94"/>
                  </a:lnTo>
                  <a:lnTo>
                    <a:pt x="8" y="92"/>
                  </a:lnTo>
                  <a:lnTo>
                    <a:pt x="5" y="90"/>
                  </a:lnTo>
                  <a:lnTo>
                    <a:pt x="3" y="86"/>
                  </a:lnTo>
                  <a:lnTo>
                    <a:pt x="3" y="86"/>
                  </a:lnTo>
                  <a:lnTo>
                    <a:pt x="0" y="50"/>
                  </a:lnTo>
                  <a:lnTo>
                    <a:pt x="0" y="33"/>
                  </a:lnTo>
                  <a:lnTo>
                    <a:pt x="0" y="15"/>
                  </a:lnTo>
                  <a:lnTo>
                    <a:pt x="0" y="15"/>
                  </a:lnTo>
                  <a:lnTo>
                    <a:pt x="6" y="8"/>
                  </a:lnTo>
                  <a:lnTo>
                    <a:pt x="13" y="1"/>
                  </a:lnTo>
                  <a:lnTo>
                    <a:pt x="13" y="1"/>
                  </a:lnTo>
                  <a:lnTo>
                    <a:pt x="26" y="1"/>
                  </a:lnTo>
                  <a:lnTo>
                    <a:pt x="41" y="0"/>
                  </a:lnTo>
                  <a:lnTo>
                    <a:pt x="56" y="0"/>
                  </a:lnTo>
                  <a:lnTo>
                    <a:pt x="70" y="1"/>
                  </a:lnTo>
                  <a:lnTo>
                    <a:pt x="70" y="1"/>
                  </a:lnTo>
                  <a:lnTo>
                    <a:pt x="76" y="2"/>
                  </a:lnTo>
                  <a:lnTo>
                    <a:pt x="81" y="4"/>
                  </a:lnTo>
                  <a:lnTo>
                    <a:pt x="86" y="7"/>
                  </a:lnTo>
                  <a:lnTo>
                    <a:pt x="92" y="8"/>
                  </a:lnTo>
                  <a:lnTo>
                    <a:pt x="92" y="8"/>
                  </a:lnTo>
                  <a:lnTo>
                    <a:pt x="97" y="8"/>
                  </a:lnTo>
                  <a:lnTo>
                    <a:pt x="103" y="8"/>
                  </a:lnTo>
                  <a:lnTo>
                    <a:pt x="116" y="8"/>
                  </a:lnTo>
                  <a:lnTo>
                    <a:pt x="123" y="8"/>
                  </a:lnTo>
                  <a:lnTo>
                    <a:pt x="129" y="10"/>
                  </a:lnTo>
                  <a:lnTo>
                    <a:pt x="134" y="13"/>
                  </a:lnTo>
                  <a:lnTo>
                    <a:pt x="139" y="17"/>
                  </a:lnTo>
                  <a:lnTo>
                    <a:pt x="139" y="17"/>
                  </a:lnTo>
                  <a:close/>
                  <a:moveTo>
                    <a:pt x="24" y="15"/>
                  </a:moveTo>
                  <a:lnTo>
                    <a:pt x="24" y="15"/>
                  </a:lnTo>
                  <a:lnTo>
                    <a:pt x="19" y="21"/>
                  </a:lnTo>
                  <a:lnTo>
                    <a:pt x="15" y="29"/>
                  </a:lnTo>
                  <a:lnTo>
                    <a:pt x="11" y="38"/>
                  </a:lnTo>
                  <a:lnTo>
                    <a:pt x="10" y="49"/>
                  </a:lnTo>
                  <a:lnTo>
                    <a:pt x="10" y="49"/>
                  </a:lnTo>
                  <a:lnTo>
                    <a:pt x="12" y="50"/>
                  </a:lnTo>
                  <a:lnTo>
                    <a:pt x="16" y="50"/>
                  </a:lnTo>
                  <a:lnTo>
                    <a:pt x="18" y="51"/>
                  </a:lnTo>
                  <a:lnTo>
                    <a:pt x="19" y="52"/>
                  </a:lnTo>
                  <a:lnTo>
                    <a:pt x="19" y="53"/>
                  </a:lnTo>
                  <a:lnTo>
                    <a:pt x="19" y="53"/>
                  </a:lnTo>
                  <a:lnTo>
                    <a:pt x="15" y="53"/>
                  </a:lnTo>
                  <a:lnTo>
                    <a:pt x="11" y="54"/>
                  </a:lnTo>
                  <a:lnTo>
                    <a:pt x="11" y="54"/>
                  </a:lnTo>
                  <a:lnTo>
                    <a:pt x="13" y="67"/>
                  </a:lnTo>
                  <a:lnTo>
                    <a:pt x="17" y="79"/>
                  </a:lnTo>
                  <a:lnTo>
                    <a:pt x="17" y="79"/>
                  </a:lnTo>
                  <a:lnTo>
                    <a:pt x="28" y="83"/>
                  </a:lnTo>
                  <a:lnTo>
                    <a:pt x="40" y="87"/>
                  </a:lnTo>
                  <a:lnTo>
                    <a:pt x="52" y="91"/>
                  </a:lnTo>
                  <a:lnTo>
                    <a:pt x="64" y="93"/>
                  </a:lnTo>
                  <a:lnTo>
                    <a:pt x="77" y="94"/>
                  </a:lnTo>
                  <a:lnTo>
                    <a:pt x="89" y="95"/>
                  </a:lnTo>
                  <a:lnTo>
                    <a:pt x="116" y="95"/>
                  </a:lnTo>
                  <a:lnTo>
                    <a:pt x="116" y="95"/>
                  </a:lnTo>
                  <a:lnTo>
                    <a:pt x="119" y="78"/>
                  </a:lnTo>
                  <a:lnTo>
                    <a:pt x="122" y="60"/>
                  </a:lnTo>
                  <a:lnTo>
                    <a:pt x="123" y="41"/>
                  </a:lnTo>
                  <a:lnTo>
                    <a:pt x="123" y="32"/>
                  </a:lnTo>
                  <a:lnTo>
                    <a:pt x="122" y="23"/>
                  </a:lnTo>
                  <a:lnTo>
                    <a:pt x="122" y="23"/>
                  </a:lnTo>
                  <a:lnTo>
                    <a:pt x="106" y="22"/>
                  </a:lnTo>
                  <a:lnTo>
                    <a:pt x="92" y="20"/>
                  </a:lnTo>
                  <a:lnTo>
                    <a:pt x="70" y="16"/>
                  </a:lnTo>
                  <a:lnTo>
                    <a:pt x="61" y="15"/>
                  </a:lnTo>
                  <a:lnTo>
                    <a:pt x="50" y="14"/>
                  </a:lnTo>
                  <a:lnTo>
                    <a:pt x="38" y="14"/>
                  </a:lnTo>
                  <a:lnTo>
                    <a:pt x="24" y="15"/>
                  </a:lnTo>
                  <a:lnTo>
                    <a:pt x="24" y="15"/>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9" name="Freeform 203"/>
            <p:cNvSpPr>
              <a:spLocks noEditPoints="1"/>
            </p:cNvSpPr>
            <p:nvPr/>
          </p:nvSpPr>
          <p:spPr bwMode="auto">
            <a:xfrm>
              <a:off x="5835651" y="1795463"/>
              <a:ext cx="23813" cy="33338"/>
            </a:xfrm>
            <a:custGeom>
              <a:avLst/>
              <a:gdLst/>
              <a:ahLst/>
              <a:cxnLst>
                <a:cxn ang="0">
                  <a:pos x="31" y="30"/>
                </a:cxn>
                <a:cxn ang="0">
                  <a:pos x="40" y="42"/>
                </a:cxn>
                <a:cxn ang="0">
                  <a:pos x="42" y="51"/>
                </a:cxn>
                <a:cxn ang="0">
                  <a:pos x="42" y="56"/>
                </a:cxn>
                <a:cxn ang="0">
                  <a:pos x="31" y="63"/>
                </a:cxn>
                <a:cxn ang="0">
                  <a:pos x="29" y="62"/>
                </a:cxn>
                <a:cxn ang="0">
                  <a:pos x="17" y="61"/>
                </a:cxn>
                <a:cxn ang="0">
                  <a:pos x="5" y="57"/>
                </a:cxn>
                <a:cxn ang="0">
                  <a:pos x="1" y="55"/>
                </a:cxn>
                <a:cxn ang="0">
                  <a:pos x="0" y="40"/>
                </a:cxn>
                <a:cxn ang="0">
                  <a:pos x="3" y="33"/>
                </a:cxn>
                <a:cxn ang="0">
                  <a:pos x="9" y="29"/>
                </a:cxn>
                <a:cxn ang="0">
                  <a:pos x="8" y="25"/>
                </a:cxn>
                <a:cxn ang="0">
                  <a:pos x="9" y="16"/>
                </a:cxn>
                <a:cxn ang="0">
                  <a:pos x="13" y="10"/>
                </a:cxn>
                <a:cxn ang="0">
                  <a:pos x="23" y="2"/>
                </a:cxn>
                <a:cxn ang="0">
                  <a:pos x="33" y="0"/>
                </a:cxn>
                <a:cxn ang="0">
                  <a:pos x="39" y="1"/>
                </a:cxn>
                <a:cxn ang="0">
                  <a:pos x="44" y="5"/>
                </a:cxn>
                <a:cxn ang="0">
                  <a:pos x="45" y="10"/>
                </a:cxn>
                <a:cxn ang="0">
                  <a:pos x="45" y="16"/>
                </a:cxn>
                <a:cxn ang="0">
                  <a:pos x="42" y="21"/>
                </a:cxn>
                <a:cxn ang="0">
                  <a:pos x="31" y="30"/>
                </a:cxn>
                <a:cxn ang="0">
                  <a:pos x="21" y="21"/>
                </a:cxn>
                <a:cxn ang="0">
                  <a:pos x="24" y="21"/>
                </a:cxn>
                <a:cxn ang="0">
                  <a:pos x="31" y="17"/>
                </a:cxn>
                <a:cxn ang="0">
                  <a:pos x="32" y="14"/>
                </a:cxn>
                <a:cxn ang="0">
                  <a:pos x="25" y="14"/>
                </a:cxn>
                <a:cxn ang="0">
                  <a:pos x="22" y="16"/>
                </a:cxn>
                <a:cxn ang="0">
                  <a:pos x="21" y="21"/>
                </a:cxn>
                <a:cxn ang="0">
                  <a:pos x="10" y="38"/>
                </a:cxn>
                <a:cxn ang="0">
                  <a:pos x="11" y="42"/>
                </a:cxn>
                <a:cxn ang="0">
                  <a:pos x="16" y="51"/>
                </a:cxn>
                <a:cxn ang="0">
                  <a:pos x="20" y="50"/>
                </a:cxn>
                <a:cxn ang="0">
                  <a:pos x="27" y="49"/>
                </a:cxn>
                <a:cxn ang="0">
                  <a:pos x="30" y="47"/>
                </a:cxn>
                <a:cxn ang="0">
                  <a:pos x="21" y="39"/>
                </a:cxn>
                <a:cxn ang="0">
                  <a:pos x="12" y="36"/>
                </a:cxn>
                <a:cxn ang="0">
                  <a:pos x="10" y="38"/>
                </a:cxn>
              </a:cxnLst>
              <a:rect l="0" t="0" r="r" b="b"/>
              <a:pathLst>
                <a:path w="45" h="63">
                  <a:moveTo>
                    <a:pt x="31" y="30"/>
                  </a:moveTo>
                  <a:lnTo>
                    <a:pt x="31" y="30"/>
                  </a:lnTo>
                  <a:lnTo>
                    <a:pt x="37" y="36"/>
                  </a:lnTo>
                  <a:lnTo>
                    <a:pt x="40" y="42"/>
                  </a:lnTo>
                  <a:lnTo>
                    <a:pt x="42" y="48"/>
                  </a:lnTo>
                  <a:lnTo>
                    <a:pt x="42" y="51"/>
                  </a:lnTo>
                  <a:lnTo>
                    <a:pt x="42" y="56"/>
                  </a:lnTo>
                  <a:lnTo>
                    <a:pt x="42" y="56"/>
                  </a:lnTo>
                  <a:lnTo>
                    <a:pt x="36" y="59"/>
                  </a:lnTo>
                  <a:lnTo>
                    <a:pt x="31" y="63"/>
                  </a:lnTo>
                  <a:lnTo>
                    <a:pt x="31" y="63"/>
                  </a:lnTo>
                  <a:lnTo>
                    <a:pt x="29" y="62"/>
                  </a:lnTo>
                  <a:lnTo>
                    <a:pt x="25" y="61"/>
                  </a:lnTo>
                  <a:lnTo>
                    <a:pt x="17" y="61"/>
                  </a:lnTo>
                  <a:lnTo>
                    <a:pt x="9" y="59"/>
                  </a:lnTo>
                  <a:lnTo>
                    <a:pt x="5" y="57"/>
                  </a:lnTo>
                  <a:lnTo>
                    <a:pt x="1" y="55"/>
                  </a:lnTo>
                  <a:lnTo>
                    <a:pt x="1" y="55"/>
                  </a:lnTo>
                  <a:lnTo>
                    <a:pt x="0" y="48"/>
                  </a:lnTo>
                  <a:lnTo>
                    <a:pt x="0" y="40"/>
                  </a:lnTo>
                  <a:lnTo>
                    <a:pt x="1" y="36"/>
                  </a:lnTo>
                  <a:lnTo>
                    <a:pt x="3" y="33"/>
                  </a:lnTo>
                  <a:lnTo>
                    <a:pt x="6" y="30"/>
                  </a:lnTo>
                  <a:lnTo>
                    <a:pt x="9" y="29"/>
                  </a:lnTo>
                  <a:lnTo>
                    <a:pt x="9" y="29"/>
                  </a:lnTo>
                  <a:lnTo>
                    <a:pt x="8" y="25"/>
                  </a:lnTo>
                  <a:lnTo>
                    <a:pt x="8" y="20"/>
                  </a:lnTo>
                  <a:lnTo>
                    <a:pt x="9" y="16"/>
                  </a:lnTo>
                  <a:lnTo>
                    <a:pt x="11" y="13"/>
                  </a:lnTo>
                  <a:lnTo>
                    <a:pt x="13" y="10"/>
                  </a:lnTo>
                  <a:lnTo>
                    <a:pt x="15" y="6"/>
                  </a:lnTo>
                  <a:lnTo>
                    <a:pt x="23" y="2"/>
                  </a:lnTo>
                  <a:lnTo>
                    <a:pt x="29" y="0"/>
                  </a:lnTo>
                  <a:lnTo>
                    <a:pt x="33" y="0"/>
                  </a:lnTo>
                  <a:lnTo>
                    <a:pt x="37" y="0"/>
                  </a:lnTo>
                  <a:lnTo>
                    <a:pt x="39" y="1"/>
                  </a:lnTo>
                  <a:lnTo>
                    <a:pt x="42" y="3"/>
                  </a:lnTo>
                  <a:lnTo>
                    <a:pt x="44" y="5"/>
                  </a:lnTo>
                  <a:lnTo>
                    <a:pt x="45" y="10"/>
                  </a:lnTo>
                  <a:lnTo>
                    <a:pt x="45" y="10"/>
                  </a:lnTo>
                  <a:lnTo>
                    <a:pt x="45" y="13"/>
                  </a:lnTo>
                  <a:lnTo>
                    <a:pt x="45" y="16"/>
                  </a:lnTo>
                  <a:lnTo>
                    <a:pt x="44" y="19"/>
                  </a:lnTo>
                  <a:lnTo>
                    <a:pt x="42" y="21"/>
                  </a:lnTo>
                  <a:lnTo>
                    <a:pt x="37" y="27"/>
                  </a:lnTo>
                  <a:lnTo>
                    <a:pt x="31" y="30"/>
                  </a:lnTo>
                  <a:lnTo>
                    <a:pt x="31" y="30"/>
                  </a:lnTo>
                  <a:close/>
                  <a:moveTo>
                    <a:pt x="21" y="21"/>
                  </a:moveTo>
                  <a:lnTo>
                    <a:pt x="21" y="21"/>
                  </a:lnTo>
                  <a:lnTo>
                    <a:pt x="24" y="21"/>
                  </a:lnTo>
                  <a:lnTo>
                    <a:pt x="27" y="19"/>
                  </a:lnTo>
                  <a:lnTo>
                    <a:pt x="31" y="17"/>
                  </a:lnTo>
                  <a:lnTo>
                    <a:pt x="32" y="14"/>
                  </a:lnTo>
                  <a:lnTo>
                    <a:pt x="32" y="14"/>
                  </a:lnTo>
                  <a:lnTo>
                    <a:pt x="29" y="13"/>
                  </a:lnTo>
                  <a:lnTo>
                    <a:pt x="25" y="14"/>
                  </a:lnTo>
                  <a:lnTo>
                    <a:pt x="23" y="15"/>
                  </a:lnTo>
                  <a:lnTo>
                    <a:pt x="22" y="16"/>
                  </a:lnTo>
                  <a:lnTo>
                    <a:pt x="21" y="18"/>
                  </a:lnTo>
                  <a:lnTo>
                    <a:pt x="21" y="21"/>
                  </a:lnTo>
                  <a:lnTo>
                    <a:pt x="21" y="21"/>
                  </a:lnTo>
                  <a:close/>
                  <a:moveTo>
                    <a:pt x="10" y="38"/>
                  </a:moveTo>
                  <a:lnTo>
                    <a:pt x="10" y="38"/>
                  </a:lnTo>
                  <a:lnTo>
                    <a:pt x="11" y="42"/>
                  </a:lnTo>
                  <a:lnTo>
                    <a:pt x="12" y="45"/>
                  </a:lnTo>
                  <a:lnTo>
                    <a:pt x="16" y="51"/>
                  </a:lnTo>
                  <a:lnTo>
                    <a:pt x="16" y="51"/>
                  </a:lnTo>
                  <a:lnTo>
                    <a:pt x="20" y="50"/>
                  </a:lnTo>
                  <a:lnTo>
                    <a:pt x="24" y="49"/>
                  </a:lnTo>
                  <a:lnTo>
                    <a:pt x="27" y="49"/>
                  </a:lnTo>
                  <a:lnTo>
                    <a:pt x="30" y="47"/>
                  </a:lnTo>
                  <a:lnTo>
                    <a:pt x="30" y="47"/>
                  </a:lnTo>
                  <a:lnTo>
                    <a:pt x="26" y="42"/>
                  </a:lnTo>
                  <a:lnTo>
                    <a:pt x="21" y="39"/>
                  </a:lnTo>
                  <a:lnTo>
                    <a:pt x="15" y="36"/>
                  </a:lnTo>
                  <a:lnTo>
                    <a:pt x="12" y="36"/>
                  </a:lnTo>
                  <a:lnTo>
                    <a:pt x="10" y="38"/>
                  </a:lnTo>
                  <a:lnTo>
                    <a:pt x="10" y="3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0" name="Freeform 204"/>
            <p:cNvSpPr>
              <a:spLocks noEditPoints="1"/>
            </p:cNvSpPr>
            <p:nvPr/>
          </p:nvSpPr>
          <p:spPr bwMode="auto">
            <a:xfrm>
              <a:off x="5972176" y="1797050"/>
              <a:ext cx="80963" cy="131763"/>
            </a:xfrm>
            <a:custGeom>
              <a:avLst/>
              <a:gdLst/>
              <a:ahLst/>
              <a:cxnLst>
                <a:cxn ang="0">
                  <a:pos x="143" y="16"/>
                </a:cxn>
                <a:cxn ang="0">
                  <a:pos x="149" y="27"/>
                </a:cxn>
                <a:cxn ang="0">
                  <a:pos x="151" y="40"/>
                </a:cxn>
                <a:cxn ang="0">
                  <a:pos x="152" y="71"/>
                </a:cxn>
                <a:cxn ang="0">
                  <a:pos x="148" y="121"/>
                </a:cxn>
                <a:cxn ang="0">
                  <a:pos x="148" y="137"/>
                </a:cxn>
                <a:cxn ang="0">
                  <a:pos x="146" y="160"/>
                </a:cxn>
                <a:cxn ang="0">
                  <a:pos x="145" y="173"/>
                </a:cxn>
                <a:cxn ang="0">
                  <a:pos x="144" y="200"/>
                </a:cxn>
                <a:cxn ang="0">
                  <a:pos x="141" y="223"/>
                </a:cxn>
                <a:cxn ang="0">
                  <a:pos x="134" y="237"/>
                </a:cxn>
                <a:cxn ang="0">
                  <a:pos x="127" y="245"/>
                </a:cxn>
                <a:cxn ang="0">
                  <a:pos x="122" y="247"/>
                </a:cxn>
                <a:cxn ang="0">
                  <a:pos x="107" y="245"/>
                </a:cxn>
                <a:cxn ang="0">
                  <a:pos x="76" y="246"/>
                </a:cxn>
                <a:cxn ang="0">
                  <a:pos x="62" y="243"/>
                </a:cxn>
                <a:cxn ang="0">
                  <a:pos x="56" y="241"/>
                </a:cxn>
                <a:cxn ang="0">
                  <a:pos x="48" y="238"/>
                </a:cxn>
                <a:cxn ang="0">
                  <a:pos x="42" y="237"/>
                </a:cxn>
                <a:cxn ang="0">
                  <a:pos x="23" y="237"/>
                </a:cxn>
                <a:cxn ang="0">
                  <a:pos x="12" y="234"/>
                </a:cxn>
                <a:cxn ang="0">
                  <a:pos x="6" y="224"/>
                </a:cxn>
                <a:cxn ang="0">
                  <a:pos x="0" y="204"/>
                </a:cxn>
                <a:cxn ang="0">
                  <a:pos x="0" y="195"/>
                </a:cxn>
                <a:cxn ang="0">
                  <a:pos x="0" y="163"/>
                </a:cxn>
                <a:cxn ang="0">
                  <a:pos x="3" y="121"/>
                </a:cxn>
                <a:cxn ang="0">
                  <a:pos x="9" y="60"/>
                </a:cxn>
                <a:cxn ang="0">
                  <a:pos x="17" y="1"/>
                </a:cxn>
                <a:cxn ang="0">
                  <a:pos x="24" y="0"/>
                </a:cxn>
                <a:cxn ang="0">
                  <a:pos x="46" y="1"/>
                </a:cxn>
                <a:cxn ang="0">
                  <a:pos x="78" y="8"/>
                </a:cxn>
                <a:cxn ang="0">
                  <a:pos x="112" y="14"/>
                </a:cxn>
                <a:cxn ang="0">
                  <a:pos x="143" y="16"/>
                </a:cxn>
                <a:cxn ang="0">
                  <a:pos x="56" y="18"/>
                </a:cxn>
                <a:cxn ang="0">
                  <a:pos x="53" y="18"/>
                </a:cxn>
                <a:cxn ang="0">
                  <a:pos x="43" y="19"/>
                </a:cxn>
                <a:cxn ang="0">
                  <a:pos x="33" y="19"/>
                </a:cxn>
                <a:cxn ang="0">
                  <a:pos x="30" y="18"/>
                </a:cxn>
                <a:cxn ang="0">
                  <a:pos x="27" y="28"/>
                </a:cxn>
                <a:cxn ang="0">
                  <a:pos x="23" y="59"/>
                </a:cxn>
                <a:cxn ang="0">
                  <a:pos x="22" y="65"/>
                </a:cxn>
                <a:cxn ang="0">
                  <a:pos x="18" y="74"/>
                </a:cxn>
                <a:cxn ang="0">
                  <a:pos x="17" y="80"/>
                </a:cxn>
                <a:cxn ang="0">
                  <a:pos x="12" y="147"/>
                </a:cxn>
                <a:cxn ang="0">
                  <a:pos x="12" y="181"/>
                </a:cxn>
                <a:cxn ang="0">
                  <a:pos x="15" y="213"/>
                </a:cxn>
                <a:cxn ang="0">
                  <a:pos x="27" y="219"/>
                </a:cxn>
                <a:cxn ang="0">
                  <a:pos x="51" y="226"/>
                </a:cxn>
                <a:cxn ang="0">
                  <a:pos x="76" y="230"/>
                </a:cxn>
                <a:cxn ang="0">
                  <a:pos x="102" y="231"/>
                </a:cxn>
                <a:cxn ang="0">
                  <a:pos x="116" y="228"/>
                </a:cxn>
                <a:cxn ang="0">
                  <a:pos x="122" y="220"/>
                </a:cxn>
                <a:cxn ang="0">
                  <a:pos x="126" y="219"/>
                </a:cxn>
                <a:cxn ang="0">
                  <a:pos x="136" y="130"/>
                </a:cxn>
                <a:cxn ang="0">
                  <a:pos x="138" y="36"/>
                </a:cxn>
                <a:cxn ang="0">
                  <a:pos x="129" y="33"/>
                </a:cxn>
                <a:cxn ang="0">
                  <a:pos x="98" y="25"/>
                </a:cxn>
                <a:cxn ang="0">
                  <a:pos x="56" y="18"/>
                </a:cxn>
              </a:cxnLst>
              <a:rect l="0" t="0" r="r" b="b"/>
              <a:pathLst>
                <a:path w="153" h="247">
                  <a:moveTo>
                    <a:pt x="143" y="16"/>
                  </a:moveTo>
                  <a:lnTo>
                    <a:pt x="143" y="16"/>
                  </a:lnTo>
                  <a:lnTo>
                    <a:pt x="146" y="22"/>
                  </a:lnTo>
                  <a:lnTo>
                    <a:pt x="149" y="27"/>
                  </a:lnTo>
                  <a:lnTo>
                    <a:pt x="150" y="34"/>
                  </a:lnTo>
                  <a:lnTo>
                    <a:pt x="151" y="40"/>
                  </a:lnTo>
                  <a:lnTo>
                    <a:pt x="153" y="55"/>
                  </a:lnTo>
                  <a:lnTo>
                    <a:pt x="152" y="71"/>
                  </a:lnTo>
                  <a:lnTo>
                    <a:pt x="150" y="105"/>
                  </a:lnTo>
                  <a:lnTo>
                    <a:pt x="148" y="121"/>
                  </a:lnTo>
                  <a:lnTo>
                    <a:pt x="148" y="137"/>
                  </a:lnTo>
                  <a:lnTo>
                    <a:pt x="148" y="137"/>
                  </a:lnTo>
                  <a:lnTo>
                    <a:pt x="147" y="148"/>
                  </a:lnTo>
                  <a:lnTo>
                    <a:pt x="146" y="160"/>
                  </a:lnTo>
                  <a:lnTo>
                    <a:pt x="146" y="160"/>
                  </a:lnTo>
                  <a:lnTo>
                    <a:pt x="145" y="173"/>
                  </a:lnTo>
                  <a:lnTo>
                    <a:pt x="145" y="186"/>
                  </a:lnTo>
                  <a:lnTo>
                    <a:pt x="144" y="200"/>
                  </a:lnTo>
                  <a:lnTo>
                    <a:pt x="143" y="211"/>
                  </a:lnTo>
                  <a:lnTo>
                    <a:pt x="141" y="223"/>
                  </a:lnTo>
                  <a:lnTo>
                    <a:pt x="137" y="233"/>
                  </a:lnTo>
                  <a:lnTo>
                    <a:pt x="134" y="237"/>
                  </a:lnTo>
                  <a:lnTo>
                    <a:pt x="131" y="241"/>
                  </a:lnTo>
                  <a:lnTo>
                    <a:pt x="127" y="245"/>
                  </a:lnTo>
                  <a:lnTo>
                    <a:pt x="122" y="247"/>
                  </a:lnTo>
                  <a:lnTo>
                    <a:pt x="122" y="247"/>
                  </a:lnTo>
                  <a:lnTo>
                    <a:pt x="115" y="246"/>
                  </a:lnTo>
                  <a:lnTo>
                    <a:pt x="107" y="245"/>
                  </a:lnTo>
                  <a:lnTo>
                    <a:pt x="91" y="245"/>
                  </a:lnTo>
                  <a:lnTo>
                    <a:pt x="76" y="246"/>
                  </a:lnTo>
                  <a:lnTo>
                    <a:pt x="62" y="243"/>
                  </a:lnTo>
                  <a:lnTo>
                    <a:pt x="62" y="243"/>
                  </a:lnTo>
                  <a:lnTo>
                    <a:pt x="59" y="242"/>
                  </a:lnTo>
                  <a:lnTo>
                    <a:pt x="56" y="241"/>
                  </a:lnTo>
                  <a:lnTo>
                    <a:pt x="52" y="239"/>
                  </a:lnTo>
                  <a:lnTo>
                    <a:pt x="48" y="238"/>
                  </a:lnTo>
                  <a:lnTo>
                    <a:pt x="48" y="238"/>
                  </a:lnTo>
                  <a:lnTo>
                    <a:pt x="42" y="237"/>
                  </a:lnTo>
                  <a:lnTo>
                    <a:pt x="35" y="237"/>
                  </a:lnTo>
                  <a:lnTo>
                    <a:pt x="23" y="237"/>
                  </a:lnTo>
                  <a:lnTo>
                    <a:pt x="17" y="236"/>
                  </a:lnTo>
                  <a:lnTo>
                    <a:pt x="12" y="234"/>
                  </a:lnTo>
                  <a:lnTo>
                    <a:pt x="9" y="231"/>
                  </a:lnTo>
                  <a:lnTo>
                    <a:pt x="6" y="224"/>
                  </a:lnTo>
                  <a:lnTo>
                    <a:pt x="6" y="224"/>
                  </a:lnTo>
                  <a:lnTo>
                    <a:pt x="0" y="204"/>
                  </a:lnTo>
                  <a:lnTo>
                    <a:pt x="0" y="204"/>
                  </a:lnTo>
                  <a:lnTo>
                    <a:pt x="0" y="195"/>
                  </a:lnTo>
                  <a:lnTo>
                    <a:pt x="0" y="186"/>
                  </a:lnTo>
                  <a:lnTo>
                    <a:pt x="0" y="163"/>
                  </a:lnTo>
                  <a:lnTo>
                    <a:pt x="3" y="121"/>
                  </a:lnTo>
                  <a:lnTo>
                    <a:pt x="3" y="121"/>
                  </a:lnTo>
                  <a:lnTo>
                    <a:pt x="6" y="90"/>
                  </a:lnTo>
                  <a:lnTo>
                    <a:pt x="9" y="60"/>
                  </a:lnTo>
                  <a:lnTo>
                    <a:pt x="12" y="30"/>
                  </a:lnTo>
                  <a:lnTo>
                    <a:pt x="17" y="1"/>
                  </a:lnTo>
                  <a:lnTo>
                    <a:pt x="17" y="1"/>
                  </a:lnTo>
                  <a:lnTo>
                    <a:pt x="24" y="0"/>
                  </a:lnTo>
                  <a:lnTo>
                    <a:pt x="31" y="0"/>
                  </a:lnTo>
                  <a:lnTo>
                    <a:pt x="46" y="1"/>
                  </a:lnTo>
                  <a:lnTo>
                    <a:pt x="61" y="5"/>
                  </a:lnTo>
                  <a:lnTo>
                    <a:pt x="78" y="8"/>
                  </a:lnTo>
                  <a:lnTo>
                    <a:pt x="94" y="12"/>
                  </a:lnTo>
                  <a:lnTo>
                    <a:pt x="112" y="14"/>
                  </a:lnTo>
                  <a:lnTo>
                    <a:pt x="128" y="16"/>
                  </a:lnTo>
                  <a:lnTo>
                    <a:pt x="143" y="16"/>
                  </a:lnTo>
                  <a:lnTo>
                    <a:pt x="143" y="16"/>
                  </a:lnTo>
                  <a:close/>
                  <a:moveTo>
                    <a:pt x="56" y="18"/>
                  </a:moveTo>
                  <a:lnTo>
                    <a:pt x="56" y="18"/>
                  </a:lnTo>
                  <a:lnTo>
                    <a:pt x="53" y="18"/>
                  </a:lnTo>
                  <a:lnTo>
                    <a:pt x="49" y="18"/>
                  </a:lnTo>
                  <a:lnTo>
                    <a:pt x="43" y="19"/>
                  </a:lnTo>
                  <a:lnTo>
                    <a:pt x="37" y="20"/>
                  </a:lnTo>
                  <a:lnTo>
                    <a:pt x="33" y="19"/>
                  </a:lnTo>
                  <a:lnTo>
                    <a:pt x="30" y="18"/>
                  </a:lnTo>
                  <a:lnTo>
                    <a:pt x="30" y="18"/>
                  </a:lnTo>
                  <a:lnTo>
                    <a:pt x="28" y="23"/>
                  </a:lnTo>
                  <a:lnTo>
                    <a:pt x="27" y="28"/>
                  </a:lnTo>
                  <a:lnTo>
                    <a:pt x="25" y="39"/>
                  </a:lnTo>
                  <a:lnTo>
                    <a:pt x="23" y="59"/>
                  </a:lnTo>
                  <a:lnTo>
                    <a:pt x="23" y="59"/>
                  </a:lnTo>
                  <a:lnTo>
                    <a:pt x="22" y="65"/>
                  </a:lnTo>
                  <a:lnTo>
                    <a:pt x="20" y="69"/>
                  </a:lnTo>
                  <a:lnTo>
                    <a:pt x="18" y="74"/>
                  </a:lnTo>
                  <a:lnTo>
                    <a:pt x="17" y="80"/>
                  </a:lnTo>
                  <a:lnTo>
                    <a:pt x="17" y="80"/>
                  </a:lnTo>
                  <a:lnTo>
                    <a:pt x="14" y="113"/>
                  </a:lnTo>
                  <a:lnTo>
                    <a:pt x="12" y="147"/>
                  </a:lnTo>
                  <a:lnTo>
                    <a:pt x="12" y="164"/>
                  </a:lnTo>
                  <a:lnTo>
                    <a:pt x="12" y="181"/>
                  </a:lnTo>
                  <a:lnTo>
                    <a:pt x="13" y="198"/>
                  </a:lnTo>
                  <a:lnTo>
                    <a:pt x="15" y="213"/>
                  </a:lnTo>
                  <a:lnTo>
                    <a:pt x="15" y="213"/>
                  </a:lnTo>
                  <a:lnTo>
                    <a:pt x="27" y="219"/>
                  </a:lnTo>
                  <a:lnTo>
                    <a:pt x="39" y="223"/>
                  </a:lnTo>
                  <a:lnTo>
                    <a:pt x="51" y="226"/>
                  </a:lnTo>
                  <a:lnTo>
                    <a:pt x="63" y="228"/>
                  </a:lnTo>
                  <a:lnTo>
                    <a:pt x="76" y="230"/>
                  </a:lnTo>
                  <a:lnTo>
                    <a:pt x="89" y="231"/>
                  </a:lnTo>
                  <a:lnTo>
                    <a:pt x="102" y="231"/>
                  </a:lnTo>
                  <a:lnTo>
                    <a:pt x="116" y="228"/>
                  </a:lnTo>
                  <a:lnTo>
                    <a:pt x="116" y="228"/>
                  </a:lnTo>
                  <a:lnTo>
                    <a:pt x="119" y="223"/>
                  </a:lnTo>
                  <a:lnTo>
                    <a:pt x="122" y="220"/>
                  </a:lnTo>
                  <a:lnTo>
                    <a:pt x="126" y="219"/>
                  </a:lnTo>
                  <a:lnTo>
                    <a:pt x="126" y="219"/>
                  </a:lnTo>
                  <a:lnTo>
                    <a:pt x="131" y="176"/>
                  </a:lnTo>
                  <a:lnTo>
                    <a:pt x="136" y="130"/>
                  </a:lnTo>
                  <a:lnTo>
                    <a:pt x="138" y="83"/>
                  </a:lnTo>
                  <a:lnTo>
                    <a:pt x="138" y="36"/>
                  </a:lnTo>
                  <a:lnTo>
                    <a:pt x="138" y="36"/>
                  </a:lnTo>
                  <a:lnTo>
                    <a:pt x="129" y="33"/>
                  </a:lnTo>
                  <a:lnTo>
                    <a:pt x="118" y="29"/>
                  </a:lnTo>
                  <a:lnTo>
                    <a:pt x="98" y="25"/>
                  </a:lnTo>
                  <a:lnTo>
                    <a:pt x="76" y="22"/>
                  </a:lnTo>
                  <a:lnTo>
                    <a:pt x="56" y="18"/>
                  </a:lnTo>
                  <a:lnTo>
                    <a:pt x="5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1" name="Freeform 207"/>
            <p:cNvSpPr>
              <a:spLocks noEditPoints="1"/>
            </p:cNvSpPr>
            <p:nvPr/>
          </p:nvSpPr>
          <p:spPr bwMode="auto">
            <a:xfrm>
              <a:off x="5713413" y="1839913"/>
              <a:ext cx="77788" cy="60325"/>
            </a:xfrm>
            <a:custGeom>
              <a:avLst/>
              <a:gdLst/>
              <a:ahLst/>
              <a:cxnLst>
                <a:cxn ang="0">
                  <a:pos x="147" y="21"/>
                </a:cxn>
                <a:cxn ang="0">
                  <a:pos x="148" y="48"/>
                </a:cxn>
                <a:cxn ang="0">
                  <a:pos x="141" y="91"/>
                </a:cxn>
                <a:cxn ang="0">
                  <a:pos x="137" y="110"/>
                </a:cxn>
                <a:cxn ang="0">
                  <a:pos x="122" y="113"/>
                </a:cxn>
                <a:cxn ang="0">
                  <a:pos x="93" y="111"/>
                </a:cxn>
                <a:cxn ang="0">
                  <a:pos x="46" y="99"/>
                </a:cxn>
                <a:cxn ang="0">
                  <a:pos x="9" y="96"/>
                </a:cxn>
                <a:cxn ang="0">
                  <a:pos x="3" y="82"/>
                </a:cxn>
                <a:cxn ang="0">
                  <a:pos x="0" y="46"/>
                </a:cxn>
                <a:cxn ang="0">
                  <a:pos x="1" y="22"/>
                </a:cxn>
                <a:cxn ang="0">
                  <a:pos x="3" y="11"/>
                </a:cxn>
                <a:cxn ang="0">
                  <a:pos x="19" y="2"/>
                </a:cxn>
                <a:cxn ang="0">
                  <a:pos x="47" y="0"/>
                </a:cxn>
                <a:cxn ang="0">
                  <a:pos x="73" y="3"/>
                </a:cxn>
                <a:cxn ang="0">
                  <a:pos x="134" y="16"/>
                </a:cxn>
                <a:cxn ang="0">
                  <a:pos x="14" y="72"/>
                </a:cxn>
                <a:cxn ang="0">
                  <a:pos x="37" y="83"/>
                </a:cxn>
                <a:cxn ang="0">
                  <a:pos x="78" y="94"/>
                </a:cxn>
                <a:cxn ang="0">
                  <a:pos x="125" y="96"/>
                </a:cxn>
                <a:cxn ang="0">
                  <a:pos x="127" y="82"/>
                </a:cxn>
                <a:cxn ang="0">
                  <a:pos x="136" y="45"/>
                </a:cxn>
                <a:cxn ang="0">
                  <a:pos x="133" y="33"/>
                </a:cxn>
                <a:cxn ang="0">
                  <a:pos x="126" y="27"/>
                </a:cxn>
                <a:cxn ang="0">
                  <a:pos x="98" y="23"/>
                </a:cxn>
                <a:cxn ang="0">
                  <a:pos x="81" y="20"/>
                </a:cxn>
                <a:cxn ang="0">
                  <a:pos x="68" y="16"/>
                </a:cxn>
                <a:cxn ang="0">
                  <a:pos x="81" y="24"/>
                </a:cxn>
                <a:cxn ang="0">
                  <a:pos x="91" y="35"/>
                </a:cxn>
                <a:cxn ang="0">
                  <a:pos x="92" y="32"/>
                </a:cxn>
                <a:cxn ang="0">
                  <a:pos x="89" y="61"/>
                </a:cxn>
                <a:cxn ang="0">
                  <a:pos x="80" y="79"/>
                </a:cxn>
                <a:cxn ang="0">
                  <a:pos x="71" y="83"/>
                </a:cxn>
                <a:cxn ang="0">
                  <a:pos x="61" y="81"/>
                </a:cxn>
                <a:cxn ang="0">
                  <a:pos x="50" y="74"/>
                </a:cxn>
                <a:cxn ang="0">
                  <a:pos x="46" y="61"/>
                </a:cxn>
                <a:cxn ang="0">
                  <a:pos x="53" y="30"/>
                </a:cxn>
                <a:cxn ang="0">
                  <a:pos x="66" y="16"/>
                </a:cxn>
                <a:cxn ang="0">
                  <a:pos x="51" y="12"/>
                </a:cxn>
                <a:cxn ang="0">
                  <a:pos x="33" y="14"/>
                </a:cxn>
                <a:cxn ang="0">
                  <a:pos x="20" y="22"/>
                </a:cxn>
                <a:cxn ang="0">
                  <a:pos x="13" y="36"/>
                </a:cxn>
                <a:cxn ang="0">
                  <a:pos x="14" y="72"/>
                </a:cxn>
                <a:cxn ang="0">
                  <a:pos x="64" y="35"/>
                </a:cxn>
                <a:cxn ang="0">
                  <a:pos x="58" y="61"/>
                </a:cxn>
                <a:cxn ang="0">
                  <a:pos x="61" y="62"/>
                </a:cxn>
                <a:cxn ang="0">
                  <a:pos x="67" y="67"/>
                </a:cxn>
                <a:cxn ang="0">
                  <a:pos x="73" y="64"/>
                </a:cxn>
                <a:cxn ang="0">
                  <a:pos x="77" y="50"/>
                </a:cxn>
                <a:cxn ang="0">
                  <a:pos x="74" y="35"/>
                </a:cxn>
                <a:cxn ang="0">
                  <a:pos x="69" y="32"/>
                </a:cxn>
                <a:cxn ang="0">
                  <a:pos x="64" y="35"/>
                </a:cxn>
              </a:cxnLst>
              <a:rect l="0" t="0" r="r" b="b"/>
              <a:pathLst>
                <a:path w="148" h="113">
                  <a:moveTo>
                    <a:pt x="144" y="16"/>
                  </a:moveTo>
                  <a:lnTo>
                    <a:pt x="144" y="16"/>
                  </a:lnTo>
                  <a:lnTo>
                    <a:pt x="147" y="21"/>
                  </a:lnTo>
                  <a:lnTo>
                    <a:pt x="148" y="29"/>
                  </a:lnTo>
                  <a:lnTo>
                    <a:pt x="148" y="38"/>
                  </a:lnTo>
                  <a:lnTo>
                    <a:pt x="148" y="48"/>
                  </a:lnTo>
                  <a:lnTo>
                    <a:pt x="144" y="70"/>
                  </a:lnTo>
                  <a:lnTo>
                    <a:pt x="141" y="91"/>
                  </a:lnTo>
                  <a:lnTo>
                    <a:pt x="141" y="91"/>
                  </a:lnTo>
                  <a:lnTo>
                    <a:pt x="141" y="101"/>
                  </a:lnTo>
                  <a:lnTo>
                    <a:pt x="140" y="106"/>
                  </a:lnTo>
                  <a:lnTo>
                    <a:pt x="137" y="110"/>
                  </a:lnTo>
                  <a:lnTo>
                    <a:pt x="137" y="110"/>
                  </a:lnTo>
                  <a:lnTo>
                    <a:pt x="129" y="112"/>
                  </a:lnTo>
                  <a:lnTo>
                    <a:pt x="122" y="113"/>
                  </a:lnTo>
                  <a:lnTo>
                    <a:pt x="114" y="113"/>
                  </a:lnTo>
                  <a:lnTo>
                    <a:pt x="107" y="113"/>
                  </a:lnTo>
                  <a:lnTo>
                    <a:pt x="93" y="111"/>
                  </a:lnTo>
                  <a:lnTo>
                    <a:pt x="78" y="108"/>
                  </a:lnTo>
                  <a:lnTo>
                    <a:pt x="62" y="103"/>
                  </a:lnTo>
                  <a:lnTo>
                    <a:pt x="46" y="99"/>
                  </a:lnTo>
                  <a:lnTo>
                    <a:pt x="29" y="97"/>
                  </a:lnTo>
                  <a:lnTo>
                    <a:pt x="19" y="96"/>
                  </a:lnTo>
                  <a:lnTo>
                    <a:pt x="9" y="96"/>
                  </a:lnTo>
                  <a:lnTo>
                    <a:pt x="9" y="96"/>
                  </a:lnTo>
                  <a:lnTo>
                    <a:pt x="5" y="90"/>
                  </a:lnTo>
                  <a:lnTo>
                    <a:pt x="3" y="82"/>
                  </a:lnTo>
                  <a:lnTo>
                    <a:pt x="1" y="74"/>
                  </a:lnTo>
                  <a:lnTo>
                    <a:pt x="0" y="65"/>
                  </a:lnTo>
                  <a:lnTo>
                    <a:pt x="0" y="46"/>
                  </a:lnTo>
                  <a:lnTo>
                    <a:pt x="1" y="27"/>
                  </a:lnTo>
                  <a:lnTo>
                    <a:pt x="1" y="27"/>
                  </a:lnTo>
                  <a:lnTo>
                    <a:pt x="1" y="22"/>
                  </a:lnTo>
                  <a:lnTo>
                    <a:pt x="1" y="17"/>
                  </a:lnTo>
                  <a:lnTo>
                    <a:pt x="1" y="17"/>
                  </a:lnTo>
                  <a:lnTo>
                    <a:pt x="3" y="11"/>
                  </a:lnTo>
                  <a:lnTo>
                    <a:pt x="7" y="7"/>
                  </a:lnTo>
                  <a:lnTo>
                    <a:pt x="13" y="4"/>
                  </a:lnTo>
                  <a:lnTo>
                    <a:pt x="19" y="2"/>
                  </a:lnTo>
                  <a:lnTo>
                    <a:pt x="26" y="1"/>
                  </a:lnTo>
                  <a:lnTo>
                    <a:pt x="33" y="0"/>
                  </a:lnTo>
                  <a:lnTo>
                    <a:pt x="47" y="0"/>
                  </a:lnTo>
                  <a:lnTo>
                    <a:pt x="47" y="0"/>
                  </a:lnTo>
                  <a:lnTo>
                    <a:pt x="60" y="1"/>
                  </a:lnTo>
                  <a:lnTo>
                    <a:pt x="73" y="3"/>
                  </a:lnTo>
                  <a:lnTo>
                    <a:pt x="98" y="8"/>
                  </a:lnTo>
                  <a:lnTo>
                    <a:pt x="122" y="15"/>
                  </a:lnTo>
                  <a:lnTo>
                    <a:pt x="134" y="16"/>
                  </a:lnTo>
                  <a:lnTo>
                    <a:pt x="144" y="16"/>
                  </a:lnTo>
                  <a:lnTo>
                    <a:pt x="144" y="16"/>
                  </a:lnTo>
                  <a:close/>
                  <a:moveTo>
                    <a:pt x="14" y="72"/>
                  </a:moveTo>
                  <a:lnTo>
                    <a:pt x="14" y="72"/>
                  </a:lnTo>
                  <a:lnTo>
                    <a:pt x="26" y="79"/>
                  </a:lnTo>
                  <a:lnTo>
                    <a:pt x="37" y="83"/>
                  </a:lnTo>
                  <a:lnTo>
                    <a:pt x="50" y="87"/>
                  </a:lnTo>
                  <a:lnTo>
                    <a:pt x="63" y="92"/>
                  </a:lnTo>
                  <a:lnTo>
                    <a:pt x="78" y="94"/>
                  </a:lnTo>
                  <a:lnTo>
                    <a:pt x="93" y="96"/>
                  </a:lnTo>
                  <a:lnTo>
                    <a:pt x="109" y="96"/>
                  </a:lnTo>
                  <a:lnTo>
                    <a:pt x="125" y="96"/>
                  </a:lnTo>
                  <a:lnTo>
                    <a:pt x="125" y="96"/>
                  </a:lnTo>
                  <a:lnTo>
                    <a:pt x="125" y="90"/>
                  </a:lnTo>
                  <a:lnTo>
                    <a:pt x="127" y="82"/>
                  </a:lnTo>
                  <a:lnTo>
                    <a:pt x="134" y="64"/>
                  </a:lnTo>
                  <a:lnTo>
                    <a:pt x="136" y="54"/>
                  </a:lnTo>
                  <a:lnTo>
                    <a:pt x="136" y="45"/>
                  </a:lnTo>
                  <a:lnTo>
                    <a:pt x="136" y="40"/>
                  </a:lnTo>
                  <a:lnTo>
                    <a:pt x="135" y="36"/>
                  </a:lnTo>
                  <a:lnTo>
                    <a:pt x="133" y="33"/>
                  </a:lnTo>
                  <a:lnTo>
                    <a:pt x="129" y="29"/>
                  </a:lnTo>
                  <a:lnTo>
                    <a:pt x="129" y="29"/>
                  </a:lnTo>
                  <a:lnTo>
                    <a:pt x="126" y="27"/>
                  </a:lnTo>
                  <a:lnTo>
                    <a:pt x="122" y="26"/>
                  </a:lnTo>
                  <a:lnTo>
                    <a:pt x="111" y="24"/>
                  </a:lnTo>
                  <a:lnTo>
                    <a:pt x="98" y="23"/>
                  </a:lnTo>
                  <a:lnTo>
                    <a:pt x="87" y="21"/>
                  </a:lnTo>
                  <a:lnTo>
                    <a:pt x="87" y="21"/>
                  </a:lnTo>
                  <a:lnTo>
                    <a:pt x="81" y="20"/>
                  </a:lnTo>
                  <a:lnTo>
                    <a:pt x="77" y="18"/>
                  </a:lnTo>
                  <a:lnTo>
                    <a:pt x="73" y="16"/>
                  </a:lnTo>
                  <a:lnTo>
                    <a:pt x="68" y="16"/>
                  </a:lnTo>
                  <a:lnTo>
                    <a:pt x="68" y="16"/>
                  </a:lnTo>
                  <a:lnTo>
                    <a:pt x="75" y="20"/>
                  </a:lnTo>
                  <a:lnTo>
                    <a:pt x="81" y="24"/>
                  </a:lnTo>
                  <a:lnTo>
                    <a:pt x="87" y="29"/>
                  </a:lnTo>
                  <a:lnTo>
                    <a:pt x="89" y="32"/>
                  </a:lnTo>
                  <a:lnTo>
                    <a:pt x="91" y="35"/>
                  </a:lnTo>
                  <a:lnTo>
                    <a:pt x="91" y="35"/>
                  </a:lnTo>
                  <a:lnTo>
                    <a:pt x="91" y="33"/>
                  </a:lnTo>
                  <a:lnTo>
                    <a:pt x="92" y="32"/>
                  </a:lnTo>
                  <a:lnTo>
                    <a:pt x="92" y="32"/>
                  </a:lnTo>
                  <a:lnTo>
                    <a:pt x="90" y="51"/>
                  </a:lnTo>
                  <a:lnTo>
                    <a:pt x="89" y="61"/>
                  </a:lnTo>
                  <a:lnTo>
                    <a:pt x="87" y="69"/>
                  </a:lnTo>
                  <a:lnTo>
                    <a:pt x="82" y="76"/>
                  </a:lnTo>
                  <a:lnTo>
                    <a:pt x="80" y="79"/>
                  </a:lnTo>
                  <a:lnTo>
                    <a:pt x="77" y="81"/>
                  </a:lnTo>
                  <a:lnTo>
                    <a:pt x="74" y="82"/>
                  </a:lnTo>
                  <a:lnTo>
                    <a:pt x="71" y="83"/>
                  </a:lnTo>
                  <a:lnTo>
                    <a:pt x="66" y="82"/>
                  </a:lnTo>
                  <a:lnTo>
                    <a:pt x="61" y="81"/>
                  </a:lnTo>
                  <a:lnTo>
                    <a:pt x="61" y="81"/>
                  </a:lnTo>
                  <a:lnTo>
                    <a:pt x="57" y="80"/>
                  </a:lnTo>
                  <a:lnTo>
                    <a:pt x="53" y="77"/>
                  </a:lnTo>
                  <a:lnTo>
                    <a:pt x="50" y="74"/>
                  </a:lnTo>
                  <a:lnTo>
                    <a:pt x="48" y="70"/>
                  </a:lnTo>
                  <a:lnTo>
                    <a:pt x="47" y="66"/>
                  </a:lnTo>
                  <a:lnTo>
                    <a:pt x="46" y="61"/>
                  </a:lnTo>
                  <a:lnTo>
                    <a:pt x="46" y="51"/>
                  </a:lnTo>
                  <a:lnTo>
                    <a:pt x="49" y="40"/>
                  </a:lnTo>
                  <a:lnTo>
                    <a:pt x="53" y="30"/>
                  </a:lnTo>
                  <a:lnTo>
                    <a:pt x="59" y="22"/>
                  </a:lnTo>
                  <a:lnTo>
                    <a:pt x="63" y="18"/>
                  </a:lnTo>
                  <a:lnTo>
                    <a:pt x="66" y="16"/>
                  </a:lnTo>
                  <a:lnTo>
                    <a:pt x="66" y="16"/>
                  </a:lnTo>
                  <a:lnTo>
                    <a:pt x="59" y="14"/>
                  </a:lnTo>
                  <a:lnTo>
                    <a:pt x="51" y="12"/>
                  </a:lnTo>
                  <a:lnTo>
                    <a:pt x="44" y="11"/>
                  </a:lnTo>
                  <a:lnTo>
                    <a:pt x="38" y="12"/>
                  </a:lnTo>
                  <a:lnTo>
                    <a:pt x="33" y="14"/>
                  </a:lnTo>
                  <a:lnTo>
                    <a:pt x="28" y="16"/>
                  </a:lnTo>
                  <a:lnTo>
                    <a:pt x="23" y="18"/>
                  </a:lnTo>
                  <a:lnTo>
                    <a:pt x="20" y="22"/>
                  </a:lnTo>
                  <a:lnTo>
                    <a:pt x="17" y="26"/>
                  </a:lnTo>
                  <a:lnTo>
                    <a:pt x="15" y="31"/>
                  </a:lnTo>
                  <a:lnTo>
                    <a:pt x="13" y="36"/>
                  </a:lnTo>
                  <a:lnTo>
                    <a:pt x="13" y="42"/>
                  </a:lnTo>
                  <a:lnTo>
                    <a:pt x="12" y="56"/>
                  </a:lnTo>
                  <a:lnTo>
                    <a:pt x="14" y="72"/>
                  </a:lnTo>
                  <a:lnTo>
                    <a:pt x="14" y="72"/>
                  </a:lnTo>
                  <a:close/>
                  <a:moveTo>
                    <a:pt x="64" y="35"/>
                  </a:moveTo>
                  <a:lnTo>
                    <a:pt x="64" y="35"/>
                  </a:lnTo>
                  <a:lnTo>
                    <a:pt x="63" y="42"/>
                  </a:lnTo>
                  <a:lnTo>
                    <a:pt x="62" y="49"/>
                  </a:lnTo>
                  <a:lnTo>
                    <a:pt x="58" y="61"/>
                  </a:lnTo>
                  <a:lnTo>
                    <a:pt x="58" y="61"/>
                  </a:lnTo>
                  <a:lnTo>
                    <a:pt x="60" y="61"/>
                  </a:lnTo>
                  <a:lnTo>
                    <a:pt x="61" y="62"/>
                  </a:lnTo>
                  <a:lnTo>
                    <a:pt x="63" y="64"/>
                  </a:lnTo>
                  <a:lnTo>
                    <a:pt x="65" y="66"/>
                  </a:lnTo>
                  <a:lnTo>
                    <a:pt x="67" y="67"/>
                  </a:lnTo>
                  <a:lnTo>
                    <a:pt x="69" y="66"/>
                  </a:lnTo>
                  <a:lnTo>
                    <a:pt x="69" y="66"/>
                  </a:lnTo>
                  <a:lnTo>
                    <a:pt x="73" y="64"/>
                  </a:lnTo>
                  <a:lnTo>
                    <a:pt x="75" y="60"/>
                  </a:lnTo>
                  <a:lnTo>
                    <a:pt x="77" y="55"/>
                  </a:lnTo>
                  <a:lnTo>
                    <a:pt x="77" y="50"/>
                  </a:lnTo>
                  <a:lnTo>
                    <a:pt x="77" y="45"/>
                  </a:lnTo>
                  <a:lnTo>
                    <a:pt x="76" y="39"/>
                  </a:lnTo>
                  <a:lnTo>
                    <a:pt x="74" y="35"/>
                  </a:lnTo>
                  <a:lnTo>
                    <a:pt x="72" y="31"/>
                  </a:lnTo>
                  <a:lnTo>
                    <a:pt x="72" y="31"/>
                  </a:lnTo>
                  <a:lnTo>
                    <a:pt x="69" y="32"/>
                  </a:lnTo>
                  <a:lnTo>
                    <a:pt x="68" y="34"/>
                  </a:lnTo>
                  <a:lnTo>
                    <a:pt x="66" y="35"/>
                  </a:lnTo>
                  <a:lnTo>
                    <a:pt x="64" y="35"/>
                  </a:lnTo>
                  <a:lnTo>
                    <a:pt x="64" y="35"/>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2" name="Freeform 208"/>
            <p:cNvSpPr/>
            <p:nvPr/>
          </p:nvSpPr>
          <p:spPr bwMode="auto">
            <a:xfrm>
              <a:off x="5994401" y="1841500"/>
              <a:ext cx="34925" cy="38100"/>
            </a:xfrm>
            <a:custGeom>
              <a:avLst/>
              <a:gdLst/>
              <a:ahLst/>
              <a:cxnLst>
                <a:cxn ang="0">
                  <a:pos x="42" y="3"/>
                </a:cxn>
                <a:cxn ang="0">
                  <a:pos x="41" y="15"/>
                </a:cxn>
                <a:cxn ang="0">
                  <a:pos x="40" y="28"/>
                </a:cxn>
                <a:cxn ang="0">
                  <a:pos x="43" y="29"/>
                </a:cxn>
                <a:cxn ang="0">
                  <a:pos x="53" y="30"/>
                </a:cxn>
                <a:cxn ang="0">
                  <a:pos x="62" y="31"/>
                </a:cxn>
                <a:cxn ang="0">
                  <a:pos x="64" y="32"/>
                </a:cxn>
                <a:cxn ang="0">
                  <a:pos x="63" y="40"/>
                </a:cxn>
                <a:cxn ang="0">
                  <a:pos x="61" y="45"/>
                </a:cxn>
                <a:cxn ang="0">
                  <a:pos x="51" y="45"/>
                </a:cxn>
                <a:cxn ang="0">
                  <a:pos x="42" y="43"/>
                </a:cxn>
                <a:cxn ang="0">
                  <a:pos x="40" y="46"/>
                </a:cxn>
                <a:cxn ang="0">
                  <a:pos x="40" y="56"/>
                </a:cxn>
                <a:cxn ang="0">
                  <a:pos x="40" y="66"/>
                </a:cxn>
                <a:cxn ang="0">
                  <a:pos x="38" y="70"/>
                </a:cxn>
                <a:cxn ang="0">
                  <a:pos x="29" y="68"/>
                </a:cxn>
                <a:cxn ang="0">
                  <a:pos x="25" y="62"/>
                </a:cxn>
                <a:cxn ang="0">
                  <a:pos x="25" y="53"/>
                </a:cxn>
                <a:cxn ang="0">
                  <a:pos x="27" y="45"/>
                </a:cxn>
                <a:cxn ang="0">
                  <a:pos x="24" y="44"/>
                </a:cxn>
                <a:cxn ang="0">
                  <a:pos x="13" y="43"/>
                </a:cxn>
                <a:cxn ang="0">
                  <a:pos x="2" y="41"/>
                </a:cxn>
                <a:cxn ang="0">
                  <a:pos x="0" y="38"/>
                </a:cxn>
                <a:cxn ang="0">
                  <a:pos x="2" y="29"/>
                </a:cxn>
                <a:cxn ang="0">
                  <a:pos x="9" y="26"/>
                </a:cxn>
                <a:cxn ang="0">
                  <a:pos x="17" y="25"/>
                </a:cxn>
                <a:cxn ang="0">
                  <a:pos x="25" y="27"/>
                </a:cxn>
                <a:cxn ang="0">
                  <a:pos x="28" y="23"/>
                </a:cxn>
                <a:cxn ang="0">
                  <a:pos x="29" y="8"/>
                </a:cxn>
                <a:cxn ang="0">
                  <a:pos x="30" y="2"/>
                </a:cxn>
                <a:cxn ang="0">
                  <a:pos x="32" y="0"/>
                </a:cxn>
                <a:cxn ang="0">
                  <a:pos x="42" y="3"/>
                </a:cxn>
              </a:cxnLst>
              <a:rect l="0" t="0" r="r" b="b"/>
              <a:pathLst>
                <a:path w="64" h="70">
                  <a:moveTo>
                    <a:pt x="42" y="3"/>
                  </a:moveTo>
                  <a:lnTo>
                    <a:pt x="42" y="3"/>
                  </a:lnTo>
                  <a:lnTo>
                    <a:pt x="41" y="10"/>
                  </a:lnTo>
                  <a:lnTo>
                    <a:pt x="41" y="15"/>
                  </a:lnTo>
                  <a:lnTo>
                    <a:pt x="40" y="20"/>
                  </a:lnTo>
                  <a:lnTo>
                    <a:pt x="40" y="28"/>
                  </a:lnTo>
                  <a:lnTo>
                    <a:pt x="40" y="28"/>
                  </a:lnTo>
                  <a:lnTo>
                    <a:pt x="43" y="29"/>
                  </a:lnTo>
                  <a:lnTo>
                    <a:pt x="46" y="30"/>
                  </a:lnTo>
                  <a:lnTo>
                    <a:pt x="53" y="30"/>
                  </a:lnTo>
                  <a:lnTo>
                    <a:pt x="60" y="30"/>
                  </a:lnTo>
                  <a:lnTo>
                    <a:pt x="62" y="31"/>
                  </a:lnTo>
                  <a:lnTo>
                    <a:pt x="64" y="32"/>
                  </a:lnTo>
                  <a:lnTo>
                    <a:pt x="64" y="32"/>
                  </a:lnTo>
                  <a:lnTo>
                    <a:pt x="64" y="36"/>
                  </a:lnTo>
                  <a:lnTo>
                    <a:pt x="63" y="40"/>
                  </a:lnTo>
                  <a:lnTo>
                    <a:pt x="61" y="45"/>
                  </a:lnTo>
                  <a:lnTo>
                    <a:pt x="61" y="45"/>
                  </a:lnTo>
                  <a:lnTo>
                    <a:pt x="56" y="44"/>
                  </a:lnTo>
                  <a:lnTo>
                    <a:pt x="51" y="45"/>
                  </a:lnTo>
                  <a:lnTo>
                    <a:pt x="47" y="45"/>
                  </a:lnTo>
                  <a:lnTo>
                    <a:pt x="42" y="43"/>
                  </a:lnTo>
                  <a:lnTo>
                    <a:pt x="42" y="43"/>
                  </a:lnTo>
                  <a:lnTo>
                    <a:pt x="40" y="46"/>
                  </a:lnTo>
                  <a:lnTo>
                    <a:pt x="40" y="49"/>
                  </a:lnTo>
                  <a:lnTo>
                    <a:pt x="40" y="56"/>
                  </a:lnTo>
                  <a:lnTo>
                    <a:pt x="40" y="63"/>
                  </a:lnTo>
                  <a:lnTo>
                    <a:pt x="40" y="66"/>
                  </a:lnTo>
                  <a:lnTo>
                    <a:pt x="38" y="70"/>
                  </a:lnTo>
                  <a:lnTo>
                    <a:pt x="38" y="70"/>
                  </a:lnTo>
                  <a:lnTo>
                    <a:pt x="32" y="70"/>
                  </a:lnTo>
                  <a:lnTo>
                    <a:pt x="29" y="68"/>
                  </a:lnTo>
                  <a:lnTo>
                    <a:pt x="27" y="65"/>
                  </a:lnTo>
                  <a:lnTo>
                    <a:pt x="25" y="62"/>
                  </a:lnTo>
                  <a:lnTo>
                    <a:pt x="25" y="58"/>
                  </a:lnTo>
                  <a:lnTo>
                    <a:pt x="25" y="53"/>
                  </a:lnTo>
                  <a:lnTo>
                    <a:pt x="25" y="49"/>
                  </a:lnTo>
                  <a:lnTo>
                    <a:pt x="27" y="45"/>
                  </a:lnTo>
                  <a:lnTo>
                    <a:pt x="27" y="45"/>
                  </a:lnTo>
                  <a:lnTo>
                    <a:pt x="24" y="44"/>
                  </a:lnTo>
                  <a:lnTo>
                    <a:pt x="20" y="43"/>
                  </a:lnTo>
                  <a:lnTo>
                    <a:pt x="13" y="43"/>
                  </a:lnTo>
                  <a:lnTo>
                    <a:pt x="5" y="42"/>
                  </a:lnTo>
                  <a:lnTo>
                    <a:pt x="2" y="41"/>
                  </a:lnTo>
                  <a:lnTo>
                    <a:pt x="0" y="38"/>
                  </a:lnTo>
                  <a:lnTo>
                    <a:pt x="0" y="38"/>
                  </a:lnTo>
                  <a:lnTo>
                    <a:pt x="0" y="33"/>
                  </a:lnTo>
                  <a:lnTo>
                    <a:pt x="2" y="29"/>
                  </a:lnTo>
                  <a:lnTo>
                    <a:pt x="5" y="27"/>
                  </a:lnTo>
                  <a:lnTo>
                    <a:pt x="9" y="26"/>
                  </a:lnTo>
                  <a:lnTo>
                    <a:pt x="13" y="25"/>
                  </a:lnTo>
                  <a:lnTo>
                    <a:pt x="17" y="25"/>
                  </a:lnTo>
                  <a:lnTo>
                    <a:pt x="25" y="27"/>
                  </a:lnTo>
                  <a:lnTo>
                    <a:pt x="25" y="27"/>
                  </a:lnTo>
                  <a:lnTo>
                    <a:pt x="27" y="26"/>
                  </a:lnTo>
                  <a:lnTo>
                    <a:pt x="28" y="23"/>
                  </a:lnTo>
                  <a:lnTo>
                    <a:pt x="29" y="19"/>
                  </a:lnTo>
                  <a:lnTo>
                    <a:pt x="29" y="8"/>
                  </a:lnTo>
                  <a:lnTo>
                    <a:pt x="29" y="4"/>
                  </a:lnTo>
                  <a:lnTo>
                    <a:pt x="30" y="2"/>
                  </a:lnTo>
                  <a:lnTo>
                    <a:pt x="31" y="1"/>
                  </a:lnTo>
                  <a:lnTo>
                    <a:pt x="32" y="0"/>
                  </a:lnTo>
                  <a:lnTo>
                    <a:pt x="35" y="0"/>
                  </a:lnTo>
                  <a:lnTo>
                    <a:pt x="42" y="3"/>
                  </a:lnTo>
                  <a:lnTo>
                    <a:pt x="42" y="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3" name="Freeform 209"/>
            <p:cNvSpPr>
              <a:spLocks noEditPoints="1"/>
            </p:cNvSpPr>
            <p:nvPr/>
          </p:nvSpPr>
          <p:spPr bwMode="auto">
            <a:xfrm>
              <a:off x="5799138" y="1849438"/>
              <a:ext cx="82550" cy="60325"/>
            </a:xfrm>
            <a:custGeom>
              <a:avLst/>
              <a:gdLst/>
              <a:ahLst/>
              <a:cxnLst>
                <a:cxn ang="0">
                  <a:pos x="156" y="16"/>
                </a:cxn>
                <a:cxn ang="0">
                  <a:pos x="152" y="56"/>
                </a:cxn>
                <a:cxn ang="0">
                  <a:pos x="147" y="99"/>
                </a:cxn>
                <a:cxn ang="0">
                  <a:pos x="142" y="106"/>
                </a:cxn>
                <a:cxn ang="0">
                  <a:pos x="127" y="112"/>
                </a:cxn>
                <a:cxn ang="0">
                  <a:pos x="111" y="114"/>
                </a:cxn>
                <a:cxn ang="0">
                  <a:pos x="83" y="110"/>
                </a:cxn>
                <a:cxn ang="0">
                  <a:pos x="45" y="101"/>
                </a:cxn>
                <a:cxn ang="0">
                  <a:pos x="18" y="94"/>
                </a:cxn>
                <a:cxn ang="0">
                  <a:pos x="9" y="94"/>
                </a:cxn>
                <a:cxn ang="0">
                  <a:pos x="2" y="73"/>
                </a:cxn>
                <a:cxn ang="0">
                  <a:pos x="0" y="50"/>
                </a:cxn>
                <a:cxn ang="0">
                  <a:pos x="2" y="26"/>
                </a:cxn>
                <a:cxn ang="0">
                  <a:pos x="5" y="2"/>
                </a:cxn>
                <a:cxn ang="0">
                  <a:pos x="18" y="0"/>
                </a:cxn>
                <a:cxn ang="0">
                  <a:pos x="76" y="2"/>
                </a:cxn>
                <a:cxn ang="0">
                  <a:pos x="98" y="4"/>
                </a:cxn>
                <a:cxn ang="0">
                  <a:pos x="130" y="7"/>
                </a:cxn>
                <a:cxn ang="0">
                  <a:pos x="148" y="13"/>
                </a:cxn>
                <a:cxn ang="0">
                  <a:pos x="156" y="16"/>
                </a:cxn>
                <a:cxn ang="0">
                  <a:pos x="19" y="16"/>
                </a:cxn>
                <a:cxn ang="0">
                  <a:pos x="12" y="40"/>
                </a:cxn>
                <a:cxn ang="0">
                  <a:pos x="11" y="56"/>
                </a:cxn>
                <a:cxn ang="0">
                  <a:pos x="15" y="72"/>
                </a:cxn>
                <a:cxn ang="0">
                  <a:pos x="19" y="79"/>
                </a:cxn>
                <a:cxn ang="0">
                  <a:pos x="47" y="87"/>
                </a:cxn>
                <a:cxn ang="0">
                  <a:pos x="89" y="98"/>
                </a:cxn>
                <a:cxn ang="0">
                  <a:pos x="111" y="99"/>
                </a:cxn>
                <a:cxn ang="0">
                  <a:pos x="125" y="96"/>
                </a:cxn>
                <a:cxn ang="0">
                  <a:pos x="132" y="94"/>
                </a:cxn>
                <a:cxn ang="0">
                  <a:pos x="137" y="76"/>
                </a:cxn>
                <a:cxn ang="0">
                  <a:pos x="139" y="56"/>
                </a:cxn>
                <a:cxn ang="0">
                  <a:pos x="138" y="35"/>
                </a:cxn>
                <a:cxn ang="0">
                  <a:pos x="133" y="20"/>
                </a:cxn>
                <a:cxn ang="0">
                  <a:pos x="117" y="21"/>
                </a:cxn>
                <a:cxn ang="0">
                  <a:pos x="88" y="19"/>
                </a:cxn>
                <a:cxn ang="0">
                  <a:pos x="61" y="15"/>
                </a:cxn>
                <a:cxn ang="0">
                  <a:pos x="33" y="14"/>
                </a:cxn>
                <a:cxn ang="0">
                  <a:pos x="19" y="16"/>
                </a:cxn>
              </a:cxnLst>
              <a:rect l="0" t="0" r="r" b="b"/>
              <a:pathLst>
                <a:path w="156" h="114">
                  <a:moveTo>
                    <a:pt x="156" y="16"/>
                  </a:moveTo>
                  <a:lnTo>
                    <a:pt x="156" y="16"/>
                  </a:lnTo>
                  <a:lnTo>
                    <a:pt x="153" y="37"/>
                  </a:lnTo>
                  <a:lnTo>
                    <a:pt x="152" y="56"/>
                  </a:lnTo>
                  <a:lnTo>
                    <a:pt x="149" y="76"/>
                  </a:lnTo>
                  <a:lnTo>
                    <a:pt x="147" y="99"/>
                  </a:lnTo>
                  <a:lnTo>
                    <a:pt x="147" y="99"/>
                  </a:lnTo>
                  <a:lnTo>
                    <a:pt x="142" y="106"/>
                  </a:lnTo>
                  <a:lnTo>
                    <a:pt x="134" y="110"/>
                  </a:lnTo>
                  <a:lnTo>
                    <a:pt x="127" y="112"/>
                  </a:lnTo>
                  <a:lnTo>
                    <a:pt x="119" y="114"/>
                  </a:lnTo>
                  <a:lnTo>
                    <a:pt x="111" y="114"/>
                  </a:lnTo>
                  <a:lnTo>
                    <a:pt x="102" y="114"/>
                  </a:lnTo>
                  <a:lnTo>
                    <a:pt x="83" y="110"/>
                  </a:lnTo>
                  <a:lnTo>
                    <a:pt x="64" y="106"/>
                  </a:lnTo>
                  <a:lnTo>
                    <a:pt x="45" y="101"/>
                  </a:lnTo>
                  <a:lnTo>
                    <a:pt x="26" y="96"/>
                  </a:lnTo>
                  <a:lnTo>
                    <a:pt x="18" y="94"/>
                  </a:lnTo>
                  <a:lnTo>
                    <a:pt x="9" y="94"/>
                  </a:lnTo>
                  <a:lnTo>
                    <a:pt x="9" y="94"/>
                  </a:lnTo>
                  <a:lnTo>
                    <a:pt x="4" y="83"/>
                  </a:lnTo>
                  <a:lnTo>
                    <a:pt x="2" y="73"/>
                  </a:lnTo>
                  <a:lnTo>
                    <a:pt x="0" y="62"/>
                  </a:lnTo>
                  <a:lnTo>
                    <a:pt x="0" y="50"/>
                  </a:lnTo>
                  <a:lnTo>
                    <a:pt x="1" y="38"/>
                  </a:lnTo>
                  <a:lnTo>
                    <a:pt x="2" y="26"/>
                  </a:lnTo>
                  <a:lnTo>
                    <a:pt x="5" y="2"/>
                  </a:lnTo>
                  <a:lnTo>
                    <a:pt x="5" y="2"/>
                  </a:lnTo>
                  <a:lnTo>
                    <a:pt x="11" y="1"/>
                  </a:lnTo>
                  <a:lnTo>
                    <a:pt x="18" y="0"/>
                  </a:lnTo>
                  <a:lnTo>
                    <a:pt x="36" y="0"/>
                  </a:lnTo>
                  <a:lnTo>
                    <a:pt x="76" y="2"/>
                  </a:lnTo>
                  <a:lnTo>
                    <a:pt x="76" y="2"/>
                  </a:lnTo>
                  <a:lnTo>
                    <a:pt x="98" y="4"/>
                  </a:lnTo>
                  <a:lnTo>
                    <a:pt x="119" y="6"/>
                  </a:lnTo>
                  <a:lnTo>
                    <a:pt x="130" y="7"/>
                  </a:lnTo>
                  <a:lnTo>
                    <a:pt x="140" y="10"/>
                  </a:lnTo>
                  <a:lnTo>
                    <a:pt x="148" y="13"/>
                  </a:lnTo>
                  <a:lnTo>
                    <a:pt x="156" y="16"/>
                  </a:lnTo>
                  <a:lnTo>
                    <a:pt x="156" y="16"/>
                  </a:lnTo>
                  <a:close/>
                  <a:moveTo>
                    <a:pt x="19" y="16"/>
                  </a:moveTo>
                  <a:lnTo>
                    <a:pt x="19" y="16"/>
                  </a:lnTo>
                  <a:lnTo>
                    <a:pt x="13" y="31"/>
                  </a:lnTo>
                  <a:lnTo>
                    <a:pt x="12" y="40"/>
                  </a:lnTo>
                  <a:lnTo>
                    <a:pt x="11" y="47"/>
                  </a:lnTo>
                  <a:lnTo>
                    <a:pt x="11" y="56"/>
                  </a:lnTo>
                  <a:lnTo>
                    <a:pt x="12" y="64"/>
                  </a:lnTo>
                  <a:lnTo>
                    <a:pt x="15" y="72"/>
                  </a:lnTo>
                  <a:lnTo>
                    <a:pt x="19" y="79"/>
                  </a:lnTo>
                  <a:lnTo>
                    <a:pt x="19" y="79"/>
                  </a:lnTo>
                  <a:lnTo>
                    <a:pt x="33" y="82"/>
                  </a:lnTo>
                  <a:lnTo>
                    <a:pt x="47" y="87"/>
                  </a:lnTo>
                  <a:lnTo>
                    <a:pt x="74" y="95"/>
                  </a:lnTo>
                  <a:lnTo>
                    <a:pt x="89" y="98"/>
                  </a:lnTo>
                  <a:lnTo>
                    <a:pt x="103" y="99"/>
                  </a:lnTo>
                  <a:lnTo>
                    <a:pt x="111" y="99"/>
                  </a:lnTo>
                  <a:lnTo>
                    <a:pt x="118" y="98"/>
                  </a:lnTo>
                  <a:lnTo>
                    <a:pt x="125" y="96"/>
                  </a:lnTo>
                  <a:lnTo>
                    <a:pt x="132" y="94"/>
                  </a:lnTo>
                  <a:lnTo>
                    <a:pt x="132" y="94"/>
                  </a:lnTo>
                  <a:lnTo>
                    <a:pt x="134" y="86"/>
                  </a:lnTo>
                  <a:lnTo>
                    <a:pt x="137" y="76"/>
                  </a:lnTo>
                  <a:lnTo>
                    <a:pt x="139" y="65"/>
                  </a:lnTo>
                  <a:lnTo>
                    <a:pt x="139" y="56"/>
                  </a:lnTo>
                  <a:lnTo>
                    <a:pt x="139" y="45"/>
                  </a:lnTo>
                  <a:lnTo>
                    <a:pt x="138" y="35"/>
                  </a:lnTo>
                  <a:lnTo>
                    <a:pt x="137" y="28"/>
                  </a:lnTo>
                  <a:lnTo>
                    <a:pt x="133" y="20"/>
                  </a:lnTo>
                  <a:lnTo>
                    <a:pt x="133" y="20"/>
                  </a:lnTo>
                  <a:lnTo>
                    <a:pt x="117" y="21"/>
                  </a:lnTo>
                  <a:lnTo>
                    <a:pt x="102" y="21"/>
                  </a:lnTo>
                  <a:lnTo>
                    <a:pt x="88" y="19"/>
                  </a:lnTo>
                  <a:lnTo>
                    <a:pt x="73" y="17"/>
                  </a:lnTo>
                  <a:lnTo>
                    <a:pt x="61" y="15"/>
                  </a:lnTo>
                  <a:lnTo>
                    <a:pt x="47" y="14"/>
                  </a:lnTo>
                  <a:lnTo>
                    <a:pt x="33" y="14"/>
                  </a:lnTo>
                  <a:lnTo>
                    <a:pt x="19" y="16"/>
                  </a:lnTo>
                  <a:lnTo>
                    <a:pt x="19"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4" name="Freeform 210"/>
            <p:cNvSpPr>
              <a:spLocks noEditPoints="1"/>
            </p:cNvSpPr>
            <p:nvPr/>
          </p:nvSpPr>
          <p:spPr bwMode="auto">
            <a:xfrm>
              <a:off x="5883276" y="1858963"/>
              <a:ext cx="76200" cy="60325"/>
            </a:xfrm>
            <a:custGeom>
              <a:avLst/>
              <a:gdLst/>
              <a:ahLst/>
              <a:cxnLst>
                <a:cxn ang="0">
                  <a:pos x="138" y="110"/>
                </a:cxn>
                <a:cxn ang="0">
                  <a:pos x="125" y="112"/>
                </a:cxn>
                <a:cxn ang="0">
                  <a:pos x="111" y="112"/>
                </a:cxn>
                <a:cxn ang="0">
                  <a:pos x="83" y="108"/>
                </a:cxn>
                <a:cxn ang="0">
                  <a:pos x="35" y="102"/>
                </a:cxn>
                <a:cxn ang="0">
                  <a:pos x="23" y="97"/>
                </a:cxn>
                <a:cxn ang="0">
                  <a:pos x="15" y="96"/>
                </a:cxn>
                <a:cxn ang="0">
                  <a:pos x="11" y="96"/>
                </a:cxn>
                <a:cxn ang="0">
                  <a:pos x="9" y="94"/>
                </a:cxn>
                <a:cxn ang="0">
                  <a:pos x="3" y="85"/>
                </a:cxn>
                <a:cxn ang="0">
                  <a:pos x="0" y="65"/>
                </a:cxn>
                <a:cxn ang="0">
                  <a:pos x="1" y="45"/>
                </a:cxn>
                <a:cxn ang="0">
                  <a:pos x="3" y="26"/>
                </a:cxn>
                <a:cxn ang="0">
                  <a:pos x="9" y="13"/>
                </a:cxn>
                <a:cxn ang="0">
                  <a:pos x="14" y="0"/>
                </a:cxn>
                <a:cxn ang="0">
                  <a:pos x="45" y="3"/>
                </a:cxn>
                <a:cxn ang="0">
                  <a:pos x="95" y="6"/>
                </a:cxn>
                <a:cxn ang="0">
                  <a:pos x="129" y="14"/>
                </a:cxn>
                <a:cxn ang="0">
                  <a:pos x="142" y="21"/>
                </a:cxn>
                <a:cxn ang="0">
                  <a:pos x="144" y="43"/>
                </a:cxn>
                <a:cxn ang="0">
                  <a:pos x="144" y="77"/>
                </a:cxn>
                <a:cxn ang="0">
                  <a:pos x="141" y="100"/>
                </a:cxn>
                <a:cxn ang="0">
                  <a:pos x="138" y="110"/>
                </a:cxn>
                <a:cxn ang="0">
                  <a:pos x="19" y="18"/>
                </a:cxn>
                <a:cxn ang="0">
                  <a:pos x="14" y="47"/>
                </a:cxn>
                <a:cxn ang="0">
                  <a:pos x="14" y="62"/>
                </a:cxn>
                <a:cxn ang="0">
                  <a:pos x="17" y="77"/>
                </a:cxn>
                <a:cxn ang="0">
                  <a:pos x="28" y="84"/>
                </a:cxn>
                <a:cxn ang="0">
                  <a:pos x="53" y="92"/>
                </a:cxn>
                <a:cxn ang="0">
                  <a:pos x="80" y="96"/>
                </a:cxn>
                <a:cxn ang="0">
                  <a:pos x="123" y="96"/>
                </a:cxn>
                <a:cxn ang="0">
                  <a:pos x="127" y="91"/>
                </a:cxn>
                <a:cxn ang="0">
                  <a:pos x="131" y="77"/>
                </a:cxn>
                <a:cxn ang="0">
                  <a:pos x="131" y="52"/>
                </a:cxn>
                <a:cxn ang="0">
                  <a:pos x="131" y="33"/>
                </a:cxn>
                <a:cxn ang="0">
                  <a:pos x="106" y="23"/>
                </a:cxn>
                <a:cxn ang="0">
                  <a:pos x="77" y="16"/>
                </a:cxn>
                <a:cxn ang="0">
                  <a:pos x="47" y="15"/>
                </a:cxn>
                <a:cxn ang="0">
                  <a:pos x="19" y="18"/>
                </a:cxn>
              </a:cxnLst>
              <a:rect l="0" t="0" r="r" b="b"/>
              <a:pathLst>
                <a:path w="144" h="114">
                  <a:moveTo>
                    <a:pt x="138" y="110"/>
                  </a:moveTo>
                  <a:lnTo>
                    <a:pt x="138" y="110"/>
                  </a:lnTo>
                  <a:lnTo>
                    <a:pt x="132" y="112"/>
                  </a:lnTo>
                  <a:lnTo>
                    <a:pt x="125" y="112"/>
                  </a:lnTo>
                  <a:lnTo>
                    <a:pt x="119" y="114"/>
                  </a:lnTo>
                  <a:lnTo>
                    <a:pt x="111" y="112"/>
                  </a:lnTo>
                  <a:lnTo>
                    <a:pt x="83" y="108"/>
                  </a:lnTo>
                  <a:lnTo>
                    <a:pt x="83" y="108"/>
                  </a:lnTo>
                  <a:lnTo>
                    <a:pt x="49" y="105"/>
                  </a:lnTo>
                  <a:lnTo>
                    <a:pt x="35" y="102"/>
                  </a:lnTo>
                  <a:lnTo>
                    <a:pt x="23" y="97"/>
                  </a:lnTo>
                  <a:lnTo>
                    <a:pt x="23" y="97"/>
                  </a:lnTo>
                  <a:lnTo>
                    <a:pt x="18" y="96"/>
                  </a:lnTo>
                  <a:lnTo>
                    <a:pt x="15" y="96"/>
                  </a:lnTo>
                  <a:lnTo>
                    <a:pt x="13" y="96"/>
                  </a:lnTo>
                  <a:lnTo>
                    <a:pt x="11" y="96"/>
                  </a:lnTo>
                  <a:lnTo>
                    <a:pt x="11" y="96"/>
                  </a:lnTo>
                  <a:lnTo>
                    <a:pt x="9" y="94"/>
                  </a:lnTo>
                  <a:lnTo>
                    <a:pt x="6" y="91"/>
                  </a:lnTo>
                  <a:lnTo>
                    <a:pt x="3" y="85"/>
                  </a:lnTo>
                  <a:lnTo>
                    <a:pt x="1" y="75"/>
                  </a:lnTo>
                  <a:lnTo>
                    <a:pt x="0" y="65"/>
                  </a:lnTo>
                  <a:lnTo>
                    <a:pt x="0" y="55"/>
                  </a:lnTo>
                  <a:lnTo>
                    <a:pt x="1" y="45"/>
                  </a:lnTo>
                  <a:lnTo>
                    <a:pt x="3" y="26"/>
                  </a:lnTo>
                  <a:lnTo>
                    <a:pt x="3" y="26"/>
                  </a:lnTo>
                  <a:lnTo>
                    <a:pt x="5" y="19"/>
                  </a:lnTo>
                  <a:lnTo>
                    <a:pt x="9" y="13"/>
                  </a:lnTo>
                  <a:lnTo>
                    <a:pt x="14" y="0"/>
                  </a:lnTo>
                  <a:lnTo>
                    <a:pt x="14" y="0"/>
                  </a:lnTo>
                  <a:lnTo>
                    <a:pt x="29" y="2"/>
                  </a:lnTo>
                  <a:lnTo>
                    <a:pt x="45" y="3"/>
                  </a:lnTo>
                  <a:lnTo>
                    <a:pt x="78" y="4"/>
                  </a:lnTo>
                  <a:lnTo>
                    <a:pt x="95" y="6"/>
                  </a:lnTo>
                  <a:lnTo>
                    <a:pt x="112" y="10"/>
                  </a:lnTo>
                  <a:lnTo>
                    <a:pt x="129" y="14"/>
                  </a:lnTo>
                  <a:lnTo>
                    <a:pt x="136" y="17"/>
                  </a:lnTo>
                  <a:lnTo>
                    <a:pt x="142" y="21"/>
                  </a:lnTo>
                  <a:lnTo>
                    <a:pt x="142" y="21"/>
                  </a:lnTo>
                  <a:lnTo>
                    <a:pt x="144" y="43"/>
                  </a:lnTo>
                  <a:lnTo>
                    <a:pt x="144" y="66"/>
                  </a:lnTo>
                  <a:lnTo>
                    <a:pt x="144" y="77"/>
                  </a:lnTo>
                  <a:lnTo>
                    <a:pt x="142" y="89"/>
                  </a:lnTo>
                  <a:lnTo>
                    <a:pt x="141" y="100"/>
                  </a:lnTo>
                  <a:lnTo>
                    <a:pt x="138" y="110"/>
                  </a:lnTo>
                  <a:lnTo>
                    <a:pt x="138" y="110"/>
                  </a:lnTo>
                  <a:close/>
                  <a:moveTo>
                    <a:pt x="19" y="18"/>
                  </a:moveTo>
                  <a:lnTo>
                    <a:pt x="19" y="18"/>
                  </a:lnTo>
                  <a:lnTo>
                    <a:pt x="16" y="31"/>
                  </a:lnTo>
                  <a:lnTo>
                    <a:pt x="14" y="47"/>
                  </a:lnTo>
                  <a:lnTo>
                    <a:pt x="14" y="55"/>
                  </a:lnTo>
                  <a:lnTo>
                    <a:pt x="14" y="62"/>
                  </a:lnTo>
                  <a:lnTo>
                    <a:pt x="15" y="70"/>
                  </a:lnTo>
                  <a:lnTo>
                    <a:pt x="17" y="77"/>
                  </a:lnTo>
                  <a:lnTo>
                    <a:pt x="17" y="77"/>
                  </a:lnTo>
                  <a:lnTo>
                    <a:pt x="28" y="84"/>
                  </a:lnTo>
                  <a:lnTo>
                    <a:pt x="41" y="88"/>
                  </a:lnTo>
                  <a:lnTo>
                    <a:pt x="53" y="92"/>
                  </a:lnTo>
                  <a:lnTo>
                    <a:pt x="66" y="94"/>
                  </a:lnTo>
                  <a:lnTo>
                    <a:pt x="80" y="96"/>
                  </a:lnTo>
                  <a:lnTo>
                    <a:pt x="94" y="96"/>
                  </a:lnTo>
                  <a:lnTo>
                    <a:pt x="123" y="96"/>
                  </a:lnTo>
                  <a:lnTo>
                    <a:pt x="123" y="96"/>
                  </a:lnTo>
                  <a:lnTo>
                    <a:pt x="127" y="91"/>
                  </a:lnTo>
                  <a:lnTo>
                    <a:pt x="130" y="85"/>
                  </a:lnTo>
                  <a:lnTo>
                    <a:pt x="131" y="77"/>
                  </a:lnTo>
                  <a:lnTo>
                    <a:pt x="131" y="70"/>
                  </a:lnTo>
                  <a:lnTo>
                    <a:pt x="131" y="52"/>
                  </a:lnTo>
                  <a:lnTo>
                    <a:pt x="131" y="33"/>
                  </a:lnTo>
                  <a:lnTo>
                    <a:pt x="131" y="33"/>
                  </a:lnTo>
                  <a:lnTo>
                    <a:pt x="119" y="28"/>
                  </a:lnTo>
                  <a:lnTo>
                    <a:pt x="106" y="23"/>
                  </a:lnTo>
                  <a:lnTo>
                    <a:pt x="91" y="19"/>
                  </a:lnTo>
                  <a:lnTo>
                    <a:pt x="77" y="16"/>
                  </a:lnTo>
                  <a:lnTo>
                    <a:pt x="62" y="15"/>
                  </a:lnTo>
                  <a:lnTo>
                    <a:pt x="47" y="15"/>
                  </a:lnTo>
                  <a:lnTo>
                    <a:pt x="33" y="16"/>
                  </a:lnTo>
                  <a:lnTo>
                    <a:pt x="19" y="18"/>
                  </a:lnTo>
                  <a:lnTo>
                    <a:pt x="19"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5" name="Freeform 211"/>
            <p:cNvSpPr/>
            <p:nvPr/>
          </p:nvSpPr>
          <p:spPr bwMode="auto">
            <a:xfrm>
              <a:off x="5824538" y="1865313"/>
              <a:ext cx="31750" cy="31750"/>
            </a:xfrm>
            <a:custGeom>
              <a:avLst/>
              <a:gdLst/>
              <a:ahLst/>
              <a:cxnLst>
                <a:cxn ang="0">
                  <a:pos x="31" y="13"/>
                </a:cxn>
                <a:cxn ang="0">
                  <a:pos x="37" y="7"/>
                </a:cxn>
                <a:cxn ang="0">
                  <a:pos x="46" y="5"/>
                </a:cxn>
                <a:cxn ang="0">
                  <a:pos x="54" y="6"/>
                </a:cxn>
                <a:cxn ang="0">
                  <a:pos x="60" y="11"/>
                </a:cxn>
                <a:cxn ang="0">
                  <a:pos x="60" y="14"/>
                </a:cxn>
                <a:cxn ang="0">
                  <a:pos x="58" y="20"/>
                </a:cxn>
                <a:cxn ang="0">
                  <a:pos x="56" y="24"/>
                </a:cxn>
                <a:cxn ang="0">
                  <a:pos x="56" y="28"/>
                </a:cxn>
                <a:cxn ang="0">
                  <a:pos x="50" y="28"/>
                </a:cxn>
                <a:cxn ang="0">
                  <a:pos x="49" y="29"/>
                </a:cxn>
                <a:cxn ang="0">
                  <a:pos x="46" y="26"/>
                </a:cxn>
                <a:cxn ang="0">
                  <a:pos x="44" y="20"/>
                </a:cxn>
                <a:cxn ang="0">
                  <a:pos x="38" y="23"/>
                </a:cxn>
                <a:cxn ang="0">
                  <a:pos x="38" y="30"/>
                </a:cxn>
                <a:cxn ang="0">
                  <a:pos x="42" y="36"/>
                </a:cxn>
                <a:cxn ang="0">
                  <a:pos x="48" y="39"/>
                </a:cxn>
                <a:cxn ang="0">
                  <a:pos x="47" y="45"/>
                </a:cxn>
                <a:cxn ang="0">
                  <a:pos x="49" y="48"/>
                </a:cxn>
                <a:cxn ang="0">
                  <a:pos x="51" y="47"/>
                </a:cxn>
                <a:cxn ang="0">
                  <a:pos x="56" y="44"/>
                </a:cxn>
                <a:cxn ang="0">
                  <a:pos x="59" y="44"/>
                </a:cxn>
                <a:cxn ang="0">
                  <a:pos x="60" y="48"/>
                </a:cxn>
                <a:cxn ang="0">
                  <a:pos x="60" y="54"/>
                </a:cxn>
                <a:cxn ang="0">
                  <a:pos x="51" y="60"/>
                </a:cxn>
                <a:cxn ang="0">
                  <a:pos x="45" y="60"/>
                </a:cxn>
                <a:cxn ang="0">
                  <a:pos x="41" y="54"/>
                </a:cxn>
                <a:cxn ang="0">
                  <a:pos x="41" y="50"/>
                </a:cxn>
                <a:cxn ang="0">
                  <a:pos x="34" y="47"/>
                </a:cxn>
                <a:cxn ang="0">
                  <a:pos x="30" y="39"/>
                </a:cxn>
                <a:cxn ang="0">
                  <a:pos x="20" y="46"/>
                </a:cxn>
                <a:cxn ang="0">
                  <a:pos x="12" y="53"/>
                </a:cxn>
                <a:cxn ang="0">
                  <a:pos x="6" y="49"/>
                </a:cxn>
                <a:cxn ang="0">
                  <a:pos x="0" y="47"/>
                </a:cxn>
                <a:cxn ang="0">
                  <a:pos x="0" y="44"/>
                </a:cxn>
                <a:cxn ang="0">
                  <a:pos x="2" y="38"/>
                </a:cxn>
                <a:cxn ang="0">
                  <a:pos x="3" y="35"/>
                </a:cxn>
                <a:cxn ang="0">
                  <a:pos x="12" y="37"/>
                </a:cxn>
                <a:cxn ang="0">
                  <a:pos x="19" y="33"/>
                </a:cxn>
                <a:cxn ang="0">
                  <a:pos x="22" y="24"/>
                </a:cxn>
                <a:cxn ang="0">
                  <a:pos x="19" y="14"/>
                </a:cxn>
                <a:cxn ang="0">
                  <a:pos x="16" y="14"/>
                </a:cxn>
                <a:cxn ang="0">
                  <a:pos x="12" y="18"/>
                </a:cxn>
                <a:cxn ang="0">
                  <a:pos x="9" y="18"/>
                </a:cxn>
                <a:cxn ang="0">
                  <a:pos x="4" y="14"/>
                </a:cxn>
                <a:cxn ang="0">
                  <a:pos x="6" y="8"/>
                </a:cxn>
                <a:cxn ang="0">
                  <a:pos x="14" y="1"/>
                </a:cxn>
                <a:cxn ang="0">
                  <a:pos x="23" y="0"/>
                </a:cxn>
                <a:cxn ang="0">
                  <a:pos x="30" y="6"/>
                </a:cxn>
                <a:cxn ang="0">
                  <a:pos x="31" y="13"/>
                </a:cxn>
              </a:cxnLst>
              <a:rect l="0" t="0" r="r" b="b"/>
              <a:pathLst>
                <a:path w="60" h="60">
                  <a:moveTo>
                    <a:pt x="31" y="13"/>
                  </a:moveTo>
                  <a:lnTo>
                    <a:pt x="31" y="13"/>
                  </a:lnTo>
                  <a:lnTo>
                    <a:pt x="34" y="9"/>
                  </a:lnTo>
                  <a:lnTo>
                    <a:pt x="37" y="7"/>
                  </a:lnTo>
                  <a:lnTo>
                    <a:pt x="42" y="6"/>
                  </a:lnTo>
                  <a:lnTo>
                    <a:pt x="46" y="5"/>
                  </a:lnTo>
                  <a:lnTo>
                    <a:pt x="50" y="5"/>
                  </a:lnTo>
                  <a:lnTo>
                    <a:pt x="54" y="6"/>
                  </a:lnTo>
                  <a:lnTo>
                    <a:pt x="58" y="8"/>
                  </a:lnTo>
                  <a:lnTo>
                    <a:pt x="60" y="11"/>
                  </a:lnTo>
                  <a:lnTo>
                    <a:pt x="60" y="11"/>
                  </a:lnTo>
                  <a:lnTo>
                    <a:pt x="60" y="14"/>
                  </a:lnTo>
                  <a:lnTo>
                    <a:pt x="60" y="16"/>
                  </a:lnTo>
                  <a:lnTo>
                    <a:pt x="58" y="20"/>
                  </a:lnTo>
                  <a:lnTo>
                    <a:pt x="56" y="23"/>
                  </a:lnTo>
                  <a:lnTo>
                    <a:pt x="56" y="24"/>
                  </a:lnTo>
                  <a:lnTo>
                    <a:pt x="56" y="28"/>
                  </a:lnTo>
                  <a:lnTo>
                    <a:pt x="56" y="28"/>
                  </a:lnTo>
                  <a:lnTo>
                    <a:pt x="51" y="28"/>
                  </a:lnTo>
                  <a:lnTo>
                    <a:pt x="50" y="28"/>
                  </a:lnTo>
                  <a:lnTo>
                    <a:pt x="49" y="29"/>
                  </a:lnTo>
                  <a:lnTo>
                    <a:pt x="49" y="29"/>
                  </a:lnTo>
                  <a:lnTo>
                    <a:pt x="47" y="28"/>
                  </a:lnTo>
                  <a:lnTo>
                    <a:pt x="46" y="26"/>
                  </a:lnTo>
                  <a:lnTo>
                    <a:pt x="44" y="20"/>
                  </a:lnTo>
                  <a:lnTo>
                    <a:pt x="44" y="20"/>
                  </a:lnTo>
                  <a:lnTo>
                    <a:pt x="41" y="21"/>
                  </a:lnTo>
                  <a:lnTo>
                    <a:pt x="38" y="23"/>
                  </a:lnTo>
                  <a:lnTo>
                    <a:pt x="38" y="27"/>
                  </a:lnTo>
                  <a:lnTo>
                    <a:pt x="38" y="30"/>
                  </a:lnTo>
                  <a:lnTo>
                    <a:pt x="41" y="34"/>
                  </a:lnTo>
                  <a:lnTo>
                    <a:pt x="42" y="36"/>
                  </a:lnTo>
                  <a:lnTo>
                    <a:pt x="45" y="38"/>
                  </a:lnTo>
                  <a:lnTo>
                    <a:pt x="48" y="39"/>
                  </a:lnTo>
                  <a:lnTo>
                    <a:pt x="48" y="39"/>
                  </a:lnTo>
                  <a:lnTo>
                    <a:pt x="47" y="45"/>
                  </a:lnTo>
                  <a:lnTo>
                    <a:pt x="48" y="46"/>
                  </a:lnTo>
                  <a:lnTo>
                    <a:pt x="49" y="48"/>
                  </a:lnTo>
                  <a:lnTo>
                    <a:pt x="49" y="48"/>
                  </a:lnTo>
                  <a:lnTo>
                    <a:pt x="51" y="47"/>
                  </a:lnTo>
                  <a:lnTo>
                    <a:pt x="53" y="46"/>
                  </a:lnTo>
                  <a:lnTo>
                    <a:pt x="56" y="44"/>
                  </a:lnTo>
                  <a:lnTo>
                    <a:pt x="59" y="44"/>
                  </a:lnTo>
                  <a:lnTo>
                    <a:pt x="59" y="44"/>
                  </a:lnTo>
                  <a:lnTo>
                    <a:pt x="60" y="46"/>
                  </a:lnTo>
                  <a:lnTo>
                    <a:pt x="60" y="48"/>
                  </a:lnTo>
                  <a:lnTo>
                    <a:pt x="60" y="54"/>
                  </a:lnTo>
                  <a:lnTo>
                    <a:pt x="60" y="54"/>
                  </a:lnTo>
                  <a:lnTo>
                    <a:pt x="54" y="58"/>
                  </a:lnTo>
                  <a:lnTo>
                    <a:pt x="51" y="60"/>
                  </a:lnTo>
                  <a:lnTo>
                    <a:pt x="48" y="60"/>
                  </a:lnTo>
                  <a:lnTo>
                    <a:pt x="45" y="60"/>
                  </a:lnTo>
                  <a:lnTo>
                    <a:pt x="43" y="58"/>
                  </a:lnTo>
                  <a:lnTo>
                    <a:pt x="41" y="54"/>
                  </a:lnTo>
                  <a:lnTo>
                    <a:pt x="41" y="50"/>
                  </a:lnTo>
                  <a:lnTo>
                    <a:pt x="41" y="50"/>
                  </a:lnTo>
                  <a:lnTo>
                    <a:pt x="37" y="49"/>
                  </a:lnTo>
                  <a:lnTo>
                    <a:pt x="34" y="47"/>
                  </a:lnTo>
                  <a:lnTo>
                    <a:pt x="32" y="44"/>
                  </a:lnTo>
                  <a:lnTo>
                    <a:pt x="30" y="39"/>
                  </a:lnTo>
                  <a:lnTo>
                    <a:pt x="30" y="39"/>
                  </a:lnTo>
                  <a:lnTo>
                    <a:pt x="20" y="46"/>
                  </a:lnTo>
                  <a:lnTo>
                    <a:pt x="16" y="49"/>
                  </a:lnTo>
                  <a:lnTo>
                    <a:pt x="12" y="53"/>
                  </a:lnTo>
                  <a:lnTo>
                    <a:pt x="12" y="53"/>
                  </a:lnTo>
                  <a:lnTo>
                    <a:pt x="6" y="49"/>
                  </a:lnTo>
                  <a:lnTo>
                    <a:pt x="4" y="48"/>
                  </a:lnTo>
                  <a:lnTo>
                    <a:pt x="0" y="47"/>
                  </a:lnTo>
                  <a:lnTo>
                    <a:pt x="0" y="47"/>
                  </a:lnTo>
                  <a:lnTo>
                    <a:pt x="0" y="44"/>
                  </a:lnTo>
                  <a:lnTo>
                    <a:pt x="1" y="40"/>
                  </a:lnTo>
                  <a:lnTo>
                    <a:pt x="2" y="38"/>
                  </a:lnTo>
                  <a:lnTo>
                    <a:pt x="3" y="35"/>
                  </a:lnTo>
                  <a:lnTo>
                    <a:pt x="3" y="35"/>
                  </a:lnTo>
                  <a:lnTo>
                    <a:pt x="7" y="37"/>
                  </a:lnTo>
                  <a:lnTo>
                    <a:pt x="12" y="37"/>
                  </a:lnTo>
                  <a:lnTo>
                    <a:pt x="16" y="35"/>
                  </a:lnTo>
                  <a:lnTo>
                    <a:pt x="19" y="33"/>
                  </a:lnTo>
                  <a:lnTo>
                    <a:pt x="21" y="29"/>
                  </a:lnTo>
                  <a:lnTo>
                    <a:pt x="22" y="24"/>
                  </a:lnTo>
                  <a:lnTo>
                    <a:pt x="21" y="19"/>
                  </a:lnTo>
                  <a:lnTo>
                    <a:pt x="19" y="14"/>
                  </a:lnTo>
                  <a:lnTo>
                    <a:pt x="19" y="14"/>
                  </a:lnTo>
                  <a:lnTo>
                    <a:pt x="16" y="14"/>
                  </a:lnTo>
                  <a:lnTo>
                    <a:pt x="14" y="16"/>
                  </a:lnTo>
                  <a:lnTo>
                    <a:pt x="12" y="18"/>
                  </a:lnTo>
                  <a:lnTo>
                    <a:pt x="9" y="18"/>
                  </a:lnTo>
                  <a:lnTo>
                    <a:pt x="9" y="18"/>
                  </a:lnTo>
                  <a:lnTo>
                    <a:pt x="7" y="16"/>
                  </a:lnTo>
                  <a:lnTo>
                    <a:pt x="4" y="14"/>
                  </a:lnTo>
                  <a:lnTo>
                    <a:pt x="4" y="14"/>
                  </a:lnTo>
                  <a:lnTo>
                    <a:pt x="6" y="8"/>
                  </a:lnTo>
                  <a:lnTo>
                    <a:pt x="9" y="4"/>
                  </a:lnTo>
                  <a:lnTo>
                    <a:pt x="14" y="1"/>
                  </a:lnTo>
                  <a:lnTo>
                    <a:pt x="18" y="0"/>
                  </a:lnTo>
                  <a:lnTo>
                    <a:pt x="23" y="0"/>
                  </a:lnTo>
                  <a:lnTo>
                    <a:pt x="27" y="2"/>
                  </a:lnTo>
                  <a:lnTo>
                    <a:pt x="30" y="6"/>
                  </a:lnTo>
                  <a:lnTo>
                    <a:pt x="31" y="13"/>
                  </a:lnTo>
                  <a:lnTo>
                    <a:pt x="31" y="1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6" name="Freeform 212"/>
            <p:cNvSpPr/>
            <p:nvPr/>
          </p:nvSpPr>
          <p:spPr bwMode="auto">
            <a:xfrm>
              <a:off x="5916613" y="1879600"/>
              <a:ext cx="11113" cy="14288"/>
            </a:xfrm>
            <a:custGeom>
              <a:avLst/>
              <a:gdLst/>
              <a:ahLst/>
              <a:cxnLst>
                <a:cxn ang="0">
                  <a:pos x="18" y="1"/>
                </a:cxn>
                <a:cxn ang="0">
                  <a:pos x="18" y="1"/>
                </a:cxn>
                <a:cxn ang="0">
                  <a:pos x="19" y="8"/>
                </a:cxn>
                <a:cxn ang="0">
                  <a:pos x="19" y="15"/>
                </a:cxn>
                <a:cxn ang="0">
                  <a:pos x="16" y="21"/>
                </a:cxn>
                <a:cxn ang="0">
                  <a:pos x="14" y="23"/>
                </a:cxn>
                <a:cxn ang="0">
                  <a:pos x="12" y="26"/>
                </a:cxn>
                <a:cxn ang="0">
                  <a:pos x="12" y="26"/>
                </a:cxn>
                <a:cxn ang="0">
                  <a:pos x="9" y="25"/>
                </a:cxn>
                <a:cxn ang="0">
                  <a:pos x="7" y="23"/>
                </a:cxn>
                <a:cxn ang="0">
                  <a:pos x="3" y="20"/>
                </a:cxn>
                <a:cxn ang="0">
                  <a:pos x="1" y="15"/>
                </a:cxn>
                <a:cxn ang="0">
                  <a:pos x="0" y="9"/>
                </a:cxn>
                <a:cxn ang="0">
                  <a:pos x="3" y="4"/>
                </a:cxn>
                <a:cxn ang="0">
                  <a:pos x="4" y="2"/>
                </a:cxn>
                <a:cxn ang="0">
                  <a:pos x="6" y="1"/>
                </a:cxn>
                <a:cxn ang="0">
                  <a:pos x="8" y="0"/>
                </a:cxn>
                <a:cxn ang="0">
                  <a:pos x="11" y="0"/>
                </a:cxn>
                <a:cxn ang="0">
                  <a:pos x="14" y="0"/>
                </a:cxn>
                <a:cxn ang="0">
                  <a:pos x="18" y="1"/>
                </a:cxn>
                <a:cxn ang="0">
                  <a:pos x="18" y="1"/>
                </a:cxn>
              </a:cxnLst>
              <a:rect l="0" t="0" r="r" b="b"/>
              <a:pathLst>
                <a:path w="19" h="26">
                  <a:moveTo>
                    <a:pt x="18" y="1"/>
                  </a:moveTo>
                  <a:lnTo>
                    <a:pt x="18" y="1"/>
                  </a:lnTo>
                  <a:lnTo>
                    <a:pt x="19" y="8"/>
                  </a:lnTo>
                  <a:lnTo>
                    <a:pt x="19" y="15"/>
                  </a:lnTo>
                  <a:lnTo>
                    <a:pt x="16" y="21"/>
                  </a:lnTo>
                  <a:lnTo>
                    <a:pt x="14" y="23"/>
                  </a:lnTo>
                  <a:lnTo>
                    <a:pt x="12" y="26"/>
                  </a:lnTo>
                  <a:lnTo>
                    <a:pt x="12" y="26"/>
                  </a:lnTo>
                  <a:lnTo>
                    <a:pt x="9" y="25"/>
                  </a:lnTo>
                  <a:lnTo>
                    <a:pt x="7" y="23"/>
                  </a:lnTo>
                  <a:lnTo>
                    <a:pt x="3" y="20"/>
                  </a:lnTo>
                  <a:lnTo>
                    <a:pt x="1" y="15"/>
                  </a:lnTo>
                  <a:lnTo>
                    <a:pt x="0" y="9"/>
                  </a:lnTo>
                  <a:lnTo>
                    <a:pt x="3" y="4"/>
                  </a:lnTo>
                  <a:lnTo>
                    <a:pt x="4" y="2"/>
                  </a:lnTo>
                  <a:lnTo>
                    <a:pt x="6" y="1"/>
                  </a:lnTo>
                  <a:lnTo>
                    <a:pt x="8" y="0"/>
                  </a:lnTo>
                  <a:lnTo>
                    <a:pt x="11" y="0"/>
                  </a:lnTo>
                  <a:lnTo>
                    <a:pt x="14" y="0"/>
                  </a:lnTo>
                  <a:lnTo>
                    <a:pt x="18" y="1"/>
                  </a:lnTo>
                  <a:lnTo>
                    <a:pt x="18" y="1"/>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7" name="Freeform 214"/>
            <p:cNvSpPr>
              <a:spLocks noEditPoints="1"/>
            </p:cNvSpPr>
            <p:nvPr/>
          </p:nvSpPr>
          <p:spPr bwMode="auto">
            <a:xfrm>
              <a:off x="5757863" y="1350963"/>
              <a:ext cx="420688" cy="187325"/>
            </a:xfrm>
            <a:custGeom>
              <a:avLst/>
              <a:gdLst/>
              <a:ahLst/>
              <a:cxnLst>
                <a:cxn ang="0">
                  <a:pos x="147" y="10"/>
                </a:cxn>
                <a:cxn ang="0">
                  <a:pos x="262" y="19"/>
                </a:cxn>
                <a:cxn ang="0">
                  <a:pos x="373" y="34"/>
                </a:cxn>
                <a:cxn ang="0">
                  <a:pos x="711" y="66"/>
                </a:cxn>
                <a:cxn ang="0">
                  <a:pos x="793" y="82"/>
                </a:cxn>
                <a:cxn ang="0">
                  <a:pos x="781" y="254"/>
                </a:cxn>
                <a:cxn ang="0">
                  <a:pos x="780" y="337"/>
                </a:cxn>
                <a:cxn ang="0">
                  <a:pos x="714" y="349"/>
                </a:cxn>
                <a:cxn ang="0">
                  <a:pos x="441" y="323"/>
                </a:cxn>
                <a:cxn ang="0">
                  <a:pos x="236" y="318"/>
                </a:cxn>
                <a:cxn ang="0">
                  <a:pos x="76" y="298"/>
                </a:cxn>
                <a:cxn ang="0">
                  <a:pos x="7" y="288"/>
                </a:cxn>
                <a:cxn ang="0">
                  <a:pos x="7" y="202"/>
                </a:cxn>
                <a:cxn ang="0">
                  <a:pos x="23" y="65"/>
                </a:cxn>
                <a:cxn ang="0">
                  <a:pos x="41" y="3"/>
                </a:cxn>
                <a:cxn ang="0">
                  <a:pos x="720" y="125"/>
                </a:cxn>
                <a:cxn ang="0">
                  <a:pos x="628" y="113"/>
                </a:cxn>
                <a:cxn ang="0">
                  <a:pos x="477" y="97"/>
                </a:cxn>
                <a:cxn ang="0">
                  <a:pos x="351" y="88"/>
                </a:cxn>
                <a:cxn ang="0">
                  <a:pos x="267" y="79"/>
                </a:cxn>
                <a:cxn ang="0">
                  <a:pos x="105" y="74"/>
                </a:cxn>
                <a:cxn ang="0">
                  <a:pos x="85" y="210"/>
                </a:cxn>
                <a:cxn ang="0">
                  <a:pos x="450" y="262"/>
                </a:cxn>
                <a:cxn ang="0">
                  <a:pos x="551" y="270"/>
                </a:cxn>
                <a:cxn ang="0">
                  <a:pos x="647" y="278"/>
                </a:cxn>
                <a:cxn ang="0">
                  <a:pos x="724" y="288"/>
                </a:cxn>
                <a:cxn ang="0">
                  <a:pos x="736" y="134"/>
                </a:cxn>
                <a:cxn ang="0">
                  <a:pos x="682" y="73"/>
                </a:cxn>
                <a:cxn ang="0">
                  <a:pos x="556" y="62"/>
                </a:cxn>
                <a:cxn ang="0">
                  <a:pos x="408" y="48"/>
                </a:cxn>
                <a:cxn ang="0">
                  <a:pos x="282" y="34"/>
                </a:cxn>
                <a:cxn ang="0">
                  <a:pos x="85" y="21"/>
                </a:cxn>
                <a:cxn ang="0">
                  <a:pos x="95" y="63"/>
                </a:cxn>
                <a:cxn ang="0">
                  <a:pos x="136" y="66"/>
                </a:cxn>
                <a:cxn ang="0">
                  <a:pos x="288" y="67"/>
                </a:cxn>
                <a:cxn ang="0">
                  <a:pos x="327" y="76"/>
                </a:cxn>
                <a:cxn ang="0">
                  <a:pos x="489" y="88"/>
                </a:cxn>
                <a:cxn ang="0">
                  <a:pos x="665" y="110"/>
                </a:cxn>
                <a:cxn ang="0">
                  <a:pos x="759" y="106"/>
                </a:cxn>
                <a:cxn ang="0">
                  <a:pos x="770" y="91"/>
                </a:cxn>
                <a:cxn ang="0">
                  <a:pos x="25" y="176"/>
                </a:cxn>
                <a:cxn ang="0">
                  <a:pos x="42" y="258"/>
                </a:cxn>
                <a:cxn ang="0">
                  <a:pos x="72" y="193"/>
                </a:cxn>
                <a:cxn ang="0">
                  <a:pos x="80" y="77"/>
                </a:cxn>
                <a:cxn ang="0">
                  <a:pos x="66" y="57"/>
                </a:cxn>
                <a:cxn ang="0">
                  <a:pos x="46" y="39"/>
                </a:cxn>
                <a:cxn ang="0">
                  <a:pos x="33" y="129"/>
                </a:cxn>
                <a:cxn ang="0">
                  <a:pos x="748" y="201"/>
                </a:cxn>
                <a:cxn ang="0">
                  <a:pos x="748" y="309"/>
                </a:cxn>
                <a:cxn ang="0">
                  <a:pos x="766" y="254"/>
                </a:cxn>
                <a:cxn ang="0">
                  <a:pos x="780" y="109"/>
                </a:cxn>
                <a:cxn ang="0">
                  <a:pos x="733" y="308"/>
                </a:cxn>
                <a:cxn ang="0">
                  <a:pos x="528" y="284"/>
                </a:cxn>
                <a:cxn ang="0">
                  <a:pos x="356" y="269"/>
                </a:cxn>
                <a:cxn ang="0">
                  <a:pos x="104" y="250"/>
                </a:cxn>
                <a:cxn ang="0">
                  <a:pos x="74" y="260"/>
                </a:cxn>
                <a:cxn ang="0">
                  <a:pos x="81" y="286"/>
                </a:cxn>
                <a:cxn ang="0">
                  <a:pos x="360" y="309"/>
                </a:cxn>
                <a:cxn ang="0">
                  <a:pos x="540" y="319"/>
                </a:cxn>
                <a:cxn ang="0">
                  <a:pos x="751" y="340"/>
                </a:cxn>
              </a:cxnLst>
              <a:rect l="0" t="0" r="r" b="b"/>
              <a:pathLst>
                <a:path w="796" h="356">
                  <a:moveTo>
                    <a:pt x="64" y="0"/>
                  </a:moveTo>
                  <a:lnTo>
                    <a:pt x="64" y="0"/>
                  </a:lnTo>
                  <a:lnTo>
                    <a:pt x="70" y="4"/>
                  </a:lnTo>
                  <a:lnTo>
                    <a:pt x="79" y="6"/>
                  </a:lnTo>
                  <a:lnTo>
                    <a:pt x="88" y="8"/>
                  </a:lnTo>
                  <a:lnTo>
                    <a:pt x="99" y="8"/>
                  </a:lnTo>
                  <a:lnTo>
                    <a:pt x="124" y="9"/>
                  </a:lnTo>
                  <a:lnTo>
                    <a:pt x="147" y="10"/>
                  </a:lnTo>
                  <a:lnTo>
                    <a:pt x="147" y="10"/>
                  </a:lnTo>
                  <a:lnTo>
                    <a:pt x="185" y="15"/>
                  </a:lnTo>
                  <a:lnTo>
                    <a:pt x="203" y="18"/>
                  </a:lnTo>
                  <a:lnTo>
                    <a:pt x="221" y="19"/>
                  </a:lnTo>
                  <a:lnTo>
                    <a:pt x="221" y="19"/>
                  </a:lnTo>
                  <a:lnTo>
                    <a:pt x="235" y="20"/>
                  </a:lnTo>
                  <a:lnTo>
                    <a:pt x="248" y="19"/>
                  </a:lnTo>
                  <a:lnTo>
                    <a:pt x="262" y="19"/>
                  </a:lnTo>
                  <a:lnTo>
                    <a:pt x="275" y="19"/>
                  </a:lnTo>
                  <a:lnTo>
                    <a:pt x="275" y="19"/>
                  </a:lnTo>
                  <a:lnTo>
                    <a:pt x="287" y="21"/>
                  </a:lnTo>
                  <a:lnTo>
                    <a:pt x="300" y="22"/>
                  </a:lnTo>
                  <a:lnTo>
                    <a:pt x="327" y="26"/>
                  </a:lnTo>
                  <a:lnTo>
                    <a:pt x="327" y="26"/>
                  </a:lnTo>
                  <a:lnTo>
                    <a:pt x="358" y="32"/>
                  </a:lnTo>
                  <a:lnTo>
                    <a:pt x="373" y="34"/>
                  </a:lnTo>
                  <a:lnTo>
                    <a:pt x="389" y="36"/>
                  </a:lnTo>
                  <a:lnTo>
                    <a:pt x="389" y="36"/>
                  </a:lnTo>
                  <a:lnTo>
                    <a:pt x="547" y="49"/>
                  </a:lnTo>
                  <a:lnTo>
                    <a:pt x="626" y="55"/>
                  </a:lnTo>
                  <a:lnTo>
                    <a:pt x="701" y="62"/>
                  </a:lnTo>
                  <a:lnTo>
                    <a:pt x="701" y="62"/>
                  </a:lnTo>
                  <a:lnTo>
                    <a:pt x="706" y="64"/>
                  </a:lnTo>
                  <a:lnTo>
                    <a:pt x="711" y="66"/>
                  </a:lnTo>
                  <a:lnTo>
                    <a:pt x="724" y="69"/>
                  </a:lnTo>
                  <a:lnTo>
                    <a:pt x="738" y="70"/>
                  </a:lnTo>
                  <a:lnTo>
                    <a:pt x="752" y="70"/>
                  </a:lnTo>
                  <a:lnTo>
                    <a:pt x="765" y="71"/>
                  </a:lnTo>
                  <a:lnTo>
                    <a:pt x="778" y="74"/>
                  </a:lnTo>
                  <a:lnTo>
                    <a:pt x="783" y="76"/>
                  </a:lnTo>
                  <a:lnTo>
                    <a:pt x="788" y="79"/>
                  </a:lnTo>
                  <a:lnTo>
                    <a:pt x="793" y="82"/>
                  </a:lnTo>
                  <a:lnTo>
                    <a:pt x="796" y="86"/>
                  </a:lnTo>
                  <a:lnTo>
                    <a:pt x="796" y="86"/>
                  </a:lnTo>
                  <a:lnTo>
                    <a:pt x="794" y="106"/>
                  </a:lnTo>
                  <a:lnTo>
                    <a:pt x="792" y="125"/>
                  </a:lnTo>
                  <a:lnTo>
                    <a:pt x="787" y="167"/>
                  </a:lnTo>
                  <a:lnTo>
                    <a:pt x="785" y="210"/>
                  </a:lnTo>
                  <a:lnTo>
                    <a:pt x="781" y="254"/>
                  </a:lnTo>
                  <a:lnTo>
                    <a:pt x="781" y="254"/>
                  </a:lnTo>
                  <a:lnTo>
                    <a:pt x="779" y="270"/>
                  </a:lnTo>
                  <a:lnTo>
                    <a:pt x="777" y="286"/>
                  </a:lnTo>
                  <a:lnTo>
                    <a:pt x="775" y="301"/>
                  </a:lnTo>
                  <a:lnTo>
                    <a:pt x="775" y="309"/>
                  </a:lnTo>
                  <a:lnTo>
                    <a:pt x="776" y="315"/>
                  </a:lnTo>
                  <a:lnTo>
                    <a:pt x="776" y="315"/>
                  </a:lnTo>
                  <a:lnTo>
                    <a:pt x="778" y="326"/>
                  </a:lnTo>
                  <a:lnTo>
                    <a:pt x="780" y="337"/>
                  </a:lnTo>
                  <a:lnTo>
                    <a:pt x="780" y="342"/>
                  </a:lnTo>
                  <a:lnTo>
                    <a:pt x="779" y="346"/>
                  </a:lnTo>
                  <a:lnTo>
                    <a:pt x="775" y="352"/>
                  </a:lnTo>
                  <a:lnTo>
                    <a:pt x="769" y="356"/>
                  </a:lnTo>
                  <a:lnTo>
                    <a:pt x="769" y="356"/>
                  </a:lnTo>
                  <a:lnTo>
                    <a:pt x="751" y="355"/>
                  </a:lnTo>
                  <a:lnTo>
                    <a:pt x="733" y="352"/>
                  </a:lnTo>
                  <a:lnTo>
                    <a:pt x="714" y="349"/>
                  </a:lnTo>
                  <a:lnTo>
                    <a:pt x="694" y="343"/>
                  </a:lnTo>
                  <a:lnTo>
                    <a:pt x="694" y="343"/>
                  </a:lnTo>
                  <a:lnTo>
                    <a:pt x="651" y="342"/>
                  </a:lnTo>
                  <a:lnTo>
                    <a:pt x="609" y="340"/>
                  </a:lnTo>
                  <a:lnTo>
                    <a:pt x="567" y="336"/>
                  </a:lnTo>
                  <a:lnTo>
                    <a:pt x="524" y="331"/>
                  </a:lnTo>
                  <a:lnTo>
                    <a:pt x="482" y="326"/>
                  </a:lnTo>
                  <a:lnTo>
                    <a:pt x="441" y="323"/>
                  </a:lnTo>
                  <a:lnTo>
                    <a:pt x="399" y="321"/>
                  </a:lnTo>
                  <a:lnTo>
                    <a:pt x="357" y="321"/>
                  </a:lnTo>
                  <a:lnTo>
                    <a:pt x="357" y="321"/>
                  </a:lnTo>
                  <a:lnTo>
                    <a:pt x="336" y="322"/>
                  </a:lnTo>
                  <a:lnTo>
                    <a:pt x="326" y="322"/>
                  </a:lnTo>
                  <a:lnTo>
                    <a:pt x="315" y="322"/>
                  </a:lnTo>
                  <a:lnTo>
                    <a:pt x="315" y="322"/>
                  </a:lnTo>
                  <a:lnTo>
                    <a:pt x="236" y="318"/>
                  </a:lnTo>
                  <a:lnTo>
                    <a:pt x="236" y="318"/>
                  </a:lnTo>
                  <a:lnTo>
                    <a:pt x="196" y="315"/>
                  </a:lnTo>
                  <a:lnTo>
                    <a:pt x="155" y="313"/>
                  </a:lnTo>
                  <a:lnTo>
                    <a:pt x="155" y="313"/>
                  </a:lnTo>
                  <a:lnTo>
                    <a:pt x="141" y="311"/>
                  </a:lnTo>
                  <a:lnTo>
                    <a:pt x="127" y="309"/>
                  </a:lnTo>
                  <a:lnTo>
                    <a:pt x="101" y="304"/>
                  </a:lnTo>
                  <a:lnTo>
                    <a:pt x="76" y="298"/>
                  </a:lnTo>
                  <a:lnTo>
                    <a:pt x="64" y="297"/>
                  </a:lnTo>
                  <a:lnTo>
                    <a:pt x="50" y="296"/>
                  </a:lnTo>
                  <a:lnTo>
                    <a:pt x="50" y="296"/>
                  </a:lnTo>
                  <a:lnTo>
                    <a:pt x="30" y="297"/>
                  </a:lnTo>
                  <a:lnTo>
                    <a:pt x="21" y="297"/>
                  </a:lnTo>
                  <a:lnTo>
                    <a:pt x="11" y="295"/>
                  </a:lnTo>
                  <a:lnTo>
                    <a:pt x="11" y="295"/>
                  </a:lnTo>
                  <a:lnTo>
                    <a:pt x="7" y="288"/>
                  </a:lnTo>
                  <a:lnTo>
                    <a:pt x="4" y="280"/>
                  </a:lnTo>
                  <a:lnTo>
                    <a:pt x="2" y="273"/>
                  </a:lnTo>
                  <a:lnTo>
                    <a:pt x="0" y="264"/>
                  </a:lnTo>
                  <a:lnTo>
                    <a:pt x="0" y="248"/>
                  </a:lnTo>
                  <a:lnTo>
                    <a:pt x="3" y="232"/>
                  </a:lnTo>
                  <a:lnTo>
                    <a:pt x="3" y="232"/>
                  </a:lnTo>
                  <a:lnTo>
                    <a:pt x="5" y="217"/>
                  </a:lnTo>
                  <a:lnTo>
                    <a:pt x="7" y="202"/>
                  </a:lnTo>
                  <a:lnTo>
                    <a:pt x="14" y="172"/>
                  </a:lnTo>
                  <a:lnTo>
                    <a:pt x="20" y="143"/>
                  </a:lnTo>
                  <a:lnTo>
                    <a:pt x="22" y="128"/>
                  </a:lnTo>
                  <a:lnTo>
                    <a:pt x="23" y="113"/>
                  </a:lnTo>
                  <a:lnTo>
                    <a:pt x="23" y="113"/>
                  </a:lnTo>
                  <a:lnTo>
                    <a:pt x="23" y="97"/>
                  </a:lnTo>
                  <a:lnTo>
                    <a:pt x="23" y="81"/>
                  </a:lnTo>
                  <a:lnTo>
                    <a:pt x="23" y="65"/>
                  </a:lnTo>
                  <a:lnTo>
                    <a:pt x="23" y="50"/>
                  </a:lnTo>
                  <a:lnTo>
                    <a:pt x="25" y="36"/>
                  </a:lnTo>
                  <a:lnTo>
                    <a:pt x="28" y="24"/>
                  </a:lnTo>
                  <a:lnTo>
                    <a:pt x="30" y="18"/>
                  </a:lnTo>
                  <a:lnTo>
                    <a:pt x="33" y="12"/>
                  </a:lnTo>
                  <a:lnTo>
                    <a:pt x="37" y="7"/>
                  </a:lnTo>
                  <a:lnTo>
                    <a:pt x="41" y="3"/>
                  </a:lnTo>
                  <a:lnTo>
                    <a:pt x="41" y="3"/>
                  </a:lnTo>
                  <a:lnTo>
                    <a:pt x="53" y="2"/>
                  </a:lnTo>
                  <a:lnTo>
                    <a:pt x="57" y="2"/>
                  </a:lnTo>
                  <a:lnTo>
                    <a:pt x="64" y="0"/>
                  </a:lnTo>
                  <a:lnTo>
                    <a:pt x="64" y="0"/>
                  </a:lnTo>
                  <a:close/>
                  <a:moveTo>
                    <a:pt x="733" y="127"/>
                  </a:moveTo>
                  <a:lnTo>
                    <a:pt x="733" y="127"/>
                  </a:lnTo>
                  <a:lnTo>
                    <a:pt x="726" y="126"/>
                  </a:lnTo>
                  <a:lnTo>
                    <a:pt x="720" y="125"/>
                  </a:lnTo>
                  <a:lnTo>
                    <a:pt x="706" y="125"/>
                  </a:lnTo>
                  <a:lnTo>
                    <a:pt x="693" y="126"/>
                  </a:lnTo>
                  <a:lnTo>
                    <a:pt x="679" y="126"/>
                  </a:lnTo>
                  <a:lnTo>
                    <a:pt x="679" y="126"/>
                  </a:lnTo>
                  <a:lnTo>
                    <a:pt x="666" y="123"/>
                  </a:lnTo>
                  <a:lnTo>
                    <a:pt x="655" y="119"/>
                  </a:lnTo>
                  <a:lnTo>
                    <a:pt x="642" y="116"/>
                  </a:lnTo>
                  <a:lnTo>
                    <a:pt x="628" y="113"/>
                  </a:lnTo>
                  <a:lnTo>
                    <a:pt x="628" y="113"/>
                  </a:lnTo>
                  <a:lnTo>
                    <a:pt x="602" y="110"/>
                  </a:lnTo>
                  <a:lnTo>
                    <a:pt x="576" y="108"/>
                  </a:lnTo>
                  <a:lnTo>
                    <a:pt x="529" y="103"/>
                  </a:lnTo>
                  <a:lnTo>
                    <a:pt x="529" y="103"/>
                  </a:lnTo>
                  <a:lnTo>
                    <a:pt x="503" y="99"/>
                  </a:lnTo>
                  <a:lnTo>
                    <a:pt x="490" y="98"/>
                  </a:lnTo>
                  <a:lnTo>
                    <a:pt x="477" y="97"/>
                  </a:lnTo>
                  <a:lnTo>
                    <a:pt x="477" y="97"/>
                  </a:lnTo>
                  <a:lnTo>
                    <a:pt x="457" y="96"/>
                  </a:lnTo>
                  <a:lnTo>
                    <a:pt x="436" y="93"/>
                  </a:lnTo>
                  <a:lnTo>
                    <a:pt x="416" y="89"/>
                  </a:lnTo>
                  <a:lnTo>
                    <a:pt x="397" y="88"/>
                  </a:lnTo>
                  <a:lnTo>
                    <a:pt x="397" y="88"/>
                  </a:lnTo>
                  <a:lnTo>
                    <a:pt x="374" y="88"/>
                  </a:lnTo>
                  <a:lnTo>
                    <a:pt x="351" y="88"/>
                  </a:lnTo>
                  <a:lnTo>
                    <a:pt x="329" y="88"/>
                  </a:lnTo>
                  <a:lnTo>
                    <a:pt x="318" y="88"/>
                  </a:lnTo>
                  <a:lnTo>
                    <a:pt x="308" y="86"/>
                  </a:lnTo>
                  <a:lnTo>
                    <a:pt x="308" y="86"/>
                  </a:lnTo>
                  <a:lnTo>
                    <a:pt x="287" y="82"/>
                  </a:lnTo>
                  <a:lnTo>
                    <a:pt x="278" y="80"/>
                  </a:lnTo>
                  <a:lnTo>
                    <a:pt x="267" y="79"/>
                  </a:lnTo>
                  <a:lnTo>
                    <a:pt x="267" y="79"/>
                  </a:lnTo>
                  <a:lnTo>
                    <a:pt x="249" y="80"/>
                  </a:lnTo>
                  <a:lnTo>
                    <a:pt x="230" y="81"/>
                  </a:lnTo>
                  <a:lnTo>
                    <a:pt x="195" y="85"/>
                  </a:lnTo>
                  <a:lnTo>
                    <a:pt x="195" y="85"/>
                  </a:lnTo>
                  <a:lnTo>
                    <a:pt x="174" y="83"/>
                  </a:lnTo>
                  <a:lnTo>
                    <a:pt x="151" y="80"/>
                  </a:lnTo>
                  <a:lnTo>
                    <a:pt x="129" y="77"/>
                  </a:lnTo>
                  <a:lnTo>
                    <a:pt x="105" y="74"/>
                  </a:lnTo>
                  <a:lnTo>
                    <a:pt x="105" y="74"/>
                  </a:lnTo>
                  <a:lnTo>
                    <a:pt x="100" y="92"/>
                  </a:lnTo>
                  <a:lnTo>
                    <a:pt x="95" y="110"/>
                  </a:lnTo>
                  <a:lnTo>
                    <a:pt x="90" y="130"/>
                  </a:lnTo>
                  <a:lnTo>
                    <a:pt x="87" y="149"/>
                  </a:lnTo>
                  <a:lnTo>
                    <a:pt x="86" y="171"/>
                  </a:lnTo>
                  <a:lnTo>
                    <a:pt x="85" y="191"/>
                  </a:lnTo>
                  <a:lnTo>
                    <a:pt x="85" y="210"/>
                  </a:lnTo>
                  <a:lnTo>
                    <a:pt x="86" y="229"/>
                  </a:lnTo>
                  <a:lnTo>
                    <a:pt x="86" y="229"/>
                  </a:lnTo>
                  <a:lnTo>
                    <a:pt x="126" y="234"/>
                  </a:lnTo>
                  <a:lnTo>
                    <a:pt x="170" y="238"/>
                  </a:lnTo>
                  <a:lnTo>
                    <a:pt x="263" y="247"/>
                  </a:lnTo>
                  <a:lnTo>
                    <a:pt x="358" y="254"/>
                  </a:lnTo>
                  <a:lnTo>
                    <a:pt x="450" y="262"/>
                  </a:lnTo>
                  <a:lnTo>
                    <a:pt x="450" y="262"/>
                  </a:lnTo>
                  <a:lnTo>
                    <a:pt x="483" y="264"/>
                  </a:lnTo>
                  <a:lnTo>
                    <a:pt x="500" y="265"/>
                  </a:lnTo>
                  <a:lnTo>
                    <a:pt x="517" y="268"/>
                  </a:lnTo>
                  <a:lnTo>
                    <a:pt x="517" y="268"/>
                  </a:lnTo>
                  <a:lnTo>
                    <a:pt x="525" y="269"/>
                  </a:lnTo>
                  <a:lnTo>
                    <a:pt x="534" y="270"/>
                  </a:lnTo>
                  <a:lnTo>
                    <a:pt x="551" y="270"/>
                  </a:lnTo>
                  <a:lnTo>
                    <a:pt x="551" y="270"/>
                  </a:lnTo>
                  <a:lnTo>
                    <a:pt x="555" y="271"/>
                  </a:lnTo>
                  <a:lnTo>
                    <a:pt x="558" y="273"/>
                  </a:lnTo>
                  <a:lnTo>
                    <a:pt x="567" y="276"/>
                  </a:lnTo>
                  <a:lnTo>
                    <a:pt x="567" y="276"/>
                  </a:lnTo>
                  <a:lnTo>
                    <a:pt x="581" y="277"/>
                  </a:lnTo>
                  <a:lnTo>
                    <a:pt x="595" y="278"/>
                  </a:lnTo>
                  <a:lnTo>
                    <a:pt x="620" y="278"/>
                  </a:lnTo>
                  <a:lnTo>
                    <a:pt x="647" y="278"/>
                  </a:lnTo>
                  <a:lnTo>
                    <a:pt x="660" y="279"/>
                  </a:lnTo>
                  <a:lnTo>
                    <a:pt x="673" y="281"/>
                  </a:lnTo>
                  <a:lnTo>
                    <a:pt x="673" y="281"/>
                  </a:lnTo>
                  <a:lnTo>
                    <a:pt x="699" y="288"/>
                  </a:lnTo>
                  <a:lnTo>
                    <a:pt x="711" y="289"/>
                  </a:lnTo>
                  <a:lnTo>
                    <a:pt x="718" y="289"/>
                  </a:lnTo>
                  <a:lnTo>
                    <a:pt x="724" y="288"/>
                  </a:lnTo>
                  <a:lnTo>
                    <a:pt x="724" y="288"/>
                  </a:lnTo>
                  <a:lnTo>
                    <a:pt x="726" y="273"/>
                  </a:lnTo>
                  <a:lnTo>
                    <a:pt x="729" y="253"/>
                  </a:lnTo>
                  <a:lnTo>
                    <a:pt x="735" y="208"/>
                  </a:lnTo>
                  <a:lnTo>
                    <a:pt x="737" y="185"/>
                  </a:lnTo>
                  <a:lnTo>
                    <a:pt x="738" y="162"/>
                  </a:lnTo>
                  <a:lnTo>
                    <a:pt x="738" y="153"/>
                  </a:lnTo>
                  <a:lnTo>
                    <a:pt x="737" y="143"/>
                  </a:lnTo>
                  <a:lnTo>
                    <a:pt x="736" y="134"/>
                  </a:lnTo>
                  <a:lnTo>
                    <a:pt x="733" y="127"/>
                  </a:lnTo>
                  <a:lnTo>
                    <a:pt x="733" y="127"/>
                  </a:lnTo>
                  <a:close/>
                  <a:moveTo>
                    <a:pt x="733" y="84"/>
                  </a:moveTo>
                  <a:lnTo>
                    <a:pt x="733" y="84"/>
                  </a:lnTo>
                  <a:lnTo>
                    <a:pt x="721" y="82"/>
                  </a:lnTo>
                  <a:lnTo>
                    <a:pt x="708" y="79"/>
                  </a:lnTo>
                  <a:lnTo>
                    <a:pt x="695" y="76"/>
                  </a:lnTo>
                  <a:lnTo>
                    <a:pt x="682" y="73"/>
                  </a:lnTo>
                  <a:lnTo>
                    <a:pt x="682" y="73"/>
                  </a:lnTo>
                  <a:lnTo>
                    <a:pt x="670" y="71"/>
                  </a:lnTo>
                  <a:lnTo>
                    <a:pt x="657" y="71"/>
                  </a:lnTo>
                  <a:lnTo>
                    <a:pt x="643" y="71"/>
                  </a:lnTo>
                  <a:lnTo>
                    <a:pt x="630" y="70"/>
                  </a:lnTo>
                  <a:lnTo>
                    <a:pt x="630" y="70"/>
                  </a:lnTo>
                  <a:lnTo>
                    <a:pt x="581" y="65"/>
                  </a:lnTo>
                  <a:lnTo>
                    <a:pt x="556" y="62"/>
                  </a:lnTo>
                  <a:lnTo>
                    <a:pt x="532" y="59"/>
                  </a:lnTo>
                  <a:lnTo>
                    <a:pt x="532" y="59"/>
                  </a:lnTo>
                  <a:lnTo>
                    <a:pt x="500" y="57"/>
                  </a:lnTo>
                  <a:lnTo>
                    <a:pt x="473" y="54"/>
                  </a:lnTo>
                  <a:lnTo>
                    <a:pt x="473" y="54"/>
                  </a:lnTo>
                  <a:lnTo>
                    <a:pt x="457" y="51"/>
                  </a:lnTo>
                  <a:lnTo>
                    <a:pt x="441" y="50"/>
                  </a:lnTo>
                  <a:lnTo>
                    <a:pt x="408" y="48"/>
                  </a:lnTo>
                  <a:lnTo>
                    <a:pt x="374" y="47"/>
                  </a:lnTo>
                  <a:lnTo>
                    <a:pt x="341" y="44"/>
                  </a:lnTo>
                  <a:lnTo>
                    <a:pt x="341" y="44"/>
                  </a:lnTo>
                  <a:lnTo>
                    <a:pt x="326" y="42"/>
                  </a:lnTo>
                  <a:lnTo>
                    <a:pt x="311" y="39"/>
                  </a:lnTo>
                  <a:lnTo>
                    <a:pt x="297" y="36"/>
                  </a:lnTo>
                  <a:lnTo>
                    <a:pt x="282" y="34"/>
                  </a:lnTo>
                  <a:lnTo>
                    <a:pt x="282" y="34"/>
                  </a:lnTo>
                  <a:lnTo>
                    <a:pt x="263" y="33"/>
                  </a:lnTo>
                  <a:lnTo>
                    <a:pt x="243" y="32"/>
                  </a:lnTo>
                  <a:lnTo>
                    <a:pt x="225" y="31"/>
                  </a:lnTo>
                  <a:lnTo>
                    <a:pt x="207" y="30"/>
                  </a:lnTo>
                  <a:lnTo>
                    <a:pt x="207" y="30"/>
                  </a:lnTo>
                  <a:lnTo>
                    <a:pt x="166" y="26"/>
                  </a:lnTo>
                  <a:lnTo>
                    <a:pt x="125" y="24"/>
                  </a:lnTo>
                  <a:lnTo>
                    <a:pt x="85" y="21"/>
                  </a:lnTo>
                  <a:lnTo>
                    <a:pt x="48" y="18"/>
                  </a:lnTo>
                  <a:lnTo>
                    <a:pt x="48" y="18"/>
                  </a:lnTo>
                  <a:lnTo>
                    <a:pt x="52" y="24"/>
                  </a:lnTo>
                  <a:lnTo>
                    <a:pt x="57" y="31"/>
                  </a:lnTo>
                  <a:lnTo>
                    <a:pt x="69" y="42"/>
                  </a:lnTo>
                  <a:lnTo>
                    <a:pt x="82" y="53"/>
                  </a:lnTo>
                  <a:lnTo>
                    <a:pt x="95" y="63"/>
                  </a:lnTo>
                  <a:lnTo>
                    <a:pt x="95" y="63"/>
                  </a:lnTo>
                  <a:lnTo>
                    <a:pt x="97" y="62"/>
                  </a:lnTo>
                  <a:lnTo>
                    <a:pt x="98" y="61"/>
                  </a:lnTo>
                  <a:lnTo>
                    <a:pt x="102" y="61"/>
                  </a:lnTo>
                  <a:lnTo>
                    <a:pt x="106" y="61"/>
                  </a:lnTo>
                  <a:lnTo>
                    <a:pt x="112" y="59"/>
                  </a:lnTo>
                  <a:lnTo>
                    <a:pt x="112" y="59"/>
                  </a:lnTo>
                  <a:lnTo>
                    <a:pt x="124" y="64"/>
                  </a:lnTo>
                  <a:lnTo>
                    <a:pt x="136" y="66"/>
                  </a:lnTo>
                  <a:lnTo>
                    <a:pt x="148" y="68"/>
                  </a:lnTo>
                  <a:lnTo>
                    <a:pt x="160" y="69"/>
                  </a:lnTo>
                  <a:lnTo>
                    <a:pt x="184" y="70"/>
                  </a:lnTo>
                  <a:lnTo>
                    <a:pt x="207" y="69"/>
                  </a:lnTo>
                  <a:lnTo>
                    <a:pt x="230" y="67"/>
                  </a:lnTo>
                  <a:lnTo>
                    <a:pt x="253" y="66"/>
                  </a:lnTo>
                  <a:lnTo>
                    <a:pt x="277" y="66"/>
                  </a:lnTo>
                  <a:lnTo>
                    <a:pt x="288" y="67"/>
                  </a:lnTo>
                  <a:lnTo>
                    <a:pt x="300" y="69"/>
                  </a:lnTo>
                  <a:lnTo>
                    <a:pt x="300" y="69"/>
                  </a:lnTo>
                  <a:lnTo>
                    <a:pt x="305" y="70"/>
                  </a:lnTo>
                  <a:lnTo>
                    <a:pt x="309" y="71"/>
                  </a:lnTo>
                  <a:lnTo>
                    <a:pt x="312" y="73"/>
                  </a:lnTo>
                  <a:lnTo>
                    <a:pt x="316" y="74"/>
                  </a:lnTo>
                  <a:lnTo>
                    <a:pt x="316" y="74"/>
                  </a:lnTo>
                  <a:lnTo>
                    <a:pt x="327" y="76"/>
                  </a:lnTo>
                  <a:lnTo>
                    <a:pt x="338" y="76"/>
                  </a:lnTo>
                  <a:lnTo>
                    <a:pt x="359" y="74"/>
                  </a:lnTo>
                  <a:lnTo>
                    <a:pt x="359" y="74"/>
                  </a:lnTo>
                  <a:lnTo>
                    <a:pt x="391" y="76"/>
                  </a:lnTo>
                  <a:lnTo>
                    <a:pt x="423" y="79"/>
                  </a:lnTo>
                  <a:lnTo>
                    <a:pt x="457" y="83"/>
                  </a:lnTo>
                  <a:lnTo>
                    <a:pt x="489" y="88"/>
                  </a:lnTo>
                  <a:lnTo>
                    <a:pt x="489" y="88"/>
                  </a:lnTo>
                  <a:lnTo>
                    <a:pt x="510" y="92"/>
                  </a:lnTo>
                  <a:lnTo>
                    <a:pt x="532" y="94"/>
                  </a:lnTo>
                  <a:lnTo>
                    <a:pt x="574" y="97"/>
                  </a:lnTo>
                  <a:lnTo>
                    <a:pt x="616" y="101"/>
                  </a:lnTo>
                  <a:lnTo>
                    <a:pt x="636" y="104"/>
                  </a:lnTo>
                  <a:lnTo>
                    <a:pt x="656" y="108"/>
                  </a:lnTo>
                  <a:lnTo>
                    <a:pt x="656" y="108"/>
                  </a:lnTo>
                  <a:lnTo>
                    <a:pt x="665" y="110"/>
                  </a:lnTo>
                  <a:lnTo>
                    <a:pt x="676" y="111"/>
                  </a:lnTo>
                  <a:lnTo>
                    <a:pt x="696" y="112"/>
                  </a:lnTo>
                  <a:lnTo>
                    <a:pt x="717" y="113"/>
                  </a:lnTo>
                  <a:lnTo>
                    <a:pt x="738" y="115"/>
                  </a:lnTo>
                  <a:lnTo>
                    <a:pt x="738" y="115"/>
                  </a:lnTo>
                  <a:lnTo>
                    <a:pt x="748" y="110"/>
                  </a:lnTo>
                  <a:lnTo>
                    <a:pt x="752" y="108"/>
                  </a:lnTo>
                  <a:lnTo>
                    <a:pt x="759" y="106"/>
                  </a:lnTo>
                  <a:lnTo>
                    <a:pt x="759" y="106"/>
                  </a:lnTo>
                  <a:lnTo>
                    <a:pt x="760" y="103"/>
                  </a:lnTo>
                  <a:lnTo>
                    <a:pt x="762" y="101"/>
                  </a:lnTo>
                  <a:lnTo>
                    <a:pt x="767" y="97"/>
                  </a:lnTo>
                  <a:lnTo>
                    <a:pt x="771" y="94"/>
                  </a:lnTo>
                  <a:lnTo>
                    <a:pt x="772" y="93"/>
                  </a:lnTo>
                  <a:lnTo>
                    <a:pt x="770" y="91"/>
                  </a:lnTo>
                  <a:lnTo>
                    <a:pt x="770" y="91"/>
                  </a:lnTo>
                  <a:lnTo>
                    <a:pt x="767" y="88"/>
                  </a:lnTo>
                  <a:lnTo>
                    <a:pt x="763" y="86"/>
                  </a:lnTo>
                  <a:lnTo>
                    <a:pt x="753" y="85"/>
                  </a:lnTo>
                  <a:lnTo>
                    <a:pt x="733" y="84"/>
                  </a:lnTo>
                  <a:lnTo>
                    <a:pt x="733" y="84"/>
                  </a:lnTo>
                  <a:close/>
                  <a:moveTo>
                    <a:pt x="30" y="145"/>
                  </a:moveTo>
                  <a:lnTo>
                    <a:pt x="30" y="145"/>
                  </a:lnTo>
                  <a:lnTo>
                    <a:pt x="25" y="176"/>
                  </a:lnTo>
                  <a:lnTo>
                    <a:pt x="18" y="207"/>
                  </a:lnTo>
                  <a:lnTo>
                    <a:pt x="15" y="223"/>
                  </a:lnTo>
                  <a:lnTo>
                    <a:pt x="13" y="239"/>
                  </a:lnTo>
                  <a:lnTo>
                    <a:pt x="13" y="255"/>
                  </a:lnTo>
                  <a:lnTo>
                    <a:pt x="14" y="270"/>
                  </a:lnTo>
                  <a:lnTo>
                    <a:pt x="14" y="270"/>
                  </a:lnTo>
                  <a:lnTo>
                    <a:pt x="33" y="262"/>
                  </a:lnTo>
                  <a:lnTo>
                    <a:pt x="42" y="258"/>
                  </a:lnTo>
                  <a:lnTo>
                    <a:pt x="50" y="252"/>
                  </a:lnTo>
                  <a:lnTo>
                    <a:pt x="57" y="247"/>
                  </a:lnTo>
                  <a:lnTo>
                    <a:pt x="64" y="240"/>
                  </a:lnTo>
                  <a:lnTo>
                    <a:pt x="68" y="232"/>
                  </a:lnTo>
                  <a:lnTo>
                    <a:pt x="71" y="223"/>
                  </a:lnTo>
                  <a:lnTo>
                    <a:pt x="71" y="223"/>
                  </a:lnTo>
                  <a:lnTo>
                    <a:pt x="72" y="208"/>
                  </a:lnTo>
                  <a:lnTo>
                    <a:pt x="72" y="193"/>
                  </a:lnTo>
                  <a:lnTo>
                    <a:pt x="72" y="193"/>
                  </a:lnTo>
                  <a:lnTo>
                    <a:pt x="74" y="164"/>
                  </a:lnTo>
                  <a:lnTo>
                    <a:pt x="78" y="138"/>
                  </a:lnTo>
                  <a:lnTo>
                    <a:pt x="82" y="110"/>
                  </a:lnTo>
                  <a:lnTo>
                    <a:pt x="87" y="79"/>
                  </a:lnTo>
                  <a:lnTo>
                    <a:pt x="87" y="79"/>
                  </a:lnTo>
                  <a:lnTo>
                    <a:pt x="83" y="78"/>
                  </a:lnTo>
                  <a:lnTo>
                    <a:pt x="80" y="77"/>
                  </a:lnTo>
                  <a:lnTo>
                    <a:pt x="78" y="73"/>
                  </a:lnTo>
                  <a:lnTo>
                    <a:pt x="76" y="71"/>
                  </a:lnTo>
                  <a:lnTo>
                    <a:pt x="74" y="68"/>
                  </a:lnTo>
                  <a:lnTo>
                    <a:pt x="72" y="66"/>
                  </a:lnTo>
                  <a:lnTo>
                    <a:pt x="69" y="64"/>
                  </a:lnTo>
                  <a:lnTo>
                    <a:pt x="65" y="63"/>
                  </a:lnTo>
                  <a:lnTo>
                    <a:pt x="65" y="63"/>
                  </a:lnTo>
                  <a:lnTo>
                    <a:pt x="66" y="57"/>
                  </a:lnTo>
                  <a:lnTo>
                    <a:pt x="64" y="53"/>
                  </a:lnTo>
                  <a:lnTo>
                    <a:pt x="63" y="50"/>
                  </a:lnTo>
                  <a:lnTo>
                    <a:pt x="60" y="47"/>
                  </a:lnTo>
                  <a:lnTo>
                    <a:pt x="60" y="47"/>
                  </a:lnTo>
                  <a:lnTo>
                    <a:pt x="56" y="46"/>
                  </a:lnTo>
                  <a:lnTo>
                    <a:pt x="52" y="44"/>
                  </a:lnTo>
                  <a:lnTo>
                    <a:pt x="49" y="42"/>
                  </a:lnTo>
                  <a:lnTo>
                    <a:pt x="46" y="39"/>
                  </a:lnTo>
                  <a:lnTo>
                    <a:pt x="43" y="33"/>
                  </a:lnTo>
                  <a:lnTo>
                    <a:pt x="40" y="25"/>
                  </a:lnTo>
                  <a:lnTo>
                    <a:pt x="40" y="25"/>
                  </a:lnTo>
                  <a:lnTo>
                    <a:pt x="37" y="40"/>
                  </a:lnTo>
                  <a:lnTo>
                    <a:pt x="36" y="54"/>
                  </a:lnTo>
                  <a:lnTo>
                    <a:pt x="34" y="84"/>
                  </a:lnTo>
                  <a:lnTo>
                    <a:pt x="34" y="114"/>
                  </a:lnTo>
                  <a:lnTo>
                    <a:pt x="33" y="129"/>
                  </a:lnTo>
                  <a:lnTo>
                    <a:pt x="30" y="145"/>
                  </a:lnTo>
                  <a:lnTo>
                    <a:pt x="30" y="145"/>
                  </a:lnTo>
                  <a:close/>
                  <a:moveTo>
                    <a:pt x="759" y="121"/>
                  </a:moveTo>
                  <a:lnTo>
                    <a:pt x="759" y="121"/>
                  </a:lnTo>
                  <a:lnTo>
                    <a:pt x="754" y="141"/>
                  </a:lnTo>
                  <a:lnTo>
                    <a:pt x="751" y="160"/>
                  </a:lnTo>
                  <a:lnTo>
                    <a:pt x="749" y="180"/>
                  </a:lnTo>
                  <a:lnTo>
                    <a:pt x="748" y="201"/>
                  </a:lnTo>
                  <a:lnTo>
                    <a:pt x="745" y="242"/>
                  </a:lnTo>
                  <a:lnTo>
                    <a:pt x="742" y="262"/>
                  </a:lnTo>
                  <a:lnTo>
                    <a:pt x="739" y="283"/>
                  </a:lnTo>
                  <a:lnTo>
                    <a:pt x="739" y="283"/>
                  </a:lnTo>
                  <a:lnTo>
                    <a:pt x="741" y="286"/>
                  </a:lnTo>
                  <a:lnTo>
                    <a:pt x="742" y="292"/>
                  </a:lnTo>
                  <a:lnTo>
                    <a:pt x="746" y="304"/>
                  </a:lnTo>
                  <a:lnTo>
                    <a:pt x="748" y="309"/>
                  </a:lnTo>
                  <a:lnTo>
                    <a:pt x="750" y="314"/>
                  </a:lnTo>
                  <a:lnTo>
                    <a:pt x="753" y="318"/>
                  </a:lnTo>
                  <a:lnTo>
                    <a:pt x="759" y="319"/>
                  </a:lnTo>
                  <a:lnTo>
                    <a:pt x="759" y="319"/>
                  </a:lnTo>
                  <a:lnTo>
                    <a:pt x="762" y="304"/>
                  </a:lnTo>
                  <a:lnTo>
                    <a:pt x="764" y="288"/>
                  </a:lnTo>
                  <a:lnTo>
                    <a:pt x="766" y="254"/>
                  </a:lnTo>
                  <a:lnTo>
                    <a:pt x="766" y="254"/>
                  </a:lnTo>
                  <a:lnTo>
                    <a:pt x="768" y="236"/>
                  </a:lnTo>
                  <a:lnTo>
                    <a:pt x="771" y="218"/>
                  </a:lnTo>
                  <a:lnTo>
                    <a:pt x="775" y="200"/>
                  </a:lnTo>
                  <a:lnTo>
                    <a:pt x="777" y="183"/>
                  </a:lnTo>
                  <a:lnTo>
                    <a:pt x="777" y="183"/>
                  </a:lnTo>
                  <a:lnTo>
                    <a:pt x="779" y="145"/>
                  </a:lnTo>
                  <a:lnTo>
                    <a:pt x="780" y="109"/>
                  </a:lnTo>
                  <a:lnTo>
                    <a:pt x="780" y="109"/>
                  </a:lnTo>
                  <a:lnTo>
                    <a:pt x="780" y="108"/>
                  </a:lnTo>
                  <a:lnTo>
                    <a:pt x="780" y="107"/>
                  </a:lnTo>
                  <a:lnTo>
                    <a:pt x="778" y="106"/>
                  </a:lnTo>
                  <a:lnTo>
                    <a:pt x="778" y="106"/>
                  </a:lnTo>
                  <a:lnTo>
                    <a:pt x="769" y="114"/>
                  </a:lnTo>
                  <a:lnTo>
                    <a:pt x="759" y="121"/>
                  </a:lnTo>
                  <a:lnTo>
                    <a:pt x="759" y="121"/>
                  </a:lnTo>
                  <a:close/>
                  <a:moveTo>
                    <a:pt x="733" y="308"/>
                  </a:moveTo>
                  <a:lnTo>
                    <a:pt x="733" y="308"/>
                  </a:lnTo>
                  <a:lnTo>
                    <a:pt x="709" y="303"/>
                  </a:lnTo>
                  <a:lnTo>
                    <a:pt x="686" y="298"/>
                  </a:lnTo>
                  <a:lnTo>
                    <a:pt x="661" y="295"/>
                  </a:lnTo>
                  <a:lnTo>
                    <a:pt x="635" y="293"/>
                  </a:lnTo>
                  <a:lnTo>
                    <a:pt x="583" y="290"/>
                  </a:lnTo>
                  <a:lnTo>
                    <a:pt x="556" y="288"/>
                  </a:lnTo>
                  <a:lnTo>
                    <a:pt x="528" y="284"/>
                  </a:lnTo>
                  <a:lnTo>
                    <a:pt x="528" y="284"/>
                  </a:lnTo>
                  <a:lnTo>
                    <a:pt x="519" y="282"/>
                  </a:lnTo>
                  <a:lnTo>
                    <a:pt x="510" y="280"/>
                  </a:lnTo>
                  <a:lnTo>
                    <a:pt x="510" y="280"/>
                  </a:lnTo>
                  <a:lnTo>
                    <a:pt x="474" y="276"/>
                  </a:lnTo>
                  <a:lnTo>
                    <a:pt x="435" y="273"/>
                  </a:lnTo>
                  <a:lnTo>
                    <a:pt x="356" y="269"/>
                  </a:lnTo>
                  <a:lnTo>
                    <a:pt x="356" y="269"/>
                  </a:lnTo>
                  <a:lnTo>
                    <a:pt x="324" y="267"/>
                  </a:lnTo>
                  <a:lnTo>
                    <a:pt x="292" y="264"/>
                  </a:lnTo>
                  <a:lnTo>
                    <a:pt x="226" y="258"/>
                  </a:lnTo>
                  <a:lnTo>
                    <a:pt x="194" y="254"/>
                  </a:lnTo>
                  <a:lnTo>
                    <a:pt x="163" y="251"/>
                  </a:lnTo>
                  <a:lnTo>
                    <a:pt x="133" y="250"/>
                  </a:lnTo>
                  <a:lnTo>
                    <a:pt x="104" y="250"/>
                  </a:lnTo>
                  <a:lnTo>
                    <a:pt x="104" y="250"/>
                  </a:lnTo>
                  <a:lnTo>
                    <a:pt x="103" y="252"/>
                  </a:lnTo>
                  <a:lnTo>
                    <a:pt x="101" y="253"/>
                  </a:lnTo>
                  <a:lnTo>
                    <a:pt x="100" y="254"/>
                  </a:lnTo>
                  <a:lnTo>
                    <a:pt x="100" y="255"/>
                  </a:lnTo>
                  <a:lnTo>
                    <a:pt x="100" y="255"/>
                  </a:lnTo>
                  <a:lnTo>
                    <a:pt x="93" y="255"/>
                  </a:lnTo>
                  <a:lnTo>
                    <a:pt x="84" y="258"/>
                  </a:lnTo>
                  <a:lnTo>
                    <a:pt x="74" y="260"/>
                  </a:lnTo>
                  <a:lnTo>
                    <a:pt x="65" y="263"/>
                  </a:lnTo>
                  <a:lnTo>
                    <a:pt x="44" y="271"/>
                  </a:lnTo>
                  <a:lnTo>
                    <a:pt x="26" y="280"/>
                  </a:lnTo>
                  <a:lnTo>
                    <a:pt x="26" y="280"/>
                  </a:lnTo>
                  <a:lnTo>
                    <a:pt x="41" y="281"/>
                  </a:lnTo>
                  <a:lnTo>
                    <a:pt x="57" y="282"/>
                  </a:lnTo>
                  <a:lnTo>
                    <a:pt x="73" y="284"/>
                  </a:lnTo>
                  <a:lnTo>
                    <a:pt x="81" y="286"/>
                  </a:lnTo>
                  <a:lnTo>
                    <a:pt x="86" y="289"/>
                  </a:lnTo>
                  <a:lnTo>
                    <a:pt x="86" y="289"/>
                  </a:lnTo>
                  <a:lnTo>
                    <a:pt x="164" y="298"/>
                  </a:lnTo>
                  <a:lnTo>
                    <a:pt x="204" y="303"/>
                  </a:lnTo>
                  <a:lnTo>
                    <a:pt x="243" y="306"/>
                  </a:lnTo>
                  <a:lnTo>
                    <a:pt x="283" y="308"/>
                  </a:lnTo>
                  <a:lnTo>
                    <a:pt x="323" y="309"/>
                  </a:lnTo>
                  <a:lnTo>
                    <a:pt x="360" y="309"/>
                  </a:lnTo>
                  <a:lnTo>
                    <a:pt x="398" y="308"/>
                  </a:lnTo>
                  <a:lnTo>
                    <a:pt x="398" y="308"/>
                  </a:lnTo>
                  <a:lnTo>
                    <a:pt x="415" y="308"/>
                  </a:lnTo>
                  <a:lnTo>
                    <a:pt x="432" y="309"/>
                  </a:lnTo>
                  <a:lnTo>
                    <a:pt x="467" y="311"/>
                  </a:lnTo>
                  <a:lnTo>
                    <a:pt x="503" y="315"/>
                  </a:lnTo>
                  <a:lnTo>
                    <a:pt x="540" y="319"/>
                  </a:lnTo>
                  <a:lnTo>
                    <a:pt x="540" y="319"/>
                  </a:lnTo>
                  <a:lnTo>
                    <a:pt x="608" y="326"/>
                  </a:lnTo>
                  <a:lnTo>
                    <a:pt x="641" y="329"/>
                  </a:lnTo>
                  <a:lnTo>
                    <a:pt x="673" y="330"/>
                  </a:lnTo>
                  <a:lnTo>
                    <a:pt x="673" y="330"/>
                  </a:lnTo>
                  <a:lnTo>
                    <a:pt x="693" y="333"/>
                  </a:lnTo>
                  <a:lnTo>
                    <a:pt x="711" y="335"/>
                  </a:lnTo>
                  <a:lnTo>
                    <a:pt x="730" y="337"/>
                  </a:lnTo>
                  <a:lnTo>
                    <a:pt x="751" y="340"/>
                  </a:lnTo>
                  <a:lnTo>
                    <a:pt x="751" y="340"/>
                  </a:lnTo>
                  <a:lnTo>
                    <a:pt x="747" y="331"/>
                  </a:lnTo>
                  <a:lnTo>
                    <a:pt x="742" y="324"/>
                  </a:lnTo>
                  <a:lnTo>
                    <a:pt x="737" y="316"/>
                  </a:lnTo>
                  <a:lnTo>
                    <a:pt x="735" y="313"/>
                  </a:lnTo>
                  <a:lnTo>
                    <a:pt x="733" y="308"/>
                  </a:lnTo>
                  <a:lnTo>
                    <a:pt x="733" y="30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8" name="Freeform 215"/>
            <p:cNvSpPr/>
            <p:nvPr/>
          </p:nvSpPr>
          <p:spPr bwMode="auto">
            <a:xfrm>
              <a:off x="5756276" y="1579563"/>
              <a:ext cx="26988" cy="28575"/>
            </a:xfrm>
            <a:custGeom>
              <a:avLst/>
              <a:gdLst/>
              <a:ahLst/>
              <a:cxnLst>
                <a:cxn ang="0">
                  <a:pos x="21" y="1"/>
                </a:cxn>
                <a:cxn ang="0">
                  <a:pos x="23" y="5"/>
                </a:cxn>
                <a:cxn ang="0">
                  <a:pos x="26" y="18"/>
                </a:cxn>
                <a:cxn ang="0">
                  <a:pos x="28" y="25"/>
                </a:cxn>
                <a:cxn ang="0">
                  <a:pos x="32" y="23"/>
                </a:cxn>
                <a:cxn ang="0">
                  <a:pos x="38" y="15"/>
                </a:cxn>
                <a:cxn ang="0">
                  <a:pos x="41" y="11"/>
                </a:cxn>
                <a:cxn ang="0">
                  <a:pos x="45" y="13"/>
                </a:cxn>
                <a:cxn ang="0">
                  <a:pos x="51" y="14"/>
                </a:cxn>
                <a:cxn ang="0">
                  <a:pos x="49" y="26"/>
                </a:cxn>
                <a:cxn ang="0">
                  <a:pos x="48" y="46"/>
                </a:cxn>
                <a:cxn ang="0">
                  <a:pos x="47" y="55"/>
                </a:cxn>
                <a:cxn ang="0">
                  <a:pos x="43" y="50"/>
                </a:cxn>
                <a:cxn ang="0">
                  <a:pos x="41" y="44"/>
                </a:cxn>
                <a:cxn ang="0">
                  <a:pos x="41" y="31"/>
                </a:cxn>
                <a:cxn ang="0">
                  <a:pos x="39" y="31"/>
                </a:cxn>
                <a:cxn ang="0">
                  <a:pos x="34" y="35"/>
                </a:cxn>
                <a:cxn ang="0">
                  <a:pos x="30" y="41"/>
                </a:cxn>
                <a:cxn ang="0">
                  <a:pos x="28" y="41"/>
                </a:cxn>
                <a:cxn ang="0">
                  <a:pos x="22" y="38"/>
                </a:cxn>
                <a:cxn ang="0">
                  <a:pos x="18" y="32"/>
                </a:cxn>
                <a:cxn ang="0">
                  <a:pos x="16" y="38"/>
                </a:cxn>
                <a:cxn ang="0">
                  <a:pos x="12" y="46"/>
                </a:cxn>
                <a:cxn ang="0">
                  <a:pos x="7" y="48"/>
                </a:cxn>
                <a:cxn ang="0">
                  <a:pos x="2" y="48"/>
                </a:cxn>
                <a:cxn ang="0">
                  <a:pos x="0" y="43"/>
                </a:cxn>
                <a:cxn ang="0">
                  <a:pos x="3" y="31"/>
                </a:cxn>
                <a:cxn ang="0">
                  <a:pos x="6" y="26"/>
                </a:cxn>
                <a:cxn ang="0">
                  <a:pos x="7" y="18"/>
                </a:cxn>
                <a:cxn ang="0">
                  <a:pos x="9" y="4"/>
                </a:cxn>
                <a:cxn ang="0">
                  <a:pos x="15" y="0"/>
                </a:cxn>
                <a:cxn ang="0">
                  <a:pos x="21" y="1"/>
                </a:cxn>
              </a:cxnLst>
              <a:rect l="0" t="0" r="r" b="b"/>
              <a:pathLst>
                <a:path w="51" h="55">
                  <a:moveTo>
                    <a:pt x="21" y="1"/>
                  </a:moveTo>
                  <a:lnTo>
                    <a:pt x="21" y="1"/>
                  </a:lnTo>
                  <a:lnTo>
                    <a:pt x="22" y="3"/>
                  </a:lnTo>
                  <a:lnTo>
                    <a:pt x="23" y="5"/>
                  </a:lnTo>
                  <a:lnTo>
                    <a:pt x="25" y="12"/>
                  </a:lnTo>
                  <a:lnTo>
                    <a:pt x="26" y="18"/>
                  </a:lnTo>
                  <a:lnTo>
                    <a:pt x="28" y="25"/>
                  </a:lnTo>
                  <a:lnTo>
                    <a:pt x="28" y="25"/>
                  </a:lnTo>
                  <a:lnTo>
                    <a:pt x="30" y="25"/>
                  </a:lnTo>
                  <a:lnTo>
                    <a:pt x="32" y="23"/>
                  </a:lnTo>
                  <a:lnTo>
                    <a:pt x="36" y="19"/>
                  </a:lnTo>
                  <a:lnTo>
                    <a:pt x="38" y="15"/>
                  </a:lnTo>
                  <a:lnTo>
                    <a:pt x="41" y="11"/>
                  </a:lnTo>
                  <a:lnTo>
                    <a:pt x="41" y="11"/>
                  </a:lnTo>
                  <a:lnTo>
                    <a:pt x="43" y="12"/>
                  </a:lnTo>
                  <a:lnTo>
                    <a:pt x="45" y="13"/>
                  </a:lnTo>
                  <a:lnTo>
                    <a:pt x="48" y="13"/>
                  </a:lnTo>
                  <a:lnTo>
                    <a:pt x="51" y="14"/>
                  </a:lnTo>
                  <a:lnTo>
                    <a:pt x="51" y="14"/>
                  </a:lnTo>
                  <a:lnTo>
                    <a:pt x="49" y="26"/>
                  </a:lnTo>
                  <a:lnTo>
                    <a:pt x="48" y="37"/>
                  </a:lnTo>
                  <a:lnTo>
                    <a:pt x="48" y="46"/>
                  </a:lnTo>
                  <a:lnTo>
                    <a:pt x="47" y="55"/>
                  </a:lnTo>
                  <a:lnTo>
                    <a:pt x="47" y="55"/>
                  </a:lnTo>
                  <a:lnTo>
                    <a:pt x="44" y="53"/>
                  </a:lnTo>
                  <a:lnTo>
                    <a:pt x="43" y="50"/>
                  </a:lnTo>
                  <a:lnTo>
                    <a:pt x="42" y="47"/>
                  </a:lnTo>
                  <a:lnTo>
                    <a:pt x="41" y="44"/>
                  </a:lnTo>
                  <a:lnTo>
                    <a:pt x="41" y="38"/>
                  </a:lnTo>
                  <a:lnTo>
                    <a:pt x="41" y="31"/>
                  </a:lnTo>
                  <a:lnTo>
                    <a:pt x="41" y="31"/>
                  </a:lnTo>
                  <a:lnTo>
                    <a:pt x="39" y="31"/>
                  </a:lnTo>
                  <a:lnTo>
                    <a:pt x="37" y="32"/>
                  </a:lnTo>
                  <a:lnTo>
                    <a:pt x="34" y="35"/>
                  </a:lnTo>
                  <a:lnTo>
                    <a:pt x="31" y="39"/>
                  </a:lnTo>
                  <a:lnTo>
                    <a:pt x="30" y="41"/>
                  </a:lnTo>
                  <a:lnTo>
                    <a:pt x="28" y="41"/>
                  </a:lnTo>
                  <a:lnTo>
                    <a:pt x="28" y="41"/>
                  </a:lnTo>
                  <a:lnTo>
                    <a:pt x="24" y="40"/>
                  </a:lnTo>
                  <a:lnTo>
                    <a:pt x="22" y="38"/>
                  </a:lnTo>
                  <a:lnTo>
                    <a:pt x="20" y="35"/>
                  </a:lnTo>
                  <a:lnTo>
                    <a:pt x="18" y="32"/>
                  </a:lnTo>
                  <a:lnTo>
                    <a:pt x="18" y="32"/>
                  </a:lnTo>
                  <a:lnTo>
                    <a:pt x="16" y="38"/>
                  </a:lnTo>
                  <a:lnTo>
                    <a:pt x="14" y="44"/>
                  </a:lnTo>
                  <a:lnTo>
                    <a:pt x="12" y="46"/>
                  </a:lnTo>
                  <a:lnTo>
                    <a:pt x="10" y="48"/>
                  </a:lnTo>
                  <a:lnTo>
                    <a:pt x="7" y="48"/>
                  </a:lnTo>
                  <a:lnTo>
                    <a:pt x="2" y="48"/>
                  </a:lnTo>
                  <a:lnTo>
                    <a:pt x="2" y="48"/>
                  </a:lnTo>
                  <a:lnTo>
                    <a:pt x="1" y="45"/>
                  </a:lnTo>
                  <a:lnTo>
                    <a:pt x="0" y="43"/>
                  </a:lnTo>
                  <a:lnTo>
                    <a:pt x="1" y="37"/>
                  </a:lnTo>
                  <a:lnTo>
                    <a:pt x="3" y="31"/>
                  </a:lnTo>
                  <a:lnTo>
                    <a:pt x="6" y="26"/>
                  </a:lnTo>
                  <a:lnTo>
                    <a:pt x="6" y="26"/>
                  </a:lnTo>
                  <a:lnTo>
                    <a:pt x="6" y="23"/>
                  </a:lnTo>
                  <a:lnTo>
                    <a:pt x="7" y="18"/>
                  </a:lnTo>
                  <a:lnTo>
                    <a:pt x="8" y="9"/>
                  </a:lnTo>
                  <a:lnTo>
                    <a:pt x="9" y="4"/>
                  </a:lnTo>
                  <a:lnTo>
                    <a:pt x="12" y="2"/>
                  </a:lnTo>
                  <a:lnTo>
                    <a:pt x="15" y="0"/>
                  </a:lnTo>
                  <a:lnTo>
                    <a:pt x="21" y="1"/>
                  </a:lnTo>
                  <a:lnTo>
                    <a:pt x="21" y="1"/>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9" name="Freeform 216"/>
            <p:cNvSpPr/>
            <p:nvPr/>
          </p:nvSpPr>
          <p:spPr bwMode="auto">
            <a:xfrm>
              <a:off x="5762626" y="1646238"/>
              <a:ext cx="15875" cy="26988"/>
            </a:xfrm>
            <a:custGeom>
              <a:avLst/>
              <a:gdLst/>
              <a:ahLst/>
              <a:cxnLst>
                <a:cxn ang="0">
                  <a:pos x="0" y="29"/>
                </a:cxn>
                <a:cxn ang="0">
                  <a:pos x="0" y="29"/>
                </a:cxn>
                <a:cxn ang="0">
                  <a:pos x="1" y="24"/>
                </a:cxn>
                <a:cxn ang="0">
                  <a:pos x="4" y="21"/>
                </a:cxn>
                <a:cxn ang="0">
                  <a:pos x="13" y="15"/>
                </a:cxn>
                <a:cxn ang="0">
                  <a:pos x="13" y="15"/>
                </a:cxn>
                <a:cxn ang="0">
                  <a:pos x="16" y="10"/>
                </a:cxn>
                <a:cxn ang="0">
                  <a:pos x="19" y="5"/>
                </a:cxn>
                <a:cxn ang="0">
                  <a:pos x="21" y="3"/>
                </a:cxn>
                <a:cxn ang="0">
                  <a:pos x="25" y="2"/>
                </a:cxn>
                <a:cxn ang="0">
                  <a:pos x="27" y="0"/>
                </a:cxn>
                <a:cxn ang="0">
                  <a:pos x="31" y="2"/>
                </a:cxn>
                <a:cxn ang="0">
                  <a:pos x="31" y="2"/>
                </a:cxn>
                <a:cxn ang="0">
                  <a:pos x="29" y="29"/>
                </a:cxn>
                <a:cxn ang="0">
                  <a:pos x="27" y="53"/>
                </a:cxn>
                <a:cxn ang="0">
                  <a:pos x="27" y="53"/>
                </a:cxn>
                <a:cxn ang="0">
                  <a:pos x="17" y="53"/>
                </a:cxn>
                <a:cxn ang="0">
                  <a:pos x="17" y="53"/>
                </a:cxn>
                <a:cxn ang="0">
                  <a:pos x="17" y="49"/>
                </a:cxn>
                <a:cxn ang="0">
                  <a:pos x="17" y="42"/>
                </a:cxn>
                <a:cxn ang="0">
                  <a:pos x="18" y="36"/>
                </a:cxn>
                <a:cxn ang="0">
                  <a:pos x="19" y="30"/>
                </a:cxn>
                <a:cxn ang="0">
                  <a:pos x="19" y="30"/>
                </a:cxn>
                <a:cxn ang="0">
                  <a:pos x="16" y="30"/>
                </a:cxn>
                <a:cxn ang="0">
                  <a:pos x="14" y="33"/>
                </a:cxn>
                <a:cxn ang="0">
                  <a:pos x="13" y="34"/>
                </a:cxn>
                <a:cxn ang="0">
                  <a:pos x="13" y="35"/>
                </a:cxn>
                <a:cxn ang="0">
                  <a:pos x="13" y="35"/>
                </a:cxn>
                <a:cxn ang="0">
                  <a:pos x="13" y="35"/>
                </a:cxn>
                <a:cxn ang="0">
                  <a:pos x="12" y="36"/>
                </a:cxn>
                <a:cxn ang="0">
                  <a:pos x="10" y="36"/>
                </a:cxn>
                <a:cxn ang="0">
                  <a:pos x="7" y="35"/>
                </a:cxn>
                <a:cxn ang="0">
                  <a:pos x="2" y="31"/>
                </a:cxn>
                <a:cxn ang="0">
                  <a:pos x="0" y="29"/>
                </a:cxn>
                <a:cxn ang="0">
                  <a:pos x="0" y="29"/>
                </a:cxn>
              </a:cxnLst>
              <a:rect l="0" t="0" r="r" b="b"/>
              <a:pathLst>
                <a:path w="31" h="53">
                  <a:moveTo>
                    <a:pt x="0" y="29"/>
                  </a:moveTo>
                  <a:lnTo>
                    <a:pt x="0" y="29"/>
                  </a:lnTo>
                  <a:lnTo>
                    <a:pt x="1" y="24"/>
                  </a:lnTo>
                  <a:lnTo>
                    <a:pt x="4" y="21"/>
                  </a:lnTo>
                  <a:lnTo>
                    <a:pt x="13" y="15"/>
                  </a:lnTo>
                  <a:lnTo>
                    <a:pt x="13" y="15"/>
                  </a:lnTo>
                  <a:lnTo>
                    <a:pt x="16" y="10"/>
                  </a:lnTo>
                  <a:lnTo>
                    <a:pt x="19" y="5"/>
                  </a:lnTo>
                  <a:lnTo>
                    <a:pt x="21" y="3"/>
                  </a:lnTo>
                  <a:lnTo>
                    <a:pt x="25" y="2"/>
                  </a:lnTo>
                  <a:lnTo>
                    <a:pt x="27" y="0"/>
                  </a:lnTo>
                  <a:lnTo>
                    <a:pt x="31" y="2"/>
                  </a:lnTo>
                  <a:lnTo>
                    <a:pt x="31" y="2"/>
                  </a:lnTo>
                  <a:lnTo>
                    <a:pt x="29" y="29"/>
                  </a:lnTo>
                  <a:lnTo>
                    <a:pt x="27" y="53"/>
                  </a:lnTo>
                  <a:lnTo>
                    <a:pt x="27" y="53"/>
                  </a:lnTo>
                  <a:lnTo>
                    <a:pt x="17" y="53"/>
                  </a:lnTo>
                  <a:lnTo>
                    <a:pt x="17" y="53"/>
                  </a:lnTo>
                  <a:lnTo>
                    <a:pt x="17" y="49"/>
                  </a:lnTo>
                  <a:lnTo>
                    <a:pt x="17" y="42"/>
                  </a:lnTo>
                  <a:lnTo>
                    <a:pt x="18" y="36"/>
                  </a:lnTo>
                  <a:lnTo>
                    <a:pt x="19" y="30"/>
                  </a:lnTo>
                  <a:lnTo>
                    <a:pt x="19" y="30"/>
                  </a:lnTo>
                  <a:lnTo>
                    <a:pt x="16" y="30"/>
                  </a:lnTo>
                  <a:lnTo>
                    <a:pt x="14" y="33"/>
                  </a:lnTo>
                  <a:lnTo>
                    <a:pt x="13" y="34"/>
                  </a:lnTo>
                  <a:lnTo>
                    <a:pt x="13" y="35"/>
                  </a:lnTo>
                  <a:lnTo>
                    <a:pt x="13" y="35"/>
                  </a:lnTo>
                  <a:lnTo>
                    <a:pt x="13" y="35"/>
                  </a:lnTo>
                  <a:lnTo>
                    <a:pt x="12" y="36"/>
                  </a:lnTo>
                  <a:lnTo>
                    <a:pt x="10" y="36"/>
                  </a:lnTo>
                  <a:lnTo>
                    <a:pt x="7" y="35"/>
                  </a:lnTo>
                  <a:lnTo>
                    <a:pt x="2" y="31"/>
                  </a:lnTo>
                  <a:lnTo>
                    <a:pt x="0" y="29"/>
                  </a:lnTo>
                  <a:lnTo>
                    <a:pt x="0" y="2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60" name="Freeform 217"/>
            <p:cNvSpPr>
              <a:spLocks noEditPoints="1"/>
            </p:cNvSpPr>
            <p:nvPr/>
          </p:nvSpPr>
          <p:spPr bwMode="auto">
            <a:xfrm>
              <a:off x="6080126" y="1663700"/>
              <a:ext cx="71438" cy="60325"/>
            </a:xfrm>
            <a:custGeom>
              <a:avLst/>
              <a:gdLst/>
              <a:ahLst/>
              <a:cxnLst>
                <a:cxn ang="0">
                  <a:pos x="16" y="1"/>
                </a:cxn>
                <a:cxn ang="0">
                  <a:pos x="17" y="0"/>
                </a:cxn>
                <a:cxn ang="0">
                  <a:pos x="17" y="1"/>
                </a:cxn>
                <a:cxn ang="0">
                  <a:pos x="37" y="7"/>
                </a:cxn>
                <a:cxn ang="0">
                  <a:pos x="64" y="10"/>
                </a:cxn>
                <a:cxn ang="0">
                  <a:pos x="108" y="11"/>
                </a:cxn>
                <a:cxn ang="0">
                  <a:pos x="122" y="10"/>
                </a:cxn>
                <a:cxn ang="0">
                  <a:pos x="128" y="16"/>
                </a:cxn>
                <a:cxn ang="0">
                  <a:pos x="135" y="23"/>
                </a:cxn>
                <a:cxn ang="0">
                  <a:pos x="133" y="35"/>
                </a:cxn>
                <a:cxn ang="0">
                  <a:pos x="134" y="76"/>
                </a:cxn>
                <a:cxn ang="0">
                  <a:pos x="133" y="99"/>
                </a:cxn>
                <a:cxn ang="0">
                  <a:pos x="129" y="108"/>
                </a:cxn>
                <a:cxn ang="0">
                  <a:pos x="122" y="113"/>
                </a:cxn>
                <a:cxn ang="0">
                  <a:pos x="118" y="114"/>
                </a:cxn>
                <a:cxn ang="0">
                  <a:pos x="107" y="112"/>
                </a:cxn>
                <a:cxn ang="0">
                  <a:pos x="101" y="112"/>
                </a:cxn>
                <a:cxn ang="0">
                  <a:pos x="94" y="113"/>
                </a:cxn>
                <a:cxn ang="0">
                  <a:pos x="88" y="115"/>
                </a:cxn>
                <a:cxn ang="0">
                  <a:pos x="70" y="114"/>
                </a:cxn>
                <a:cxn ang="0">
                  <a:pos x="49" y="113"/>
                </a:cxn>
                <a:cxn ang="0">
                  <a:pos x="46" y="111"/>
                </a:cxn>
                <a:cxn ang="0">
                  <a:pos x="33" y="108"/>
                </a:cxn>
                <a:cxn ang="0">
                  <a:pos x="20" y="106"/>
                </a:cxn>
                <a:cxn ang="0">
                  <a:pos x="17" y="105"/>
                </a:cxn>
                <a:cxn ang="0">
                  <a:pos x="13" y="106"/>
                </a:cxn>
                <a:cxn ang="0">
                  <a:pos x="13" y="108"/>
                </a:cxn>
                <a:cxn ang="0">
                  <a:pos x="7" y="103"/>
                </a:cxn>
                <a:cxn ang="0">
                  <a:pos x="1" y="100"/>
                </a:cxn>
                <a:cxn ang="0">
                  <a:pos x="0" y="54"/>
                </a:cxn>
                <a:cxn ang="0">
                  <a:pos x="0" y="16"/>
                </a:cxn>
                <a:cxn ang="0">
                  <a:pos x="0" y="9"/>
                </a:cxn>
                <a:cxn ang="0">
                  <a:pos x="1" y="3"/>
                </a:cxn>
                <a:cxn ang="0">
                  <a:pos x="12" y="2"/>
                </a:cxn>
                <a:cxn ang="0">
                  <a:pos x="17" y="2"/>
                </a:cxn>
                <a:cxn ang="0">
                  <a:pos x="16" y="1"/>
                </a:cxn>
                <a:cxn ang="0">
                  <a:pos x="121" y="40"/>
                </a:cxn>
                <a:cxn ang="0">
                  <a:pos x="119" y="33"/>
                </a:cxn>
                <a:cxn ang="0">
                  <a:pos x="115" y="29"/>
                </a:cxn>
                <a:cxn ang="0">
                  <a:pos x="103" y="26"/>
                </a:cxn>
                <a:cxn ang="0">
                  <a:pos x="79" y="27"/>
                </a:cxn>
                <a:cxn ang="0">
                  <a:pos x="71" y="26"/>
                </a:cxn>
                <a:cxn ang="0">
                  <a:pos x="45" y="20"/>
                </a:cxn>
                <a:cxn ang="0">
                  <a:pos x="31" y="19"/>
                </a:cxn>
                <a:cxn ang="0">
                  <a:pos x="17" y="23"/>
                </a:cxn>
                <a:cxn ang="0">
                  <a:pos x="15" y="37"/>
                </a:cxn>
                <a:cxn ang="0">
                  <a:pos x="12" y="72"/>
                </a:cxn>
                <a:cxn ang="0">
                  <a:pos x="12" y="90"/>
                </a:cxn>
                <a:cxn ang="0">
                  <a:pos x="59" y="98"/>
                </a:cxn>
                <a:cxn ang="0">
                  <a:pos x="110" y="102"/>
                </a:cxn>
                <a:cxn ang="0">
                  <a:pos x="112" y="101"/>
                </a:cxn>
                <a:cxn ang="0">
                  <a:pos x="118" y="94"/>
                </a:cxn>
                <a:cxn ang="0">
                  <a:pos x="121" y="77"/>
                </a:cxn>
                <a:cxn ang="0">
                  <a:pos x="121" y="40"/>
                </a:cxn>
              </a:cxnLst>
              <a:rect l="0" t="0" r="r" b="b"/>
              <a:pathLst>
                <a:path w="135" h="115">
                  <a:moveTo>
                    <a:pt x="16" y="1"/>
                  </a:moveTo>
                  <a:lnTo>
                    <a:pt x="16" y="1"/>
                  </a:lnTo>
                  <a:lnTo>
                    <a:pt x="16" y="0"/>
                  </a:lnTo>
                  <a:lnTo>
                    <a:pt x="17" y="0"/>
                  </a:lnTo>
                  <a:lnTo>
                    <a:pt x="17" y="1"/>
                  </a:lnTo>
                  <a:lnTo>
                    <a:pt x="17" y="1"/>
                  </a:lnTo>
                  <a:lnTo>
                    <a:pt x="27" y="4"/>
                  </a:lnTo>
                  <a:lnTo>
                    <a:pt x="37" y="7"/>
                  </a:lnTo>
                  <a:lnTo>
                    <a:pt x="50" y="8"/>
                  </a:lnTo>
                  <a:lnTo>
                    <a:pt x="64" y="10"/>
                  </a:lnTo>
                  <a:lnTo>
                    <a:pt x="93" y="11"/>
                  </a:lnTo>
                  <a:lnTo>
                    <a:pt x="108" y="11"/>
                  </a:lnTo>
                  <a:lnTo>
                    <a:pt x="122" y="10"/>
                  </a:lnTo>
                  <a:lnTo>
                    <a:pt x="122" y="10"/>
                  </a:lnTo>
                  <a:lnTo>
                    <a:pt x="126" y="12"/>
                  </a:lnTo>
                  <a:lnTo>
                    <a:pt x="128" y="16"/>
                  </a:lnTo>
                  <a:lnTo>
                    <a:pt x="131" y="20"/>
                  </a:lnTo>
                  <a:lnTo>
                    <a:pt x="135" y="23"/>
                  </a:lnTo>
                  <a:lnTo>
                    <a:pt x="135" y="23"/>
                  </a:lnTo>
                  <a:lnTo>
                    <a:pt x="133" y="35"/>
                  </a:lnTo>
                  <a:lnTo>
                    <a:pt x="133" y="49"/>
                  </a:lnTo>
                  <a:lnTo>
                    <a:pt x="134" y="76"/>
                  </a:lnTo>
                  <a:lnTo>
                    <a:pt x="134" y="89"/>
                  </a:lnTo>
                  <a:lnTo>
                    <a:pt x="133" y="99"/>
                  </a:lnTo>
                  <a:lnTo>
                    <a:pt x="131" y="105"/>
                  </a:lnTo>
                  <a:lnTo>
                    <a:pt x="129" y="108"/>
                  </a:lnTo>
                  <a:lnTo>
                    <a:pt x="126" y="111"/>
                  </a:lnTo>
                  <a:lnTo>
                    <a:pt x="122" y="113"/>
                  </a:lnTo>
                  <a:lnTo>
                    <a:pt x="122" y="113"/>
                  </a:lnTo>
                  <a:lnTo>
                    <a:pt x="118" y="114"/>
                  </a:lnTo>
                  <a:lnTo>
                    <a:pt x="112" y="113"/>
                  </a:lnTo>
                  <a:lnTo>
                    <a:pt x="107" y="112"/>
                  </a:lnTo>
                  <a:lnTo>
                    <a:pt x="101" y="112"/>
                  </a:lnTo>
                  <a:lnTo>
                    <a:pt x="101" y="112"/>
                  </a:lnTo>
                  <a:lnTo>
                    <a:pt x="98" y="112"/>
                  </a:lnTo>
                  <a:lnTo>
                    <a:pt x="94" y="113"/>
                  </a:lnTo>
                  <a:lnTo>
                    <a:pt x="91" y="114"/>
                  </a:lnTo>
                  <a:lnTo>
                    <a:pt x="88" y="115"/>
                  </a:lnTo>
                  <a:lnTo>
                    <a:pt x="88" y="115"/>
                  </a:lnTo>
                  <a:lnTo>
                    <a:pt x="70" y="114"/>
                  </a:lnTo>
                  <a:lnTo>
                    <a:pt x="60" y="114"/>
                  </a:lnTo>
                  <a:lnTo>
                    <a:pt x="49" y="113"/>
                  </a:lnTo>
                  <a:lnTo>
                    <a:pt x="49" y="113"/>
                  </a:lnTo>
                  <a:lnTo>
                    <a:pt x="46" y="111"/>
                  </a:lnTo>
                  <a:lnTo>
                    <a:pt x="43" y="109"/>
                  </a:lnTo>
                  <a:lnTo>
                    <a:pt x="33" y="108"/>
                  </a:lnTo>
                  <a:lnTo>
                    <a:pt x="24" y="107"/>
                  </a:lnTo>
                  <a:lnTo>
                    <a:pt x="20" y="106"/>
                  </a:lnTo>
                  <a:lnTo>
                    <a:pt x="17" y="105"/>
                  </a:lnTo>
                  <a:lnTo>
                    <a:pt x="17" y="105"/>
                  </a:lnTo>
                  <a:lnTo>
                    <a:pt x="14" y="105"/>
                  </a:lnTo>
                  <a:lnTo>
                    <a:pt x="13" y="106"/>
                  </a:lnTo>
                  <a:lnTo>
                    <a:pt x="13" y="108"/>
                  </a:lnTo>
                  <a:lnTo>
                    <a:pt x="13" y="108"/>
                  </a:lnTo>
                  <a:lnTo>
                    <a:pt x="9" y="106"/>
                  </a:lnTo>
                  <a:lnTo>
                    <a:pt x="7" y="103"/>
                  </a:lnTo>
                  <a:lnTo>
                    <a:pt x="4" y="101"/>
                  </a:lnTo>
                  <a:lnTo>
                    <a:pt x="1" y="100"/>
                  </a:lnTo>
                  <a:lnTo>
                    <a:pt x="1" y="100"/>
                  </a:lnTo>
                  <a:lnTo>
                    <a:pt x="0" y="54"/>
                  </a:lnTo>
                  <a:lnTo>
                    <a:pt x="0" y="16"/>
                  </a:lnTo>
                  <a:lnTo>
                    <a:pt x="0" y="16"/>
                  </a:lnTo>
                  <a:lnTo>
                    <a:pt x="0" y="11"/>
                  </a:lnTo>
                  <a:lnTo>
                    <a:pt x="0" y="9"/>
                  </a:lnTo>
                  <a:lnTo>
                    <a:pt x="1" y="3"/>
                  </a:lnTo>
                  <a:lnTo>
                    <a:pt x="1" y="3"/>
                  </a:lnTo>
                  <a:lnTo>
                    <a:pt x="5" y="2"/>
                  </a:lnTo>
                  <a:lnTo>
                    <a:pt x="12" y="2"/>
                  </a:lnTo>
                  <a:lnTo>
                    <a:pt x="16" y="3"/>
                  </a:lnTo>
                  <a:lnTo>
                    <a:pt x="17" y="2"/>
                  </a:lnTo>
                  <a:lnTo>
                    <a:pt x="16" y="1"/>
                  </a:lnTo>
                  <a:lnTo>
                    <a:pt x="16" y="1"/>
                  </a:lnTo>
                  <a:close/>
                  <a:moveTo>
                    <a:pt x="121" y="40"/>
                  </a:moveTo>
                  <a:lnTo>
                    <a:pt x="121" y="40"/>
                  </a:lnTo>
                  <a:lnTo>
                    <a:pt x="120" y="36"/>
                  </a:lnTo>
                  <a:lnTo>
                    <a:pt x="119" y="33"/>
                  </a:lnTo>
                  <a:lnTo>
                    <a:pt x="118" y="31"/>
                  </a:lnTo>
                  <a:lnTo>
                    <a:pt x="115" y="29"/>
                  </a:lnTo>
                  <a:lnTo>
                    <a:pt x="109" y="26"/>
                  </a:lnTo>
                  <a:lnTo>
                    <a:pt x="103" y="26"/>
                  </a:lnTo>
                  <a:lnTo>
                    <a:pt x="86" y="26"/>
                  </a:lnTo>
                  <a:lnTo>
                    <a:pt x="79" y="27"/>
                  </a:lnTo>
                  <a:lnTo>
                    <a:pt x="71" y="26"/>
                  </a:lnTo>
                  <a:lnTo>
                    <a:pt x="71" y="26"/>
                  </a:lnTo>
                  <a:lnTo>
                    <a:pt x="58" y="23"/>
                  </a:lnTo>
                  <a:lnTo>
                    <a:pt x="45" y="20"/>
                  </a:lnTo>
                  <a:lnTo>
                    <a:pt x="37" y="19"/>
                  </a:lnTo>
                  <a:lnTo>
                    <a:pt x="31" y="19"/>
                  </a:lnTo>
                  <a:lnTo>
                    <a:pt x="24" y="20"/>
                  </a:lnTo>
                  <a:lnTo>
                    <a:pt x="17" y="23"/>
                  </a:lnTo>
                  <a:lnTo>
                    <a:pt x="17" y="23"/>
                  </a:lnTo>
                  <a:lnTo>
                    <a:pt x="15" y="37"/>
                  </a:lnTo>
                  <a:lnTo>
                    <a:pt x="13" y="54"/>
                  </a:lnTo>
                  <a:lnTo>
                    <a:pt x="12" y="72"/>
                  </a:lnTo>
                  <a:lnTo>
                    <a:pt x="12" y="90"/>
                  </a:lnTo>
                  <a:lnTo>
                    <a:pt x="12" y="90"/>
                  </a:lnTo>
                  <a:lnTo>
                    <a:pt x="36" y="95"/>
                  </a:lnTo>
                  <a:lnTo>
                    <a:pt x="59" y="98"/>
                  </a:lnTo>
                  <a:lnTo>
                    <a:pt x="83" y="101"/>
                  </a:lnTo>
                  <a:lnTo>
                    <a:pt x="110" y="102"/>
                  </a:lnTo>
                  <a:lnTo>
                    <a:pt x="110" y="102"/>
                  </a:lnTo>
                  <a:lnTo>
                    <a:pt x="112" y="101"/>
                  </a:lnTo>
                  <a:lnTo>
                    <a:pt x="114" y="100"/>
                  </a:lnTo>
                  <a:lnTo>
                    <a:pt x="118" y="94"/>
                  </a:lnTo>
                  <a:lnTo>
                    <a:pt x="120" y="86"/>
                  </a:lnTo>
                  <a:lnTo>
                    <a:pt x="121" y="77"/>
                  </a:lnTo>
                  <a:lnTo>
                    <a:pt x="122" y="57"/>
                  </a:lnTo>
                  <a:lnTo>
                    <a:pt x="121" y="40"/>
                  </a:lnTo>
                  <a:lnTo>
                    <a:pt x="121" y="4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61" name="Freeform 218"/>
            <p:cNvSpPr>
              <a:spLocks noEditPoints="1"/>
            </p:cNvSpPr>
            <p:nvPr/>
          </p:nvSpPr>
          <p:spPr bwMode="auto">
            <a:xfrm>
              <a:off x="6073776" y="1738313"/>
              <a:ext cx="71438" cy="58738"/>
            </a:xfrm>
            <a:custGeom>
              <a:avLst/>
              <a:gdLst/>
              <a:ahLst/>
              <a:cxnLst>
                <a:cxn ang="0">
                  <a:pos x="134" y="12"/>
                </a:cxn>
                <a:cxn ang="0">
                  <a:pos x="136" y="31"/>
                </a:cxn>
                <a:cxn ang="0">
                  <a:pos x="133" y="77"/>
                </a:cxn>
                <a:cxn ang="0">
                  <a:pos x="134" y="97"/>
                </a:cxn>
                <a:cxn ang="0">
                  <a:pos x="133" y="99"/>
                </a:cxn>
                <a:cxn ang="0">
                  <a:pos x="128" y="105"/>
                </a:cxn>
                <a:cxn ang="0">
                  <a:pos x="120" y="110"/>
                </a:cxn>
                <a:cxn ang="0">
                  <a:pos x="57" y="105"/>
                </a:cxn>
                <a:cxn ang="0">
                  <a:pos x="27" y="101"/>
                </a:cxn>
                <a:cxn ang="0">
                  <a:pos x="1" y="93"/>
                </a:cxn>
                <a:cxn ang="0">
                  <a:pos x="0" y="54"/>
                </a:cxn>
                <a:cxn ang="0">
                  <a:pos x="1" y="12"/>
                </a:cxn>
                <a:cxn ang="0">
                  <a:pos x="9" y="3"/>
                </a:cxn>
                <a:cxn ang="0">
                  <a:pos x="17" y="0"/>
                </a:cxn>
                <a:cxn ang="0">
                  <a:pos x="19" y="0"/>
                </a:cxn>
                <a:cxn ang="0">
                  <a:pos x="45" y="3"/>
                </a:cxn>
                <a:cxn ang="0">
                  <a:pos x="106" y="8"/>
                </a:cxn>
                <a:cxn ang="0">
                  <a:pos x="134" y="12"/>
                </a:cxn>
                <a:cxn ang="0">
                  <a:pos x="21" y="16"/>
                </a:cxn>
                <a:cxn ang="0">
                  <a:pos x="18" y="19"/>
                </a:cxn>
                <a:cxn ang="0">
                  <a:pos x="13" y="30"/>
                </a:cxn>
                <a:cxn ang="0">
                  <a:pos x="11" y="47"/>
                </a:cxn>
                <a:cxn ang="0">
                  <a:pos x="14" y="82"/>
                </a:cxn>
                <a:cxn ang="0">
                  <a:pos x="23" y="86"/>
                </a:cxn>
                <a:cxn ang="0">
                  <a:pos x="44" y="92"/>
                </a:cxn>
                <a:cxn ang="0">
                  <a:pos x="57" y="93"/>
                </a:cxn>
                <a:cxn ang="0">
                  <a:pos x="63" y="91"/>
                </a:cxn>
                <a:cxn ang="0">
                  <a:pos x="60" y="91"/>
                </a:cxn>
                <a:cxn ang="0">
                  <a:pos x="58" y="85"/>
                </a:cxn>
                <a:cxn ang="0">
                  <a:pos x="57" y="82"/>
                </a:cxn>
                <a:cxn ang="0">
                  <a:pos x="60" y="77"/>
                </a:cxn>
                <a:cxn ang="0">
                  <a:pos x="64" y="73"/>
                </a:cxn>
                <a:cxn ang="0">
                  <a:pos x="66" y="75"/>
                </a:cxn>
                <a:cxn ang="0">
                  <a:pos x="72" y="76"/>
                </a:cxn>
                <a:cxn ang="0">
                  <a:pos x="74" y="78"/>
                </a:cxn>
                <a:cxn ang="0">
                  <a:pos x="74" y="91"/>
                </a:cxn>
                <a:cxn ang="0">
                  <a:pos x="68" y="92"/>
                </a:cxn>
                <a:cxn ang="0">
                  <a:pos x="64" y="94"/>
                </a:cxn>
                <a:cxn ang="0">
                  <a:pos x="90" y="96"/>
                </a:cxn>
                <a:cxn ang="0">
                  <a:pos x="115" y="95"/>
                </a:cxn>
                <a:cxn ang="0">
                  <a:pos x="120" y="76"/>
                </a:cxn>
                <a:cxn ang="0">
                  <a:pos x="124" y="55"/>
                </a:cxn>
                <a:cxn ang="0">
                  <a:pos x="123" y="36"/>
                </a:cxn>
                <a:cxn ang="0">
                  <a:pos x="120" y="28"/>
                </a:cxn>
                <a:cxn ang="0">
                  <a:pos x="113" y="23"/>
                </a:cxn>
                <a:cxn ang="0">
                  <a:pos x="92" y="19"/>
                </a:cxn>
                <a:cxn ang="0">
                  <a:pos x="46" y="16"/>
                </a:cxn>
                <a:cxn ang="0">
                  <a:pos x="22" y="16"/>
                </a:cxn>
                <a:cxn ang="0">
                  <a:pos x="22" y="20"/>
                </a:cxn>
                <a:cxn ang="0">
                  <a:pos x="21" y="16"/>
                </a:cxn>
              </a:cxnLst>
              <a:rect l="0" t="0" r="r" b="b"/>
              <a:pathLst>
                <a:path w="136" h="110">
                  <a:moveTo>
                    <a:pt x="134" y="12"/>
                  </a:moveTo>
                  <a:lnTo>
                    <a:pt x="134" y="12"/>
                  </a:lnTo>
                  <a:lnTo>
                    <a:pt x="135" y="21"/>
                  </a:lnTo>
                  <a:lnTo>
                    <a:pt x="136" y="31"/>
                  </a:lnTo>
                  <a:lnTo>
                    <a:pt x="135" y="54"/>
                  </a:lnTo>
                  <a:lnTo>
                    <a:pt x="133" y="77"/>
                  </a:lnTo>
                  <a:lnTo>
                    <a:pt x="133" y="88"/>
                  </a:lnTo>
                  <a:lnTo>
                    <a:pt x="134" y="97"/>
                  </a:lnTo>
                  <a:lnTo>
                    <a:pt x="134" y="97"/>
                  </a:lnTo>
                  <a:lnTo>
                    <a:pt x="133" y="99"/>
                  </a:lnTo>
                  <a:lnTo>
                    <a:pt x="132" y="101"/>
                  </a:lnTo>
                  <a:lnTo>
                    <a:pt x="128" y="105"/>
                  </a:lnTo>
                  <a:lnTo>
                    <a:pt x="120" y="110"/>
                  </a:lnTo>
                  <a:lnTo>
                    <a:pt x="120" y="110"/>
                  </a:lnTo>
                  <a:lnTo>
                    <a:pt x="88" y="108"/>
                  </a:lnTo>
                  <a:lnTo>
                    <a:pt x="57" y="105"/>
                  </a:lnTo>
                  <a:lnTo>
                    <a:pt x="42" y="104"/>
                  </a:lnTo>
                  <a:lnTo>
                    <a:pt x="27" y="101"/>
                  </a:lnTo>
                  <a:lnTo>
                    <a:pt x="14" y="97"/>
                  </a:lnTo>
                  <a:lnTo>
                    <a:pt x="1" y="93"/>
                  </a:lnTo>
                  <a:lnTo>
                    <a:pt x="1" y="93"/>
                  </a:lnTo>
                  <a:lnTo>
                    <a:pt x="0" y="54"/>
                  </a:lnTo>
                  <a:lnTo>
                    <a:pt x="0" y="34"/>
                  </a:lnTo>
                  <a:lnTo>
                    <a:pt x="1" y="12"/>
                  </a:lnTo>
                  <a:lnTo>
                    <a:pt x="1" y="12"/>
                  </a:lnTo>
                  <a:lnTo>
                    <a:pt x="9" y="3"/>
                  </a:lnTo>
                  <a:lnTo>
                    <a:pt x="15" y="0"/>
                  </a:lnTo>
                  <a:lnTo>
                    <a:pt x="17" y="0"/>
                  </a:lnTo>
                  <a:lnTo>
                    <a:pt x="19" y="0"/>
                  </a:lnTo>
                  <a:lnTo>
                    <a:pt x="19" y="0"/>
                  </a:lnTo>
                  <a:lnTo>
                    <a:pt x="32" y="2"/>
                  </a:lnTo>
                  <a:lnTo>
                    <a:pt x="45" y="3"/>
                  </a:lnTo>
                  <a:lnTo>
                    <a:pt x="75" y="5"/>
                  </a:lnTo>
                  <a:lnTo>
                    <a:pt x="106" y="8"/>
                  </a:lnTo>
                  <a:lnTo>
                    <a:pt x="120" y="10"/>
                  </a:lnTo>
                  <a:lnTo>
                    <a:pt x="134" y="12"/>
                  </a:lnTo>
                  <a:lnTo>
                    <a:pt x="134" y="12"/>
                  </a:lnTo>
                  <a:close/>
                  <a:moveTo>
                    <a:pt x="21" y="16"/>
                  </a:moveTo>
                  <a:lnTo>
                    <a:pt x="21" y="16"/>
                  </a:lnTo>
                  <a:lnTo>
                    <a:pt x="18" y="19"/>
                  </a:lnTo>
                  <a:lnTo>
                    <a:pt x="16" y="23"/>
                  </a:lnTo>
                  <a:lnTo>
                    <a:pt x="13" y="30"/>
                  </a:lnTo>
                  <a:lnTo>
                    <a:pt x="11" y="39"/>
                  </a:lnTo>
                  <a:lnTo>
                    <a:pt x="11" y="47"/>
                  </a:lnTo>
                  <a:lnTo>
                    <a:pt x="12" y="65"/>
                  </a:lnTo>
                  <a:lnTo>
                    <a:pt x="14" y="82"/>
                  </a:lnTo>
                  <a:lnTo>
                    <a:pt x="14" y="82"/>
                  </a:lnTo>
                  <a:lnTo>
                    <a:pt x="23" y="86"/>
                  </a:lnTo>
                  <a:lnTo>
                    <a:pt x="36" y="90"/>
                  </a:lnTo>
                  <a:lnTo>
                    <a:pt x="44" y="92"/>
                  </a:lnTo>
                  <a:lnTo>
                    <a:pt x="50" y="93"/>
                  </a:lnTo>
                  <a:lnTo>
                    <a:pt x="57" y="93"/>
                  </a:lnTo>
                  <a:lnTo>
                    <a:pt x="63" y="91"/>
                  </a:lnTo>
                  <a:lnTo>
                    <a:pt x="63" y="91"/>
                  </a:lnTo>
                  <a:lnTo>
                    <a:pt x="61" y="91"/>
                  </a:lnTo>
                  <a:lnTo>
                    <a:pt x="60" y="91"/>
                  </a:lnTo>
                  <a:lnTo>
                    <a:pt x="59" y="88"/>
                  </a:lnTo>
                  <a:lnTo>
                    <a:pt x="58" y="85"/>
                  </a:lnTo>
                  <a:lnTo>
                    <a:pt x="57" y="82"/>
                  </a:lnTo>
                  <a:lnTo>
                    <a:pt x="57" y="82"/>
                  </a:lnTo>
                  <a:lnTo>
                    <a:pt x="59" y="80"/>
                  </a:lnTo>
                  <a:lnTo>
                    <a:pt x="60" y="77"/>
                  </a:lnTo>
                  <a:lnTo>
                    <a:pt x="62" y="75"/>
                  </a:lnTo>
                  <a:lnTo>
                    <a:pt x="64" y="73"/>
                  </a:lnTo>
                  <a:lnTo>
                    <a:pt x="64" y="73"/>
                  </a:lnTo>
                  <a:lnTo>
                    <a:pt x="66" y="75"/>
                  </a:lnTo>
                  <a:lnTo>
                    <a:pt x="68" y="75"/>
                  </a:lnTo>
                  <a:lnTo>
                    <a:pt x="72" y="76"/>
                  </a:lnTo>
                  <a:lnTo>
                    <a:pt x="74" y="78"/>
                  </a:lnTo>
                  <a:lnTo>
                    <a:pt x="74" y="78"/>
                  </a:lnTo>
                  <a:lnTo>
                    <a:pt x="75" y="84"/>
                  </a:lnTo>
                  <a:lnTo>
                    <a:pt x="74" y="91"/>
                  </a:lnTo>
                  <a:lnTo>
                    <a:pt x="74" y="91"/>
                  </a:lnTo>
                  <a:lnTo>
                    <a:pt x="68" y="92"/>
                  </a:lnTo>
                  <a:lnTo>
                    <a:pt x="66" y="93"/>
                  </a:lnTo>
                  <a:lnTo>
                    <a:pt x="64" y="94"/>
                  </a:lnTo>
                  <a:lnTo>
                    <a:pt x="64" y="94"/>
                  </a:lnTo>
                  <a:lnTo>
                    <a:pt x="90" y="96"/>
                  </a:lnTo>
                  <a:lnTo>
                    <a:pt x="103" y="97"/>
                  </a:lnTo>
                  <a:lnTo>
                    <a:pt x="115" y="95"/>
                  </a:lnTo>
                  <a:lnTo>
                    <a:pt x="115" y="95"/>
                  </a:lnTo>
                  <a:lnTo>
                    <a:pt x="120" y="76"/>
                  </a:lnTo>
                  <a:lnTo>
                    <a:pt x="122" y="65"/>
                  </a:lnTo>
                  <a:lnTo>
                    <a:pt x="124" y="55"/>
                  </a:lnTo>
                  <a:lnTo>
                    <a:pt x="124" y="45"/>
                  </a:lnTo>
                  <a:lnTo>
                    <a:pt x="123" y="36"/>
                  </a:lnTo>
                  <a:lnTo>
                    <a:pt x="121" y="32"/>
                  </a:lnTo>
                  <a:lnTo>
                    <a:pt x="120" y="28"/>
                  </a:lnTo>
                  <a:lnTo>
                    <a:pt x="117" y="25"/>
                  </a:lnTo>
                  <a:lnTo>
                    <a:pt x="113" y="23"/>
                  </a:lnTo>
                  <a:lnTo>
                    <a:pt x="113" y="23"/>
                  </a:lnTo>
                  <a:lnTo>
                    <a:pt x="92" y="19"/>
                  </a:lnTo>
                  <a:lnTo>
                    <a:pt x="69" y="17"/>
                  </a:lnTo>
                  <a:lnTo>
                    <a:pt x="46" y="16"/>
                  </a:lnTo>
                  <a:lnTo>
                    <a:pt x="22" y="16"/>
                  </a:lnTo>
                  <a:lnTo>
                    <a:pt x="22" y="16"/>
                  </a:lnTo>
                  <a:lnTo>
                    <a:pt x="23" y="19"/>
                  </a:lnTo>
                  <a:lnTo>
                    <a:pt x="22" y="20"/>
                  </a:lnTo>
                  <a:lnTo>
                    <a:pt x="21" y="19"/>
                  </a:lnTo>
                  <a:lnTo>
                    <a:pt x="21" y="16"/>
                  </a:lnTo>
                  <a:lnTo>
                    <a:pt x="21"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62" name="Freeform 219"/>
            <p:cNvSpPr>
              <a:spLocks noEditPoints="1"/>
            </p:cNvSpPr>
            <p:nvPr/>
          </p:nvSpPr>
          <p:spPr bwMode="auto">
            <a:xfrm>
              <a:off x="5924551" y="1736725"/>
              <a:ext cx="26988" cy="36513"/>
            </a:xfrm>
            <a:custGeom>
              <a:avLst/>
              <a:gdLst/>
              <a:ahLst/>
              <a:cxnLst>
                <a:cxn ang="0">
                  <a:pos x="51" y="13"/>
                </a:cxn>
                <a:cxn ang="0">
                  <a:pos x="51" y="13"/>
                </a:cxn>
                <a:cxn ang="0">
                  <a:pos x="46" y="14"/>
                </a:cxn>
                <a:cxn ang="0">
                  <a:pos x="42" y="14"/>
                </a:cxn>
                <a:cxn ang="0">
                  <a:pos x="35" y="15"/>
                </a:cxn>
                <a:cxn ang="0">
                  <a:pos x="31" y="15"/>
                </a:cxn>
                <a:cxn ang="0">
                  <a:pos x="28" y="16"/>
                </a:cxn>
                <a:cxn ang="0">
                  <a:pos x="26" y="18"/>
                </a:cxn>
                <a:cxn ang="0">
                  <a:pos x="25" y="21"/>
                </a:cxn>
                <a:cxn ang="0">
                  <a:pos x="25" y="21"/>
                </a:cxn>
                <a:cxn ang="0">
                  <a:pos x="32" y="24"/>
                </a:cxn>
                <a:cxn ang="0">
                  <a:pos x="39" y="29"/>
                </a:cxn>
                <a:cxn ang="0">
                  <a:pos x="44" y="35"/>
                </a:cxn>
                <a:cxn ang="0">
                  <a:pos x="47" y="41"/>
                </a:cxn>
                <a:cxn ang="0">
                  <a:pos x="50" y="48"/>
                </a:cxn>
                <a:cxn ang="0">
                  <a:pos x="48" y="55"/>
                </a:cxn>
                <a:cxn ang="0">
                  <a:pos x="45" y="63"/>
                </a:cxn>
                <a:cxn ang="0">
                  <a:pos x="40" y="69"/>
                </a:cxn>
                <a:cxn ang="0">
                  <a:pos x="40" y="69"/>
                </a:cxn>
                <a:cxn ang="0">
                  <a:pos x="32" y="68"/>
                </a:cxn>
                <a:cxn ang="0">
                  <a:pos x="27" y="67"/>
                </a:cxn>
                <a:cxn ang="0">
                  <a:pos x="22" y="64"/>
                </a:cxn>
                <a:cxn ang="0">
                  <a:pos x="17" y="61"/>
                </a:cxn>
                <a:cxn ang="0">
                  <a:pos x="9" y="54"/>
                </a:cxn>
                <a:cxn ang="0">
                  <a:pos x="0" y="47"/>
                </a:cxn>
                <a:cxn ang="0">
                  <a:pos x="0" y="47"/>
                </a:cxn>
                <a:cxn ang="0">
                  <a:pos x="1" y="33"/>
                </a:cxn>
                <a:cxn ang="0">
                  <a:pos x="2" y="25"/>
                </a:cxn>
                <a:cxn ang="0">
                  <a:pos x="6" y="20"/>
                </a:cxn>
                <a:cxn ang="0">
                  <a:pos x="6" y="20"/>
                </a:cxn>
                <a:cxn ang="0">
                  <a:pos x="10" y="14"/>
                </a:cxn>
                <a:cxn ang="0">
                  <a:pos x="16" y="8"/>
                </a:cxn>
                <a:cxn ang="0">
                  <a:pos x="24" y="4"/>
                </a:cxn>
                <a:cxn ang="0">
                  <a:pos x="31" y="1"/>
                </a:cxn>
                <a:cxn ang="0">
                  <a:pos x="38" y="0"/>
                </a:cxn>
                <a:cxn ang="0">
                  <a:pos x="41" y="1"/>
                </a:cxn>
                <a:cxn ang="0">
                  <a:pos x="44" y="1"/>
                </a:cxn>
                <a:cxn ang="0">
                  <a:pos x="46" y="3"/>
                </a:cxn>
                <a:cxn ang="0">
                  <a:pos x="48" y="5"/>
                </a:cxn>
                <a:cxn ang="0">
                  <a:pos x="50" y="8"/>
                </a:cxn>
                <a:cxn ang="0">
                  <a:pos x="51" y="13"/>
                </a:cxn>
                <a:cxn ang="0">
                  <a:pos x="51" y="13"/>
                </a:cxn>
                <a:cxn ang="0">
                  <a:pos x="36" y="54"/>
                </a:cxn>
                <a:cxn ang="0">
                  <a:pos x="36" y="54"/>
                </a:cxn>
                <a:cxn ang="0">
                  <a:pos x="36" y="51"/>
                </a:cxn>
                <a:cxn ang="0">
                  <a:pos x="37" y="49"/>
                </a:cxn>
                <a:cxn ang="0">
                  <a:pos x="37" y="46"/>
                </a:cxn>
                <a:cxn ang="0">
                  <a:pos x="37" y="43"/>
                </a:cxn>
                <a:cxn ang="0">
                  <a:pos x="37" y="43"/>
                </a:cxn>
                <a:cxn ang="0">
                  <a:pos x="30" y="38"/>
                </a:cxn>
                <a:cxn ang="0">
                  <a:pos x="27" y="37"/>
                </a:cxn>
                <a:cxn ang="0">
                  <a:pos x="23" y="36"/>
                </a:cxn>
                <a:cxn ang="0">
                  <a:pos x="20" y="36"/>
                </a:cxn>
                <a:cxn ang="0">
                  <a:pos x="17" y="37"/>
                </a:cxn>
                <a:cxn ang="0">
                  <a:pos x="16" y="40"/>
                </a:cxn>
                <a:cxn ang="0">
                  <a:pos x="15" y="44"/>
                </a:cxn>
                <a:cxn ang="0">
                  <a:pos x="15" y="44"/>
                </a:cxn>
                <a:cxn ang="0">
                  <a:pos x="17" y="45"/>
                </a:cxn>
                <a:cxn ang="0">
                  <a:pos x="23" y="49"/>
                </a:cxn>
                <a:cxn ang="0">
                  <a:pos x="28" y="52"/>
                </a:cxn>
                <a:cxn ang="0">
                  <a:pos x="31" y="53"/>
                </a:cxn>
                <a:cxn ang="0">
                  <a:pos x="36" y="54"/>
                </a:cxn>
                <a:cxn ang="0">
                  <a:pos x="36" y="54"/>
                </a:cxn>
              </a:cxnLst>
              <a:rect l="0" t="0" r="r" b="b"/>
              <a:pathLst>
                <a:path w="51" h="69">
                  <a:moveTo>
                    <a:pt x="51" y="13"/>
                  </a:moveTo>
                  <a:lnTo>
                    <a:pt x="51" y="13"/>
                  </a:lnTo>
                  <a:lnTo>
                    <a:pt x="46" y="14"/>
                  </a:lnTo>
                  <a:lnTo>
                    <a:pt x="42" y="14"/>
                  </a:lnTo>
                  <a:lnTo>
                    <a:pt x="35" y="15"/>
                  </a:lnTo>
                  <a:lnTo>
                    <a:pt x="31" y="15"/>
                  </a:lnTo>
                  <a:lnTo>
                    <a:pt x="28" y="16"/>
                  </a:lnTo>
                  <a:lnTo>
                    <a:pt x="26" y="18"/>
                  </a:lnTo>
                  <a:lnTo>
                    <a:pt x="25" y="21"/>
                  </a:lnTo>
                  <a:lnTo>
                    <a:pt x="25" y="21"/>
                  </a:lnTo>
                  <a:lnTo>
                    <a:pt x="32" y="24"/>
                  </a:lnTo>
                  <a:lnTo>
                    <a:pt x="39" y="29"/>
                  </a:lnTo>
                  <a:lnTo>
                    <a:pt x="44" y="35"/>
                  </a:lnTo>
                  <a:lnTo>
                    <a:pt x="47" y="41"/>
                  </a:lnTo>
                  <a:lnTo>
                    <a:pt x="50" y="48"/>
                  </a:lnTo>
                  <a:lnTo>
                    <a:pt x="48" y="55"/>
                  </a:lnTo>
                  <a:lnTo>
                    <a:pt x="45" y="63"/>
                  </a:lnTo>
                  <a:lnTo>
                    <a:pt x="40" y="69"/>
                  </a:lnTo>
                  <a:lnTo>
                    <a:pt x="40" y="69"/>
                  </a:lnTo>
                  <a:lnTo>
                    <a:pt x="32" y="68"/>
                  </a:lnTo>
                  <a:lnTo>
                    <a:pt x="27" y="67"/>
                  </a:lnTo>
                  <a:lnTo>
                    <a:pt x="22" y="64"/>
                  </a:lnTo>
                  <a:lnTo>
                    <a:pt x="17" y="61"/>
                  </a:lnTo>
                  <a:lnTo>
                    <a:pt x="9" y="54"/>
                  </a:lnTo>
                  <a:lnTo>
                    <a:pt x="0" y="47"/>
                  </a:lnTo>
                  <a:lnTo>
                    <a:pt x="0" y="47"/>
                  </a:lnTo>
                  <a:lnTo>
                    <a:pt x="1" y="33"/>
                  </a:lnTo>
                  <a:lnTo>
                    <a:pt x="2" y="25"/>
                  </a:lnTo>
                  <a:lnTo>
                    <a:pt x="6" y="20"/>
                  </a:lnTo>
                  <a:lnTo>
                    <a:pt x="6" y="20"/>
                  </a:lnTo>
                  <a:lnTo>
                    <a:pt x="10" y="14"/>
                  </a:lnTo>
                  <a:lnTo>
                    <a:pt x="16" y="8"/>
                  </a:lnTo>
                  <a:lnTo>
                    <a:pt x="24" y="4"/>
                  </a:lnTo>
                  <a:lnTo>
                    <a:pt x="31" y="1"/>
                  </a:lnTo>
                  <a:lnTo>
                    <a:pt x="38" y="0"/>
                  </a:lnTo>
                  <a:lnTo>
                    <a:pt x="41" y="1"/>
                  </a:lnTo>
                  <a:lnTo>
                    <a:pt x="44" y="1"/>
                  </a:lnTo>
                  <a:lnTo>
                    <a:pt x="46" y="3"/>
                  </a:lnTo>
                  <a:lnTo>
                    <a:pt x="48" y="5"/>
                  </a:lnTo>
                  <a:lnTo>
                    <a:pt x="50" y="8"/>
                  </a:lnTo>
                  <a:lnTo>
                    <a:pt x="51" y="13"/>
                  </a:lnTo>
                  <a:lnTo>
                    <a:pt x="51" y="13"/>
                  </a:lnTo>
                  <a:close/>
                  <a:moveTo>
                    <a:pt x="36" y="54"/>
                  </a:moveTo>
                  <a:lnTo>
                    <a:pt x="36" y="54"/>
                  </a:lnTo>
                  <a:lnTo>
                    <a:pt x="36" y="51"/>
                  </a:lnTo>
                  <a:lnTo>
                    <a:pt x="37" y="49"/>
                  </a:lnTo>
                  <a:lnTo>
                    <a:pt x="37" y="46"/>
                  </a:lnTo>
                  <a:lnTo>
                    <a:pt x="37" y="43"/>
                  </a:lnTo>
                  <a:lnTo>
                    <a:pt x="37" y="43"/>
                  </a:lnTo>
                  <a:lnTo>
                    <a:pt x="30" y="38"/>
                  </a:lnTo>
                  <a:lnTo>
                    <a:pt x="27" y="37"/>
                  </a:lnTo>
                  <a:lnTo>
                    <a:pt x="23" y="36"/>
                  </a:lnTo>
                  <a:lnTo>
                    <a:pt x="20" y="36"/>
                  </a:lnTo>
                  <a:lnTo>
                    <a:pt x="17" y="37"/>
                  </a:lnTo>
                  <a:lnTo>
                    <a:pt x="16" y="40"/>
                  </a:lnTo>
                  <a:lnTo>
                    <a:pt x="15" y="44"/>
                  </a:lnTo>
                  <a:lnTo>
                    <a:pt x="15" y="44"/>
                  </a:lnTo>
                  <a:lnTo>
                    <a:pt x="17" y="45"/>
                  </a:lnTo>
                  <a:lnTo>
                    <a:pt x="23" y="49"/>
                  </a:lnTo>
                  <a:lnTo>
                    <a:pt x="28" y="52"/>
                  </a:lnTo>
                  <a:lnTo>
                    <a:pt x="31" y="53"/>
                  </a:lnTo>
                  <a:lnTo>
                    <a:pt x="36" y="54"/>
                  </a:lnTo>
                  <a:lnTo>
                    <a:pt x="36" y="5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63" name="Freeform 220"/>
            <p:cNvSpPr>
              <a:spLocks noEditPoints="1"/>
            </p:cNvSpPr>
            <p:nvPr/>
          </p:nvSpPr>
          <p:spPr bwMode="auto">
            <a:xfrm>
              <a:off x="6054726" y="1874838"/>
              <a:ext cx="74613" cy="57150"/>
            </a:xfrm>
            <a:custGeom>
              <a:avLst/>
              <a:gdLst/>
              <a:ahLst/>
              <a:cxnLst>
                <a:cxn ang="0">
                  <a:pos x="132" y="13"/>
                </a:cxn>
                <a:cxn ang="0">
                  <a:pos x="136" y="17"/>
                </a:cxn>
                <a:cxn ang="0">
                  <a:pos x="141" y="22"/>
                </a:cxn>
                <a:cxn ang="0">
                  <a:pos x="141" y="24"/>
                </a:cxn>
                <a:cxn ang="0">
                  <a:pos x="138" y="22"/>
                </a:cxn>
                <a:cxn ang="0">
                  <a:pos x="140" y="46"/>
                </a:cxn>
                <a:cxn ang="0">
                  <a:pos x="141" y="69"/>
                </a:cxn>
                <a:cxn ang="0">
                  <a:pos x="138" y="89"/>
                </a:cxn>
                <a:cxn ang="0">
                  <a:pos x="130" y="107"/>
                </a:cxn>
                <a:cxn ang="0">
                  <a:pos x="124" y="108"/>
                </a:cxn>
                <a:cxn ang="0">
                  <a:pos x="99" y="106"/>
                </a:cxn>
                <a:cxn ang="0">
                  <a:pos x="57" y="103"/>
                </a:cxn>
                <a:cxn ang="0">
                  <a:pos x="39" y="103"/>
                </a:cxn>
                <a:cxn ang="0">
                  <a:pos x="23" y="102"/>
                </a:cxn>
                <a:cxn ang="0">
                  <a:pos x="9" y="96"/>
                </a:cxn>
                <a:cxn ang="0">
                  <a:pos x="4" y="90"/>
                </a:cxn>
                <a:cxn ang="0">
                  <a:pos x="0" y="80"/>
                </a:cxn>
                <a:cxn ang="0">
                  <a:pos x="0" y="46"/>
                </a:cxn>
                <a:cxn ang="0">
                  <a:pos x="0" y="13"/>
                </a:cxn>
                <a:cxn ang="0">
                  <a:pos x="5" y="9"/>
                </a:cxn>
                <a:cxn ang="0">
                  <a:pos x="17" y="1"/>
                </a:cxn>
                <a:cxn ang="0">
                  <a:pos x="24" y="0"/>
                </a:cxn>
                <a:cxn ang="0">
                  <a:pos x="29" y="3"/>
                </a:cxn>
                <a:cxn ang="0">
                  <a:pos x="35" y="6"/>
                </a:cxn>
                <a:cxn ang="0">
                  <a:pos x="40" y="8"/>
                </a:cxn>
                <a:cxn ang="0">
                  <a:pos x="54" y="6"/>
                </a:cxn>
                <a:cxn ang="0">
                  <a:pos x="62" y="6"/>
                </a:cxn>
                <a:cxn ang="0">
                  <a:pos x="82" y="9"/>
                </a:cxn>
                <a:cxn ang="0">
                  <a:pos x="109" y="14"/>
                </a:cxn>
                <a:cxn ang="0">
                  <a:pos x="125" y="14"/>
                </a:cxn>
                <a:cxn ang="0">
                  <a:pos x="132" y="13"/>
                </a:cxn>
                <a:cxn ang="0">
                  <a:pos x="126" y="35"/>
                </a:cxn>
                <a:cxn ang="0">
                  <a:pos x="123" y="33"/>
                </a:cxn>
                <a:cxn ang="0">
                  <a:pos x="119" y="29"/>
                </a:cxn>
                <a:cxn ang="0">
                  <a:pos x="94" y="25"/>
                </a:cxn>
                <a:cxn ang="0">
                  <a:pos x="50" y="19"/>
                </a:cxn>
                <a:cxn ang="0">
                  <a:pos x="24" y="19"/>
                </a:cxn>
                <a:cxn ang="0">
                  <a:pos x="13" y="21"/>
                </a:cxn>
                <a:cxn ang="0">
                  <a:pos x="12" y="56"/>
                </a:cxn>
                <a:cxn ang="0">
                  <a:pos x="14" y="73"/>
                </a:cxn>
                <a:cxn ang="0">
                  <a:pos x="23" y="89"/>
                </a:cxn>
                <a:cxn ang="0">
                  <a:pos x="115" y="93"/>
                </a:cxn>
                <a:cxn ang="0">
                  <a:pos x="120" y="87"/>
                </a:cxn>
                <a:cxn ang="0">
                  <a:pos x="125" y="74"/>
                </a:cxn>
                <a:cxn ang="0">
                  <a:pos x="126" y="52"/>
                </a:cxn>
                <a:cxn ang="0">
                  <a:pos x="126" y="35"/>
                </a:cxn>
              </a:cxnLst>
              <a:rect l="0" t="0" r="r" b="b"/>
              <a:pathLst>
                <a:path w="141" h="108">
                  <a:moveTo>
                    <a:pt x="132" y="13"/>
                  </a:moveTo>
                  <a:lnTo>
                    <a:pt x="132" y="13"/>
                  </a:lnTo>
                  <a:lnTo>
                    <a:pt x="134" y="15"/>
                  </a:lnTo>
                  <a:lnTo>
                    <a:pt x="136" y="17"/>
                  </a:lnTo>
                  <a:lnTo>
                    <a:pt x="139" y="20"/>
                  </a:lnTo>
                  <a:lnTo>
                    <a:pt x="141" y="22"/>
                  </a:lnTo>
                  <a:lnTo>
                    <a:pt x="141" y="22"/>
                  </a:lnTo>
                  <a:lnTo>
                    <a:pt x="141" y="24"/>
                  </a:lnTo>
                  <a:lnTo>
                    <a:pt x="140" y="24"/>
                  </a:lnTo>
                  <a:lnTo>
                    <a:pt x="138" y="22"/>
                  </a:lnTo>
                  <a:lnTo>
                    <a:pt x="138" y="22"/>
                  </a:lnTo>
                  <a:lnTo>
                    <a:pt x="140" y="46"/>
                  </a:lnTo>
                  <a:lnTo>
                    <a:pt x="141" y="58"/>
                  </a:lnTo>
                  <a:lnTo>
                    <a:pt x="141" y="69"/>
                  </a:lnTo>
                  <a:lnTo>
                    <a:pt x="140" y="78"/>
                  </a:lnTo>
                  <a:lnTo>
                    <a:pt x="138" y="89"/>
                  </a:lnTo>
                  <a:lnTo>
                    <a:pt x="135" y="99"/>
                  </a:lnTo>
                  <a:lnTo>
                    <a:pt x="130" y="107"/>
                  </a:lnTo>
                  <a:lnTo>
                    <a:pt x="130" y="107"/>
                  </a:lnTo>
                  <a:lnTo>
                    <a:pt x="124" y="108"/>
                  </a:lnTo>
                  <a:lnTo>
                    <a:pt x="116" y="108"/>
                  </a:lnTo>
                  <a:lnTo>
                    <a:pt x="99" y="106"/>
                  </a:lnTo>
                  <a:lnTo>
                    <a:pt x="79" y="104"/>
                  </a:lnTo>
                  <a:lnTo>
                    <a:pt x="57" y="103"/>
                  </a:lnTo>
                  <a:lnTo>
                    <a:pt x="57" y="103"/>
                  </a:lnTo>
                  <a:lnTo>
                    <a:pt x="39" y="103"/>
                  </a:lnTo>
                  <a:lnTo>
                    <a:pt x="30" y="103"/>
                  </a:lnTo>
                  <a:lnTo>
                    <a:pt x="23" y="102"/>
                  </a:lnTo>
                  <a:lnTo>
                    <a:pt x="15" y="101"/>
                  </a:lnTo>
                  <a:lnTo>
                    <a:pt x="9" y="96"/>
                  </a:lnTo>
                  <a:lnTo>
                    <a:pt x="7" y="93"/>
                  </a:lnTo>
                  <a:lnTo>
                    <a:pt x="4" y="90"/>
                  </a:lnTo>
                  <a:lnTo>
                    <a:pt x="0" y="80"/>
                  </a:lnTo>
                  <a:lnTo>
                    <a:pt x="0" y="80"/>
                  </a:lnTo>
                  <a:lnTo>
                    <a:pt x="0" y="63"/>
                  </a:lnTo>
                  <a:lnTo>
                    <a:pt x="0" y="46"/>
                  </a:lnTo>
                  <a:lnTo>
                    <a:pt x="0" y="29"/>
                  </a:lnTo>
                  <a:lnTo>
                    <a:pt x="0" y="13"/>
                  </a:lnTo>
                  <a:lnTo>
                    <a:pt x="0" y="13"/>
                  </a:lnTo>
                  <a:lnTo>
                    <a:pt x="5" y="9"/>
                  </a:lnTo>
                  <a:lnTo>
                    <a:pt x="10" y="4"/>
                  </a:lnTo>
                  <a:lnTo>
                    <a:pt x="17" y="1"/>
                  </a:lnTo>
                  <a:lnTo>
                    <a:pt x="24" y="0"/>
                  </a:lnTo>
                  <a:lnTo>
                    <a:pt x="24" y="0"/>
                  </a:lnTo>
                  <a:lnTo>
                    <a:pt x="27" y="1"/>
                  </a:lnTo>
                  <a:lnTo>
                    <a:pt x="29" y="3"/>
                  </a:lnTo>
                  <a:lnTo>
                    <a:pt x="32" y="5"/>
                  </a:lnTo>
                  <a:lnTo>
                    <a:pt x="35" y="6"/>
                  </a:lnTo>
                  <a:lnTo>
                    <a:pt x="35" y="6"/>
                  </a:lnTo>
                  <a:lnTo>
                    <a:pt x="40" y="8"/>
                  </a:lnTo>
                  <a:lnTo>
                    <a:pt x="47" y="8"/>
                  </a:lnTo>
                  <a:lnTo>
                    <a:pt x="54" y="6"/>
                  </a:lnTo>
                  <a:lnTo>
                    <a:pt x="62" y="6"/>
                  </a:lnTo>
                  <a:lnTo>
                    <a:pt x="62" y="6"/>
                  </a:lnTo>
                  <a:lnTo>
                    <a:pt x="72" y="8"/>
                  </a:lnTo>
                  <a:lnTo>
                    <a:pt x="82" y="9"/>
                  </a:lnTo>
                  <a:lnTo>
                    <a:pt x="100" y="13"/>
                  </a:lnTo>
                  <a:lnTo>
                    <a:pt x="109" y="14"/>
                  </a:lnTo>
                  <a:lnTo>
                    <a:pt x="117" y="15"/>
                  </a:lnTo>
                  <a:lnTo>
                    <a:pt x="125" y="14"/>
                  </a:lnTo>
                  <a:lnTo>
                    <a:pt x="132" y="13"/>
                  </a:lnTo>
                  <a:lnTo>
                    <a:pt x="132" y="13"/>
                  </a:lnTo>
                  <a:close/>
                  <a:moveTo>
                    <a:pt x="126" y="35"/>
                  </a:moveTo>
                  <a:lnTo>
                    <a:pt x="126" y="35"/>
                  </a:lnTo>
                  <a:lnTo>
                    <a:pt x="124" y="33"/>
                  </a:lnTo>
                  <a:lnTo>
                    <a:pt x="123" y="33"/>
                  </a:lnTo>
                  <a:lnTo>
                    <a:pt x="120" y="31"/>
                  </a:lnTo>
                  <a:lnTo>
                    <a:pt x="119" y="29"/>
                  </a:lnTo>
                  <a:lnTo>
                    <a:pt x="119" y="29"/>
                  </a:lnTo>
                  <a:lnTo>
                    <a:pt x="94" y="25"/>
                  </a:lnTo>
                  <a:lnTo>
                    <a:pt x="65" y="21"/>
                  </a:lnTo>
                  <a:lnTo>
                    <a:pt x="50" y="19"/>
                  </a:lnTo>
                  <a:lnTo>
                    <a:pt x="37" y="19"/>
                  </a:lnTo>
                  <a:lnTo>
                    <a:pt x="24" y="19"/>
                  </a:lnTo>
                  <a:lnTo>
                    <a:pt x="13" y="21"/>
                  </a:lnTo>
                  <a:lnTo>
                    <a:pt x="13" y="21"/>
                  </a:lnTo>
                  <a:lnTo>
                    <a:pt x="12" y="37"/>
                  </a:lnTo>
                  <a:lnTo>
                    <a:pt x="12" y="56"/>
                  </a:lnTo>
                  <a:lnTo>
                    <a:pt x="13" y="64"/>
                  </a:lnTo>
                  <a:lnTo>
                    <a:pt x="14" y="73"/>
                  </a:lnTo>
                  <a:lnTo>
                    <a:pt x="18" y="81"/>
                  </a:lnTo>
                  <a:lnTo>
                    <a:pt x="23" y="89"/>
                  </a:lnTo>
                  <a:lnTo>
                    <a:pt x="23" y="89"/>
                  </a:lnTo>
                  <a:lnTo>
                    <a:pt x="115" y="93"/>
                  </a:lnTo>
                  <a:lnTo>
                    <a:pt x="115" y="93"/>
                  </a:lnTo>
                  <a:lnTo>
                    <a:pt x="120" y="87"/>
                  </a:lnTo>
                  <a:lnTo>
                    <a:pt x="124" y="80"/>
                  </a:lnTo>
                  <a:lnTo>
                    <a:pt x="125" y="74"/>
                  </a:lnTo>
                  <a:lnTo>
                    <a:pt x="126" y="67"/>
                  </a:lnTo>
                  <a:lnTo>
                    <a:pt x="126" y="52"/>
                  </a:lnTo>
                  <a:lnTo>
                    <a:pt x="126" y="35"/>
                  </a:lnTo>
                  <a:lnTo>
                    <a:pt x="126" y="35"/>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64" name="Freeform 222"/>
            <p:cNvSpPr>
              <a:spLocks noEditPoints="1"/>
            </p:cNvSpPr>
            <p:nvPr/>
          </p:nvSpPr>
          <p:spPr bwMode="auto">
            <a:xfrm>
              <a:off x="5919788" y="1587500"/>
              <a:ext cx="69850" cy="47625"/>
            </a:xfrm>
            <a:custGeom>
              <a:avLst/>
              <a:gdLst/>
              <a:ahLst/>
              <a:cxnLst>
                <a:cxn ang="0">
                  <a:pos x="130" y="48"/>
                </a:cxn>
                <a:cxn ang="0">
                  <a:pos x="125" y="87"/>
                </a:cxn>
                <a:cxn ang="0">
                  <a:pos x="96" y="90"/>
                </a:cxn>
                <a:cxn ang="0">
                  <a:pos x="41" y="81"/>
                </a:cxn>
                <a:cxn ang="0">
                  <a:pos x="11" y="79"/>
                </a:cxn>
                <a:cxn ang="0">
                  <a:pos x="3" y="70"/>
                </a:cxn>
                <a:cxn ang="0">
                  <a:pos x="0" y="46"/>
                </a:cxn>
                <a:cxn ang="0">
                  <a:pos x="4" y="5"/>
                </a:cxn>
                <a:cxn ang="0">
                  <a:pos x="31" y="0"/>
                </a:cxn>
                <a:cxn ang="0">
                  <a:pos x="83" y="6"/>
                </a:cxn>
                <a:cxn ang="0">
                  <a:pos x="109" y="5"/>
                </a:cxn>
                <a:cxn ang="0">
                  <a:pos x="132" y="11"/>
                </a:cxn>
                <a:cxn ang="0">
                  <a:pos x="107" y="64"/>
                </a:cxn>
                <a:cxn ang="0">
                  <a:pos x="94" y="76"/>
                </a:cxn>
                <a:cxn ang="0">
                  <a:pos x="113" y="75"/>
                </a:cxn>
                <a:cxn ang="0">
                  <a:pos x="119" y="52"/>
                </a:cxn>
                <a:cxn ang="0">
                  <a:pos x="121" y="24"/>
                </a:cxn>
                <a:cxn ang="0">
                  <a:pos x="71" y="17"/>
                </a:cxn>
                <a:cxn ang="0">
                  <a:pos x="23" y="12"/>
                </a:cxn>
                <a:cxn ang="0">
                  <a:pos x="16" y="25"/>
                </a:cxn>
                <a:cxn ang="0">
                  <a:pos x="10" y="52"/>
                </a:cxn>
                <a:cxn ang="0">
                  <a:pos x="14" y="60"/>
                </a:cxn>
                <a:cxn ang="0">
                  <a:pos x="24" y="63"/>
                </a:cxn>
                <a:cxn ang="0">
                  <a:pos x="22" y="57"/>
                </a:cxn>
                <a:cxn ang="0">
                  <a:pos x="30" y="38"/>
                </a:cxn>
                <a:cxn ang="0">
                  <a:pos x="31" y="25"/>
                </a:cxn>
                <a:cxn ang="0">
                  <a:pos x="36" y="17"/>
                </a:cxn>
                <a:cxn ang="0">
                  <a:pos x="42" y="18"/>
                </a:cxn>
                <a:cxn ang="0">
                  <a:pos x="50" y="32"/>
                </a:cxn>
                <a:cxn ang="0">
                  <a:pos x="55" y="33"/>
                </a:cxn>
                <a:cxn ang="0">
                  <a:pos x="63" y="22"/>
                </a:cxn>
                <a:cxn ang="0">
                  <a:pos x="68" y="25"/>
                </a:cxn>
                <a:cxn ang="0">
                  <a:pos x="72" y="42"/>
                </a:cxn>
                <a:cxn ang="0">
                  <a:pos x="71" y="64"/>
                </a:cxn>
                <a:cxn ang="0">
                  <a:pos x="64" y="61"/>
                </a:cxn>
                <a:cxn ang="0">
                  <a:pos x="61" y="48"/>
                </a:cxn>
                <a:cxn ang="0">
                  <a:pos x="56" y="54"/>
                </a:cxn>
                <a:cxn ang="0">
                  <a:pos x="50" y="56"/>
                </a:cxn>
                <a:cxn ang="0">
                  <a:pos x="45" y="49"/>
                </a:cxn>
                <a:cxn ang="0">
                  <a:pos x="39" y="42"/>
                </a:cxn>
                <a:cxn ang="0">
                  <a:pos x="36" y="44"/>
                </a:cxn>
                <a:cxn ang="0">
                  <a:pos x="35" y="60"/>
                </a:cxn>
                <a:cxn ang="0">
                  <a:pos x="29" y="63"/>
                </a:cxn>
                <a:cxn ang="0">
                  <a:pos x="34" y="66"/>
                </a:cxn>
                <a:cxn ang="0">
                  <a:pos x="68" y="74"/>
                </a:cxn>
                <a:cxn ang="0">
                  <a:pos x="83" y="76"/>
                </a:cxn>
                <a:cxn ang="0">
                  <a:pos x="81" y="71"/>
                </a:cxn>
                <a:cxn ang="0">
                  <a:pos x="85" y="67"/>
                </a:cxn>
                <a:cxn ang="0">
                  <a:pos x="94" y="59"/>
                </a:cxn>
                <a:cxn ang="0">
                  <a:pos x="91" y="53"/>
                </a:cxn>
                <a:cxn ang="0">
                  <a:pos x="82" y="43"/>
                </a:cxn>
                <a:cxn ang="0">
                  <a:pos x="80" y="37"/>
                </a:cxn>
                <a:cxn ang="0">
                  <a:pos x="98" y="26"/>
                </a:cxn>
                <a:cxn ang="0">
                  <a:pos x="110" y="28"/>
                </a:cxn>
                <a:cxn ang="0">
                  <a:pos x="110" y="38"/>
                </a:cxn>
                <a:cxn ang="0">
                  <a:pos x="102" y="42"/>
                </a:cxn>
                <a:cxn ang="0">
                  <a:pos x="104" y="45"/>
                </a:cxn>
                <a:cxn ang="0">
                  <a:pos x="107" y="64"/>
                </a:cxn>
              </a:cxnLst>
              <a:rect l="0" t="0" r="r" b="b"/>
              <a:pathLst>
                <a:path w="132" h="90">
                  <a:moveTo>
                    <a:pt x="132" y="11"/>
                  </a:moveTo>
                  <a:lnTo>
                    <a:pt x="132" y="11"/>
                  </a:lnTo>
                  <a:lnTo>
                    <a:pt x="130" y="48"/>
                  </a:lnTo>
                  <a:lnTo>
                    <a:pt x="129" y="68"/>
                  </a:lnTo>
                  <a:lnTo>
                    <a:pt x="125" y="87"/>
                  </a:lnTo>
                  <a:lnTo>
                    <a:pt x="125" y="87"/>
                  </a:lnTo>
                  <a:lnTo>
                    <a:pt x="117" y="89"/>
                  </a:lnTo>
                  <a:lnTo>
                    <a:pt x="110" y="90"/>
                  </a:lnTo>
                  <a:lnTo>
                    <a:pt x="96" y="90"/>
                  </a:lnTo>
                  <a:lnTo>
                    <a:pt x="82" y="89"/>
                  </a:lnTo>
                  <a:lnTo>
                    <a:pt x="69" y="87"/>
                  </a:lnTo>
                  <a:lnTo>
                    <a:pt x="41" y="81"/>
                  </a:lnTo>
                  <a:lnTo>
                    <a:pt x="28" y="79"/>
                  </a:lnTo>
                  <a:lnTo>
                    <a:pt x="11" y="79"/>
                  </a:lnTo>
                  <a:lnTo>
                    <a:pt x="11" y="79"/>
                  </a:lnTo>
                  <a:lnTo>
                    <a:pt x="8" y="77"/>
                  </a:lnTo>
                  <a:lnTo>
                    <a:pt x="5" y="74"/>
                  </a:lnTo>
                  <a:lnTo>
                    <a:pt x="3" y="70"/>
                  </a:lnTo>
                  <a:lnTo>
                    <a:pt x="2" y="66"/>
                  </a:lnTo>
                  <a:lnTo>
                    <a:pt x="0" y="57"/>
                  </a:lnTo>
                  <a:lnTo>
                    <a:pt x="0" y="46"/>
                  </a:lnTo>
                  <a:lnTo>
                    <a:pt x="0" y="36"/>
                  </a:lnTo>
                  <a:lnTo>
                    <a:pt x="2" y="25"/>
                  </a:lnTo>
                  <a:lnTo>
                    <a:pt x="4" y="5"/>
                  </a:lnTo>
                  <a:lnTo>
                    <a:pt x="4" y="5"/>
                  </a:lnTo>
                  <a:lnTo>
                    <a:pt x="18" y="1"/>
                  </a:lnTo>
                  <a:lnTo>
                    <a:pt x="31" y="0"/>
                  </a:lnTo>
                  <a:lnTo>
                    <a:pt x="45" y="1"/>
                  </a:lnTo>
                  <a:lnTo>
                    <a:pt x="57" y="2"/>
                  </a:lnTo>
                  <a:lnTo>
                    <a:pt x="83" y="6"/>
                  </a:lnTo>
                  <a:lnTo>
                    <a:pt x="96" y="6"/>
                  </a:lnTo>
                  <a:lnTo>
                    <a:pt x="109" y="5"/>
                  </a:lnTo>
                  <a:lnTo>
                    <a:pt x="109" y="5"/>
                  </a:lnTo>
                  <a:lnTo>
                    <a:pt x="121" y="10"/>
                  </a:lnTo>
                  <a:lnTo>
                    <a:pt x="126" y="11"/>
                  </a:lnTo>
                  <a:lnTo>
                    <a:pt x="132" y="11"/>
                  </a:lnTo>
                  <a:lnTo>
                    <a:pt x="132" y="11"/>
                  </a:lnTo>
                  <a:close/>
                  <a:moveTo>
                    <a:pt x="107" y="64"/>
                  </a:moveTo>
                  <a:lnTo>
                    <a:pt x="107" y="64"/>
                  </a:lnTo>
                  <a:lnTo>
                    <a:pt x="100" y="71"/>
                  </a:lnTo>
                  <a:lnTo>
                    <a:pt x="94" y="76"/>
                  </a:lnTo>
                  <a:lnTo>
                    <a:pt x="94" y="76"/>
                  </a:lnTo>
                  <a:lnTo>
                    <a:pt x="105" y="76"/>
                  </a:lnTo>
                  <a:lnTo>
                    <a:pt x="109" y="76"/>
                  </a:lnTo>
                  <a:lnTo>
                    <a:pt x="113" y="75"/>
                  </a:lnTo>
                  <a:lnTo>
                    <a:pt x="113" y="75"/>
                  </a:lnTo>
                  <a:lnTo>
                    <a:pt x="116" y="63"/>
                  </a:lnTo>
                  <a:lnTo>
                    <a:pt x="119" y="52"/>
                  </a:lnTo>
                  <a:lnTo>
                    <a:pt x="121" y="39"/>
                  </a:lnTo>
                  <a:lnTo>
                    <a:pt x="121" y="24"/>
                  </a:lnTo>
                  <a:lnTo>
                    <a:pt x="121" y="24"/>
                  </a:lnTo>
                  <a:lnTo>
                    <a:pt x="109" y="22"/>
                  </a:lnTo>
                  <a:lnTo>
                    <a:pt x="97" y="20"/>
                  </a:lnTo>
                  <a:lnTo>
                    <a:pt x="71" y="17"/>
                  </a:lnTo>
                  <a:lnTo>
                    <a:pt x="47" y="15"/>
                  </a:lnTo>
                  <a:lnTo>
                    <a:pt x="35" y="14"/>
                  </a:lnTo>
                  <a:lnTo>
                    <a:pt x="23" y="12"/>
                  </a:lnTo>
                  <a:lnTo>
                    <a:pt x="23" y="12"/>
                  </a:lnTo>
                  <a:lnTo>
                    <a:pt x="19" y="17"/>
                  </a:lnTo>
                  <a:lnTo>
                    <a:pt x="16" y="25"/>
                  </a:lnTo>
                  <a:lnTo>
                    <a:pt x="13" y="34"/>
                  </a:lnTo>
                  <a:lnTo>
                    <a:pt x="10" y="43"/>
                  </a:lnTo>
                  <a:lnTo>
                    <a:pt x="10" y="52"/>
                  </a:lnTo>
                  <a:lnTo>
                    <a:pt x="10" y="55"/>
                  </a:lnTo>
                  <a:lnTo>
                    <a:pt x="13" y="58"/>
                  </a:lnTo>
                  <a:lnTo>
                    <a:pt x="14" y="60"/>
                  </a:lnTo>
                  <a:lnTo>
                    <a:pt x="17" y="62"/>
                  </a:lnTo>
                  <a:lnTo>
                    <a:pt x="20" y="63"/>
                  </a:lnTo>
                  <a:lnTo>
                    <a:pt x="24" y="63"/>
                  </a:lnTo>
                  <a:lnTo>
                    <a:pt x="24" y="63"/>
                  </a:lnTo>
                  <a:lnTo>
                    <a:pt x="23" y="60"/>
                  </a:lnTo>
                  <a:lnTo>
                    <a:pt x="22" y="57"/>
                  </a:lnTo>
                  <a:lnTo>
                    <a:pt x="23" y="54"/>
                  </a:lnTo>
                  <a:lnTo>
                    <a:pt x="23" y="51"/>
                  </a:lnTo>
                  <a:lnTo>
                    <a:pt x="30" y="38"/>
                  </a:lnTo>
                  <a:lnTo>
                    <a:pt x="30" y="38"/>
                  </a:lnTo>
                  <a:lnTo>
                    <a:pt x="30" y="31"/>
                  </a:lnTo>
                  <a:lnTo>
                    <a:pt x="31" y="25"/>
                  </a:lnTo>
                  <a:lnTo>
                    <a:pt x="32" y="22"/>
                  </a:lnTo>
                  <a:lnTo>
                    <a:pt x="34" y="20"/>
                  </a:lnTo>
                  <a:lnTo>
                    <a:pt x="36" y="17"/>
                  </a:lnTo>
                  <a:lnTo>
                    <a:pt x="39" y="16"/>
                  </a:lnTo>
                  <a:lnTo>
                    <a:pt x="39" y="16"/>
                  </a:lnTo>
                  <a:lnTo>
                    <a:pt x="42" y="18"/>
                  </a:lnTo>
                  <a:lnTo>
                    <a:pt x="44" y="21"/>
                  </a:lnTo>
                  <a:lnTo>
                    <a:pt x="47" y="27"/>
                  </a:lnTo>
                  <a:lnTo>
                    <a:pt x="50" y="32"/>
                  </a:lnTo>
                  <a:lnTo>
                    <a:pt x="53" y="38"/>
                  </a:lnTo>
                  <a:lnTo>
                    <a:pt x="53" y="38"/>
                  </a:lnTo>
                  <a:lnTo>
                    <a:pt x="55" y="33"/>
                  </a:lnTo>
                  <a:lnTo>
                    <a:pt x="57" y="28"/>
                  </a:lnTo>
                  <a:lnTo>
                    <a:pt x="61" y="24"/>
                  </a:lnTo>
                  <a:lnTo>
                    <a:pt x="63" y="22"/>
                  </a:lnTo>
                  <a:lnTo>
                    <a:pt x="65" y="22"/>
                  </a:lnTo>
                  <a:lnTo>
                    <a:pt x="65" y="22"/>
                  </a:lnTo>
                  <a:lnTo>
                    <a:pt x="68" y="25"/>
                  </a:lnTo>
                  <a:lnTo>
                    <a:pt x="70" y="29"/>
                  </a:lnTo>
                  <a:lnTo>
                    <a:pt x="71" y="36"/>
                  </a:lnTo>
                  <a:lnTo>
                    <a:pt x="72" y="42"/>
                  </a:lnTo>
                  <a:lnTo>
                    <a:pt x="72" y="56"/>
                  </a:lnTo>
                  <a:lnTo>
                    <a:pt x="71" y="64"/>
                  </a:lnTo>
                  <a:lnTo>
                    <a:pt x="71" y="64"/>
                  </a:lnTo>
                  <a:lnTo>
                    <a:pt x="68" y="64"/>
                  </a:lnTo>
                  <a:lnTo>
                    <a:pt x="66" y="63"/>
                  </a:lnTo>
                  <a:lnTo>
                    <a:pt x="64" y="61"/>
                  </a:lnTo>
                  <a:lnTo>
                    <a:pt x="63" y="59"/>
                  </a:lnTo>
                  <a:lnTo>
                    <a:pt x="62" y="54"/>
                  </a:lnTo>
                  <a:lnTo>
                    <a:pt x="61" y="48"/>
                  </a:lnTo>
                  <a:lnTo>
                    <a:pt x="61" y="48"/>
                  </a:lnTo>
                  <a:lnTo>
                    <a:pt x="59" y="52"/>
                  </a:lnTo>
                  <a:lnTo>
                    <a:pt x="56" y="54"/>
                  </a:lnTo>
                  <a:lnTo>
                    <a:pt x="54" y="55"/>
                  </a:lnTo>
                  <a:lnTo>
                    <a:pt x="50" y="56"/>
                  </a:lnTo>
                  <a:lnTo>
                    <a:pt x="50" y="56"/>
                  </a:lnTo>
                  <a:lnTo>
                    <a:pt x="48" y="55"/>
                  </a:lnTo>
                  <a:lnTo>
                    <a:pt x="47" y="54"/>
                  </a:lnTo>
                  <a:lnTo>
                    <a:pt x="45" y="49"/>
                  </a:lnTo>
                  <a:lnTo>
                    <a:pt x="42" y="45"/>
                  </a:lnTo>
                  <a:lnTo>
                    <a:pt x="41" y="43"/>
                  </a:lnTo>
                  <a:lnTo>
                    <a:pt x="39" y="42"/>
                  </a:lnTo>
                  <a:lnTo>
                    <a:pt x="39" y="42"/>
                  </a:lnTo>
                  <a:lnTo>
                    <a:pt x="38" y="43"/>
                  </a:lnTo>
                  <a:lnTo>
                    <a:pt x="36" y="44"/>
                  </a:lnTo>
                  <a:lnTo>
                    <a:pt x="35" y="48"/>
                  </a:lnTo>
                  <a:lnTo>
                    <a:pt x="35" y="60"/>
                  </a:lnTo>
                  <a:lnTo>
                    <a:pt x="35" y="60"/>
                  </a:lnTo>
                  <a:lnTo>
                    <a:pt x="33" y="61"/>
                  </a:lnTo>
                  <a:lnTo>
                    <a:pt x="31" y="62"/>
                  </a:lnTo>
                  <a:lnTo>
                    <a:pt x="29" y="63"/>
                  </a:lnTo>
                  <a:lnTo>
                    <a:pt x="26" y="64"/>
                  </a:lnTo>
                  <a:lnTo>
                    <a:pt x="26" y="64"/>
                  </a:lnTo>
                  <a:lnTo>
                    <a:pt x="34" y="66"/>
                  </a:lnTo>
                  <a:lnTo>
                    <a:pt x="41" y="67"/>
                  </a:lnTo>
                  <a:lnTo>
                    <a:pt x="55" y="70"/>
                  </a:lnTo>
                  <a:lnTo>
                    <a:pt x="68" y="74"/>
                  </a:lnTo>
                  <a:lnTo>
                    <a:pt x="76" y="75"/>
                  </a:lnTo>
                  <a:lnTo>
                    <a:pt x="83" y="76"/>
                  </a:lnTo>
                  <a:lnTo>
                    <a:pt x="83" y="76"/>
                  </a:lnTo>
                  <a:lnTo>
                    <a:pt x="83" y="74"/>
                  </a:lnTo>
                  <a:lnTo>
                    <a:pt x="82" y="72"/>
                  </a:lnTo>
                  <a:lnTo>
                    <a:pt x="81" y="71"/>
                  </a:lnTo>
                  <a:lnTo>
                    <a:pt x="82" y="68"/>
                  </a:lnTo>
                  <a:lnTo>
                    <a:pt x="82" y="68"/>
                  </a:lnTo>
                  <a:lnTo>
                    <a:pt x="85" y="67"/>
                  </a:lnTo>
                  <a:lnTo>
                    <a:pt x="90" y="64"/>
                  </a:lnTo>
                  <a:lnTo>
                    <a:pt x="92" y="62"/>
                  </a:lnTo>
                  <a:lnTo>
                    <a:pt x="94" y="59"/>
                  </a:lnTo>
                  <a:lnTo>
                    <a:pt x="94" y="59"/>
                  </a:lnTo>
                  <a:lnTo>
                    <a:pt x="93" y="55"/>
                  </a:lnTo>
                  <a:lnTo>
                    <a:pt x="91" y="53"/>
                  </a:lnTo>
                  <a:lnTo>
                    <a:pt x="86" y="48"/>
                  </a:lnTo>
                  <a:lnTo>
                    <a:pt x="84" y="46"/>
                  </a:lnTo>
                  <a:lnTo>
                    <a:pt x="82" y="43"/>
                  </a:lnTo>
                  <a:lnTo>
                    <a:pt x="80" y="40"/>
                  </a:lnTo>
                  <a:lnTo>
                    <a:pt x="80" y="37"/>
                  </a:lnTo>
                  <a:lnTo>
                    <a:pt x="80" y="37"/>
                  </a:lnTo>
                  <a:lnTo>
                    <a:pt x="85" y="31"/>
                  </a:lnTo>
                  <a:lnTo>
                    <a:pt x="91" y="28"/>
                  </a:lnTo>
                  <a:lnTo>
                    <a:pt x="98" y="26"/>
                  </a:lnTo>
                  <a:lnTo>
                    <a:pt x="107" y="26"/>
                  </a:lnTo>
                  <a:lnTo>
                    <a:pt x="107" y="26"/>
                  </a:lnTo>
                  <a:lnTo>
                    <a:pt x="110" y="28"/>
                  </a:lnTo>
                  <a:lnTo>
                    <a:pt x="111" y="31"/>
                  </a:lnTo>
                  <a:lnTo>
                    <a:pt x="111" y="34"/>
                  </a:lnTo>
                  <a:lnTo>
                    <a:pt x="110" y="38"/>
                  </a:lnTo>
                  <a:lnTo>
                    <a:pt x="108" y="40"/>
                  </a:lnTo>
                  <a:lnTo>
                    <a:pt x="106" y="42"/>
                  </a:lnTo>
                  <a:lnTo>
                    <a:pt x="102" y="42"/>
                  </a:lnTo>
                  <a:lnTo>
                    <a:pt x="99" y="42"/>
                  </a:lnTo>
                  <a:lnTo>
                    <a:pt x="99" y="42"/>
                  </a:lnTo>
                  <a:lnTo>
                    <a:pt x="104" y="45"/>
                  </a:lnTo>
                  <a:lnTo>
                    <a:pt x="106" y="51"/>
                  </a:lnTo>
                  <a:lnTo>
                    <a:pt x="108" y="57"/>
                  </a:lnTo>
                  <a:lnTo>
                    <a:pt x="107" y="64"/>
                  </a:lnTo>
                  <a:lnTo>
                    <a:pt x="107" y="6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65" name="Freeform 223"/>
            <p:cNvSpPr>
              <a:spLocks noEditPoints="1"/>
            </p:cNvSpPr>
            <p:nvPr/>
          </p:nvSpPr>
          <p:spPr bwMode="auto">
            <a:xfrm>
              <a:off x="5989638" y="1654175"/>
              <a:ext cx="80963" cy="61913"/>
            </a:xfrm>
            <a:custGeom>
              <a:avLst/>
              <a:gdLst/>
              <a:ahLst/>
              <a:cxnLst>
                <a:cxn ang="0">
                  <a:pos x="118" y="115"/>
                </a:cxn>
                <a:cxn ang="0">
                  <a:pos x="35" y="108"/>
                </a:cxn>
                <a:cxn ang="0">
                  <a:pos x="12" y="95"/>
                </a:cxn>
                <a:cxn ang="0">
                  <a:pos x="2" y="69"/>
                </a:cxn>
                <a:cxn ang="0">
                  <a:pos x="0" y="48"/>
                </a:cxn>
                <a:cxn ang="0">
                  <a:pos x="8" y="12"/>
                </a:cxn>
                <a:cxn ang="0">
                  <a:pos x="15" y="2"/>
                </a:cxn>
                <a:cxn ang="0">
                  <a:pos x="20" y="2"/>
                </a:cxn>
                <a:cxn ang="0">
                  <a:pos x="26" y="4"/>
                </a:cxn>
                <a:cxn ang="0">
                  <a:pos x="45" y="6"/>
                </a:cxn>
                <a:cxn ang="0">
                  <a:pos x="87" y="9"/>
                </a:cxn>
                <a:cxn ang="0">
                  <a:pos x="129" y="11"/>
                </a:cxn>
                <a:cxn ang="0">
                  <a:pos x="146" y="13"/>
                </a:cxn>
                <a:cxn ang="0">
                  <a:pos x="154" y="33"/>
                </a:cxn>
                <a:cxn ang="0">
                  <a:pos x="154" y="54"/>
                </a:cxn>
                <a:cxn ang="0">
                  <a:pos x="142" y="115"/>
                </a:cxn>
                <a:cxn ang="0">
                  <a:pos x="140" y="40"/>
                </a:cxn>
                <a:cxn ang="0">
                  <a:pos x="127" y="25"/>
                </a:cxn>
                <a:cxn ang="0">
                  <a:pos x="79" y="20"/>
                </a:cxn>
                <a:cxn ang="0">
                  <a:pos x="29" y="18"/>
                </a:cxn>
                <a:cxn ang="0">
                  <a:pos x="18" y="28"/>
                </a:cxn>
                <a:cxn ang="0">
                  <a:pos x="14" y="43"/>
                </a:cxn>
                <a:cxn ang="0">
                  <a:pos x="15" y="71"/>
                </a:cxn>
                <a:cxn ang="0">
                  <a:pos x="25" y="93"/>
                </a:cxn>
                <a:cxn ang="0">
                  <a:pos x="95" y="102"/>
                </a:cxn>
                <a:cxn ang="0">
                  <a:pos x="90" y="88"/>
                </a:cxn>
                <a:cxn ang="0">
                  <a:pos x="94" y="65"/>
                </a:cxn>
                <a:cxn ang="0">
                  <a:pos x="102" y="57"/>
                </a:cxn>
                <a:cxn ang="0">
                  <a:pos x="115" y="55"/>
                </a:cxn>
                <a:cxn ang="0">
                  <a:pos x="125" y="63"/>
                </a:cxn>
                <a:cxn ang="0">
                  <a:pos x="132" y="79"/>
                </a:cxn>
                <a:cxn ang="0">
                  <a:pos x="124" y="96"/>
                </a:cxn>
                <a:cxn ang="0">
                  <a:pos x="112" y="98"/>
                </a:cxn>
                <a:cxn ang="0">
                  <a:pos x="102" y="103"/>
                </a:cxn>
                <a:cxn ang="0">
                  <a:pos x="125" y="103"/>
                </a:cxn>
                <a:cxn ang="0">
                  <a:pos x="135" y="84"/>
                </a:cxn>
                <a:cxn ang="0">
                  <a:pos x="140" y="40"/>
                </a:cxn>
                <a:cxn ang="0">
                  <a:pos x="102" y="73"/>
                </a:cxn>
                <a:cxn ang="0">
                  <a:pos x="102" y="85"/>
                </a:cxn>
                <a:cxn ang="0">
                  <a:pos x="116" y="83"/>
                </a:cxn>
                <a:cxn ang="0">
                  <a:pos x="117" y="77"/>
                </a:cxn>
                <a:cxn ang="0">
                  <a:pos x="116" y="77"/>
                </a:cxn>
                <a:cxn ang="0">
                  <a:pos x="112" y="70"/>
                </a:cxn>
                <a:cxn ang="0">
                  <a:pos x="106" y="72"/>
                </a:cxn>
                <a:cxn ang="0">
                  <a:pos x="102" y="73"/>
                </a:cxn>
              </a:cxnLst>
              <a:rect l="0" t="0" r="r" b="b"/>
              <a:pathLst>
                <a:path w="154" h="115">
                  <a:moveTo>
                    <a:pt x="142" y="115"/>
                  </a:moveTo>
                  <a:lnTo>
                    <a:pt x="142" y="115"/>
                  </a:lnTo>
                  <a:lnTo>
                    <a:pt x="118" y="115"/>
                  </a:lnTo>
                  <a:lnTo>
                    <a:pt x="91" y="113"/>
                  </a:lnTo>
                  <a:lnTo>
                    <a:pt x="35" y="108"/>
                  </a:lnTo>
                  <a:lnTo>
                    <a:pt x="35" y="108"/>
                  </a:lnTo>
                  <a:lnTo>
                    <a:pt x="25" y="106"/>
                  </a:lnTo>
                  <a:lnTo>
                    <a:pt x="18" y="101"/>
                  </a:lnTo>
                  <a:lnTo>
                    <a:pt x="12" y="95"/>
                  </a:lnTo>
                  <a:lnTo>
                    <a:pt x="7" y="87"/>
                  </a:lnTo>
                  <a:lnTo>
                    <a:pt x="4" y="79"/>
                  </a:lnTo>
                  <a:lnTo>
                    <a:pt x="2" y="69"/>
                  </a:lnTo>
                  <a:lnTo>
                    <a:pt x="0" y="58"/>
                  </a:lnTo>
                  <a:lnTo>
                    <a:pt x="0" y="48"/>
                  </a:lnTo>
                  <a:lnTo>
                    <a:pt x="0" y="48"/>
                  </a:lnTo>
                  <a:lnTo>
                    <a:pt x="2" y="35"/>
                  </a:lnTo>
                  <a:lnTo>
                    <a:pt x="5" y="23"/>
                  </a:lnTo>
                  <a:lnTo>
                    <a:pt x="8" y="12"/>
                  </a:lnTo>
                  <a:lnTo>
                    <a:pt x="12" y="2"/>
                  </a:lnTo>
                  <a:lnTo>
                    <a:pt x="12" y="2"/>
                  </a:lnTo>
                  <a:lnTo>
                    <a:pt x="15" y="2"/>
                  </a:lnTo>
                  <a:lnTo>
                    <a:pt x="18" y="3"/>
                  </a:lnTo>
                  <a:lnTo>
                    <a:pt x="20" y="3"/>
                  </a:lnTo>
                  <a:lnTo>
                    <a:pt x="20" y="2"/>
                  </a:lnTo>
                  <a:lnTo>
                    <a:pt x="20" y="0"/>
                  </a:lnTo>
                  <a:lnTo>
                    <a:pt x="20" y="0"/>
                  </a:lnTo>
                  <a:lnTo>
                    <a:pt x="26" y="4"/>
                  </a:lnTo>
                  <a:lnTo>
                    <a:pt x="33" y="7"/>
                  </a:lnTo>
                  <a:lnTo>
                    <a:pt x="33" y="7"/>
                  </a:lnTo>
                  <a:lnTo>
                    <a:pt x="45" y="6"/>
                  </a:lnTo>
                  <a:lnTo>
                    <a:pt x="59" y="6"/>
                  </a:lnTo>
                  <a:lnTo>
                    <a:pt x="73" y="7"/>
                  </a:lnTo>
                  <a:lnTo>
                    <a:pt x="87" y="9"/>
                  </a:lnTo>
                  <a:lnTo>
                    <a:pt x="101" y="11"/>
                  </a:lnTo>
                  <a:lnTo>
                    <a:pt x="115" y="11"/>
                  </a:lnTo>
                  <a:lnTo>
                    <a:pt x="129" y="11"/>
                  </a:lnTo>
                  <a:lnTo>
                    <a:pt x="142" y="9"/>
                  </a:lnTo>
                  <a:lnTo>
                    <a:pt x="142" y="9"/>
                  </a:lnTo>
                  <a:lnTo>
                    <a:pt x="146" y="13"/>
                  </a:lnTo>
                  <a:lnTo>
                    <a:pt x="150" y="19"/>
                  </a:lnTo>
                  <a:lnTo>
                    <a:pt x="152" y="25"/>
                  </a:lnTo>
                  <a:lnTo>
                    <a:pt x="154" y="33"/>
                  </a:lnTo>
                  <a:lnTo>
                    <a:pt x="154" y="33"/>
                  </a:lnTo>
                  <a:lnTo>
                    <a:pt x="154" y="43"/>
                  </a:lnTo>
                  <a:lnTo>
                    <a:pt x="154" y="54"/>
                  </a:lnTo>
                  <a:lnTo>
                    <a:pt x="150" y="77"/>
                  </a:lnTo>
                  <a:lnTo>
                    <a:pt x="146" y="98"/>
                  </a:lnTo>
                  <a:lnTo>
                    <a:pt x="142" y="115"/>
                  </a:lnTo>
                  <a:lnTo>
                    <a:pt x="142" y="115"/>
                  </a:lnTo>
                  <a:close/>
                  <a:moveTo>
                    <a:pt x="140" y="40"/>
                  </a:moveTo>
                  <a:lnTo>
                    <a:pt x="140" y="40"/>
                  </a:lnTo>
                  <a:lnTo>
                    <a:pt x="137" y="36"/>
                  </a:lnTo>
                  <a:lnTo>
                    <a:pt x="134" y="32"/>
                  </a:lnTo>
                  <a:lnTo>
                    <a:pt x="127" y="25"/>
                  </a:lnTo>
                  <a:lnTo>
                    <a:pt x="127" y="25"/>
                  </a:lnTo>
                  <a:lnTo>
                    <a:pt x="101" y="23"/>
                  </a:lnTo>
                  <a:lnTo>
                    <a:pt x="79" y="20"/>
                  </a:lnTo>
                  <a:lnTo>
                    <a:pt x="55" y="18"/>
                  </a:lnTo>
                  <a:lnTo>
                    <a:pt x="29" y="18"/>
                  </a:lnTo>
                  <a:lnTo>
                    <a:pt x="29" y="18"/>
                  </a:lnTo>
                  <a:lnTo>
                    <a:pt x="24" y="24"/>
                  </a:lnTo>
                  <a:lnTo>
                    <a:pt x="21" y="26"/>
                  </a:lnTo>
                  <a:lnTo>
                    <a:pt x="18" y="28"/>
                  </a:lnTo>
                  <a:lnTo>
                    <a:pt x="18" y="28"/>
                  </a:lnTo>
                  <a:lnTo>
                    <a:pt x="15" y="35"/>
                  </a:lnTo>
                  <a:lnTo>
                    <a:pt x="14" y="43"/>
                  </a:lnTo>
                  <a:lnTo>
                    <a:pt x="14" y="52"/>
                  </a:lnTo>
                  <a:lnTo>
                    <a:pt x="14" y="62"/>
                  </a:lnTo>
                  <a:lnTo>
                    <a:pt x="15" y="71"/>
                  </a:lnTo>
                  <a:lnTo>
                    <a:pt x="18" y="80"/>
                  </a:lnTo>
                  <a:lnTo>
                    <a:pt x="21" y="87"/>
                  </a:lnTo>
                  <a:lnTo>
                    <a:pt x="25" y="93"/>
                  </a:lnTo>
                  <a:lnTo>
                    <a:pt x="25" y="93"/>
                  </a:lnTo>
                  <a:lnTo>
                    <a:pt x="57" y="97"/>
                  </a:lnTo>
                  <a:lnTo>
                    <a:pt x="95" y="102"/>
                  </a:lnTo>
                  <a:lnTo>
                    <a:pt x="95" y="102"/>
                  </a:lnTo>
                  <a:lnTo>
                    <a:pt x="93" y="96"/>
                  </a:lnTo>
                  <a:lnTo>
                    <a:pt x="90" y="88"/>
                  </a:lnTo>
                  <a:lnTo>
                    <a:pt x="90" y="80"/>
                  </a:lnTo>
                  <a:lnTo>
                    <a:pt x="91" y="72"/>
                  </a:lnTo>
                  <a:lnTo>
                    <a:pt x="94" y="65"/>
                  </a:lnTo>
                  <a:lnTo>
                    <a:pt x="96" y="62"/>
                  </a:lnTo>
                  <a:lnTo>
                    <a:pt x="99" y="59"/>
                  </a:lnTo>
                  <a:lnTo>
                    <a:pt x="102" y="57"/>
                  </a:lnTo>
                  <a:lnTo>
                    <a:pt x="105" y="56"/>
                  </a:lnTo>
                  <a:lnTo>
                    <a:pt x="110" y="55"/>
                  </a:lnTo>
                  <a:lnTo>
                    <a:pt x="115" y="55"/>
                  </a:lnTo>
                  <a:lnTo>
                    <a:pt x="115" y="55"/>
                  </a:lnTo>
                  <a:lnTo>
                    <a:pt x="120" y="58"/>
                  </a:lnTo>
                  <a:lnTo>
                    <a:pt x="125" y="63"/>
                  </a:lnTo>
                  <a:lnTo>
                    <a:pt x="128" y="67"/>
                  </a:lnTo>
                  <a:lnTo>
                    <a:pt x="131" y="73"/>
                  </a:lnTo>
                  <a:lnTo>
                    <a:pt x="132" y="79"/>
                  </a:lnTo>
                  <a:lnTo>
                    <a:pt x="131" y="85"/>
                  </a:lnTo>
                  <a:lnTo>
                    <a:pt x="128" y="91"/>
                  </a:lnTo>
                  <a:lnTo>
                    <a:pt x="124" y="96"/>
                  </a:lnTo>
                  <a:lnTo>
                    <a:pt x="124" y="96"/>
                  </a:lnTo>
                  <a:lnTo>
                    <a:pt x="117" y="98"/>
                  </a:lnTo>
                  <a:lnTo>
                    <a:pt x="112" y="98"/>
                  </a:lnTo>
                  <a:lnTo>
                    <a:pt x="106" y="99"/>
                  </a:lnTo>
                  <a:lnTo>
                    <a:pt x="104" y="101"/>
                  </a:lnTo>
                  <a:lnTo>
                    <a:pt x="102" y="103"/>
                  </a:lnTo>
                  <a:lnTo>
                    <a:pt x="102" y="103"/>
                  </a:lnTo>
                  <a:lnTo>
                    <a:pt x="125" y="103"/>
                  </a:lnTo>
                  <a:lnTo>
                    <a:pt x="125" y="103"/>
                  </a:lnTo>
                  <a:lnTo>
                    <a:pt x="130" y="98"/>
                  </a:lnTo>
                  <a:lnTo>
                    <a:pt x="133" y="91"/>
                  </a:lnTo>
                  <a:lnTo>
                    <a:pt x="135" y="84"/>
                  </a:lnTo>
                  <a:lnTo>
                    <a:pt x="137" y="76"/>
                  </a:lnTo>
                  <a:lnTo>
                    <a:pt x="140" y="58"/>
                  </a:lnTo>
                  <a:lnTo>
                    <a:pt x="140" y="40"/>
                  </a:lnTo>
                  <a:lnTo>
                    <a:pt x="140" y="40"/>
                  </a:lnTo>
                  <a:close/>
                  <a:moveTo>
                    <a:pt x="102" y="73"/>
                  </a:moveTo>
                  <a:lnTo>
                    <a:pt x="102" y="73"/>
                  </a:lnTo>
                  <a:lnTo>
                    <a:pt x="103" y="80"/>
                  </a:lnTo>
                  <a:lnTo>
                    <a:pt x="103" y="82"/>
                  </a:lnTo>
                  <a:lnTo>
                    <a:pt x="102" y="85"/>
                  </a:lnTo>
                  <a:lnTo>
                    <a:pt x="102" y="85"/>
                  </a:lnTo>
                  <a:lnTo>
                    <a:pt x="114" y="84"/>
                  </a:lnTo>
                  <a:lnTo>
                    <a:pt x="116" y="83"/>
                  </a:lnTo>
                  <a:lnTo>
                    <a:pt x="117" y="82"/>
                  </a:lnTo>
                  <a:lnTo>
                    <a:pt x="118" y="80"/>
                  </a:lnTo>
                  <a:lnTo>
                    <a:pt x="117" y="77"/>
                  </a:lnTo>
                  <a:lnTo>
                    <a:pt x="117" y="77"/>
                  </a:lnTo>
                  <a:lnTo>
                    <a:pt x="117" y="78"/>
                  </a:lnTo>
                  <a:lnTo>
                    <a:pt x="116" y="77"/>
                  </a:lnTo>
                  <a:lnTo>
                    <a:pt x="115" y="74"/>
                  </a:lnTo>
                  <a:lnTo>
                    <a:pt x="113" y="71"/>
                  </a:lnTo>
                  <a:lnTo>
                    <a:pt x="112" y="70"/>
                  </a:lnTo>
                  <a:lnTo>
                    <a:pt x="110" y="70"/>
                  </a:lnTo>
                  <a:lnTo>
                    <a:pt x="110" y="70"/>
                  </a:lnTo>
                  <a:lnTo>
                    <a:pt x="106" y="72"/>
                  </a:lnTo>
                  <a:lnTo>
                    <a:pt x="105" y="73"/>
                  </a:lnTo>
                  <a:lnTo>
                    <a:pt x="102" y="73"/>
                  </a:lnTo>
                  <a:lnTo>
                    <a:pt x="102" y="7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66" name="Freeform 224"/>
            <p:cNvSpPr>
              <a:spLocks noEditPoints="1"/>
            </p:cNvSpPr>
            <p:nvPr/>
          </p:nvSpPr>
          <p:spPr bwMode="auto">
            <a:xfrm>
              <a:off x="6061076" y="1804988"/>
              <a:ext cx="76200" cy="61913"/>
            </a:xfrm>
            <a:custGeom>
              <a:avLst/>
              <a:gdLst/>
              <a:ahLst/>
              <a:cxnLst>
                <a:cxn ang="0">
                  <a:pos x="11" y="6"/>
                </a:cxn>
                <a:cxn ang="0">
                  <a:pos x="16" y="1"/>
                </a:cxn>
                <a:cxn ang="0">
                  <a:pos x="22" y="0"/>
                </a:cxn>
                <a:cxn ang="0">
                  <a:pos x="35" y="4"/>
                </a:cxn>
                <a:cxn ang="0">
                  <a:pos x="47" y="8"/>
                </a:cxn>
                <a:cxn ang="0">
                  <a:pos x="56" y="7"/>
                </a:cxn>
                <a:cxn ang="0">
                  <a:pos x="59" y="6"/>
                </a:cxn>
                <a:cxn ang="0">
                  <a:pos x="99" y="13"/>
                </a:cxn>
                <a:cxn ang="0">
                  <a:pos x="118" y="15"/>
                </a:cxn>
                <a:cxn ang="0">
                  <a:pos x="134" y="14"/>
                </a:cxn>
                <a:cxn ang="0">
                  <a:pos x="135" y="15"/>
                </a:cxn>
                <a:cxn ang="0">
                  <a:pos x="137" y="17"/>
                </a:cxn>
                <a:cxn ang="0">
                  <a:pos x="140" y="17"/>
                </a:cxn>
                <a:cxn ang="0">
                  <a:pos x="145" y="27"/>
                </a:cxn>
                <a:cxn ang="0">
                  <a:pos x="145" y="38"/>
                </a:cxn>
                <a:cxn ang="0">
                  <a:pos x="142" y="56"/>
                </a:cxn>
                <a:cxn ang="0">
                  <a:pos x="141" y="65"/>
                </a:cxn>
                <a:cxn ang="0">
                  <a:pos x="141" y="89"/>
                </a:cxn>
                <a:cxn ang="0">
                  <a:pos x="138" y="102"/>
                </a:cxn>
                <a:cxn ang="0">
                  <a:pos x="131" y="113"/>
                </a:cxn>
                <a:cxn ang="0">
                  <a:pos x="117" y="113"/>
                </a:cxn>
                <a:cxn ang="0">
                  <a:pos x="106" y="116"/>
                </a:cxn>
                <a:cxn ang="0">
                  <a:pos x="99" y="114"/>
                </a:cxn>
                <a:cxn ang="0">
                  <a:pos x="75" y="111"/>
                </a:cxn>
                <a:cxn ang="0">
                  <a:pos x="43" y="108"/>
                </a:cxn>
                <a:cxn ang="0">
                  <a:pos x="23" y="104"/>
                </a:cxn>
                <a:cxn ang="0">
                  <a:pos x="11" y="98"/>
                </a:cxn>
                <a:cxn ang="0">
                  <a:pos x="4" y="87"/>
                </a:cxn>
                <a:cxn ang="0">
                  <a:pos x="0" y="81"/>
                </a:cxn>
                <a:cxn ang="0">
                  <a:pos x="1" y="42"/>
                </a:cxn>
                <a:cxn ang="0">
                  <a:pos x="6" y="26"/>
                </a:cxn>
                <a:cxn ang="0">
                  <a:pos x="14" y="11"/>
                </a:cxn>
                <a:cxn ang="0">
                  <a:pos x="13" y="10"/>
                </a:cxn>
                <a:cxn ang="0">
                  <a:pos x="11" y="8"/>
                </a:cxn>
                <a:cxn ang="0">
                  <a:pos x="11" y="6"/>
                </a:cxn>
                <a:cxn ang="0">
                  <a:pos x="29" y="17"/>
                </a:cxn>
                <a:cxn ang="0">
                  <a:pos x="19" y="31"/>
                </a:cxn>
                <a:cxn ang="0">
                  <a:pos x="12" y="52"/>
                </a:cxn>
                <a:cxn ang="0">
                  <a:pos x="11" y="72"/>
                </a:cxn>
                <a:cxn ang="0">
                  <a:pos x="14" y="85"/>
                </a:cxn>
                <a:cxn ang="0">
                  <a:pos x="16" y="87"/>
                </a:cxn>
                <a:cxn ang="0">
                  <a:pos x="26" y="93"/>
                </a:cxn>
                <a:cxn ang="0">
                  <a:pos x="37" y="96"/>
                </a:cxn>
                <a:cxn ang="0">
                  <a:pos x="60" y="97"/>
                </a:cxn>
                <a:cxn ang="0">
                  <a:pos x="87" y="101"/>
                </a:cxn>
                <a:cxn ang="0">
                  <a:pos x="114" y="101"/>
                </a:cxn>
                <a:cxn ang="0">
                  <a:pos x="120" y="95"/>
                </a:cxn>
                <a:cxn ang="0">
                  <a:pos x="127" y="78"/>
                </a:cxn>
                <a:cxn ang="0">
                  <a:pos x="130" y="52"/>
                </a:cxn>
                <a:cxn ang="0">
                  <a:pos x="131" y="36"/>
                </a:cxn>
                <a:cxn ang="0">
                  <a:pos x="118" y="30"/>
                </a:cxn>
                <a:cxn ang="0">
                  <a:pos x="92" y="23"/>
                </a:cxn>
                <a:cxn ang="0">
                  <a:pos x="55" y="20"/>
                </a:cxn>
                <a:cxn ang="0">
                  <a:pos x="29" y="17"/>
                </a:cxn>
              </a:cxnLst>
              <a:rect l="0" t="0" r="r" b="b"/>
              <a:pathLst>
                <a:path w="145" h="116">
                  <a:moveTo>
                    <a:pt x="11" y="6"/>
                  </a:moveTo>
                  <a:lnTo>
                    <a:pt x="11" y="6"/>
                  </a:lnTo>
                  <a:lnTo>
                    <a:pt x="13" y="2"/>
                  </a:lnTo>
                  <a:lnTo>
                    <a:pt x="16" y="1"/>
                  </a:lnTo>
                  <a:lnTo>
                    <a:pt x="19" y="0"/>
                  </a:lnTo>
                  <a:lnTo>
                    <a:pt x="22" y="0"/>
                  </a:lnTo>
                  <a:lnTo>
                    <a:pt x="28" y="1"/>
                  </a:lnTo>
                  <a:lnTo>
                    <a:pt x="35" y="4"/>
                  </a:lnTo>
                  <a:lnTo>
                    <a:pt x="41" y="6"/>
                  </a:lnTo>
                  <a:lnTo>
                    <a:pt x="47" y="8"/>
                  </a:lnTo>
                  <a:lnTo>
                    <a:pt x="53" y="8"/>
                  </a:lnTo>
                  <a:lnTo>
                    <a:pt x="56" y="7"/>
                  </a:lnTo>
                  <a:lnTo>
                    <a:pt x="59" y="6"/>
                  </a:lnTo>
                  <a:lnTo>
                    <a:pt x="59" y="6"/>
                  </a:lnTo>
                  <a:lnTo>
                    <a:pt x="79" y="9"/>
                  </a:lnTo>
                  <a:lnTo>
                    <a:pt x="99" y="13"/>
                  </a:lnTo>
                  <a:lnTo>
                    <a:pt x="108" y="14"/>
                  </a:lnTo>
                  <a:lnTo>
                    <a:pt x="118" y="15"/>
                  </a:lnTo>
                  <a:lnTo>
                    <a:pt x="127" y="15"/>
                  </a:lnTo>
                  <a:lnTo>
                    <a:pt x="134" y="14"/>
                  </a:lnTo>
                  <a:lnTo>
                    <a:pt x="134" y="14"/>
                  </a:lnTo>
                  <a:lnTo>
                    <a:pt x="135" y="15"/>
                  </a:lnTo>
                  <a:lnTo>
                    <a:pt x="136" y="16"/>
                  </a:lnTo>
                  <a:lnTo>
                    <a:pt x="137" y="17"/>
                  </a:lnTo>
                  <a:lnTo>
                    <a:pt x="140" y="17"/>
                  </a:lnTo>
                  <a:lnTo>
                    <a:pt x="140" y="17"/>
                  </a:lnTo>
                  <a:lnTo>
                    <a:pt x="143" y="22"/>
                  </a:lnTo>
                  <a:lnTo>
                    <a:pt x="145" y="27"/>
                  </a:lnTo>
                  <a:lnTo>
                    <a:pt x="145" y="32"/>
                  </a:lnTo>
                  <a:lnTo>
                    <a:pt x="145" y="38"/>
                  </a:lnTo>
                  <a:lnTo>
                    <a:pt x="143" y="47"/>
                  </a:lnTo>
                  <a:lnTo>
                    <a:pt x="142" y="56"/>
                  </a:lnTo>
                  <a:lnTo>
                    <a:pt x="142" y="56"/>
                  </a:lnTo>
                  <a:lnTo>
                    <a:pt x="141" y="65"/>
                  </a:lnTo>
                  <a:lnTo>
                    <a:pt x="141" y="73"/>
                  </a:lnTo>
                  <a:lnTo>
                    <a:pt x="141" y="89"/>
                  </a:lnTo>
                  <a:lnTo>
                    <a:pt x="141" y="97"/>
                  </a:lnTo>
                  <a:lnTo>
                    <a:pt x="138" y="102"/>
                  </a:lnTo>
                  <a:lnTo>
                    <a:pt x="135" y="108"/>
                  </a:lnTo>
                  <a:lnTo>
                    <a:pt x="131" y="113"/>
                  </a:lnTo>
                  <a:lnTo>
                    <a:pt x="131" y="113"/>
                  </a:lnTo>
                  <a:lnTo>
                    <a:pt x="117" y="113"/>
                  </a:lnTo>
                  <a:lnTo>
                    <a:pt x="112" y="114"/>
                  </a:lnTo>
                  <a:lnTo>
                    <a:pt x="106" y="116"/>
                  </a:lnTo>
                  <a:lnTo>
                    <a:pt x="106" y="116"/>
                  </a:lnTo>
                  <a:lnTo>
                    <a:pt x="99" y="114"/>
                  </a:lnTo>
                  <a:lnTo>
                    <a:pt x="91" y="113"/>
                  </a:lnTo>
                  <a:lnTo>
                    <a:pt x="75" y="111"/>
                  </a:lnTo>
                  <a:lnTo>
                    <a:pt x="58" y="110"/>
                  </a:lnTo>
                  <a:lnTo>
                    <a:pt x="43" y="108"/>
                  </a:lnTo>
                  <a:lnTo>
                    <a:pt x="29" y="106"/>
                  </a:lnTo>
                  <a:lnTo>
                    <a:pt x="23" y="104"/>
                  </a:lnTo>
                  <a:lnTo>
                    <a:pt x="16" y="101"/>
                  </a:lnTo>
                  <a:lnTo>
                    <a:pt x="11" y="98"/>
                  </a:lnTo>
                  <a:lnTo>
                    <a:pt x="7" y="92"/>
                  </a:lnTo>
                  <a:lnTo>
                    <a:pt x="4" y="87"/>
                  </a:lnTo>
                  <a:lnTo>
                    <a:pt x="0" y="81"/>
                  </a:lnTo>
                  <a:lnTo>
                    <a:pt x="0" y="81"/>
                  </a:lnTo>
                  <a:lnTo>
                    <a:pt x="0" y="60"/>
                  </a:lnTo>
                  <a:lnTo>
                    <a:pt x="1" y="42"/>
                  </a:lnTo>
                  <a:lnTo>
                    <a:pt x="4" y="34"/>
                  </a:lnTo>
                  <a:lnTo>
                    <a:pt x="6" y="26"/>
                  </a:lnTo>
                  <a:lnTo>
                    <a:pt x="9" y="19"/>
                  </a:lnTo>
                  <a:lnTo>
                    <a:pt x="14" y="11"/>
                  </a:lnTo>
                  <a:lnTo>
                    <a:pt x="14" y="11"/>
                  </a:lnTo>
                  <a:lnTo>
                    <a:pt x="13" y="10"/>
                  </a:lnTo>
                  <a:lnTo>
                    <a:pt x="11" y="9"/>
                  </a:lnTo>
                  <a:lnTo>
                    <a:pt x="11" y="8"/>
                  </a:lnTo>
                  <a:lnTo>
                    <a:pt x="11" y="6"/>
                  </a:lnTo>
                  <a:lnTo>
                    <a:pt x="11" y="6"/>
                  </a:lnTo>
                  <a:close/>
                  <a:moveTo>
                    <a:pt x="29" y="17"/>
                  </a:moveTo>
                  <a:lnTo>
                    <a:pt x="29" y="17"/>
                  </a:lnTo>
                  <a:lnTo>
                    <a:pt x="24" y="24"/>
                  </a:lnTo>
                  <a:lnTo>
                    <a:pt x="19" y="31"/>
                  </a:lnTo>
                  <a:lnTo>
                    <a:pt x="15" y="41"/>
                  </a:lnTo>
                  <a:lnTo>
                    <a:pt x="12" y="52"/>
                  </a:lnTo>
                  <a:lnTo>
                    <a:pt x="11" y="62"/>
                  </a:lnTo>
                  <a:lnTo>
                    <a:pt x="11" y="72"/>
                  </a:lnTo>
                  <a:lnTo>
                    <a:pt x="13" y="81"/>
                  </a:lnTo>
                  <a:lnTo>
                    <a:pt x="14" y="85"/>
                  </a:lnTo>
                  <a:lnTo>
                    <a:pt x="16" y="87"/>
                  </a:lnTo>
                  <a:lnTo>
                    <a:pt x="16" y="87"/>
                  </a:lnTo>
                  <a:lnTo>
                    <a:pt x="21" y="91"/>
                  </a:lnTo>
                  <a:lnTo>
                    <a:pt x="26" y="93"/>
                  </a:lnTo>
                  <a:lnTo>
                    <a:pt x="31" y="95"/>
                  </a:lnTo>
                  <a:lnTo>
                    <a:pt x="37" y="96"/>
                  </a:lnTo>
                  <a:lnTo>
                    <a:pt x="49" y="96"/>
                  </a:lnTo>
                  <a:lnTo>
                    <a:pt x="60" y="97"/>
                  </a:lnTo>
                  <a:lnTo>
                    <a:pt x="60" y="97"/>
                  </a:lnTo>
                  <a:lnTo>
                    <a:pt x="87" y="101"/>
                  </a:lnTo>
                  <a:lnTo>
                    <a:pt x="101" y="102"/>
                  </a:lnTo>
                  <a:lnTo>
                    <a:pt x="114" y="101"/>
                  </a:lnTo>
                  <a:lnTo>
                    <a:pt x="114" y="101"/>
                  </a:lnTo>
                  <a:lnTo>
                    <a:pt x="120" y="95"/>
                  </a:lnTo>
                  <a:lnTo>
                    <a:pt x="125" y="87"/>
                  </a:lnTo>
                  <a:lnTo>
                    <a:pt x="127" y="78"/>
                  </a:lnTo>
                  <a:lnTo>
                    <a:pt x="129" y="70"/>
                  </a:lnTo>
                  <a:lnTo>
                    <a:pt x="130" y="52"/>
                  </a:lnTo>
                  <a:lnTo>
                    <a:pt x="130" y="43"/>
                  </a:lnTo>
                  <a:lnTo>
                    <a:pt x="131" y="36"/>
                  </a:lnTo>
                  <a:lnTo>
                    <a:pt x="131" y="36"/>
                  </a:lnTo>
                  <a:lnTo>
                    <a:pt x="118" y="30"/>
                  </a:lnTo>
                  <a:lnTo>
                    <a:pt x="105" y="26"/>
                  </a:lnTo>
                  <a:lnTo>
                    <a:pt x="92" y="23"/>
                  </a:lnTo>
                  <a:lnTo>
                    <a:pt x="80" y="22"/>
                  </a:lnTo>
                  <a:lnTo>
                    <a:pt x="55" y="20"/>
                  </a:lnTo>
                  <a:lnTo>
                    <a:pt x="29" y="17"/>
                  </a:lnTo>
                  <a:lnTo>
                    <a:pt x="29" y="17"/>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67" name="Freeform 225"/>
            <p:cNvSpPr>
              <a:spLocks noEditPoints="1"/>
            </p:cNvSpPr>
            <p:nvPr/>
          </p:nvSpPr>
          <p:spPr bwMode="auto">
            <a:xfrm>
              <a:off x="5919788" y="1801813"/>
              <a:ext cx="26988" cy="36513"/>
            </a:xfrm>
            <a:custGeom>
              <a:avLst/>
              <a:gdLst/>
              <a:ahLst/>
              <a:cxnLst>
                <a:cxn ang="0">
                  <a:pos x="9" y="50"/>
                </a:cxn>
                <a:cxn ang="0">
                  <a:pos x="18" y="54"/>
                </a:cxn>
                <a:cxn ang="0">
                  <a:pos x="27" y="56"/>
                </a:cxn>
                <a:cxn ang="0">
                  <a:pos x="35" y="51"/>
                </a:cxn>
                <a:cxn ang="0">
                  <a:pos x="36" y="43"/>
                </a:cxn>
                <a:cxn ang="0">
                  <a:pos x="31" y="45"/>
                </a:cxn>
                <a:cxn ang="0">
                  <a:pos x="20" y="46"/>
                </a:cxn>
                <a:cxn ang="0">
                  <a:pos x="11" y="44"/>
                </a:cxn>
                <a:cxn ang="0">
                  <a:pos x="1" y="35"/>
                </a:cxn>
                <a:cxn ang="0">
                  <a:pos x="0" y="29"/>
                </a:cxn>
                <a:cxn ang="0">
                  <a:pos x="2" y="18"/>
                </a:cxn>
                <a:cxn ang="0">
                  <a:pos x="7" y="10"/>
                </a:cxn>
                <a:cxn ang="0">
                  <a:pos x="20" y="1"/>
                </a:cxn>
                <a:cxn ang="0">
                  <a:pos x="26" y="0"/>
                </a:cxn>
                <a:cxn ang="0">
                  <a:pos x="37" y="3"/>
                </a:cxn>
                <a:cxn ang="0">
                  <a:pos x="45" y="12"/>
                </a:cxn>
                <a:cxn ang="0">
                  <a:pos x="50" y="22"/>
                </a:cxn>
                <a:cxn ang="0">
                  <a:pos x="51" y="35"/>
                </a:cxn>
                <a:cxn ang="0">
                  <a:pos x="50" y="48"/>
                </a:cxn>
                <a:cxn ang="0">
                  <a:pos x="47" y="60"/>
                </a:cxn>
                <a:cxn ang="0">
                  <a:pos x="39" y="66"/>
                </a:cxn>
                <a:cxn ang="0">
                  <a:pos x="35" y="68"/>
                </a:cxn>
                <a:cxn ang="0">
                  <a:pos x="26" y="68"/>
                </a:cxn>
                <a:cxn ang="0">
                  <a:pos x="18" y="65"/>
                </a:cxn>
                <a:cxn ang="0">
                  <a:pos x="11" y="59"/>
                </a:cxn>
                <a:cxn ang="0">
                  <a:pos x="9" y="50"/>
                </a:cxn>
                <a:cxn ang="0">
                  <a:pos x="25" y="34"/>
                </a:cxn>
                <a:cxn ang="0">
                  <a:pos x="25" y="32"/>
                </a:cxn>
                <a:cxn ang="0">
                  <a:pos x="27" y="30"/>
                </a:cxn>
                <a:cxn ang="0">
                  <a:pos x="32" y="28"/>
                </a:cxn>
                <a:cxn ang="0">
                  <a:pos x="30" y="26"/>
                </a:cxn>
                <a:cxn ang="0">
                  <a:pos x="29" y="20"/>
                </a:cxn>
                <a:cxn ang="0">
                  <a:pos x="29" y="17"/>
                </a:cxn>
                <a:cxn ang="0">
                  <a:pos x="19" y="17"/>
                </a:cxn>
                <a:cxn ang="0">
                  <a:pos x="15" y="23"/>
                </a:cxn>
                <a:cxn ang="0">
                  <a:pos x="16" y="30"/>
                </a:cxn>
                <a:cxn ang="0">
                  <a:pos x="25" y="34"/>
                </a:cxn>
              </a:cxnLst>
              <a:rect l="0" t="0" r="r" b="b"/>
              <a:pathLst>
                <a:path w="51" h="68">
                  <a:moveTo>
                    <a:pt x="9" y="50"/>
                  </a:moveTo>
                  <a:lnTo>
                    <a:pt x="9" y="50"/>
                  </a:lnTo>
                  <a:lnTo>
                    <a:pt x="14" y="52"/>
                  </a:lnTo>
                  <a:lnTo>
                    <a:pt x="18" y="54"/>
                  </a:lnTo>
                  <a:lnTo>
                    <a:pt x="23" y="56"/>
                  </a:lnTo>
                  <a:lnTo>
                    <a:pt x="27" y="56"/>
                  </a:lnTo>
                  <a:lnTo>
                    <a:pt x="32" y="53"/>
                  </a:lnTo>
                  <a:lnTo>
                    <a:pt x="35" y="51"/>
                  </a:lnTo>
                  <a:lnTo>
                    <a:pt x="37" y="48"/>
                  </a:lnTo>
                  <a:lnTo>
                    <a:pt x="36" y="43"/>
                  </a:lnTo>
                  <a:lnTo>
                    <a:pt x="36" y="43"/>
                  </a:lnTo>
                  <a:lnTo>
                    <a:pt x="31" y="45"/>
                  </a:lnTo>
                  <a:lnTo>
                    <a:pt x="25" y="46"/>
                  </a:lnTo>
                  <a:lnTo>
                    <a:pt x="20" y="46"/>
                  </a:lnTo>
                  <a:lnTo>
                    <a:pt x="16" y="46"/>
                  </a:lnTo>
                  <a:lnTo>
                    <a:pt x="11" y="44"/>
                  </a:lnTo>
                  <a:lnTo>
                    <a:pt x="8" y="42"/>
                  </a:lnTo>
                  <a:lnTo>
                    <a:pt x="1" y="35"/>
                  </a:lnTo>
                  <a:lnTo>
                    <a:pt x="1" y="35"/>
                  </a:lnTo>
                  <a:lnTo>
                    <a:pt x="0" y="29"/>
                  </a:lnTo>
                  <a:lnTo>
                    <a:pt x="0" y="23"/>
                  </a:lnTo>
                  <a:lnTo>
                    <a:pt x="2" y="18"/>
                  </a:lnTo>
                  <a:lnTo>
                    <a:pt x="4" y="14"/>
                  </a:lnTo>
                  <a:lnTo>
                    <a:pt x="7" y="10"/>
                  </a:lnTo>
                  <a:lnTo>
                    <a:pt x="11" y="6"/>
                  </a:lnTo>
                  <a:lnTo>
                    <a:pt x="20" y="1"/>
                  </a:lnTo>
                  <a:lnTo>
                    <a:pt x="20" y="1"/>
                  </a:lnTo>
                  <a:lnTo>
                    <a:pt x="26" y="0"/>
                  </a:lnTo>
                  <a:lnTo>
                    <a:pt x="32" y="1"/>
                  </a:lnTo>
                  <a:lnTo>
                    <a:pt x="37" y="3"/>
                  </a:lnTo>
                  <a:lnTo>
                    <a:pt x="41" y="6"/>
                  </a:lnTo>
                  <a:lnTo>
                    <a:pt x="45" y="12"/>
                  </a:lnTo>
                  <a:lnTo>
                    <a:pt x="48" y="17"/>
                  </a:lnTo>
                  <a:lnTo>
                    <a:pt x="50" y="22"/>
                  </a:lnTo>
                  <a:lnTo>
                    <a:pt x="51" y="29"/>
                  </a:lnTo>
                  <a:lnTo>
                    <a:pt x="51" y="35"/>
                  </a:lnTo>
                  <a:lnTo>
                    <a:pt x="51" y="43"/>
                  </a:lnTo>
                  <a:lnTo>
                    <a:pt x="50" y="48"/>
                  </a:lnTo>
                  <a:lnTo>
                    <a:pt x="49" y="54"/>
                  </a:lnTo>
                  <a:lnTo>
                    <a:pt x="47" y="60"/>
                  </a:lnTo>
                  <a:lnTo>
                    <a:pt x="43" y="63"/>
                  </a:lnTo>
                  <a:lnTo>
                    <a:pt x="39" y="66"/>
                  </a:lnTo>
                  <a:lnTo>
                    <a:pt x="35" y="68"/>
                  </a:lnTo>
                  <a:lnTo>
                    <a:pt x="35" y="68"/>
                  </a:lnTo>
                  <a:lnTo>
                    <a:pt x="31" y="68"/>
                  </a:lnTo>
                  <a:lnTo>
                    <a:pt x="26" y="68"/>
                  </a:lnTo>
                  <a:lnTo>
                    <a:pt x="22" y="67"/>
                  </a:lnTo>
                  <a:lnTo>
                    <a:pt x="18" y="65"/>
                  </a:lnTo>
                  <a:lnTo>
                    <a:pt x="15" y="62"/>
                  </a:lnTo>
                  <a:lnTo>
                    <a:pt x="11" y="59"/>
                  </a:lnTo>
                  <a:lnTo>
                    <a:pt x="10" y="54"/>
                  </a:lnTo>
                  <a:lnTo>
                    <a:pt x="9" y="50"/>
                  </a:lnTo>
                  <a:lnTo>
                    <a:pt x="9" y="50"/>
                  </a:lnTo>
                  <a:close/>
                  <a:moveTo>
                    <a:pt x="25" y="34"/>
                  </a:moveTo>
                  <a:lnTo>
                    <a:pt x="25" y="34"/>
                  </a:lnTo>
                  <a:lnTo>
                    <a:pt x="25" y="32"/>
                  </a:lnTo>
                  <a:lnTo>
                    <a:pt x="26" y="31"/>
                  </a:lnTo>
                  <a:lnTo>
                    <a:pt x="27" y="30"/>
                  </a:lnTo>
                  <a:lnTo>
                    <a:pt x="31" y="29"/>
                  </a:lnTo>
                  <a:lnTo>
                    <a:pt x="32" y="28"/>
                  </a:lnTo>
                  <a:lnTo>
                    <a:pt x="32" y="28"/>
                  </a:lnTo>
                  <a:lnTo>
                    <a:pt x="30" y="26"/>
                  </a:lnTo>
                  <a:lnTo>
                    <a:pt x="29" y="22"/>
                  </a:lnTo>
                  <a:lnTo>
                    <a:pt x="29" y="20"/>
                  </a:lnTo>
                  <a:lnTo>
                    <a:pt x="29" y="17"/>
                  </a:lnTo>
                  <a:lnTo>
                    <a:pt x="29" y="17"/>
                  </a:lnTo>
                  <a:lnTo>
                    <a:pt x="23" y="16"/>
                  </a:lnTo>
                  <a:lnTo>
                    <a:pt x="19" y="17"/>
                  </a:lnTo>
                  <a:lnTo>
                    <a:pt x="16" y="20"/>
                  </a:lnTo>
                  <a:lnTo>
                    <a:pt x="15" y="23"/>
                  </a:lnTo>
                  <a:lnTo>
                    <a:pt x="15" y="27"/>
                  </a:lnTo>
                  <a:lnTo>
                    <a:pt x="16" y="30"/>
                  </a:lnTo>
                  <a:lnTo>
                    <a:pt x="20" y="33"/>
                  </a:lnTo>
                  <a:lnTo>
                    <a:pt x="25" y="34"/>
                  </a:lnTo>
                  <a:lnTo>
                    <a:pt x="25" y="34"/>
                  </a:ln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custDataLst>
              <p:tags r:id="rId1"/>
            </p:custDataLst>
          </p:nvPr>
        </p:nvPicPr>
        <p:blipFill>
          <a:blip r:embed="rId2"/>
          <a:stretch>
            <a:fillRect/>
          </a:stretch>
        </p:blipFill>
        <p:spPr>
          <a:xfrm>
            <a:off x="0" y="-418465"/>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矩形 5"/>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558597" y="956790"/>
            <a:ext cx="11268630" cy="657744"/>
          </a:xfrm>
          <a:prstGeom prst="rect">
            <a:avLst/>
          </a:prstGeom>
          <a:noFill/>
        </p:spPr>
        <p:txBody>
          <a:bodyPr wrap="square" rtlCol="0">
            <a:spAutoFit/>
          </a:bodyPr>
          <a:lstStyle/>
          <a:p>
            <a:pPr>
              <a:lnSpc>
                <a:spcPct val="150000"/>
              </a:lnSpc>
            </a:pPr>
            <a:r>
              <a:rPr lang="zh-CN"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6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利用</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科学</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型计算器，求下列各三角函数值</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保留</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到</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小数点后第三位</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Freeform 24"/>
          <p:cNvSpPr>
            <a:spLocks noEditPoints="1"/>
          </p:cNvSpPr>
          <p:nvPr/>
        </p:nvSpPr>
        <p:spPr bwMode="auto">
          <a:xfrm>
            <a:off x="9463117" y="2624184"/>
            <a:ext cx="741168" cy="1263650"/>
          </a:xfrm>
          <a:custGeom>
            <a:avLst/>
            <a:gdLst/>
            <a:ahLst/>
            <a:cxnLst>
              <a:cxn ang="0">
                <a:pos x="317" y="1182"/>
              </a:cxn>
              <a:cxn ang="0">
                <a:pos x="127" y="621"/>
              </a:cxn>
              <a:cxn ang="0">
                <a:pos x="227" y="428"/>
              </a:cxn>
              <a:cxn ang="0">
                <a:pos x="284" y="66"/>
              </a:cxn>
              <a:cxn ang="0">
                <a:pos x="660" y="982"/>
              </a:cxn>
              <a:cxn ang="0">
                <a:pos x="734" y="462"/>
              </a:cxn>
              <a:cxn ang="0">
                <a:pos x="805" y="5"/>
              </a:cxn>
              <a:cxn ang="0">
                <a:pos x="834" y="613"/>
              </a:cxn>
              <a:cxn ang="0">
                <a:pos x="922" y="708"/>
              </a:cxn>
              <a:cxn ang="0">
                <a:pos x="1130" y="377"/>
              </a:cxn>
              <a:cxn ang="0">
                <a:pos x="1047" y="917"/>
              </a:cxn>
              <a:cxn ang="0">
                <a:pos x="1089" y="1928"/>
              </a:cxn>
              <a:cxn ang="0">
                <a:pos x="801" y="112"/>
              </a:cxn>
              <a:cxn ang="0">
                <a:pos x="725" y="419"/>
              </a:cxn>
              <a:cxn ang="0">
                <a:pos x="836" y="138"/>
              </a:cxn>
              <a:cxn ang="0">
                <a:pos x="232" y="305"/>
              </a:cxn>
              <a:cxn ang="0">
                <a:pos x="357" y="533"/>
              </a:cxn>
              <a:cxn ang="0">
                <a:pos x="381" y="411"/>
              </a:cxn>
              <a:cxn ang="0">
                <a:pos x="341" y="302"/>
              </a:cxn>
              <a:cxn ang="0">
                <a:pos x="273" y="243"/>
              </a:cxn>
              <a:cxn ang="0">
                <a:pos x="1048" y="457"/>
              </a:cxn>
              <a:cxn ang="0">
                <a:pos x="1062" y="351"/>
              </a:cxn>
              <a:cxn ang="0">
                <a:pos x="821" y="448"/>
              </a:cxn>
              <a:cxn ang="0">
                <a:pos x="1053" y="476"/>
              </a:cxn>
              <a:cxn ang="0">
                <a:pos x="452" y="503"/>
              </a:cxn>
              <a:cxn ang="0">
                <a:pos x="524" y="576"/>
              </a:cxn>
              <a:cxn ang="0">
                <a:pos x="447" y="1210"/>
              </a:cxn>
              <a:cxn ang="0">
                <a:pos x="732" y="625"/>
              </a:cxn>
              <a:cxn ang="0">
                <a:pos x="43" y="689"/>
              </a:cxn>
              <a:cxn ang="0">
                <a:pos x="420" y="1312"/>
              </a:cxn>
              <a:cxn ang="0">
                <a:pos x="691" y="825"/>
              </a:cxn>
              <a:cxn ang="0">
                <a:pos x="734" y="1142"/>
              </a:cxn>
              <a:cxn ang="0">
                <a:pos x="938" y="683"/>
              </a:cxn>
              <a:cxn ang="0">
                <a:pos x="940" y="717"/>
              </a:cxn>
              <a:cxn ang="0">
                <a:pos x="985" y="810"/>
              </a:cxn>
              <a:cxn ang="0">
                <a:pos x="900" y="941"/>
              </a:cxn>
              <a:cxn ang="0">
                <a:pos x="1004" y="868"/>
              </a:cxn>
              <a:cxn ang="0">
                <a:pos x="1029" y="982"/>
              </a:cxn>
              <a:cxn ang="0">
                <a:pos x="814" y="914"/>
              </a:cxn>
              <a:cxn ang="0">
                <a:pos x="850" y="927"/>
              </a:cxn>
              <a:cxn ang="0">
                <a:pos x="1096" y="1016"/>
              </a:cxn>
              <a:cxn ang="0">
                <a:pos x="759" y="1286"/>
              </a:cxn>
              <a:cxn ang="0">
                <a:pos x="842" y="1045"/>
              </a:cxn>
              <a:cxn ang="0">
                <a:pos x="573" y="1261"/>
              </a:cxn>
              <a:cxn ang="0">
                <a:pos x="622" y="1076"/>
              </a:cxn>
              <a:cxn ang="0">
                <a:pos x="1020" y="1144"/>
              </a:cxn>
              <a:cxn ang="0">
                <a:pos x="643" y="1531"/>
              </a:cxn>
              <a:cxn ang="0">
                <a:pos x="322" y="1327"/>
              </a:cxn>
              <a:cxn ang="0">
                <a:pos x="950" y="1247"/>
              </a:cxn>
              <a:cxn ang="0">
                <a:pos x="439" y="1482"/>
              </a:cxn>
              <a:cxn ang="0">
                <a:pos x="417" y="1545"/>
              </a:cxn>
              <a:cxn ang="0">
                <a:pos x="439" y="1371"/>
              </a:cxn>
              <a:cxn ang="0">
                <a:pos x="773" y="1659"/>
              </a:cxn>
              <a:cxn ang="0">
                <a:pos x="832" y="1788"/>
              </a:cxn>
              <a:cxn ang="0">
                <a:pos x="810" y="1533"/>
              </a:cxn>
              <a:cxn ang="0">
                <a:pos x="743" y="1641"/>
              </a:cxn>
              <a:cxn ang="0">
                <a:pos x="408" y="2090"/>
              </a:cxn>
              <a:cxn ang="0">
                <a:pos x="1074" y="1832"/>
              </a:cxn>
              <a:cxn ang="0">
                <a:pos x="800" y="2062"/>
              </a:cxn>
              <a:cxn ang="0">
                <a:pos x="584" y="1658"/>
              </a:cxn>
              <a:cxn ang="0">
                <a:pos x="810" y="1813"/>
              </a:cxn>
              <a:cxn ang="0">
                <a:pos x="635" y="1789"/>
              </a:cxn>
              <a:cxn ang="0">
                <a:pos x="907" y="1780"/>
              </a:cxn>
            </a:cxnLst>
            <a:rect l="0" t="0" r="r" b="b"/>
            <a:pathLst>
              <a:path w="1161" h="2388">
                <a:moveTo>
                  <a:pt x="410" y="2315"/>
                </a:moveTo>
                <a:lnTo>
                  <a:pt x="410" y="2315"/>
                </a:lnTo>
                <a:lnTo>
                  <a:pt x="408" y="2269"/>
                </a:lnTo>
                <a:lnTo>
                  <a:pt x="403" y="2224"/>
                </a:lnTo>
                <a:lnTo>
                  <a:pt x="398" y="2180"/>
                </a:lnTo>
                <a:lnTo>
                  <a:pt x="393" y="2135"/>
                </a:lnTo>
                <a:lnTo>
                  <a:pt x="381" y="2043"/>
                </a:lnTo>
                <a:lnTo>
                  <a:pt x="377" y="1994"/>
                </a:lnTo>
                <a:lnTo>
                  <a:pt x="372" y="1944"/>
                </a:lnTo>
                <a:lnTo>
                  <a:pt x="372" y="1944"/>
                </a:lnTo>
                <a:lnTo>
                  <a:pt x="371" y="1924"/>
                </a:lnTo>
                <a:lnTo>
                  <a:pt x="372" y="1902"/>
                </a:lnTo>
                <a:lnTo>
                  <a:pt x="372" y="1881"/>
                </a:lnTo>
                <a:lnTo>
                  <a:pt x="371" y="1870"/>
                </a:lnTo>
                <a:lnTo>
                  <a:pt x="370" y="1859"/>
                </a:lnTo>
                <a:lnTo>
                  <a:pt x="370" y="1859"/>
                </a:lnTo>
                <a:lnTo>
                  <a:pt x="361" y="1794"/>
                </a:lnTo>
                <a:lnTo>
                  <a:pt x="351" y="1726"/>
                </a:lnTo>
                <a:lnTo>
                  <a:pt x="342" y="1658"/>
                </a:lnTo>
                <a:lnTo>
                  <a:pt x="337" y="1595"/>
                </a:lnTo>
                <a:lnTo>
                  <a:pt x="337" y="1595"/>
                </a:lnTo>
                <a:lnTo>
                  <a:pt x="337" y="1592"/>
                </a:lnTo>
                <a:lnTo>
                  <a:pt x="338" y="1588"/>
                </a:lnTo>
                <a:lnTo>
                  <a:pt x="339" y="1583"/>
                </a:lnTo>
                <a:lnTo>
                  <a:pt x="339" y="1579"/>
                </a:lnTo>
                <a:lnTo>
                  <a:pt x="339" y="1579"/>
                </a:lnTo>
                <a:lnTo>
                  <a:pt x="337" y="1568"/>
                </a:lnTo>
                <a:lnTo>
                  <a:pt x="335" y="1559"/>
                </a:lnTo>
                <a:lnTo>
                  <a:pt x="333" y="1549"/>
                </a:lnTo>
                <a:lnTo>
                  <a:pt x="333" y="1544"/>
                </a:lnTo>
                <a:lnTo>
                  <a:pt x="333" y="1539"/>
                </a:lnTo>
                <a:lnTo>
                  <a:pt x="333" y="1539"/>
                </a:lnTo>
                <a:lnTo>
                  <a:pt x="334" y="1533"/>
                </a:lnTo>
                <a:lnTo>
                  <a:pt x="336" y="1528"/>
                </a:lnTo>
                <a:lnTo>
                  <a:pt x="338" y="1521"/>
                </a:lnTo>
                <a:lnTo>
                  <a:pt x="341" y="1516"/>
                </a:lnTo>
                <a:lnTo>
                  <a:pt x="346" y="1510"/>
                </a:lnTo>
                <a:lnTo>
                  <a:pt x="350" y="1505"/>
                </a:lnTo>
                <a:lnTo>
                  <a:pt x="355" y="1502"/>
                </a:lnTo>
                <a:lnTo>
                  <a:pt x="362" y="1498"/>
                </a:lnTo>
                <a:lnTo>
                  <a:pt x="362" y="1498"/>
                </a:lnTo>
                <a:lnTo>
                  <a:pt x="347" y="1452"/>
                </a:lnTo>
                <a:lnTo>
                  <a:pt x="332" y="1406"/>
                </a:lnTo>
                <a:lnTo>
                  <a:pt x="324" y="1383"/>
                </a:lnTo>
                <a:lnTo>
                  <a:pt x="316" y="1361"/>
                </a:lnTo>
                <a:lnTo>
                  <a:pt x="306" y="1339"/>
                </a:lnTo>
                <a:lnTo>
                  <a:pt x="295" y="1319"/>
                </a:lnTo>
                <a:lnTo>
                  <a:pt x="295" y="1319"/>
                </a:lnTo>
                <a:lnTo>
                  <a:pt x="297" y="1314"/>
                </a:lnTo>
                <a:lnTo>
                  <a:pt x="299" y="1311"/>
                </a:lnTo>
                <a:lnTo>
                  <a:pt x="302" y="1307"/>
                </a:lnTo>
                <a:lnTo>
                  <a:pt x="304" y="1303"/>
                </a:lnTo>
                <a:lnTo>
                  <a:pt x="304" y="1303"/>
                </a:lnTo>
                <a:lnTo>
                  <a:pt x="303" y="1286"/>
                </a:lnTo>
                <a:lnTo>
                  <a:pt x="303" y="1270"/>
                </a:lnTo>
                <a:lnTo>
                  <a:pt x="306" y="1253"/>
                </a:lnTo>
                <a:lnTo>
                  <a:pt x="309" y="1238"/>
                </a:lnTo>
                <a:lnTo>
                  <a:pt x="314" y="1210"/>
                </a:lnTo>
                <a:lnTo>
                  <a:pt x="317" y="1196"/>
                </a:lnTo>
                <a:lnTo>
                  <a:pt x="317" y="1182"/>
                </a:lnTo>
                <a:lnTo>
                  <a:pt x="317" y="1182"/>
                </a:lnTo>
                <a:lnTo>
                  <a:pt x="309" y="1179"/>
                </a:lnTo>
                <a:lnTo>
                  <a:pt x="303" y="1174"/>
                </a:lnTo>
                <a:lnTo>
                  <a:pt x="287" y="1169"/>
                </a:lnTo>
                <a:lnTo>
                  <a:pt x="270" y="1165"/>
                </a:lnTo>
                <a:lnTo>
                  <a:pt x="251" y="1162"/>
                </a:lnTo>
                <a:lnTo>
                  <a:pt x="232" y="1160"/>
                </a:lnTo>
                <a:lnTo>
                  <a:pt x="215" y="1159"/>
                </a:lnTo>
                <a:lnTo>
                  <a:pt x="183" y="1159"/>
                </a:lnTo>
                <a:lnTo>
                  <a:pt x="183" y="1159"/>
                </a:lnTo>
                <a:lnTo>
                  <a:pt x="175" y="1157"/>
                </a:lnTo>
                <a:lnTo>
                  <a:pt x="168" y="1154"/>
                </a:lnTo>
                <a:lnTo>
                  <a:pt x="154" y="1145"/>
                </a:lnTo>
                <a:lnTo>
                  <a:pt x="140" y="1138"/>
                </a:lnTo>
                <a:lnTo>
                  <a:pt x="132" y="1135"/>
                </a:lnTo>
                <a:lnTo>
                  <a:pt x="125" y="1132"/>
                </a:lnTo>
                <a:lnTo>
                  <a:pt x="125" y="1132"/>
                </a:lnTo>
                <a:lnTo>
                  <a:pt x="114" y="1124"/>
                </a:lnTo>
                <a:lnTo>
                  <a:pt x="104" y="1115"/>
                </a:lnTo>
                <a:lnTo>
                  <a:pt x="94" y="1106"/>
                </a:lnTo>
                <a:lnTo>
                  <a:pt x="84" y="1095"/>
                </a:lnTo>
                <a:lnTo>
                  <a:pt x="75" y="1084"/>
                </a:lnTo>
                <a:lnTo>
                  <a:pt x="66" y="1073"/>
                </a:lnTo>
                <a:lnTo>
                  <a:pt x="58" y="1060"/>
                </a:lnTo>
                <a:lnTo>
                  <a:pt x="49" y="1046"/>
                </a:lnTo>
                <a:lnTo>
                  <a:pt x="41" y="1032"/>
                </a:lnTo>
                <a:lnTo>
                  <a:pt x="35" y="1018"/>
                </a:lnTo>
                <a:lnTo>
                  <a:pt x="29" y="1003"/>
                </a:lnTo>
                <a:lnTo>
                  <a:pt x="22" y="987"/>
                </a:lnTo>
                <a:lnTo>
                  <a:pt x="18" y="971"/>
                </a:lnTo>
                <a:lnTo>
                  <a:pt x="13" y="955"/>
                </a:lnTo>
                <a:lnTo>
                  <a:pt x="9" y="938"/>
                </a:lnTo>
                <a:lnTo>
                  <a:pt x="6" y="920"/>
                </a:lnTo>
                <a:lnTo>
                  <a:pt x="6" y="920"/>
                </a:lnTo>
                <a:lnTo>
                  <a:pt x="4" y="900"/>
                </a:lnTo>
                <a:lnTo>
                  <a:pt x="2" y="878"/>
                </a:lnTo>
                <a:lnTo>
                  <a:pt x="0" y="853"/>
                </a:lnTo>
                <a:lnTo>
                  <a:pt x="0" y="828"/>
                </a:lnTo>
                <a:lnTo>
                  <a:pt x="0" y="804"/>
                </a:lnTo>
                <a:lnTo>
                  <a:pt x="1" y="779"/>
                </a:lnTo>
                <a:lnTo>
                  <a:pt x="3" y="755"/>
                </a:lnTo>
                <a:lnTo>
                  <a:pt x="6" y="731"/>
                </a:lnTo>
                <a:lnTo>
                  <a:pt x="6" y="731"/>
                </a:lnTo>
                <a:lnTo>
                  <a:pt x="9" y="719"/>
                </a:lnTo>
                <a:lnTo>
                  <a:pt x="14" y="707"/>
                </a:lnTo>
                <a:lnTo>
                  <a:pt x="18" y="697"/>
                </a:lnTo>
                <a:lnTo>
                  <a:pt x="23" y="687"/>
                </a:lnTo>
                <a:lnTo>
                  <a:pt x="29" y="677"/>
                </a:lnTo>
                <a:lnTo>
                  <a:pt x="35" y="669"/>
                </a:lnTo>
                <a:lnTo>
                  <a:pt x="48" y="653"/>
                </a:lnTo>
                <a:lnTo>
                  <a:pt x="48" y="653"/>
                </a:lnTo>
                <a:lnTo>
                  <a:pt x="55" y="650"/>
                </a:lnTo>
                <a:lnTo>
                  <a:pt x="63" y="647"/>
                </a:lnTo>
                <a:lnTo>
                  <a:pt x="77" y="639"/>
                </a:lnTo>
                <a:lnTo>
                  <a:pt x="91" y="631"/>
                </a:lnTo>
                <a:lnTo>
                  <a:pt x="97" y="628"/>
                </a:lnTo>
                <a:lnTo>
                  <a:pt x="105" y="625"/>
                </a:lnTo>
                <a:lnTo>
                  <a:pt x="105" y="625"/>
                </a:lnTo>
                <a:lnTo>
                  <a:pt x="115" y="623"/>
                </a:lnTo>
                <a:lnTo>
                  <a:pt x="127" y="621"/>
                </a:lnTo>
                <a:lnTo>
                  <a:pt x="139" y="619"/>
                </a:lnTo>
                <a:lnTo>
                  <a:pt x="151" y="619"/>
                </a:lnTo>
                <a:lnTo>
                  <a:pt x="162" y="619"/>
                </a:lnTo>
                <a:lnTo>
                  <a:pt x="173" y="621"/>
                </a:lnTo>
                <a:lnTo>
                  <a:pt x="184" y="623"/>
                </a:lnTo>
                <a:lnTo>
                  <a:pt x="193" y="627"/>
                </a:lnTo>
                <a:lnTo>
                  <a:pt x="193" y="627"/>
                </a:lnTo>
                <a:lnTo>
                  <a:pt x="206" y="636"/>
                </a:lnTo>
                <a:lnTo>
                  <a:pt x="218" y="645"/>
                </a:lnTo>
                <a:lnTo>
                  <a:pt x="229" y="655"/>
                </a:lnTo>
                <a:lnTo>
                  <a:pt x="240" y="667"/>
                </a:lnTo>
                <a:lnTo>
                  <a:pt x="248" y="680"/>
                </a:lnTo>
                <a:lnTo>
                  <a:pt x="257" y="692"/>
                </a:lnTo>
                <a:lnTo>
                  <a:pt x="264" y="705"/>
                </a:lnTo>
                <a:lnTo>
                  <a:pt x="271" y="719"/>
                </a:lnTo>
                <a:lnTo>
                  <a:pt x="271" y="719"/>
                </a:lnTo>
                <a:lnTo>
                  <a:pt x="271" y="698"/>
                </a:lnTo>
                <a:lnTo>
                  <a:pt x="272" y="678"/>
                </a:lnTo>
                <a:lnTo>
                  <a:pt x="274" y="659"/>
                </a:lnTo>
                <a:lnTo>
                  <a:pt x="278" y="642"/>
                </a:lnTo>
                <a:lnTo>
                  <a:pt x="283" y="625"/>
                </a:lnTo>
                <a:lnTo>
                  <a:pt x="291" y="609"/>
                </a:lnTo>
                <a:lnTo>
                  <a:pt x="298" y="594"/>
                </a:lnTo>
                <a:lnTo>
                  <a:pt x="308" y="580"/>
                </a:lnTo>
                <a:lnTo>
                  <a:pt x="308" y="580"/>
                </a:lnTo>
                <a:lnTo>
                  <a:pt x="305" y="576"/>
                </a:lnTo>
                <a:lnTo>
                  <a:pt x="301" y="572"/>
                </a:lnTo>
                <a:lnTo>
                  <a:pt x="296" y="571"/>
                </a:lnTo>
                <a:lnTo>
                  <a:pt x="291" y="570"/>
                </a:lnTo>
                <a:lnTo>
                  <a:pt x="282" y="568"/>
                </a:lnTo>
                <a:lnTo>
                  <a:pt x="279" y="566"/>
                </a:lnTo>
                <a:lnTo>
                  <a:pt x="277" y="563"/>
                </a:lnTo>
                <a:lnTo>
                  <a:pt x="277" y="563"/>
                </a:lnTo>
                <a:lnTo>
                  <a:pt x="276" y="561"/>
                </a:lnTo>
                <a:lnTo>
                  <a:pt x="276" y="559"/>
                </a:lnTo>
                <a:lnTo>
                  <a:pt x="277" y="553"/>
                </a:lnTo>
                <a:lnTo>
                  <a:pt x="279" y="548"/>
                </a:lnTo>
                <a:lnTo>
                  <a:pt x="282" y="543"/>
                </a:lnTo>
                <a:lnTo>
                  <a:pt x="287" y="536"/>
                </a:lnTo>
                <a:lnTo>
                  <a:pt x="289" y="530"/>
                </a:lnTo>
                <a:lnTo>
                  <a:pt x="291" y="522"/>
                </a:lnTo>
                <a:lnTo>
                  <a:pt x="291" y="515"/>
                </a:lnTo>
                <a:lnTo>
                  <a:pt x="291" y="515"/>
                </a:lnTo>
                <a:lnTo>
                  <a:pt x="286" y="511"/>
                </a:lnTo>
                <a:lnTo>
                  <a:pt x="279" y="508"/>
                </a:lnTo>
                <a:lnTo>
                  <a:pt x="266" y="504"/>
                </a:lnTo>
                <a:lnTo>
                  <a:pt x="253" y="498"/>
                </a:lnTo>
                <a:lnTo>
                  <a:pt x="248" y="494"/>
                </a:lnTo>
                <a:lnTo>
                  <a:pt x="244" y="490"/>
                </a:lnTo>
                <a:lnTo>
                  <a:pt x="244" y="490"/>
                </a:lnTo>
                <a:lnTo>
                  <a:pt x="244" y="486"/>
                </a:lnTo>
                <a:lnTo>
                  <a:pt x="245" y="481"/>
                </a:lnTo>
                <a:lnTo>
                  <a:pt x="248" y="471"/>
                </a:lnTo>
                <a:lnTo>
                  <a:pt x="252" y="459"/>
                </a:lnTo>
                <a:lnTo>
                  <a:pt x="256" y="448"/>
                </a:lnTo>
                <a:lnTo>
                  <a:pt x="256" y="448"/>
                </a:lnTo>
                <a:lnTo>
                  <a:pt x="252" y="444"/>
                </a:lnTo>
                <a:lnTo>
                  <a:pt x="248" y="440"/>
                </a:lnTo>
                <a:lnTo>
                  <a:pt x="237" y="433"/>
                </a:lnTo>
                <a:lnTo>
                  <a:pt x="227" y="428"/>
                </a:lnTo>
                <a:lnTo>
                  <a:pt x="221" y="425"/>
                </a:lnTo>
                <a:lnTo>
                  <a:pt x="216" y="422"/>
                </a:lnTo>
                <a:lnTo>
                  <a:pt x="216" y="422"/>
                </a:lnTo>
                <a:lnTo>
                  <a:pt x="222" y="411"/>
                </a:lnTo>
                <a:lnTo>
                  <a:pt x="228" y="399"/>
                </a:lnTo>
                <a:lnTo>
                  <a:pt x="232" y="387"/>
                </a:lnTo>
                <a:lnTo>
                  <a:pt x="235" y="373"/>
                </a:lnTo>
                <a:lnTo>
                  <a:pt x="235" y="373"/>
                </a:lnTo>
                <a:lnTo>
                  <a:pt x="232" y="368"/>
                </a:lnTo>
                <a:lnTo>
                  <a:pt x="227" y="363"/>
                </a:lnTo>
                <a:lnTo>
                  <a:pt x="221" y="359"/>
                </a:lnTo>
                <a:lnTo>
                  <a:pt x="215" y="356"/>
                </a:lnTo>
                <a:lnTo>
                  <a:pt x="202" y="350"/>
                </a:lnTo>
                <a:lnTo>
                  <a:pt x="197" y="345"/>
                </a:lnTo>
                <a:lnTo>
                  <a:pt x="191" y="340"/>
                </a:lnTo>
                <a:lnTo>
                  <a:pt x="191" y="340"/>
                </a:lnTo>
                <a:lnTo>
                  <a:pt x="193" y="335"/>
                </a:lnTo>
                <a:lnTo>
                  <a:pt x="196" y="329"/>
                </a:lnTo>
                <a:lnTo>
                  <a:pt x="198" y="324"/>
                </a:lnTo>
                <a:lnTo>
                  <a:pt x="202" y="320"/>
                </a:lnTo>
                <a:lnTo>
                  <a:pt x="210" y="311"/>
                </a:lnTo>
                <a:lnTo>
                  <a:pt x="216" y="304"/>
                </a:lnTo>
                <a:lnTo>
                  <a:pt x="216" y="304"/>
                </a:lnTo>
                <a:lnTo>
                  <a:pt x="214" y="299"/>
                </a:lnTo>
                <a:lnTo>
                  <a:pt x="210" y="296"/>
                </a:lnTo>
                <a:lnTo>
                  <a:pt x="202" y="291"/>
                </a:lnTo>
                <a:lnTo>
                  <a:pt x="192" y="287"/>
                </a:lnTo>
                <a:lnTo>
                  <a:pt x="183" y="282"/>
                </a:lnTo>
                <a:lnTo>
                  <a:pt x="183" y="282"/>
                </a:lnTo>
                <a:lnTo>
                  <a:pt x="176" y="265"/>
                </a:lnTo>
                <a:lnTo>
                  <a:pt x="168" y="248"/>
                </a:lnTo>
                <a:lnTo>
                  <a:pt x="150" y="214"/>
                </a:lnTo>
                <a:lnTo>
                  <a:pt x="142" y="198"/>
                </a:lnTo>
                <a:lnTo>
                  <a:pt x="136" y="181"/>
                </a:lnTo>
                <a:lnTo>
                  <a:pt x="134" y="172"/>
                </a:lnTo>
                <a:lnTo>
                  <a:pt x="132" y="163"/>
                </a:lnTo>
                <a:lnTo>
                  <a:pt x="131" y="154"/>
                </a:lnTo>
                <a:lnTo>
                  <a:pt x="131" y="145"/>
                </a:lnTo>
                <a:lnTo>
                  <a:pt x="131" y="145"/>
                </a:lnTo>
                <a:lnTo>
                  <a:pt x="137" y="141"/>
                </a:lnTo>
                <a:lnTo>
                  <a:pt x="140" y="136"/>
                </a:lnTo>
                <a:lnTo>
                  <a:pt x="143" y="128"/>
                </a:lnTo>
                <a:lnTo>
                  <a:pt x="146" y="122"/>
                </a:lnTo>
                <a:lnTo>
                  <a:pt x="150" y="107"/>
                </a:lnTo>
                <a:lnTo>
                  <a:pt x="152" y="94"/>
                </a:lnTo>
                <a:lnTo>
                  <a:pt x="152" y="94"/>
                </a:lnTo>
                <a:lnTo>
                  <a:pt x="164" y="89"/>
                </a:lnTo>
                <a:lnTo>
                  <a:pt x="173" y="83"/>
                </a:lnTo>
                <a:lnTo>
                  <a:pt x="190" y="70"/>
                </a:lnTo>
                <a:lnTo>
                  <a:pt x="199" y="64"/>
                </a:lnTo>
                <a:lnTo>
                  <a:pt x="208" y="59"/>
                </a:lnTo>
                <a:lnTo>
                  <a:pt x="219" y="54"/>
                </a:lnTo>
                <a:lnTo>
                  <a:pt x="231" y="52"/>
                </a:lnTo>
                <a:lnTo>
                  <a:pt x="231" y="52"/>
                </a:lnTo>
                <a:lnTo>
                  <a:pt x="238" y="51"/>
                </a:lnTo>
                <a:lnTo>
                  <a:pt x="246" y="52"/>
                </a:lnTo>
                <a:lnTo>
                  <a:pt x="253" y="53"/>
                </a:lnTo>
                <a:lnTo>
                  <a:pt x="260" y="54"/>
                </a:lnTo>
                <a:lnTo>
                  <a:pt x="273" y="59"/>
                </a:lnTo>
                <a:lnTo>
                  <a:pt x="284" y="66"/>
                </a:lnTo>
                <a:lnTo>
                  <a:pt x="296" y="74"/>
                </a:lnTo>
                <a:lnTo>
                  <a:pt x="307" y="82"/>
                </a:lnTo>
                <a:lnTo>
                  <a:pt x="328" y="99"/>
                </a:lnTo>
                <a:lnTo>
                  <a:pt x="328" y="99"/>
                </a:lnTo>
                <a:lnTo>
                  <a:pt x="336" y="128"/>
                </a:lnTo>
                <a:lnTo>
                  <a:pt x="343" y="156"/>
                </a:lnTo>
                <a:lnTo>
                  <a:pt x="353" y="183"/>
                </a:lnTo>
                <a:lnTo>
                  <a:pt x="362" y="210"/>
                </a:lnTo>
                <a:lnTo>
                  <a:pt x="383" y="262"/>
                </a:lnTo>
                <a:lnTo>
                  <a:pt x="404" y="313"/>
                </a:lnTo>
                <a:lnTo>
                  <a:pt x="426" y="364"/>
                </a:lnTo>
                <a:lnTo>
                  <a:pt x="446" y="415"/>
                </a:lnTo>
                <a:lnTo>
                  <a:pt x="455" y="441"/>
                </a:lnTo>
                <a:lnTo>
                  <a:pt x="463" y="468"/>
                </a:lnTo>
                <a:lnTo>
                  <a:pt x="472" y="494"/>
                </a:lnTo>
                <a:lnTo>
                  <a:pt x="478" y="521"/>
                </a:lnTo>
                <a:lnTo>
                  <a:pt x="478" y="521"/>
                </a:lnTo>
                <a:lnTo>
                  <a:pt x="490" y="528"/>
                </a:lnTo>
                <a:lnTo>
                  <a:pt x="502" y="534"/>
                </a:lnTo>
                <a:lnTo>
                  <a:pt x="514" y="540"/>
                </a:lnTo>
                <a:lnTo>
                  <a:pt x="526" y="547"/>
                </a:lnTo>
                <a:lnTo>
                  <a:pt x="526" y="547"/>
                </a:lnTo>
                <a:lnTo>
                  <a:pt x="560" y="612"/>
                </a:lnTo>
                <a:lnTo>
                  <a:pt x="595" y="680"/>
                </a:lnTo>
                <a:lnTo>
                  <a:pt x="595" y="680"/>
                </a:lnTo>
                <a:lnTo>
                  <a:pt x="613" y="747"/>
                </a:lnTo>
                <a:lnTo>
                  <a:pt x="631" y="817"/>
                </a:lnTo>
                <a:lnTo>
                  <a:pt x="631" y="817"/>
                </a:lnTo>
                <a:lnTo>
                  <a:pt x="630" y="826"/>
                </a:lnTo>
                <a:lnTo>
                  <a:pt x="630" y="836"/>
                </a:lnTo>
                <a:lnTo>
                  <a:pt x="630" y="855"/>
                </a:lnTo>
                <a:lnTo>
                  <a:pt x="632" y="899"/>
                </a:lnTo>
                <a:lnTo>
                  <a:pt x="632" y="920"/>
                </a:lnTo>
                <a:lnTo>
                  <a:pt x="630" y="943"/>
                </a:lnTo>
                <a:lnTo>
                  <a:pt x="628" y="955"/>
                </a:lnTo>
                <a:lnTo>
                  <a:pt x="626" y="965"/>
                </a:lnTo>
                <a:lnTo>
                  <a:pt x="622" y="976"/>
                </a:lnTo>
                <a:lnTo>
                  <a:pt x="617" y="987"/>
                </a:lnTo>
                <a:lnTo>
                  <a:pt x="617" y="987"/>
                </a:lnTo>
                <a:lnTo>
                  <a:pt x="620" y="989"/>
                </a:lnTo>
                <a:lnTo>
                  <a:pt x="623" y="992"/>
                </a:lnTo>
                <a:lnTo>
                  <a:pt x="626" y="1001"/>
                </a:lnTo>
                <a:lnTo>
                  <a:pt x="628" y="1011"/>
                </a:lnTo>
                <a:lnTo>
                  <a:pt x="631" y="1022"/>
                </a:lnTo>
                <a:lnTo>
                  <a:pt x="634" y="1034"/>
                </a:lnTo>
                <a:lnTo>
                  <a:pt x="637" y="1045"/>
                </a:lnTo>
                <a:lnTo>
                  <a:pt x="641" y="1054"/>
                </a:lnTo>
                <a:lnTo>
                  <a:pt x="643" y="1059"/>
                </a:lnTo>
                <a:lnTo>
                  <a:pt x="646" y="1062"/>
                </a:lnTo>
                <a:lnTo>
                  <a:pt x="646" y="1062"/>
                </a:lnTo>
                <a:lnTo>
                  <a:pt x="644" y="1069"/>
                </a:lnTo>
                <a:lnTo>
                  <a:pt x="645" y="1076"/>
                </a:lnTo>
                <a:lnTo>
                  <a:pt x="646" y="1082"/>
                </a:lnTo>
                <a:lnTo>
                  <a:pt x="651" y="1089"/>
                </a:lnTo>
                <a:lnTo>
                  <a:pt x="651" y="1089"/>
                </a:lnTo>
                <a:lnTo>
                  <a:pt x="655" y="1073"/>
                </a:lnTo>
                <a:lnTo>
                  <a:pt x="657" y="1054"/>
                </a:lnTo>
                <a:lnTo>
                  <a:pt x="659" y="1036"/>
                </a:lnTo>
                <a:lnTo>
                  <a:pt x="659" y="1018"/>
                </a:lnTo>
                <a:lnTo>
                  <a:pt x="660" y="982"/>
                </a:lnTo>
                <a:lnTo>
                  <a:pt x="660" y="964"/>
                </a:lnTo>
                <a:lnTo>
                  <a:pt x="661" y="947"/>
                </a:lnTo>
                <a:lnTo>
                  <a:pt x="661" y="947"/>
                </a:lnTo>
                <a:lnTo>
                  <a:pt x="664" y="931"/>
                </a:lnTo>
                <a:lnTo>
                  <a:pt x="667" y="915"/>
                </a:lnTo>
                <a:lnTo>
                  <a:pt x="670" y="898"/>
                </a:lnTo>
                <a:lnTo>
                  <a:pt x="671" y="881"/>
                </a:lnTo>
                <a:lnTo>
                  <a:pt x="671" y="881"/>
                </a:lnTo>
                <a:lnTo>
                  <a:pt x="672" y="852"/>
                </a:lnTo>
                <a:lnTo>
                  <a:pt x="671" y="823"/>
                </a:lnTo>
                <a:lnTo>
                  <a:pt x="672" y="795"/>
                </a:lnTo>
                <a:lnTo>
                  <a:pt x="673" y="781"/>
                </a:lnTo>
                <a:lnTo>
                  <a:pt x="675" y="768"/>
                </a:lnTo>
                <a:lnTo>
                  <a:pt x="675" y="768"/>
                </a:lnTo>
                <a:lnTo>
                  <a:pt x="677" y="765"/>
                </a:lnTo>
                <a:lnTo>
                  <a:pt x="680" y="761"/>
                </a:lnTo>
                <a:lnTo>
                  <a:pt x="682" y="758"/>
                </a:lnTo>
                <a:lnTo>
                  <a:pt x="684" y="755"/>
                </a:lnTo>
                <a:lnTo>
                  <a:pt x="684" y="755"/>
                </a:lnTo>
                <a:lnTo>
                  <a:pt x="685" y="747"/>
                </a:lnTo>
                <a:lnTo>
                  <a:pt x="686" y="740"/>
                </a:lnTo>
                <a:lnTo>
                  <a:pt x="686" y="726"/>
                </a:lnTo>
                <a:lnTo>
                  <a:pt x="687" y="718"/>
                </a:lnTo>
                <a:lnTo>
                  <a:pt x="688" y="711"/>
                </a:lnTo>
                <a:lnTo>
                  <a:pt x="690" y="704"/>
                </a:lnTo>
                <a:lnTo>
                  <a:pt x="695" y="698"/>
                </a:lnTo>
                <a:lnTo>
                  <a:pt x="695" y="698"/>
                </a:lnTo>
                <a:lnTo>
                  <a:pt x="692" y="687"/>
                </a:lnTo>
                <a:lnTo>
                  <a:pt x="692" y="677"/>
                </a:lnTo>
                <a:lnTo>
                  <a:pt x="694" y="668"/>
                </a:lnTo>
                <a:lnTo>
                  <a:pt x="699" y="658"/>
                </a:lnTo>
                <a:lnTo>
                  <a:pt x="699" y="658"/>
                </a:lnTo>
                <a:lnTo>
                  <a:pt x="692" y="651"/>
                </a:lnTo>
                <a:lnTo>
                  <a:pt x="690" y="646"/>
                </a:lnTo>
                <a:lnTo>
                  <a:pt x="688" y="642"/>
                </a:lnTo>
                <a:lnTo>
                  <a:pt x="688" y="642"/>
                </a:lnTo>
                <a:lnTo>
                  <a:pt x="688" y="635"/>
                </a:lnTo>
                <a:lnTo>
                  <a:pt x="690" y="629"/>
                </a:lnTo>
                <a:lnTo>
                  <a:pt x="694" y="625"/>
                </a:lnTo>
                <a:lnTo>
                  <a:pt x="698" y="622"/>
                </a:lnTo>
                <a:lnTo>
                  <a:pt x="706" y="614"/>
                </a:lnTo>
                <a:lnTo>
                  <a:pt x="710" y="611"/>
                </a:lnTo>
                <a:lnTo>
                  <a:pt x="713" y="607"/>
                </a:lnTo>
                <a:lnTo>
                  <a:pt x="713" y="607"/>
                </a:lnTo>
                <a:lnTo>
                  <a:pt x="713" y="600"/>
                </a:lnTo>
                <a:lnTo>
                  <a:pt x="712" y="594"/>
                </a:lnTo>
                <a:lnTo>
                  <a:pt x="714" y="580"/>
                </a:lnTo>
                <a:lnTo>
                  <a:pt x="716" y="565"/>
                </a:lnTo>
                <a:lnTo>
                  <a:pt x="720" y="549"/>
                </a:lnTo>
                <a:lnTo>
                  <a:pt x="723" y="532"/>
                </a:lnTo>
                <a:lnTo>
                  <a:pt x="727" y="515"/>
                </a:lnTo>
                <a:lnTo>
                  <a:pt x="729" y="496"/>
                </a:lnTo>
                <a:lnTo>
                  <a:pt x="730" y="478"/>
                </a:lnTo>
                <a:lnTo>
                  <a:pt x="730" y="478"/>
                </a:lnTo>
                <a:lnTo>
                  <a:pt x="734" y="472"/>
                </a:lnTo>
                <a:lnTo>
                  <a:pt x="736" y="470"/>
                </a:lnTo>
                <a:lnTo>
                  <a:pt x="740" y="468"/>
                </a:lnTo>
                <a:lnTo>
                  <a:pt x="740" y="468"/>
                </a:lnTo>
                <a:lnTo>
                  <a:pt x="736" y="465"/>
                </a:lnTo>
                <a:lnTo>
                  <a:pt x="734" y="462"/>
                </a:lnTo>
                <a:lnTo>
                  <a:pt x="732" y="459"/>
                </a:lnTo>
                <a:lnTo>
                  <a:pt x="730" y="456"/>
                </a:lnTo>
                <a:lnTo>
                  <a:pt x="729" y="448"/>
                </a:lnTo>
                <a:lnTo>
                  <a:pt x="730" y="443"/>
                </a:lnTo>
                <a:lnTo>
                  <a:pt x="730" y="443"/>
                </a:lnTo>
                <a:lnTo>
                  <a:pt x="713" y="426"/>
                </a:lnTo>
                <a:lnTo>
                  <a:pt x="697" y="408"/>
                </a:lnTo>
                <a:lnTo>
                  <a:pt x="682" y="389"/>
                </a:lnTo>
                <a:lnTo>
                  <a:pt x="666" y="372"/>
                </a:lnTo>
                <a:lnTo>
                  <a:pt x="666" y="372"/>
                </a:lnTo>
                <a:lnTo>
                  <a:pt x="664" y="364"/>
                </a:lnTo>
                <a:lnTo>
                  <a:pt x="660" y="355"/>
                </a:lnTo>
                <a:lnTo>
                  <a:pt x="654" y="340"/>
                </a:lnTo>
                <a:lnTo>
                  <a:pt x="646" y="324"/>
                </a:lnTo>
                <a:lnTo>
                  <a:pt x="644" y="317"/>
                </a:lnTo>
                <a:lnTo>
                  <a:pt x="642" y="307"/>
                </a:lnTo>
                <a:lnTo>
                  <a:pt x="642" y="307"/>
                </a:lnTo>
                <a:lnTo>
                  <a:pt x="641" y="298"/>
                </a:lnTo>
                <a:lnTo>
                  <a:pt x="641" y="289"/>
                </a:lnTo>
                <a:lnTo>
                  <a:pt x="643" y="271"/>
                </a:lnTo>
                <a:lnTo>
                  <a:pt x="646" y="251"/>
                </a:lnTo>
                <a:lnTo>
                  <a:pt x="651" y="232"/>
                </a:lnTo>
                <a:lnTo>
                  <a:pt x="657" y="214"/>
                </a:lnTo>
                <a:lnTo>
                  <a:pt x="665" y="196"/>
                </a:lnTo>
                <a:lnTo>
                  <a:pt x="672" y="180"/>
                </a:lnTo>
                <a:lnTo>
                  <a:pt x="680" y="165"/>
                </a:lnTo>
                <a:lnTo>
                  <a:pt x="680" y="165"/>
                </a:lnTo>
                <a:lnTo>
                  <a:pt x="684" y="158"/>
                </a:lnTo>
                <a:lnTo>
                  <a:pt x="691" y="153"/>
                </a:lnTo>
                <a:lnTo>
                  <a:pt x="707" y="139"/>
                </a:lnTo>
                <a:lnTo>
                  <a:pt x="715" y="131"/>
                </a:lnTo>
                <a:lnTo>
                  <a:pt x="721" y="124"/>
                </a:lnTo>
                <a:lnTo>
                  <a:pt x="723" y="120"/>
                </a:lnTo>
                <a:lnTo>
                  <a:pt x="726" y="115"/>
                </a:lnTo>
                <a:lnTo>
                  <a:pt x="726" y="111"/>
                </a:lnTo>
                <a:lnTo>
                  <a:pt x="726" y="106"/>
                </a:lnTo>
                <a:lnTo>
                  <a:pt x="726" y="106"/>
                </a:lnTo>
                <a:lnTo>
                  <a:pt x="730" y="106"/>
                </a:lnTo>
                <a:lnTo>
                  <a:pt x="733" y="105"/>
                </a:lnTo>
                <a:lnTo>
                  <a:pt x="736" y="100"/>
                </a:lnTo>
                <a:lnTo>
                  <a:pt x="738" y="96"/>
                </a:lnTo>
                <a:lnTo>
                  <a:pt x="743" y="87"/>
                </a:lnTo>
                <a:lnTo>
                  <a:pt x="746" y="83"/>
                </a:lnTo>
                <a:lnTo>
                  <a:pt x="750" y="81"/>
                </a:lnTo>
                <a:lnTo>
                  <a:pt x="750" y="81"/>
                </a:lnTo>
                <a:lnTo>
                  <a:pt x="751" y="76"/>
                </a:lnTo>
                <a:lnTo>
                  <a:pt x="753" y="70"/>
                </a:lnTo>
                <a:lnTo>
                  <a:pt x="756" y="66"/>
                </a:lnTo>
                <a:lnTo>
                  <a:pt x="757" y="60"/>
                </a:lnTo>
                <a:lnTo>
                  <a:pt x="757" y="60"/>
                </a:lnTo>
                <a:lnTo>
                  <a:pt x="763" y="59"/>
                </a:lnTo>
                <a:lnTo>
                  <a:pt x="768" y="56"/>
                </a:lnTo>
                <a:lnTo>
                  <a:pt x="773" y="54"/>
                </a:lnTo>
                <a:lnTo>
                  <a:pt x="776" y="50"/>
                </a:lnTo>
                <a:lnTo>
                  <a:pt x="782" y="41"/>
                </a:lnTo>
                <a:lnTo>
                  <a:pt x="788" y="32"/>
                </a:lnTo>
                <a:lnTo>
                  <a:pt x="793" y="22"/>
                </a:lnTo>
                <a:lnTo>
                  <a:pt x="798" y="13"/>
                </a:lnTo>
                <a:lnTo>
                  <a:pt x="802" y="9"/>
                </a:lnTo>
                <a:lnTo>
                  <a:pt x="805" y="5"/>
                </a:lnTo>
                <a:lnTo>
                  <a:pt x="809" y="2"/>
                </a:lnTo>
                <a:lnTo>
                  <a:pt x="814" y="0"/>
                </a:lnTo>
                <a:lnTo>
                  <a:pt x="814" y="0"/>
                </a:lnTo>
                <a:lnTo>
                  <a:pt x="818" y="8"/>
                </a:lnTo>
                <a:lnTo>
                  <a:pt x="819" y="17"/>
                </a:lnTo>
                <a:lnTo>
                  <a:pt x="820" y="25"/>
                </a:lnTo>
                <a:lnTo>
                  <a:pt x="820" y="34"/>
                </a:lnTo>
                <a:lnTo>
                  <a:pt x="819" y="51"/>
                </a:lnTo>
                <a:lnTo>
                  <a:pt x="820" y="61"/>
                </a:lnTo>
                <a:lnTo>
                  <a:pt x="821" y="70"/>
                </a:lnTo>
                <a:lnTo>
                  <a:pt x="821" y="70"/>
                </a:lnTo>
                <a:lnTo>
                  <a:pt x="825" y="83"/>
                </a:lnTo>
                <a:lnTo>
                  <a:pt x="831" y="95"/>
                </a:lnTo>
                <a:lnTo>
                  <a:pt x="837" y="108"/>
                </a:lnTo>
                <a:lnTo>
                  <a:pt x="844" y="120"/>
                </a:lnTo>
                <a:lnTo>
                  <a:pt x="859" y="143"/>
                </a:lnTo>
                <a:lnTo>
                  <a:pt x="867" y="156"/>
                </a:lnTo>
                <a:lnTo>
                  <a:pt x="873" y="168"/>
                </a:lnTo>
                <a:lnTo>
                  <a:pt x="873" y="168"/>
                </a:lnTo>
                <a:lnTo>
                  <a:pt x="882" y="193"/>
                </a:lnTo>
                <a:lnTo>
                  <a:pt x="888" y="217"/>
                </a:lnTo>
                <a:lnTo>
                  <a:pt x="894" y="242"/>
                </a:lnTo>
                <a:lnTo>
                  <a:pt x="896" y="265"/>
                </a:lnTo>
                <a:lnTo>
                  <a:pt x="895" y="289"/>
                </a:lnTo>
                <a:lnTo>
                  <a:pt x="894" y="312"/>
                </a:lnTo>
                <a:lnTo>
                  <a:pt x="889" y="336"/>
                </a:lnTo>
                <a:lnTo>
                  <a:pt x="883" y="359"/>
                </a:lnTo>
                <a:lnTo>
                  <a:pt x="883" y="359"/>
                </a:lnTo>
                <a:lnTo>
                  <a:pt x="877" y="368"/>
                </a:lnTo>
                <a:lnTo>
                  <a:pt x="870" y="377"/>
                </a:lnTo>
                <a:lnTo>
                  <a:pt x="858" y="395"/>
                </a:lnTo>
                <a:lnTo>
                  <a:pt x="847" y="413"/>
                </a:lnTo>
                <a:lnTo>
                  <a:pt x="840" y="422"/>
                </a:lnTo>
                <a:lnTo>
                  <a:pt x="834" y="430"/>
                </a:lnTo>
                <a:lnTo>
                  <a:pt x="834" y="430"/>
                </a:lnTo>
                <a:lnTo>
                  <a:pt x="839" y="442"/>
                </a:lnTo>
                <a:lnTo>
                  <a:pt x="841" y="447"/>
                </a:lnTo>
                <a:lnTo>
                  <a:pt x="841" y="455"/>
                </a:lnTo>
                <a:lnTo>
                  <a:pt x="841" y="455"/>
                </a:lnTo>
                <a:lnTo>
                  <a:pt x="840" y="458"/>
                </a:lnTo>
                <a:lnTo>
                  <a:pt x="839" y="459"/>
                </a:lnTo>
                <a:lnTo>
                  <a:pt x="835" y="462"/>
                </a:lnTo>
                <a:lnTo>
                  <a:pt x="829" y="464"/>
                </a:lnTo>
                <a:lnTo>
                  <a:pt x="827" y="465"/>
                </a:lnTo>
                <a:lnTo>
                  <a:pt x="825" y="468"/>
                </a:lnTo>
                <a:lnTo>
                  <a:pt x="825" y="468"/>
                </a:lnTo>
                <a:lnTo>
                  <a:pt x="828" y="479"/>
                </a:lnTo>
                <a:lnTo>
                  <a:pt x="831" y="494"/>
                </a:lnTo>
                <a:lnTo>
                  <a:pt x="832" y="509"/>
                </a:lnTo>
                <a:lnTo>
                  <a:pt x="833" y="526"/>
                </a:lnTo>
                <a:lnTo>
                  <a:pt x="833" y="560"/>
                </a:lnTo>
                <a:lnTo>
                  <a:pt x="834" y="592"/>
                </a:lnTo>
                <a:lnTo>
                  <a:pt x="834" y="592"/>
                </a:lnTo>
                <a:lnTo>
                  <a:pt x="835" y="598"/>
                </a:lnTo>
                <a:lnTo>
                  <a:pt x="837" y="604"/>
                </a:lnTo>
                <a:lnTo>
                  <a:pt x="837" y="606"/>
                </a:lnTo>
                <a:lnTo>
                  <a:pt x="837" y="608"/>
                </a:lnTo>
                <a:lnTo>
                  <a:pt x="836" y="611"/>
                </a:lnTo>
                <a:lnTo>
                  <a:pt x="834" y="613"/>
                </a:lnTo>
                <a:lnTo>
                  <a:pt x="834" y="613"/>
                </a:lnTo>
                <a:lnTo>
                  <a:pt x="839" y="617"/>
                </a:lnTo>
                <a:lnTo>
                  <a:pt x="844" y="624"/>
                </a:lnTo>
                <a:lnTo>
                  <a:pt x="852" y="638"/>
                </a:lnTo>
                <a:lnTo>
                  <a:pt x="852" y="638"/>
                </a:lnTo>
                <a:lnTo>
                  <a:pt x="850" y="645"/>
                </a:lnTo>
                <a:lnTo>
                  <a:pt x="846" y="652"/>
                </a:lnTo>
                <a:lnTo>
                  <a:pt x="842" y="658"/>
                </a:lnTo>
                <a:lnTo>
                  <a:pt x="840" y="665"/>
                </a:lnTo>
                <a:lnTo>
                  <a:pt x="840" y="665"/>
                </a:lnTo>
                <a:lnTo>
                  <a:pt x="839" y="671"/>
                </a:lnTo>
                <a:lnTo>
                  <a:pt x="839" y="676"/>
                </a:lnTo>
                <a:lnTo>
                  <a:pt x="841" y="688"/>
                </a:lnTo>
                <a:lnTo>
                  <a:pt x="844" y="701"/>
                </a:lnTo>
                <a:lnTo>
                  <a:pt x="846" y="713"/>
                </a:lnTo>
                <a:lnTo>
                  <a:pt x="846" y="713"/>
                </a:lnTo>
                <a:lnTo>
                  <a:pt x="846" y="721"/>
                </a:lnTo>
                <a:lnTo>
                  <a:pt x="843" y="730"/>
                </a:lnTo>
                <a:lnTo>
                  <a:pt x="842" y="738"/>
                </a:lnTo>
                <a:lnTo>
                  <a:pt x="841" y="748"/>
                </a:lnTo>
                <a:lnTo>
                  <a:pt x="841" y="748"/>
                </a:lnTo>
                <a:lnTo>
                  <a:pt x="843" y="773"/>
                </a:lnTo>
                <a:lnTo>
                  <a:pt x="844" y="797"/>
                </a:lnTo>
                <a:lnTo>
                  <a:pt x="846" y="822"/>
                </a:lnTo>
                <a:lnTo>
                  <a:pt x="846" y="834"/>
                </a:lnTo>
                <a:lnTo>
                  <a:pt x="843" y="846"/>
                </a:lnTo>
                <a:lnTo>
                  <a:pt x="843" y="846"/>
                </a:lnTo>
                <a:lnTo>
                  <a:pt x="844" y="849"/>
                </a:lnTo>
                <a:lnTo>
                  <a:pt x="843" y="851"/>
                </a:lnTo>
                <a:lnTo>
                  <a:pt x="842" y="852"/>
                </a:lnTo>
                <a:lnTo>
                  <a:pt x="841" y="853"/>
                </a:lnTo>
                <a:lnTo>
                  <a:pt x="838" y="855"/>
                </a:lnTo>
                <a:lnTo>
                  <a:pt x="836" y="856"/>
                </a:lnTo>
                <a:lnTo>
                  <a:pt x="836" y="858"/>
                </a:lnTo>
                <a:lnTo>
                  <a:pt x="836" y="858"/>
                </a:lnTo>
                <a:lnTo>
                  <a:pt x="844" y="884"/>
                </a:lnTo>
                <a:lnTo>
                  <a:pt x="855" y="909"/>
                </a:lnTo>
                <a:lnTo>
                  <a:pt x="877" y="958"/>
                </a:lnTo>
                <a:lnTo>
                  <a:pt x="877" y="958"/>
                </a:lnTo>
                <a:lnTo>
                  <a:pt x="880" y="953"/>
                </a:lnTo>
                <a:lnTo>
                  <a:pt x="882" y="946"/>
                </a:lnTo>
                <a:lnTo>
                  <a:pt x="885" y="931"/>
                </a:lnTo>
                <a:lnTo>
                  <a:pt x="885" y="916"/>
                </a:lnTo>
                <a:lnTo>
                  <a:pt x="885" y="903"/>
                </a:lnTo>
                <a:lnTo>
                  <a:pt x="885" y="903"/>
                </a:lnTo>
                <a:lnTo>
                  <a:pt x="894" y="878"/>
                </a:lnTo>
                <a:lnTo>
                  <a:pt x="900" y="851"/>
                </a:lnTo>
                <a:lnTo>
                  <a:pt x="903" y="837"/>
                </a:lnTo>
                <a:lnTo>
                  <a:pt x="906" y="823"/>
                </a:lnTo>
                <a:lnTo>
                  <a:pt x="907" y="810"/>
                </a:lnTo>
                <a:lnTo>
                  <a:pt x="907" y="797"/>
                </a:lnTo>
                <a:lnTo>
                  <a:pt x="907" y="797"/>
                </a:lnTo>
                <a:lnTo>
                  <a:pt x="911" y="791"/>
                </a:lnTo>
                <a:lnTo>
                  <a:pt x="913" y="788"/>
                </a:lnTo>
                <a:lnTo>
                  <a:pt x="916" y="786"/>
                </a:lnTo>
                <a:lnTo>
                  <a:pt x="916" y="786"/>
                </a:lnTo>
                <a:lnTo>
                  <a:pt x="915" y="775"/>
                </a:lnTo>
                <a:lnTo>
                  <a:pt x="916" y="763"/>
                </a:lnTo>
                <a:lnTo>
                  <a:pt x="919" y="736"/>
                </a:lnTo>
                <a:lnTo>
                  <a:pt x="920" y="722"/>
                </a:lnTo>
                <a:lnTo>
                  <a:pt x="922" y="708"/>
                </a:lnTo>
                <a:lnTo>
                  <a:pt x="922" y="695"/>
                </a:lnTo>
                <a:lnTo>
                  <a:pt x="920" y="682"/>
                </a:lnTo>
                <a:lnTo>
                  <a:pt x="920" y="682"/>
                </a:lnTo>
                <a:lnTo>
                  <a:pt x="924" y="680"/>
                </a:lnTo>
                <a:lnTo>
                  <a:pt x="926" y="677"/>
                </a:lnTo>
                <a:lnTo>
                  <a:pt x="930" y="671"/>
                </a:lnTo>
                <a:lnTo>
                  <a:pt x="931" y="669"/>
                </a:lnTo>
                <a:lnTo>
                  <a:pt x="933" y="667"/>
                </a:lnTo>
                <a:lnTo>
                  <a:pt x="937" y="666"/>
                </a:lnTo>
                <a:lnTo>
                  <a:pt x="940" y="667"/>
                </a:lnTo>
                <a:lnTo>
                  <a:pt x="940" y="667"/>
                </a:lnTo>
                <a:lnTo>
                  <a:pt x="949" y="646"/>
                </a:lnTo>
                <a:lnTo>
                  <a:pt x="958" y="625"/>
                </a:lnTo>
                <a:lnTo>
                  <a:pt x="965" y="602"/>
                </a:lnTo>
                <a:lnTo>
                  <a:pt x="973" y="580"/>
                </a:lnTo>
                <a:lnTo>
                  <a:pt x="986" y="536"/>
                </a:lnTo>
                <a:lnTo>
                  <a:pt x="992" y="515"/>
                </a:lnTo>
                <a:lnTo>
                  <a:pt x="1000" y="494"/>
                </a:lnTo>
                <a:lnTo>
                  <a:pt x="1000" y="494"/>
                </a:lnTo>
                <a:lnTo>
                  <a:pt x="995" y="487"/>
                </a:lnTo>
                <a:lnTo>
                  <a:pt x="991" y="479"/>
                </a:lnTo>
                <a:lnTo>
                  <a:pt x="991" y="479"/>
                </a:lnTo>
                <a:lnTo>
                  <a:pt x="993" y="476"/>
                </a:lnTo>
                <a:lnTo>
                  <a:pt x="994" y="472"/>
                </a:lnTo>
                <a:lnTo>
                  <a:pt x="1000" y="465"/>
                </a:lnTo>
                <a:lnTo>
                  <a:pt x="1000" y="465"/>
                </a:lnTo>
                <a:lnTo>
                  <a:pt x="992" y="453"/>
                </a:lnTo>
                <a:lnTo>
                  <a:pt x="988" y="447"/>
                </a:lnTo>
                <a:lnTo>
                  <a:pt x="983" y="443"/>
                </a:lnTo>
                <a:lnTo>
                  <a:pt x="983" y="443"/>
                </a:lnTo>
                <a:lnTo>
                  <a:pt x="977" y="408"/>
                </a:lnTo>
                <a:lnTo>
                  <a:pt x="975" y="393"/>
                </a:lnTo>
                <a:lnTo>
                  <a:pt x="971" y="375"/>
                </a:lnTo>
                <a:lnTo>
                  <a:pt x="971" y="375"/>
                </a:lnTo>
                <a:lnTo>
                  <a:pt x="975" y="345"/>
                </a:lnTo>
                <a:lnTo>
                  <a:pt x="983" y="311"/>
                </a:lnTo>
                <a:lnTo>
                  <a:pt x="987" y="294"/>
                </a:lnTo>
                <a:lnTo>
                  <a:pt x="992" y="278"/>
                </a:lnTo>
                <a:lnTo>
                  <a:pt x="998" y="262"/>
                </a:lnTo>
                <a:lnTo>
                  <a:pt x="1004" y="247"/>
                </a:lnTo>
                <a:lnTo>
                  <a:pt x="1004" y="247"/>
                </a:lnTo>
                <a:lnTo>
                  <a:pt x="1008" y="245"/>
                </a:lnTo>
                <a:lnTo>
                  <a:pt x="1014" y="243"/>
                </a:lnTo>
                <a:lnTo>
                  <a:pt x="1024" y="242"/>
                </a:lnTo>
                <a:lnTo>
                  <a:pt x="1036" y="242"/>
                </a:lnTo>
                <a:lnTo>
                  <a:pt x="1047" y="243"/>
                </a:lnTo>
                <a:lnTo>
                  <a:pt x="1070" y="246"/>
                </a:lnTo>
                <a:lnTo>
                  <a:pt x="1081" y="247"/>
                </a:lnTo>
                <a:lnTo>
                  <a:pt x="1091" y="245"/>
                </a:lnTo>
                <a:lnTo>
                  <a:pt x="1091" y="245"/>
                </a:lnTo>
                <a:lnTo>
                  <a:pt x="1096" y="249"/>
                </a:lnTo>
                <a:lnTo>
                  <a:pt x="1100" y="252"/>
                </a:lnTo>
                <a:lnTo>
                  <a:pt x="1112" y="258"/>
                </a:lnTo>
                <a:lnTo>
                  <a:pt x="1124" y="262"/>
                </a:lnTo>
                <a:lnTo>
                  <a:pt x="1135" y="268"/>
                </a:lnTo>
                <a:lnTo>
                  <a:pt x="1135" y="268"/>
                </a:lnTo>
                <a:lnTo>
                  <a:pt x="1136" y="294"/>
                </a:lnTo>
                <a:lnTo>
                  <a:pt x="1136" y="322"/>
                </a:lnTo>
                <a:lnTo>
                  <a:pt x="1135" y="350"/>
                </a:lnTo>
                <a:lnTo>
                  <a:pt x="1130" y="377"/>
                </a:lnTo>
                <a:lnTo>
                  <a:pt x="1127" y="390"/>
                </a:lnTo>
                <a:lnTo>
                  <a:pt x="1123" y="403"/>
                </a:lnTo>
                <a:lnTo>
                  <a:pt x="1119" y="416"/>
                </a:lnTo>
                <a:lnTo>
                  <a:pt x="1113" y="429"/>
                </a:lnTo>
                <a:lnTo>
                  <a:pt x="1108" y="441"/>
                </a:lnTo>
                <a:lnTo>
                  <a:pt x="1101" y="453"/>
                </a:lnTo>
                <a:lnTo>
                  <a:pt x="1093" y="463"/>
                </a:lnTo>
                <a:lnTo>
                  <a:pt x="1084" y="474"/>
                </a:lnTo>
                <a:lnTo>
                  <a:pt x="1084" y="474"/>
                </a:lnTo>
                <a:lnTo>
                  <a:pt x="1085" y="477"/>
                </a:lnTo>
                <a:lnTo>
                  <a:pt x="1088" y="479"/>
                </a:lnTo>
                <a:lnTo>
                  <a:pt x="1093" y="481"/>
                </a:lnTo>
                <a:lnTo>
                  <a:pt x="1098" y="485"/>
                </a:lnTo>
                <a:lnTo>
                  <a:pt x="1100" y="487"/>
                </a:lnTo>
                <a:lnTo>
                  <a:pt x="1101" y="490"/>
                </a:lnTo>
                <a:lnTo>
                  <a:pt x="1101" y="490"/>
                </a:lnTo>
                <a:lnTo>
                  <a:pt x="1098" y="498"/>
                </a:lnTo>
                <a:lnTo>
                  <a:pt x="1096" y="502"/>
                </a:lnTo>
                <a:lnTo>
                  <a:pt x="1094" y="504"/>
                </a:lnTo>
                <a:lnTo>
                  <a:pt x="1091" y="506"/>
                </a:lnTo>
                <a:lnTo>
                  <a:pt x="1086" y="508"/>
                </a:lnTo>
                <a:lnTo>
                  <a:pt x="1082" y="509"/>
                </a:lnTo>
                <a:lnTo>
                  <a:pt x="1077" y="509"/>
                </a:lnTo>
                <a:lnTo>
                  <a:pt x="1077" y="509"/>
                </a:lnTo>
                <a:lnTo>
                  <a:pt x="1075" y="550"/>
                </a:lnTo>
                <a:lnTo>
                  <a:pt x="1074" y="594"/>
                </a:lnTo>
                <a:lnTo>
                  <a:pt x="1074" y="639"/>
                </a:lnTo>
                <a:lnTo>
                  <a:pt x="1073" y="682"/>
                </a:lnTo>
                <a:lnTo>
                  <a:pt x="1073" y="682"/>
                </a:lnTo>
                <a:lnTo>
                  <a:pt x="1078" y="683"/>
                </a:lnTo>
                <a:lnTo>
                  <a:pt x="1083" y="686"/>
                </a:lnTo>
                <a:lnTo>
                  <a:pt x="1089" y="690"/>
                </a:lnTo>
                <a:lnTo>
                  <a:pt x="1090" y="693"/>
                </a:lnTo>
                <a:lnTo>
                  <a:pt x="1091" y="696"/>
                </a:lnTo>
                <a:lnTo>
                  <a:pt x="1091" y="696"/>
                </a:lnTo>
                <a:lnTo>
                  <a:pt x="1091" y="699"/>
                </a:lnTo>
                <a:lnTo>
                  <a:pt x="1091" y="702"/>
                </a:lnTo>
                <a:lnTo>
                  <a:pt x="1086" y="707"/>
                </a:lnTo>
                <a:lnTo>
                  <a:pt x="1081" y="713"/>
                </a:lnTo>
                <a:lnTo>
                  <a:pt x="1077" y="719"/>
                </a:lnTo>
                <a:lnTo>
                  <a:pt x="1077" y="719"/>
                </a:lnTo>
                <a:lnTo>
                  <a:pt x="1070" y="733"/>
                </a:lnTo>
                <a:lnTo>
                  <a:pt x="1066" y="747"/>
                </a:lnTo>
                <a:lnTo>
                  <a:pt x="1063" y="762"/>
                </a:lnTo>
                <a:lnTo>
                  <a:pt x="1062" y="776"/>
                </a:lnTo>
                <a:lnTo>
                  <a:pt x="1060" y="805"/>
                </a:lnTo>
                <a:lnTo>
                  <a:pt x="1059" y="819"/>
                </a:lnTo>
                <a:lnTo>
                  <a:pt x="1055" y="833"/>
                </a:lnTo>
                <a:lnTo>
                  <a:pt x="1055" y="833"/>
                </a:lnTo>
                <a:lnTo>
                  <a:pt x="1052" y="847"/>
                </a:lnTo>
                <a:lnTo>
                  <a:pt x="1048" y="861"/>
                </a:lnTo>
                <a:lnTo>
                  <a:pt x="1038" y="886"/>
                </a:lnTo>
                <a:lnTo>
                  <a:pt x="1034" y="899"/>
                </a:lnTo>
                <a:lnTo>
                  <a:pt x="1030" y="911"/>
                </a:lnTo>
                <a:lnTo>
                  <a:pt x="1028" y="924"/>
                </a:lnTo>
                <a:lnTo>
                  <a:pt x="1026" y="937"/>
                </a:lnTo>
                <a:lnTo>
                  <a:pt x="1026" y="937"/>
                </a:lnTo>
                <a:lnTo>
                  <a:pt x="1034" y="931"/>
                </a:lnTo>
                <a:lnTo>
                  <a:pt x="1041" y="925"/>
                </a:lnTo>
                <a:lnTo>
                  <a:pt x="1047" y="917"/>
                </a:lnTo>
                <a:lnTo>
                  <a:pt x="1053" y="910"/>
                </a:lnTo>
                <a:lnTo>
                  <a:pt x="1064" y="893"/>
                </a:lnTo>
                <a:lnTo>
                  <a:pt x="1075" y="874"/>
                </a:lnTo>
                <a:lnTo>
                  <a:pt x="1075" y="874"/>
                </a:lnTo>
                <a:lnTo>
                  <a:pt x="1085" y="857"/>
                </a:lnTo>
                <a:lnTo>
                  <a:pt x="1095" y="839"/>
                </a:lnTo>
                <a:lnTo>
                  <a:pt x="1095" y="839"/>
                </a:lnTo>
                <a:lnTo>
                  <a:pt x="1099" y="831"/>
                </a:lnTo>
                <a:lnTo>
                  <a:pt x="1104" y="821"/>
                </a:lnTo>
                <a:lnTo>
                  <a:pt x="1106" y="817"/>
                </a:lnTo>
                <a:lnTo>
                  <a:pt x="1110" y="814"/>
                </a:lnTo>
                <a:lnTo>
                  <a:pt x="1114" y="813"/>
                </a:lnTo>
                <a:lnTo>
                  <a:pt x="1120" y="814"/>
                </a:lnTo>
                <a:lnTo>
                  <a:pt x="1120" y="814"/>
                </a:lnTo>
                <a:lnTo>
                  <a:pt x="1127" y="866"/>
                </a:lnTo>
                <a:lnTo>
                  <a:pt x="1131" y="889"/>
                </a:lnTo>
                <a:lnTo>
                  <a:pt x="1136" y="913"/>
                </a:lnTo>
                <a:lnTo>
                  <a:pt x="1141" y="935"/>
                </a:lnTo>
                <a:lnTo>
                  <a:pt x="1147" y="957"/>
                </a:lnTo>
                <a:lnTo>
                  <a:pt x="1154" y="978"/>
                </a:lnTo>
                <a:lnTo>
                  <a:pt x="1161" y="1000"/>
                </a:lnTo>
                <a:lnTo>
                  <a:pt x="1161" y="1000"/>
                </a:lnTo>
                <a:lnTo>
                  <a:pt x="1156" y="1016"/>
                </a:lnTo>
                <a:lnTo>
                  <a:pt x="1152" y="1033"/>
                </a:lnTo>
                <a:lnTo>
                  <a:pt x="1147" y="1051"/>
                </a:lnTo>
                <a:lnTo>
                  <a:pt x="1144" y="1069"/>
                </a:lnTo>
                <a:lnTo>
                  <a:pt x="1139" y="1104"/>
                </a:lnTo>
                <a:lnTo>
                  <a:pt x="1136" y="1120"/>
                </a:lnTo>
                <a:lnTo>
                  <a:pt x="1132" y="1135"/>
                </a:lnTo>
                <a:lnTo>
                  <a:pt x="1132" y="1135"/>
                </a:lnTo>
                <a:lnTo>
                  <a:pt x="1134" y="1139"/>
                </a:lnTo>
                <a:lnTo>
                  <a:pt x="1134" y="1143"/>
                </a:lnTo>
                <a:lnTo>
                  <a:pt x="1132" y="1152"/>
                </a:lnTo>
                <a:lnTo>
                  <a:pt x="1130" y="1159"/>
                </a:lnTo>
                <a:lnTo>
                  <a:pt x="1128" y="1168"/>
                </a:lnTo>
                <a:lnTo>
                  <a:pt x="1128" y="1168"/>
                </a:lnTo>
                <a:lnTo>
                  <a:pt x="1120" y="1249"/>
                </a:lnTo>
                <a:lnTo>
                  <a:pt x="1110" y="1328"/>
                </a:lnTo>
                <a:lnTo>
                  <a:pt x="1099" y="1403"/>
                </a:lnTo>
                <a:lnTo>
                  <a:pt x="1094" y="1440"/>
                </a:lnTo>
                <a:lnTo>
                  <a:pt x="1086" y="1475"/>
                </a:lnTo>
                <a:lnTo>
                  <a:pt x="1086" y="1475"/>
                </a:lnTo>
                <a:lnTo>
                  <a:pt x="1093" y="1482"/>
                </a:lnTo>
                <a:lnTo>
                  <a:pt x="1098" y="1487"/>
                </a:lnTo>
                <a:lnTo>
                  <a:pt x="1105" y="1493"/>
                </a:lnTo>
                <a:lnTo>
                  <a:pt x="1110" y="1500"/>
                </a:lnTo>
                <a:lnTo>
                  <a:pt x="1110" y="1500"/>
                </a:lnTo>
                <a:lnTo>
                  <a:pt x="1108" y="1543"/>
                </a:lnTo>
                <a:lnTo>
                  <a:pt x="1106" y="1583"/>
                </a:lnTo>
                <a:lnTo>
                  <a:pt x="1099" y="1660"/>
                </a:lnTo>
                <a:lnTo>
                  <a:pt x="1095" y="1699"/>
                </a:lnTo>
                <a:lnTo>
                  <a:pt x="1093" y="1739"/>
                </a:lnTo>
                <a:lnTo>
                  <a:pt x="1090" y="1780"/>
                </a:lnTo>
                <a:lnTo>
                  <a:pt x="1089" y="1824"/>
                </a:lnTo>
                <a:lnTo>
                  <a:pt x="1089" y="1824"/>
                </a:lnTo>
                <a:lnTo>
                  <a:pt x="1090" y="1850"/>
                </a:lnTo>
                <a:lnTo>
                  <a:pt x="1090" y="1877"/>
                </a:lnTo>
                <a:lnTo>
                  <a:pt x="1090" y="1902"/>
                </a:lnTo>
                <a:lnTo>
                  <a:pt x="1089" y="1928"/>
                </a:lnTo>
                <a:lnTo>
                  <a:pt x="1089" y="1928"/>
                </a:lnTo>
                <a:lnTo>
                  <a:pt x="1086" y="1954"/>
                </a:lnTo>
                <a:lnTo>
                  <a:pt x="1082" y="1980"/>
                </a:lnTo>
                <a:lnTo>
                  <a:pt x="1079" y="2007"/>
                </a:lnTo>
                <a:lnTo>
                  <a:pt x="1077" y="2034"/>
                </a:lnTo>
                <a:lnTo>
                  <a:pt x="1077" y="2034"/>
                </a:lnTo>
                <a:lnTo>
                  <a:pt x="1071" y="2103"/>
                </a:lnTo>
                <a:lnTo>
                  <a:pt x="1066" y="2172"/>
                </a:lnTo>
                <a:lnTo>
                  <a:pt x="1062" y="2207"/>
                </a:lnTo>
                <a:lnTo>
                  <a:pt x="1058" y="2242"/>
                </a:lnTo>
                <a:lnTo>
                  <a:pt x="1052" y="2276"/>
                </a:lnTo>
                <a:lnTo>
                  <a:pt x="1046" y="2310"/>
                </a:lnTo>
                <a:lnTo>
                  <a:pt x="1046" y="2310"/>
                </a:lnTo>
                <a:lnTo>
                  <a:pt x="1045" y="2312"/>
                </a:lnTo>
                <a:lnTo>
                  <a:pt x="1044" y="2315"/>
                </a:lnTo>
                <a:lnTo>
                  <a:pt x="1039" y="2317"/>
                </a:lnTo>
                <a:lnTo>
                  <a:pt x="1036" y="2320"/>
                </a:lnTo>
                <a:lnTo>
                  <a:pt x="1034" y="2323"/>
                </a:lnTo>
                <a:lnTo>
                  <a:pt x="1033" y="2327"/>
                </a:lnTo>
                <a:lnTo>
                  <a:pt x="1033" y="2327"/>
                </a:lnTo>
                <a:lnTo>
                  <a:pt x="1023" y="2328"/>
                </a:lnTo>
                <a:lnTo>
                  <a:pt x="1014" y="2332"/>
                </a:lnTo>
                <a:lnTo>
                  <a:pt x="1005" y="2335"/>
                </a:lnTo>
                <a:lnTo>
                  <a:pt x="997" y="2339"/>
                </a:lnTo>
                <a:lnTo>
                  <a:pt x="978" y="2349"/>
                </a:lnTo>
                <a:lnTo>
                  <a:pt x="970" y="2352"/>
                </a:lnTo>
                <a:lnTo>
                  <a:pt x="960" y="2356"/>
                </a:lnTo>
                <a:lnTo>
                  <a:pt x="960" y="2356"/>
                </a:lnTo>
                <a:lnTo>
                  <a:pt x="944" y="2361"/>
                </a:lnTo>
                <a:lnTo>
                  <a:pt x="928" y="2365"/>
                </a:lnTo>
                <a:lnTo>
                  <a:pt x="892" y="2370"/>
                </a:lnTo>
                <a:lnTo>
                  <a:pt x="854" y="2377"/>
                </a:lnTo>
                <a:lnTo>
                  <a:pt x="817" y="2383"/>
                </a:lnTo>
                <a:lnTo>
                  <a:pt x="817" y="2383"/>
                </a:lnTo>
                <a:lnTo>
                  <a:pt x="800" y="2386"/>
                </a:lnTo>
                <a:lnTo>
                  <a:pt x="781" y="2387"/>
                </a:lnTo>
                <a:lnTo>
                  <a:pt x="762" y="2388"/>
                </a:lnTo>
                <a:lnTo>
                  <a:pt x="742" y="2387"/>
                </a:lnTo>
                <a:lnTo>
                  <a:pt x="742" y="2387"/>
                </a:lnTo>
                <a:lnTo>
                  <a:pt x="705" y="2384"/>
                </a:lnTo>
                <a:lnTo>
                  <a:pt x="669" y="2381"/>
                </a:lnTo>
                <a:lnTo>
                  <a:pt x="631" y="2377"/>
                </a:lnTo>
                <a:lnTo>
                  <a:pt x="594" y="2371"/>
                </a:lnTo>
                <a:lnTo>
                  <a:pt x="558" y="2365"/>
                </a:lnTo>
                <a:lnTo>
                  <a:pt x="522" y="2358"/>
                </a:lnTo>
                <a:lnTo>
                  <a:pt x="487" y="2352"/>
                </a:lnTo>
                <a:lnTo>
                  <a:pt x="454" y="2343"/>
                </a:lnTo>
                <a:lnTo>
                  <a:pt x="454" y="2343"/>
                </a:lnTo>
                <a:lnTo>
                  <a:pt x="410" y="2315"/>
                </a:lnTo>
                <a:lnTo>
                  <a:pt x="410" y="2315"/>
                </a:lnTo>
                <a:close/>
                <a:moveTo>
                  <a:pt x="827" y="187"/>
                </a:moveTo>
                <a:lnTo>
                  <a:pt x="827" y="187"/>
                </a:lnTo>
                <a:lnTo>
                  <a:pt x="821" y="177"/>
                </a:lnTo>
                <a:lnTo>
                  <a:pt x="817" y="166"/>
                </a:lnTo>
                <a:lnTo>
                  <a:pt x="813" y="154"/>
                </a:lnTo>
                <a:lnTo>
                  <a:pt x="811" y="142"/>
                </a:lnTo>
                <a:lnTo>
                  <a:pt x="807" y="119"/>
                </a:lnTo>
                <a:lnTo>
                  <a:pt x="805" y="107"/>
                </a:lnTo>
                <a:lnTo>
                  <a:pt x="801" y="95"/>
                </a:lnTo>
                <a:lnTo>
                  <a:pt x="801" y="95"/>
                </a:lnTo>
                <a:lnTo>
                  <a:pt x="801" y="112"/>
                </a:lnTo>
                <a:lnTo>
                  <a:pt x="800" y="133"/>
                </a:lnTo>
                <a:lnTo>
                  <a:pt x="796" y="178"/>
                </a:lnTo>
                <a:lnTo>
                  <a:pt x="796" y="178"/>
                </a:lnTo>
                <a:lnTo>
                  <a:pt x="791" y="147"/>
                </a:lnTo>
                <a:lnTo>
                  <a:pt x="789" y="131"/>
                </a:lnTo>
                <a:lnTo>
                  <a:pt x="788" y="114"/>
                </a:lnTo>
                <a:lnTo>
                  <a:pt x="788" y="98"/>
                </a:lnTo>
                <a:lnTo>
                  <a:pt x="789" y="82"/>
                </a:lnTo>
                <a:lnTo>
                  <a:pt x="791" y="67"/>
                </a:lnTo>
                <a:lnTo>
                  <a:pt x="794" y="54"/>
                </a:lnTo>
                <a:lnTo>
                  <a:pt x="794" y="54"/>
                </a:lnTo>
                <a:lnTo>
                  <a:pt x="779" y="76"/>
                </a:lnTo>
                <a:lnTo>
                  <a:pt x="763" y="97"/>
                </a:lnTo>
                <a:lnTo>
                  <a:pt x="747" y="119"/>
                </a:lnTo>
                <a:lnTo>
                  <a:pt x="732" y="142"/>
                </a:lnTo>
                <a:lnTo>
                  <a:pt x="726" y="153"/>
                </a:lnTo>
                <a:lnTo>
                  <a:pt x="719" y="166"/>
                </a:lnTo>
                <a:lnTo>
                  <a:pt x="714" y="177"/>
                </a:lnTo>
                <a:lnTo>
                  <a:pt x="708" y="190"/>
                </a:lnTo>
                <a:lnTo>
                  <a:pt x="704" y="204"/>
                </a:lnTo>
                <a:lnTo>
                  <a:pt x="701" y="218"/>
                </a:lnTo>
                <a:lnTo>
                  <a:pt x="699" y="232"/>
                </a:lnTo>
                <a:lnTo>
                  <a:pt x="699" y="247"/>
                </a:lnTo>
                <a:lnTo>
                  <a:pt x="699" y="247"/>
                </a:lnTo>
                <a:lnTo>
                  <a:pt x="696" y="247"/>
                </a:lnTo>
                <a:lnTo>
                  <a:pt x="694" y="246"/>
                </a:lnTo>
                <a:lnTo>
                  <a:pt x="692" y="246"/>
                </a:lnTo>
                <a:lnTo>
                  <a:pt x="690" y="247"/>
                </a:lnTo>
                <a:lnTo>
                  <a:pt x="690" y="247"/>
                </a:lnTo>
                <a:lnTo>
                  <a:pt x="690" y="261"/>
                </a:lnTo>
                <a:lnTo>
                  <a:pt x="691" y="274"/>
                </a:lnTo>
                <a:lnTo>
                  <a:pt x="692" y="287"/>
                </a:lnTo>
                <a:lnTo>
                  <a:pt x="692" y="294"/>
                </a:lnTo>
                <a:lnTo>
                  <a:pt x="692" y="302"/>
                </a:lnTo>
                <a:lnTo>
                  <a:pt x="692" y="302"/>
                </a:lnTo>
                <a:lnTo>
                  <a:pt x="688" y="297"/>
                </a:lnTo>
                <a:lnTo>
                  <a:pt x="685" y="293"/>
                </a:lnTo>
                <a:lnTo>
                  <a:pt x="682" y="288"/>
                </a:lnTo>
                <a:lnTo>
                  <a:pt x="680" y="282"/>
                </a:lnTo>
                <a:lnTo>
                  <a:pt x="677" y="271"/>
                </a:lnTo>
                <a:lnTo>
                  <a:pt x="676" y="257"/>
                </a:lnTo>
                <a:lnTo>
                  <a:pt x="677" y="242"/>
                </a:lnTo>
                <a:lnTo>
                  <a:pt x="677" y="227"/>
                </a:lnTo>
                <a:lnTo>
                  <a:pt x="680" y="200"/>
                </a:lnTo>
                <a:lnTo>
                  <a:pt x="680" y="200"/>
                </a:lnTo>
                <a:lnTo>
                  <a:pt x="671" y="215"/>
                </a:lnTo>
                <a:lnTo>
                  <a:pt x="665" y="231"/>
                </a:lnTo>
                <a:lnTo>
                  <a:pt x="660" y="248"/>
                </a:lnTo>
                <a:lnTo>
                  <a:pt x="657" y="264"/>
                </a:lnTo>
                <a:lnTo>
                  <a:pt x="657" y="281"/>
                </a:lnTo>
                <a:lnTo>
                  <a:pt x="658" y="297"/>
                </a:lnTo>
                <a:lnTo>
                  <a:pt x="660" y="313"/>
                </a:lnTo>
                <a:lnTo>
                  <a:pt x="665" y="329"/>
                </a:lnTo>
                <a:lnTo>
                  <a:pt x="670" y="344"/>
                </a:lnTo>
                <a:lnTo>
                  <a:pt x="677" y="359"/>
                </a:lnTo>
                <a:lnTo>
                  <a:pt x="685" y="373"/>
                </a:lnTo>
                <a:lnTo>
                  <a:pt x="694" y="386"/>
                </a:lnTo>
                <a:lnTo>
                  <a:pt x="703" y="398"/>
                </a:lnTo>
                <a:lnTo>
                  <a:pt x="714" y="410"/>
                </a:lnTo>
                <a:lnTo>
                  <a:pt x="725" y="419"/>
                </a:lnTo>
                <a:lnTo>
                  <a:pt x="735" y="428"/>
                </a:lnTo>
                <a:lnTo>
                  <a:pt x="735" y="428"/>
                </a:lnTo>
                <a:lnTo>
                  <a:pt x="747" y="426"/>
                </a:lnTo>
                <a:lnTo>
                  <a:pt x="753" y="426"/>
                </a:lnTo>
                <a:lnTo>
                  <a:pt x="761" y="426"/>
                </a:lnTo>
                <a:lnTo>
                  <a:pt x="761" y="426"/>
                </a:lnTo>
                <a:lnTo>
                  <a:pt x="753" y="392"/>
                </a:lnTo>
                <a:lnTo>
                  <a:pt x="751" y="374"/>
                </a:lnTo>
                <a:lnTo>
                  <a:pt x="750" y="356"/>
                </a:lnTo>
                <a:lnTo>
                  <a:pt x="750" y="340"/>
                </a:lnTo>
                <a:lnTo>
                  <a:pt x="752" y="324"/>
                </a:lnTo>
                <a:lnTo>
                  <a:pt x="755" y="318"/>
                </a:lnTo>
                <a:lnTo>
                  <a:pt x="757" y="310"/>
                </a:lnTo>
                <a:lnTo>
                  <a:pt x="761" y="305"/>
                </a:lnTo>
                <a:lnTo>
                  <a:pt x="765" y="299"/>
                </a:lnTo>
                <a:lnTo>
                  <a:pt x="765" y="299"/>
                </a:lnTo>
                <a:lnTo>
                  <a:pt x="763" y="331"/>
                </a:lnTo>
                <a:lnTo>
                  <a:pt x="762" y="347"/>
                </a:lnTo>
                <a:lnTo>
                  <a:pt x="763" y="362"/>
                </a:lnTo>
                <a:lnTo>
                  <a:pt x="765" y="378"/>
                </a:lnTo>
                <a:lnTo>
                  <a:pt x="768" y="392"/>
                </a:lnTo>
                <a:lnTo>
                  <a:pt x="773" y="405"/>
                </a:lnTo>
                <a:lnTo>
                  <a:pt x="779" y="417"/>
                </a:lnTo>
                <a:lnTo>
                  <a:pt x="779" y="417"/>
                </a:lnTo>
                <a:lnTo>
                  <a:pt x="782" y="404"/>
                </a:lnTo>
                <a:lnTo>
                  <a:pt x="785" y="392"/>
                </a:lnTo>
                <a:lnTo>
                  <a:pt x="787" y="366"/>
                </a:lnTo>
                <a:lnTo>
                  <a:pt x="789" y="353"/>
                </a:lnTo>
                <a:lnTo>
                  <a:pt x="791" y="340"/>
                </a:lnTo>
                <a:lnTo>
                  <a:pt x="794" y="326"/>
                </a:lnTo>
                <a:lnTo>
                  <a:pt x="798" y="313"/>
                </a:lnTo>
                <a:lnTo>
                  <a:pt x="798" y="313"/>
                </a:lnTo>
                <a:lnTo>
                  <a:pt x="800" y="326"/>
                </a:lnTo>
                <a:lnTo>
                  <a:pt x="801" y="340"/>
                </a:lnTo>
                <a:lnTo>
                  <a:pt x="800" y="368"/>
                </a:lnTo>
                <a:lnTo>
                  <a:pt x="796" y="422"/>
                </a:lnTo>
                <a:lnTo>
                  <a:pt x="796" y="422"/>
                </a:lnTo>
                <a:lnTo>
                  <a:pt x="803" y="422"/>
                </a:lnTo>
                <a:lnTo>
                  <a:pt x="808" y="423"/>
                </a:lnTo>
                <a:lnTo>
                  <a:pt x="817" y="426"/>
                </a:lnTo>
                <a:lnTo>
                  <a:pt x="817" y="426"/>
                </a:lnTo>
                <a:lnTo>
                  <a:pt x="831" y="410"/>
                </a:lnTo>
                <a:lnTo>
                  <a:pt x="843" y="392"/>
                </a:lnTo>
                <a:lnTo>
                  <a:pt x="855" y="372"/>
                </a:lnTo>
                <a:lnTo>
                  <a:pt x="866" y="351"/>
                </a:lnTo>
                <a:lnTo>
                  <a:pt x="869" y="340"/>
                </a:lnTo>
                <a:lnTo>
                  <a:pt x="873" y="328"/>
                </a:lnTo>
                <a:lnTo>
                  <a:pt x="877" y="317"/>
                </a:lnTo>
                <a:lnTo>
                  <a:pt x="879" y="304"/>
                </a:lnTo>
                <a:lnTo>
                  <a:pt x="880" y="291"/>
                </a:lnTo>
                <a:lnTo>
                  <a:pt x="881" y="278"/>
                </a:lnTo>
                <a:lnTo>
                  <a:pt x="880" y="265"/>
                </a:lnTo>
                <a:lnTo>
                  <a:pt x="879" y="251"/>
                </a:lnTo>
                <a:lnTo>
                  <a:pt x="879" y="251"/>
                </a:lnTo>
                <a:lnTo>
                  <a:pt x="876" y="230"/>
                </a:lnTo>
                <a:lnTo>
                  <a:pt x="870" y="210"/>
                </a:lnTo>
                <a:lnTo>
                  <a:pt x="863" y="190"/>
                </a:lnTo>
                <a:lnTo>
                  <a:pt x="854" y="172"/>
                </a:lnTo>
                <a:lnTo>
                  <a:pt x="846" y="154"/>
                </a:lnTo>
                <a:lnTo>
                  <a:pt x="836" y="138"/>
                </a:lnTo>
                <a:lnTo>
                  <a:pt x="826" y="123"/>
                </a:lnTo>
                <a:lnTo>
                  <a:pt x="817" y="110"/>
                </a:lnTo>
                <a:lnTo>
                  <a:pt x="817" y="110"/>
                </a:lnTo>
                <a:lnTo>
                  <a:pt x="821" y="128"/>
                </a:lnTo>
                <a:lnTo>
                  <a:pt x="825" y="147"/>
                </a:lnTo>
                <a:lnTo>
                  <a:pt x="827" y="168"/>
                </a:lnTo>
                <a:lnTo>
                  <a:pt x="827" y="177"/>
                </a:lnTo>
                <a:lnTo>
                  <a:pt x="827" y="187"/>
                </a:lnTo>
                <a:lnTo>
                  <a:pt x="827" y="187"/>
                </a:lnTo>
                <a:close/>
                <a:moveTo>
                  <a:pt x="308" y="116"/>
                </a:moveTo>
                <a:lnTo>
                  <a:pt x="308" y="116"/>
                </a:lnTo>
                <a:lnTo>
                  <a:pt x="307" y="114"/>
                </a:lnTo>
                <a:lnTo>
                  <a:pt x="305" y="114"/>
                </a:lnTo>
                <a:lnTo>
                  <a:pt x="303" y="113"/>
                </a:lnTo>
                <a:lnTo>
                  <a:pt x="302" y="112"/>
                </a:lnTo>
                <a:lnTo>
                  <a:pt x="302" y="112"/>
                </a:lnTo>
                <a:lnTo>
                  <a:pt x="298" y="105"/>
                </a:lnTo>
                <a:lnTo>
                  <a:pt x="293" y="97"/>
                </a:lnTo>
                <a:lnTo>
                  <a:pt x="288" y="92"/>
                </a:lnTo>
                <a:lnTo>
                  <a:pt x="281" y="86"/>
                </a:lnTo>
                <a:lnTo>
                  <a:pt x="275" y="82"/>
                </a:lnTo>
                <a:lnTo>
                  <a:pt x="267" y="78"/>
                </a:lnTo>
                <a:lnTo>
                  <a:pt x="260" y="76"/>
                </a:lnTo>
                <a:lnTo>
                  <a:pt x="251" y="74"/>
                </a:lnTo>
                <a:lnTo>
                  <a:pt x="243" y="72"/>
                </a:lnTo>
                <a:lnTo>
                  <a:pt x="234" y="72"/>
                </a:lnTo>
                <a:lnTo>
                  <a:pt x="227" y="72"/>
                </a:lnTo>
                <a:lnTo>
                  <a:pt x="218" y="75"/>
                </a:lnTo>
                <a:lnTo>
                  <a:pt x="211" y="77"/>
                </a:lnTo>
                <a:lnTo>
                  <a:pt x="203" y="79"/>
                </a:lnTo>
                <a:lnTo>
                  <a:pt x="197" y="83"/>
                </a:lnTo>
                <a:lnTo>
                  <a:pt x="191" y="87"/>
                </a:lnTo>
                <a:lnTo>
                  <a:pt x="191" y="87"/>
                </a:lnTo>
                <a:lnTo>
                  <a:pt x="189" y="89"/>
                </a:lnTo>
                <a:lnTo>
                  <a:pt x="186" y="90"/>
                </a:lnTo>
                <a:lnTo>
                  <a:pt x="183" y="91"/>
                </a:lnTo>
                <a:lnTo>
                  <a:pt x="181" y="92"/>
                </a:lnTo>
                <a:lnTo>
                  <a:pt x="181" y="92"/>
                </a:lnTo>
                <a:lnTo>
                  <a:pt x="173" y="101"/>
                </a:lnTo>
                <a:lnTo>
                  <a:pt x="167" y="111"/>
                </a:lnTo>
                <a:lnTo>
                  <a:pt x="164" y="123"/>
                </a:lnTo>
                <a:lnTo>
                  <a:pt x="160" y="133"/>
                </a:lnTo>
                <a:lnTo>
                  <a:pt x="157" y="158"/>
                </a:lnTo>
                <a:lnTo>
                  <a:pt x="156" y="170"/>
                </a:lnTo>
                <a:lnTo>
                  <a:pt x="154" y="183"/>
                </a:lnTo>
                <a:lnTo>
                  <a:pt x="154" y="183"/>
                </a:lnTo>
                <a:lnTo>
                  <a:pt x="162" y="205"/>
                </a:lnTo>
                <a:lnTo>
                  <a:pt x="171" y="225"/>
                </a:lnTo>
                <a:lnTo>
                  <a:pt x="180" y="245"/>
                </a:lnTo>
                <a:lnTo>
                  <a:pt x="183" y="256"/>
                </a:lnTo>
                <a:lnTo>
                  <a:pt x="185" y="268"/>
                </a:lnTo>
                <a:lnTo>
                  <a:pt x="185" y="268"/>
                </a:lnTo>
                <a:lnTo>
                  <a:pt x="190" y="273"/>
                </a:lnTo>
                <a:lnTo>
                  <a:pt x="197" y="276"/>
                </a:lnTo>
                <a:lnTo>
                  <a:pt x="210" y="282"/>
                </a:lnTo>
                <a:lnTo>
                  <a:pt x="222" y="290"/>
                </a:lnTo>
                <a:lnTo>
                  <a:pt x="228" y="294"/>
                </a:lnTo>
                <a:lnTo>
                  <a:pt x="233" y="299"/>
                </a:lnTo>
                <a:lnTo>
                  <a:pt x="233" y="299"/>
                </a:lnTo>
                <a:lnTo>
                  <a:pt x="232" y="305"/>
                </a:lnTo>
                <a:lnTo>
                  <a:pt x="230" y="310"/>
                </a:lnTo>
                <a:lnTo>
                  <a:pt x="227" y="313"/>
                </a:lnTo>
                <a:lnTo>
                  <a:pt x="223" y="317"/>
                </a:lnTo>
                <a:lnTo>
                  <a:pt x="220" y="320"/>
                </a:lnTo>
                <a:lnTo>
                  <a:pt x="218" y="323"/>
                </a:lnTo>
                <a:lnTo>
                  <a:pt x="217" y="327"/>
                </a:lnTo>
                <a:lnTo>
                  <a:pt x="216" y="333"/>
                </a:lnTo>
                <a:lnTo>
                  <a:pt x="216" y="333"/>
                </a:lnTo>
                <a:lnTo>
                  <a:pt x="218" y="338"/>
                </a:lnTo>
                <a:lnTo>
                  <a:pt x="221" y="342"/>
                </a:lnTo>
                <a:lnTo>
                  <a:pt x="226" y="347"/>
                </a:lnTo>
                <a:lnTo>
                  <a:pt x="232" y="351"/>
                </a:lnTo>
                <a:lnTo>
                  <a:pt x="243" y="358"/>
                </a:lnTo>
                <a:lnTo>
                  <a:pt x="248" y="363"/>
                </a:lnTo>
                <a:lnTo>
                  <a:pt x="251" y="368"/>
                </a:lnTo>
                <a:lnTo>
                  <a:pt x="251" y="368"/>
                </a:lnTo>
                <a:lnTo>
                  <a:pt x="247" y="381"/>
                </a:lnTo>
                <a:lnTo>
                  <a:pt x="242" y="392"/>
                </a:lnTo>
                <a:lnTo>
                  <a:pt x="238" y="403"/>
                </a:lnTo>
                <a:lnTo>
                  <a:pt x="237" y="410"/>
                </a:lnTo>
                <a:lnTo>
                  <a:pt x="237" y="417"/>
                </a:lnTo>
                <a:lnTo>
                  <a:pt x="237" y="417"/>
                </a:lnTo>
                <a:lnTo>
                  <a:pt x="242" y="422"/>
                </a:lnTo>
                <a:lnTo>
                  <a:pt x="247" y="425"/>
                </a:lnTo>
                <a:lnTo>
                  <a:pt x="258" y="429"/>
                </a:lnTo>
                <a:lnTo>
                  <a:pt x="264" y="431"/>
                </a:lnTo>
                <a:lnTo>
                  <a:pt x="268" y="434"/>
                </a:lnTo>
                <a:lnTo>
                  <a:pt x="273" y="439"/>
                </a:lnTo>
                <a:lnTo>
                  <a:pt x="277" y="444"/>
                </a:lnTo>
                <a:lnTo>
                  <a:pt x="277" y="444"/>
                </a:lnTo>
                <a:lnTo>
                  <a:pt x="271" y="451"/>
                </a:lnTo>
                <a:lnTo>
                  <a:pt x="266" y="459"/>
                </a:lnTo>
                <a:lnTo>
                  <a:pt x="263" y="469"/>
                </a:lnTo>
                <a:lnTo>
                  <a:pt x="262" y="479"/>
                </a:lnTo>
                <a:lnTo>
                  <a:pt x="262" y="479"/>
                </a:lnTo>
                <a:lnTo>
                  <a:pt x="266" y="486"/>
                </a:lnTo>
                <a:lnTo>
                  <a:pt x="272" y="490"/>
                </a:lnTo>
                <a:lnTo>
                  <a:pt x="278" y="493"/>
                </a:lnTo>
                <a:lnTo>
                  <a:pt x="284" y="496"/>
                </a:lnTo>
                <a:lnTo>
                  <a:pt x="297" y="500"/>
                </a:lnTo>
                <a:lnTo>
                  <a:pt x="312" y="503"/>
                </a:lnTo>
                <a:lnTo>
                  <a:pt x="312" y="503"/>
                </a:lnTo>
                <a:lnTo>
                  <a:pt x="311" y="509"/>
                </a:lnTo>
                <a:lnTo>
                  <a:pt x="310" y="516"/>
                </a:lnTo>
                <a:lnTo>
                  <a:pt x="304" y="528"/>
                </a:lnTo>
                <a:lnTo>
                  <a:pt x="302" y="534"/>
                </a:lnTo>
                <a:lnTo>
                  <a:pt x="298" y="541"/>
                </a:lnTo>
                <a:lnTo>
                  <a:pt x="297" y="548"/>
                </a:lnTo>
                <a:lnTo>
                  <a:pt x="297" y="554"/>
                </a:lnTo>
                <a:lnTo>
                  <a:pt x="297" y="554"/>
                </a:lnTo>
                <a:lnTo>
                  <a:pt x="304" y="556"/>
                </a:lnTo>
                <a:lnTo>
                  <a:pt x="309" y="559"/>
                </a:lnTo>
                <a:lnTo>
                  <a:pt x="313" y="562"/>
                </a:lnTo>
                <a:lnTo>
                  <a:pt x="320" y="563"/>
                </a:lnTo>
                <a:lnTo>
                  <a:pt x="320" y="563"/>
                </a:lnTo>
                <a:lnTo>
                  <a:pt x="326" y="555"/>
                </a:lnTo>
                <a:lnTo>
                  <a:pt x="333" y="548"/>
                </a:lnTo>
                <a:lnTo>
                  <a:pt x="340" y="543"/>
                </a:lnTo>
                <a:lnTo>
                  <a:pt x="348" y="537"/>
                </a:lnTo>
                <a:lnTo>
                  <a:pt x="357" y="533"/>
                </a:lnTo>
                <a:lnTo>
                  <a:pt x="366" y="529"/>
                </a:lnTo>
                <a:lnTo>
                  <a:pt x="385" y="521"/>
                </a:lnTo>
                <a:lnTo>
                  <a:pt x="404" y="514"/>
                </a:lnTo>
                <a:lnTo>
                  <a:pt x="423" y="505"/>
                </a:lnTo>
                <a:lnTo>
                  <a:pt x="431" y="500"/>
                </a:lnTo>
                <a:lnTo>
                  <a:pt x="439" y="494"/>
                </a:lnTo>
                <a:lnTo>
                  <a:pt x="445" y="488"/>
                </a:lnTo>
                <a:lnTo>
                  <a:pt x="452" y="479"/>
                </a:lnTo>
                <a:lnTo>
                  <a:pt x="452" y="479"/>
                </a:lnTo>
                <a:lnTo>
                  <a:pt x="448" y="476"/>
                </a:lnTo>
                <a:lnTo>
                  <a:pt x="447" y="472"/>
                </a:lnTo>
                <a:lnTo>
                  <a:pt x="445" y="461"/>
                </a:lnTo>
                <a:lnTo>
                  <a:pt x="445" y="461"/>
                </a:lnTo>
                <a:lnTo>
                  <a:pt x="439" y="461"/>
                </a:lnTo>
                <a:lnTo>
                  <a:pt x="432" y="462"/>
                </a:lnTo>
                <a:lnTo>
                  <a:pt x="422" y="468"/>
                </a:lnTo>
                <a:lnTo>
                  <a:pt x="415" y="470"/>
                </a:lnTo>
                <a:lnTo>
                  <a:pt x="411" y="471"/>
                </a:lnTo>
                <a:lnTo>
                  <a:pt x="405" y="470"/>
                </a:lnTo>
                <a:lnTo>
                  <a:pt x="401" y="468"/>
                </a:lnTo>
                <a:lnTo>
                  <a:pt x="401" y="468"/>
                </a:lnTo>
                <a:lnTo>
                  <a:pt x="404" y="462"/>
                </a:lnTo>
                <a:lnTo>
                  <a:pt x="408" y="459"/>
                </a:lnTo>
                <a:lnTo>
                  <a:pt x="412" y="455"/>
                </a:lnTo>
                <a:lnTo>
                  <a:pt x="416" y="453"/>
                </a:lnTo>
                <a:lnTo>
                  <a:pt x="427" y="448"/>
                </a:lnTo>
                <a:lnTo>
                  <a:pt x="439" y="444"/>
                </a:lnTo>
                <a:lnTo>
                  <a:pt x="439" y="444"/>
                </a:lnTo>
                <a:lnTo>
                  <a:pt x="439" y="441"/>
                </a:lnTo>
                <a:lnTo>
                  <a:pt x="438" y="439"/>
                </a:lnTo>
                <a:lnTo>
                  <a:pt x="437" y="435"/>
                </a:lnTo>
                <a:lnTo>
                  <a:pt x="437" y="432"/>
                </a:lnTo>
                <a:lnTo>
                  <a:pt x="437" y="432"/>
                </a:lnTo>
                <a:lnTo>
                  <a:pt x="430" y="433"/>
                </a:lnTo>
                <a:lnTo>
                  <a:pt x="424" y="437"/>
                </a:lnTo>
                <a:lnTo>
                  <a:pt x="411" y="444"/>
                </a:lnTo>
                <a:lnTo>
                  <a:pt x="404" y="447"/>
                </a:lnTo>
                <a:lnTo>
                  <a:pt x="398" y="448"/>
                </a:lnTo>
                <a:lnTo>
                  <a:pt x="395" y="447"/>
                </a:lnTo>
                <a:lnTo>
                  <a:pt x="392" y="447"/>
                </a:lnTo>
                <a:lnTo>
                  <a:pt x="389" y="445"/>
                </a:lnTo>
                <a:lnTo>
                  <a:pt x="386" y="443"/>
                </a:lnTo>
                <a:lnTo>
                  <a:pt x="386" y="443"/>
                </a:lnTo>
                <a:lnTo>
                  <a:pt x="408" y="429"/>
                </a:lnTo>
                <a:lnTo>
                  <a:pt x="418" y="423"/>
                </a:lnTo>
                <a:lnTo>
                  <a:pt x="430" y="417"/>
                </a:lnTo>
                <a:lnTo>
                  <a:pt x="430" y="417"/>
                </a:lnTo>
                <a:lnTo>
                  <a:pt x="430" y="414"/>
                </a:lnTo>
                <a:lnTo>
                  <a:pt x="428" y="410"/>
                </a:lnTo>
                <a:lnTo>
                  <a:pt x="427" y="407"/>
                </a:lnTo>
                <a:lnTo>
                  <a:pt x="426" y="403"/>
                </a:lnTo>
                <a:lnTo>
                  <a:pt x="426" y="403"/>
                </a:lnTo>
                <a:lnTo>
                  <a:pt x="419" y="403"/>
                </a:lnTo>
                <a:lnTo>
                  <a:pt x="414" y="404"/>
                </a:lnTo>
                <a:lnTo>
                  <a:pt x="402" y="409"/>
                </a:lnTo>
                <a:lnTo>
                  <a:pt x="397" y="411"/>
                </a:lnTo>
                <a:lnTo>
                  <a:pt x="392" y="412"/>
                </a:lnTo>
                <a:lnTo>
                  <a:pt x="386" y="413"/>
                </a:lnTo>
                <a:lnTo>
                  <a:pt x="381" y="411"/>
                </a:lnTo>
                <a:lnTo>
                  <a:pt x="381" y="411"/>
                </a:lnTo>
                <a:lnTo>
                  <a:pt x="383" y="405"/>
                </a:lnTo>
                <a:lnTo>
                  <a:pt x="386" y="401"/>
                </a:lnTo>
                <a:lnTo>
                  <a:pt x="389" y="398"/>
                </a:lnTo>
                <a:lnTo>
                  <a:pt x="395" y="395"/>
                </a:lnTo>
                <a:lnTo>
                  <a:pt x="405" y="390"/>
                </a:lnTo>
                <a:lnTo>
                  <a:pt x="416" y="386"/>
                </a:lnTo>
                <a:lnTo>
                  <a:pt x="416" y="386"/>
                </a:lnTo>
                <a:lnTo>
                  <a:pt x="416" y="383"/>
                </a:lnTo>
                <a:lnTo>
                  <a:pt x="415" y="380"/>
                </a:lnTo>
                <a:lnTo>
                  <a:pt x="413" y="375"/>
                </a:lnTo>
                <a:lnTo>
                  <a:pt x="411" y="371"/>
                </a:lnTo>
                <a:lnTo>
                  <a:pt x="410" y="366"/>
                </a:lnTo>
                <a:lnTo>
                  <a:pt x="410" y="366"/>
                </a:lnTo>
                <a:lnTo>
                  <a:pt x="398" y="368"/>
                </a:lnTo>
                <a:lnTo>
                  <a:pt x="387" y="371"/>
                </a:lnTo>
                <a:lnTo>
                  <a:pt x="367" y="378"/>
                </a:lnTo>
                <a:lnTo>
                  <a:pt x="346" y="384"/>
                </a:lnTo>
                <a:lnTo>
                  <a:pt x="334" y="386"/>
                </a:lnTo>
                <a:lnTo>
                  <a:pt x="322" y="388"/>
                </a:lnTo>
                <a:lnTo>
                  <a:pt x="322" y="388"/>
                </a:lnTo>
                <a:lnTo>
                  <a:pt x="321" y="386"/>
                </a:lnTo>
                <a:lnTo>
                  <a:pt x="320" y="384"/>
                </a:lnTo>
                <a:lnTo>
                  <a:pt x="319" y="381"/>
                </a:lnTo>
                <a:lnTo>
                  <a:pt x="318" y="378"/>
                </a:lnTo>
                <a:lnTo>
                  <a:pt x="318" y="378"/>
                </a:lnTo>
                <a:lnTo>
                  <a:pt x="340" y="369"/>
                </a:lnTo>
                <a:lnTo>
                  <a:pt x="363" y="360"/>
                </a:lnTo>
                <a:lnTo>
                  <a:pt x="401" y="347"/>
                </a:lnTo>
                <a:lnTo>
                  <a:pt x="401" y="347"/>
                </a:lnTo>
                <a:lnTo>
                  <a:pt x="397" y="336"/>
                </a:lnTo>
                <a:lnTo>
                  <a:pt x="390" y="326"/>
                </a:lnTo>
                <a:lnTo>
                  <a:pt x="390" y="326"/>
                </a:lnTo>
                <a:lnTo>
                  <a:pt x="387" y="327"/>
                </a:lnTo>
                <a:lnTo>
                  <a:pt x="382" y="329"/>
                </a:lnTo>
                <a:lnTo>
                  <a:pt x="371" y="335"/>
                </a:lnTo>
                <a:lnTo>
                  <a:pt x="366" y="336"/>
                </a:lnTo>
                <a:lnTo>
                  <a:pt x="362" y="336"/>
                </a:lnTo>
                <a:lnTo>
                  <a:pt x="359" y="335"/>
                </a:lnTo>
                <a:lnTo>
                  <a:pt x="358" y="334"/>
                </a:lnTo>
                <a:lnTo>
                  <a:pt x="356" y="332"/>
                </a:lnTo>
                <a:lnTo>
                  <a:pt x="355" y="328"/>
                </a:lnTo>
                <a:lnTo>
                  <a:pt x="355" y="328"/>
                </a:lnTo>
                <a:lnTo>
                  <a:pt x="359" y="325"/>
                </a:lnTo>
                <a:lnTo>
                  <a:pt x="365" y="322"/>
                </a:lnTo>
                <a:lnTo>
                  <a:pt x="374" y="317"/>
                </a:lnTo>
                <a:lnTo>
                  <a:pt x="379" y="313"/>
                </a:lnTo>
                <a:lnTo>
                  <a:pt x="382" y="310"/>
                </a:lnTo>
                <a:lnTo>
                  <a:pt x="383" y="305"/>
                </a:lnTo>
                <a:lnTo>
                  <a:pt x="383" y="299"/>
                </a:lnTo>
                <a:lnTo>
                  <a:pt x="383" y="299"/>
                </a:lnTo>
                <a:lnTo>
                  <a:pt x="378" y="299"/>
                </a:lnTo>
                <a:lnTo>
                  <a:pt x="372" y="301"/>
                </a:lnTo>
                <a:lnTo>
                  <a:pt x="362" y="304"/>
                </a:lnTo>
                <a:lnTo>
                  <a:pt x="352" y="306"/>
                </a:lnTo>
                <a:lnTo>
                  <a:pt x="348" y="307"/>
                </a:lnTo>
                <a:lnTo>
                  <a:pt x="343" y="305"/>
                </a:lnTo>
                <a:lnTo>
                  <a:pt x="343" y="305"/>
                </a:lnTo>
                <a:lnTo>
                  <a:pt x="342" y="303"/>
                </a:lnTo>
                <a:lnTo>
                  <a:pt x="341" y="302"/>
                </a:lnTo>
                <a:lnTo>
                  <a:pt x="341" y="302"/>
                </a:lnTo>
                <a:lnTo>
                  <a:pt x="343" y="297"/>
                </a:lnTo>
                <a:lnTo>
                  <a:pt x="348" y="294"/>
                </a:lnTo>
                <a:lnTo>
                  <a:pt x="352" y="292"/>
                </a:lnTo>
                <a:lnTo>
                  <a:pt x="357" y="290"/>
                </a:lnTo>
                <a:lnTo>
                  <a:pt x="367" y="287"/>
                </a:lnTo>
                <a:lnTo>
                  <a:pt x="371" y="283"/>
                </a:lnTo>
                <a:lnTo>
                  <a:pt x="374" y="280"/>
                </a:lnTo>
                <a:lnTo>
                  <a:pt x="374" y="280"/>
                </a:lnTo>
                <a:lnTo>
                  <a:pt x="373" y="277"/>
                </a:lnTo>
                <a:lnTo>
                  <a:pt x="371" y="275"/>
                </a:lnTo>
                <a:lnTo>
                  <a:pt x="370" y="274"/>
                </a:lnTo>
                <a:lnTo>
                  <a:pt x="368" y="273"/>
                </a:lnTo>
                <a:lnTo>
                  <a:pt x="363" y="274"/>
                </a:lnTo>
                <a:lnTo>
                  <a:pt x="357" y="276"/>
                </a:lnTo>
                <a:lnTo>
                  <a:pt x="346" y="280"/>
                </a:lnTo>
                <a:lnTo>
                  <a:pt x="339" y="281"/>
                </a:lnTo>
                <a:lnTo>
                  <a:pt x="337" y="281"/>
                </a:lnTo>
                <a:lnTo>
                  <a:pt x="335" y="280"/>
                </a:lnTo>
                <a:lnTo>
                  <a:pt x="335" y="280"/>
                </a:lnTo>
                <a:lnTo>
                  <a:pt x="335" y="277"/>
                </a:lnTo>
                <a:lnTo>
                  <a:pt x="336" y="274"/>
                </a:lnTo>
                <a:lnTo>
                  <a:pt x="337" y="271"/>
                </a:lnTo>
                <a:lnTo>
                  <a:pt x="339" y="268"/>
                </a:lnTo>
                <a:lnTo>
                  <a:pt x="343" y="266"/>
                </a:lnTo>
                <a:lnTo>
                  <a:pt x="350" y="264"/>
                </a:lnTo>
                <a:lnTo>
                  <a:pt x="355" y="262"/>
                </a:lnTo>
                <a:lnTo>
                  <a:pt x="361" y="259"/>
                </a:lnTo>
                <a:lnTo>
                  <a:pt x="362" y="257"/>
                </a:lnTo>
                <a:lnTo>
                  <a:pt x="364" y="254"/>
                </a:lnTo>
                <a:lnTo>
                  <a:pt x="364" y="251"/>
                </a:lnTo>
                <a:lnTo>
                  <a:pt x="364" y="247"/>
                </a:lnTo>
                <a:lnTo>
                  <a:pt x="364" y="247"/>
                </a:lnTo>
                <a:lnTo>
                  <a:pt x="358" y="248"/>
                </a:lnTo>
                <a:lnTo>
                  <a:pt x="353" y="251"/>
                </a:lnTo>
                <a:lnTo>
                  <a:pt x="342" y="257"/>
                </a:lnTo>
                <a:lnTo>
                  <a:pt x="338" y="259"/>
                </a:lnTo>
                <a:lnTo>
                  <a:pt x="333" y="261"/>
                </a:lnTo>
                <a:lnTo>
                  <a:pt x="327" y="262"/>
                </a:lnTo>
                <a:lnTo>
                  <a:pt x="322" y="262"/>
                </a:lnTo>
                <a:lnTo>
                  <a:pt x="322" y="262"/>
                </a:lnTo>
                <a:lnTo>
                  <a:pt x="324" y="257"/>
                </a:lnTo>
                <a:lnTo>
                  <a:pt x="327" y="251"/>
                </a:lnTo>
                <a:lnTo>
                  <a:pt x="331" y="246"/>
                </a:lnTo>
                <a:lnTo>
                  <a:pt x="335" y="243"/>
                </a:lnTo>
                <a:lnTo>
                  <a:pt x="339" y="239"/>
                </a:lnTo>
                <a:lnTo>
                  <a:pt x="344" y="237"/>
                </a:lnTo>
                <a:lnTo>
                  <a:pt x="350" y="236"/>
                </a:lnTo>
                <a:lnTo>
                  <a:pt x="355" y="236"/>
                </a:lnTo>
                <a:lnTo>
                  <a:pt x="355" y="236"/>
                </a:lnTo>
                <a:lnTo>
                  <a:pt x="354" y="230"/>
                </a:lnTo>
                <a:lnTo>
                  <a:pt x="352" y="223"/>
                </a:lnTo>
                <a:lnTo>
                  <a:pt x="351" y="217"/>
                </a:lnTo>
                <a:lnTo>
                  <a:pt x="350" y="210"/>
                </a:lnTo>
                <a:lnTo>
                  <a:pt x="350" y="210"/>
                </a:lnTo>
                <a:lnTo>
                  <a:pt x="336" y="212"/>
                </a:lnTo>
                <a:lnTo>
                  <a:pt x="324" y="216"/>
                </a:lnTo>
                <a:lnTo>
                  <a:pt x="313" y="221"/>
                </a:lnTo>
                <a:lnTo>
                  <a:pt x="303" y="227"/>
                </a:lnTo>
                <a:lnTo>
                  <a:pt x="282" y="237"/>
                </a:lnTo>
                <a:lnTo>
                  <a:pt x="273" y="243"/>
                </a:lnTo>
                <a:lnTo>
                  <a:pt x="262" y="245"/>
                </a:lnTo>
                <a:lnTo>
                  <a:pt x="262" y="245"/>
                </a:lnTo>
                <a:lnTo>
                  <a:pt x="264" y="238"/>
                </a:lnTo>
                <a:lnTo>
                  <a:pt x="267" y="233"/>
                </a:lnTo>
                <a:lnTo>
                  <a:pt x="271" y="229"/>
                </a:lnTo>
                <a:lnTo>
                  <a:pt x="275" y="225"/>
                </a:lnTo>
                <a:lnTo>
                  <a:pt x="284" y="217"/>
                </a:lnTo>
                <a:lnTo>
                  <a:pt x="295" y="211"/>
                </a:lnTo>
                <a:lnTo>
                  <a:pt x="319" y="201"/>
                </a:lnTo>
                <a:lnTo>
                  <a:pt x="331" y="196"/>
                </a:lnTo>
                <a:lnTo>
                  <a:pt x="341" y="189"/>
                </a:lnTo>
                <a:lnTo>
                  <a:pt x="341" y="189"/>
                </a:lnTo>
                <a:lnTo>
                  <a:pt x="332" y="171"/>
                </a:lnTo>
                <a:lnTo>
                  <a:pt x="323" y="152"/>
                </a:lnTo>
                <a:lnTo>
                  <a:pt x="308" y="116"/>
                </a:lnTo>
                <a:lnTo>
                  <a:pt x="308" y="116"/>
                </a:lnTo>
                <a:close/>
                <a:moveTo>
                  <a:pt x="1016" y="256"/>
                </a:moveTo>
                <a:lnTo>
                  <a:pt x="1016" y="256"/>
                </a:lnTo>
                <a:lnTo>
                  <a:pt x="1011" y="262"/>
                </a:lnTo>
                <a:lnTo>
                  <a:pt x="1008" y="268"/>
                </a:lnTo>
                <a:lnTo>
                  <a:pt x="1007" y="275"/>
                </a:lnTo>
                <a:lnTo>
                  <a:pt x="1006" y="282"/>
                </a:lnTo>
                <a:lnTo>
                  <a:pt x="1006" y="296"/>
                </a:lnTo>
                <a:lnTo>
                  <a:pt x="1006" y="303"/>
                </a:lnTo>
                <a:lnTo>
                  <a:pt x="1006" y="309"/>
                </a:lnTo>
                <a:lnTo>
                  <a:pt x="1006" y="309"/>
                </a:lnTo>
                <a:lnTo>
                  <a:pt x="1005" y="312"/>
                </a:lnTo>
                <a:lnTo>
                  <a:pt x="1003" y="316"/>
                </a:lnTo>
                <a:lnTo>
                  <a:pt x="1001" y="319"/>
                </a:lnTo>
                <a:lnTo>
                  <a:pt x="1000" y="322"/>
                </a:lnTo>
                <a:lnTo>
                  <a:pt x="1000" y="322"/>
                </a:lnTo>
                <a:lnTo>
                  <a:pt x="995" y="342"/>
                </a:lnTo>
                <a:lnTo>
                  <a:pt x="993" y="359"/>
                </a:lnTo>
                <a:lnTo>
                  <a:pt x="993" y="375"/>
                </a:lnTo>
                <a:lnTo>
                  <a:pt x="995" y="389"/>
                </a:lnTo>
                <a:lnTo>
                  <a:pt x="998" y="403"/>
                </a:lnTo>
                <a:lnTo>
                  <a:pt x="1001" y="418"/>
                </a:lnTo>
                <a:lnTo>
                  <a:pt x="1008" y="448"/>
                </a:lnTo>
                <a:lnTo>
                  <a:pt x="1008" y="448"/>
                </a:lnTo>
                <a:lnTo>
                  <a:pt x="1010" y="448"/>
                </a:lnTo>
                <a:lnTo>
                  <a:pt x="1011" y="449"/>
                </a:lnTo>
                <a:lnTo>
                  <a:pt x="1014" y="451"/>
                </a:lnTo>
                <a:lnTo>
                  <a:pt x="1016" y="454"/>
                </a:lnTo>
                <a:lnTo>
                  <a:pt x="1018" y="455"/>
                </a:lnTo>
                <a:lnTo>
                  <a:pt x="1018" y="455"/>
                </a:lnTo>
                <a:lnTo>
                  <a:pt x="1020" y="443"/>
                </a:lnTo>
                <a:lnTo>
                  <a:pt x="1022" y="431"/>
                </a:lnTo>
                <a:lnTo>
                  <a:pt x="1024" y="427"/>
                </a:lnTo>
                <a:lnTo>
                  <a:pt x="1026" y="423"/>
                </a:lnTo>
                <a:lnTo>
                  <a:pt x="1030" y="418"/>
                </a:lnTo>
                <a:lnTo>
                  <a:pt x="1033" y="415"/>
                </a:lnTo>
                <a:lnTo>
                  <a:pt x="1033" y="415"/>
                </a:lnTo>
                <a:lnTo>
                  <a:pt x="1035" y="420"/>
                </a:lnTo>
                <a:lnTo>
                  <a:pt x="1036" y="426"/>
                </a:lnTo>
                <a:lnTo>
                  <a:pt x="1037" y="430"/>
                </a:lnTo>
                <a:lnTo>
                  <a:pt x="1036" y="435"/>
                </a:lnTo>
                <a:lnTo>
                  <a:pt x="1035" y="446"/>
                </a:lnTo>
                <a:lnTo>
                  <a:pt x="1033" y="457"/>
                </a:lnTo>
                <a:lnTo>
                  <a:pt x="1033" y="457"/>
                </a:lnTo>
                <a:lnTo>
                  <a:pt x="1048" y="457"/>
                </a:lnTo>
                <a:lnTo>
                  <a:pt x="1048" y="457"/>
                </a:lnTo>
                <a:lnTo>
                  <a:pt x="1052" y="448"/>
                </a:lnTo>
                <a:lnTo>
                  <a:pt x="1055" y="440"/>
                </a:lnTo>
                <a:lnTo>
                  <a:pt x="1058" y="430"/>
                </a:lnTo>
                <a:lnTo>
                  <a:pt x="1062" y="422"/>
                </a:lnTo>
                <a:lnTo>
                  <a:pt x="1062" y="422"/>
                </a:lnTo>
                <a:lnTo>
                  <a:pt x="1065" y="426"/>
                </a:lnTo>
                <a:lnTo>
                  <a:pt x="1065" y="431"/>
                </a:lnTo>
                <a:lnTo>
                  <a:pt x="1065" y="437"/>
                </a:lnTo>
                <a:lnTo>
                  <a:pt x="1064" y="442"/>
                </a:lnTo>
                <a:lnTo>
                  <a:pt x="1062" y="453"/>
                </a:lnTo>
                <a:lnTo>
                  <a:pt x="1063" y="457"/>
                </a:lnTo>
                <a:lnTo>
                  <a:pt x="1064" y="459"/>
                </a:lnTo>
                <a:lnTo>
                  <a:pt x="1064" y="459"/>
                </a:lnTo>
                <a:lnTo>
                  <a:pt x="1074" y="455"/>
                </a:lnTo>
                <a:lnTo>
                  <a:pt x="1083" y="449"/>
                </a:lnTo>
                <a:lnTo>
                  <a:pt x="1091" y="442"/>
                </a:lnTo>
                <a:lnTo>
                  <a:pt x="1097" y="432"/>
                </a:lnTo>
                <a:lnTo>
                  <a:pt x="1103" y="422"/>
                </a:lnTo>
                <a:lnTo>
                  <a:pt x="1107" y="410"/>
                </a:lnTo>
                <a:lnTo>
                  <a:pt x="1111" y="398"/>
                </a:lnTo>
                <a:lnTo>
                  <a:pt x="1113" y="384"/>
                </a:lnTo>
                <a:lnTo>
                  <a:pt x="1115" y="370"/>
                </a:lnTo>
                <a:lnTo>
                  <a:pt x="1117" y="356"/>
                </a:lnTo>
                <a:lnTo>
                  <a:pt x="1117" y="327"/>
                </a:lnTo>
                <a:lnTo>
                  <a:pt x="1116" y="299"/>
                </a:lnTo>
                <a:lnTo>
                  <a:pt x="1114" y="274"/>
                </a:lnTo>
                <a:lnTo>
                  <a:pt x="1114" y="274"/>
                </a:lnTo>
                <a:lnTo>
                  <a:pt x="1107" y="273"/>
                </a:lnTo>
                <a:lnTo>
                  <a:pt x="1103" y="271"/>
                </a:lnTo>
                <a:lnTo>
                  <a:pt x="1098" y="269"/>
                </a:lnTo>
                <a:lnTo>
                  <a:pt x="1096" y="269"/>
                </a:lnTo>
                <a:lnTo>
                  <a:pt x="1093" y="269"/>
                </a:lnTo>
                <a:lnTo>
                  <a:pt x="1093" y="269"/>
                </a:lnTo>
                <a:lnTo>
                  <a:pt x="1092" y="278"/>
                </a:lnTo>
                <a:lnTo>
                  <a:pt x="1091" y="286"/>
                </a:lnTo>
                <a:lnTo>
                  <a:pt x="1091" y="301"/>
                </a:lnTo>
                <a:lnTo>
                  <a:pt x="1090" y="307"/>
                </a:lnTo>
                <a:lnTo>
                  <a:pt x="1089" y="313"/>
                </a:lnTo>
                <a:lnTo>
                  <a:pt x="1086" y="320"/>
                </a:lnTo>
                <a:lnTo>
                  <a:pt x="1083" y="324"/>
                </a:lnTo>
                <a:lnTo>
                  <a:pt x="1083" y="324"/>
                </a:lnTo>
                <a:lnTo>
                  <a:pt x="1080" y="321"/>
                </a:lnTo>
                <a:lnTo>
                  <a:pt x="1079" y="318"/>
                </a:lnTo>
                <a:lnTo>
                  <a:pt x="1077" y="309"/>
                </a:lnTo>
                <a:lnTo>
                  <a:pt x="1076" y="299"/>
                </a:lnTo>
                <a:lnTo>
                  <a:pt x="1077" y="290"/>
                </a:lnTo>
                <a:lnTo>
                  <a:pt x="1078" y="272"/>
                </a:lnTo>
                <a:lnTo>
                  <a:pt x="1078" y="265"/>
                </a:lnTo>
                <a:lnTo>
                  <a:pt x="1077" y="260"/>
                </a:lnTo>
                <a:lnTo>
                  <a:pt x="1077" y="260"/>
                </a:lnTo>
                <a:lnTo>
                  <a:pt x="1074" y="267"/>
                </a:lnTo>
                <a:lnTo>
                  <a:pt x="1070" y="276"/>
                </a:lnTo>
                <a:lnTo>
                  <a:pt x="1066" y="295"/>
                </a:lnTo>
                <a:lnTo>
                  <a:pt x="1064" y="316"/>
                </a:lnTo>
                <a:lnTo>
                  <a:pt x="1062" y="335"/>
                </a:lnTo>
                <a:lnTo>
                  <a:pt x="1062" y="335"/>
                </a:lnTo>
                <a:lnTo>
                  <a:pt x="1063" y="341"/>
                </a:lnTo>
                <a:lnTo>
                  <a:pt x="1063" y="349"/>
                </a:lnTo>
                <a:lnTo>
                  <a:pt x="1062" y="351"/>
                </a:lnTo>
                <a:lnTo>
                  <a:pt x="1061" y="354"/>
                </a:lnTo>
                <a:lnTo>
                  <a:pt x="1058" y="355"/>
                </a:lnTo>
                <a:lnTo>
                  <a:pt x="1053" y="355"/>
                </a:lnTo>
                <a:lnTo>
                  <a:pt x="1053" y="355"/>
                </a:lnTo>
                <a:lnTo>
                  <a:pt x="1050" y="351"/>
                </a:lnTo>
                <a:lnTo>
                  <a:pt x="1049" y="345"/>
                </a:lnTo>
                <a:lnTo>
                  <a:pt x="1048" y="339"/>
                </a:lnTo>
                <a:lnTo>
                  <a:pt x="1048" y="333"/>
                </a:lnTo>
                <a:lnTo>
                  <a:pt x="1049" y="320"/>
                </a:lnTo>
                <a:lnTo>
                  <a:pt x="1049" y="307"/>
                </a:lnTo>
                <a:lnTo>
                  <a:pt x="1049" y="307"/>
                </a:lnTo>
                <a:lnTo>
                  <a:pt x="1047" y="310"/>
                </a:lnTo>
                <a:lnTo>
                  <a:pt x="1045" y="313"/>
                </a:lnTo>
                <a:lnTo>
                  <a:pt x="1043" y="322"/>
                </a:lnTo>
                <a:lnTo>
                  <a:pt x="1041" y="333"/>
                </a:lnTo>
                <a:lnTo>
                  <a:pt x="1040" y="342"/>
                </a:lnTo>
                <a:lnTo>
                  <a:pt x="1040" y="352"/>
                </a:lnTo>
                <a:lnTo>
                  <a:pt x="1039" y="360"/>
                </a:lnTo>
                <a:lnTo>
                  <a:pt x="1037" y="365"/>
                </a:lnTo>
                <a:lnTo>
                  <a:pt x="1036" y="368"/>
                </a:lnTo>
                <a:lnTo>
                  <a:pt x="1034" y="370"/>
                </a:lnTo>
                <a:lnTo>
                  <a:pt x="1031" y="372"/>
                </a:lnTo>
                <a:lnTo>
                  <a:pt x="1031" y="372"/>
                </a:lnTo>
                <a:lnTo>
                  <a:pt x="1028" y="369"/>
                </a:lnTo>
                <a:lnTo>
                  <a:pt x="1025" y="366"/>
                </a:lnTo>
                <a:lnTo>
                  <a:pt x="1025" y="362"/>
                </a:lnTo>
                <a:lnTo>
                  <a:pt x="1025" y="357"/>
                </a:lnTo>
                <a:lnTo>
                  <a:pt x="1026" y="348"/>
                </a:lnTo>
                <a:lnTo>
                  <a:pt x="1029" y="339"/>
                </a:lnTo>
                <a:lnTo>
                  <a:pt x="1029" y="339"/>
                </a:lnTo>
                <a:lnTo>
                  <a:pt x="1033" y="294"/>
                </a:lnTo>
                <a:lnTo>
                  <a:pt x="1034" y="273"/>
                </a:lnTo>
                <a:lnTo>
                  <a:pt x="1037" y="256"/>
                </a:lnTo>
                <a:lnTo>
                  <a:pt x="1037" y="256"/>
                </a:lnTo>
                <a:lnTo>
                  <a:pt x="1016" y="256"/>
                </a:lnTo>
                <a:lnTo>
                  <a:pt x="1016" y="256"/>
                </a:lnTo>
                <a:close/>
                <a:moveTo>
                  <a:pt x="1049" y="305"/>
                </a:moveTo>
                <a:lnTo>
                  <a:pt x="1049" y="305"/>
                </a:lnTo>
                <a:lnTo>
                  <a:pt x="1050" y="297"/>
                </a:lnTo>
                <a:lnTo>
                  <a:pt x="1052" y="289"/>
                </a:lnTo>
                <a:lnTo>
                  <a:pt x="1053" y="281"/>
                </a:lnTo>
                <a:lnTo>
                  <a:pt x="1053" y="278"/>
                </a:lnTo>
                <a:lnTo>
                  <a:pt x="1051" y="274"/>
                </a:lnTo>
                <a:lnTo>
                  <a:pt x="1051" y="274"/>
                </a:lnTo>
                <a:lnTo>
                  <a:pt x="1049" y="281"/>
                </a:lnTo>
                <a:lnTo>
                  <a:pt x="1048" y="289"/>
                </a:lnTo>
                <a:lnTo>
                  <a:pt x="1047" y="298"/>
                </a:lnTo>
                <a:lnTo>
                  <a:pt x="1048" y="302"/>
                </a:lnTo>
                <a:lnTo>
                  <a:pt x="1049" y="305"/>
                </a:lnTo>
                <a:lnTo>
                  <a:pt x="1049" y="305"/>
                </a:lnTo>
                <a:close/>
                <a:moveTo>
                  <a:pt x="750" y="439"/>
                </a:moveTo>
                <a:lnTo>
                  <a:pt x="750" y="439"/>
                </a:lnTo>
                <a:lnTo>
                  <a:pt x="752" y="443"/>
                </a:lnTo>
                <a:lnTo>
                  <a:pt x="752" y="445"/>
                </a:lnTo>
                <a:lnTo>
                  <a:pt x="750" y="446"/>
                </a:lnTo>
                <a:lnTo>
                  <a:pt x="746" y="448"/>
                </a:lnTo>
                <a:lnTo>
                  <a:pt x="746" y="448"/>
                </a:lnTo>
                <a:lnTo>
                  <a:pt x="783" y="448"/>
                </a:lnTo>
                <a:lnTo>
                  <a:pt x="802" y="448"/>
                </a:lnTo>
                <a:lnTo>
                  <a:pt x="821" y="448"/>
                </a:lnTo>
                <a:lnTo>
                  <a:pt x="821" y="448"/>
                </a:lnTo>
                <a:lnTo>
                  <a:pt x="819" y="445"/>
                </a:lnTo>
                <a:lnTo>
                  <a:pt x="816" y="442"/>
                </a:lnTo>
                <a:lnTo>
                  <a:pt x="812" y="440"/>
                </a:lnTo>
                <a:lnTo>
                  <a:pt x="809" y="439"/>
                </a:lnTo>
                <a:lnTo>
                  <a:pt x="801" y="438"/>
                </a:lnTo>
                <a:lnTo>
                  <a:pt x="792" y="438"/>
                </a:lnTo>
                <a:lnTo>
                  <a:pt x="772" y="440"/>
                </a:lnTo>
                <a:lnTo>
                  <a:pt x="761" y="440"/>
                </a:lnTo>
                <a:lnTo>
                  <a:pt x="750" y="439"/>
                </a:lnTo>
                <a:lnTo>
                  <a:pt x="750" y="439"/>
                </a:lnTo>
                <a:close/>
                <a:moveTo>
                  <a:pt x="759" y="468"/>
                </a:moveTo>
                <a:lnTo>
                  <a:pt x="759" y="468"/>
                </a:lnTo>
                <a:lnTo>
                  <a:pt x="755" y="487"/>
                </a:lnTo>
                <a:lnTo>
                  <a:pt x="750" y="505"/>
                </a:lnTo>
                <a:lnTo>
                  <a:pt x="741" y="540"/>
                </a:lnTo>
                <a:lnTo>
                  <a:pt x="731" y="572"/>
                </a:lnTo>
                <a:lnTo>
                  <a:pt x="727" y="589"/>
                </a:lnTo>
                <a:lnTo>
                  <a:pt x="723" y="605"/>
                </a:lnTo>
                <a:lnTo>
                  <a:pt x="723" y="605"/>
                </a:lnTo>
                <a:lnTo>
                  <a:pt x="729" y="610"/>
                </a:lnTo>
                <a:lnTo>
                  <a:pt x="734" y="614"/>
                </a:lnTo>
                <a:lnTo>
                  <a:pt x="746" y="623"/>
                </a:lnTo>
                <a:lnTo>
                  <a:pt x="746" y="623"/>
                </a:lnTo>
                <a:lnTo>
                  <a:pt x="766" y="624"/>
                </a:lnTo>
                <a:lnTo>
                  <a:pt x="787" y="624"/>
                </a:lnTo>
                <a:lnTo>
                  <a:pt x="796" y="623"/>
                </a:lnTo>
                <a:lnTo>
                  <a:pt x="805" y="621"/>
                </a:lnTo>
                <a:lnTo>
                  <a:pt x="812" y="617"/>
                </a:lnTo>
                <a:lnTo>
                  <a:pt x="819" y="613"/>
                </a:lnTo>
                <a:lnTo>
                  <a:pt x="819" y="613"/>
                </a:lnTo>
                <a:lnTo>
                  <a:pt x="820" y="595"/>
                </a:lnTo>
                <a:lnTo>
                  <a:pt x="820" y="576"/>
                </a:lnTo>
                <a:lnTo>
                  <a:pt x="819" y="555"/>
                </a:lnTo>
                <a:lnTo>
                  <a:pt x="817" y="535"/>
                </a:lnTo>
                <a:lnTo>
                  <a:pt x="811" y="496"/>
                </a:lnTo>
                <a:lnTo>
                  <a:pt x="806" y="461"/>
                </a:lnTo>
                <a:lnTo>
                  <a:pt x="806" y="461"/>
                </a:lnTo>
                <a:lnTo>
                  <a:pt x="801" y="460"/>
                </a:lnTo>
                <a:lnTo>
                  <a:pt x="794" y="461"/>
                </a:lnTo>
                <a:lnTo>
                  <a:pt x="782" y="462"/>
                </a:lnTo>
                <a:lnTo>
                  <a:pt x="759" y="468"/>
                </a:lnTo>
                <a:lnTo>
                  <a:pt x="759" y="468"/>
                </a:lnTo>
                <a:close/>
                <a:moveTo>
                  <a:pt x="1020" y="479"/>
                </a:moveTo>
                <a:lnTo>
                  <a:pt x="1020" y="479"/>
                </a:lnTo>
                <a:lnTo>
                  <a:pt x="1022" y="483"/>
                </a:lnTo>
                <a:lnTo>
                  <a:pt x="1024" y="485"/>
                </a:lnTo>
                <a:lnTo>
                  <a:pt x="1032" y="489"/>
                </a:lnTo>
                <a:lnTo>
                  <a:pt x="1039" y="491"/>
                </a:lnTo>
                <a:lnTo>
                  <a:pt x="1048" y="492"/>
                </a:lnTo>
                <a:lnTo>
                  <a:pt x="1058" y="492"/>
                </a:lnTo>
                <a:lnTo>
                  <a:pt x="1066" y="491"/>
                </a:lnTo>
                <a:lnTo>
                  <a:pt x="1074" y="490"/>
                </a:lnTo>
                <a:lnTo>
                  <a:pt x="1079" y="488"/>
                </a:lnTo>
                <a:lnTo>
                  <a:pt x="1079" y="488"/>
                </a:lnTo>
                <a:lnTo>
                  <a:pt x="1077" y="485"/>
                </a:lnTo>
                <a:lnTo>
                  <a:pt x="1074" y="483"/>
                </a:lnTo>
                <a:lnTo>
                  <a:pt x="1068" y="478"/>
                </a:lnTo>
                <a:lnTo>
                  <a:pt x="1061" y="476"/>
                </a:lnTo>
                <a:lnTo>
                  <a:pt x="1053" y="476"/>
                </a:lnTo>
                <a:lnTo>
                  <a:pt x="1045" y="476"/>
                </a:lnTo>
                <a:lnTo>
                  <a:pt x="1036" y="477"/>
                </a:lnTo>
                <a:lnTo>
                  <a:pt x="1020" y="479"/>
                </a:lnTo>
                <a:lnTo>
                  <a:pt x="1020" y="479"/>
                </a:lnTo>
                <a:close/>
                <a:moveTo>
                  <a:pt x="960" y="660"/>
                </a:moveTo>
                <a:lnTo>
                  <a:pt x="960" y="660"/>
                </a:lnTo>
                <a:lnTo>
                  <a:pt x="963" y="665"/>
                </a:lnTo>
                <a:lnTo>
                  <a:pt x="967" y="668"/>
                </a:lnTo>
                <a:lnTo>
                  <a:pt x="971" y="670"/>
                </a:lnTo>
                <a:lnTo>
                  <a:pt x="975" y="673"/>
                </a:lnTo>
                <a:lnTo>
                  <a:pt x="975" y="673"/>
                </a:lnTo>
                <a:lnTo>
                  <a:pt x="979" y="663"/>
                </a:lnTo>
                <a:lnTo>
                  <a:pt x="985" y="653"/>
                </a:lnTo>
                <a:lnTo>
                  <a:pt x="988" y="649"/>
                </a:lnTo>
                <a:lnTo>
                  <a:pt x="991" y="644"/>
                </a:lnTo>
                <a:lnTo>
                  <a:pt x="995" y="642"/>
                </a:lnTo>
                <a:lnTo>
                  <a:pt x="1000" y="642"/>
                </a:lnTo>
                <a:lnTo>
                  <a:pt x="1000" y="642"/>
                </a:lnTo>
                <a:lnTo>
                  <a:pt x="1003" y="646"/>
                </a:lnTo>
                <a:lnTo>
                  <a:pt x="1005" y="652"/>
                </a:lnTo>
                <a:lnTo>
                  <a:pt x="1008" y="663"/>
                </a:lnTo>
                <a:lnTo>
                  <a:pt x="1010" y="676"/>
                </a:lnTo>
                <a:lnTo>
                  <a:pt x="1011" y="683"/>
                </a:lnTo>
                <a:lnTo>
                  <a:pt x="1015" y="688"/>
                </a:lnTo>
                <a:lnTo>
                  <a:pt x="1015" y="688"/>
                </a:lnTo>
                <a:lnTo>
                  <a:pt x="1025" y="687"/>
                </a:lnTo>
                <a:lnTo>
                  <a:pt x="1034" y="686"/>
                </a:lnTo>
                <a:lnTo>
                  <a:pt x="1043" y="686"/>
                </a:lnTo>
                <a:lnTo>
                  <a:pt x="1051" y="684"/>
                </a:lnTo>
                <a:lnTo>
                  <a:pt x="1051" y="684"/>
                </a:lnTo>
                <a:lnTo>
                  <a:pt x="1054" y="661"/>
                </a:lnTo>
                <a:lnTo>
                  <a:pt x="1056" y="639"/>
                </a:lnTo>
                <a:lnTo>
                  <a:pt x="1059" y="595"/>
                </a:lnTo>
                <a:lnTo>
                  <a:pt x="1061" y="551"/>
                </a:lnTo>
                <a:lnTo>
                  <a:pt x="1062" y="509"/>
                </a:lnTo>
                <a:lnTo>
                  <a:pt x="1062" y="509"/>
                </a:lnTo>
                <a:lnTo>
                  <a:pt x="1051" y="507"/>
                </a:lnTo>
                <a:lnTo>
                  <a:pt x="1038" y="506"/>
                </a:lnTo>
                <a:lnTo>
                  <a:pt x="1025" y="504"/>
                </a:lnTo>
                <a:lnTo>
                  <a:pt x="1019" y="503"/>
                </a:lnTo>
                <a:lnTo>
                  <a:pt x="1015" y="501"/>
                </a:lnTo>
                <a:lnTo>
                  <a:pt x="1015" y="501"/>
                </a:lnTo>
                <a:lnTo>
                  <a:pt x="1000" y="540"/>
                </a:lnTo>
                <a:lnTo>
                  <a:pt x="985" y="581"/>
                </a:lnTo>
                <a:lnTo>
                  <a:pt x="971" y="621"/>
                </a:lnTo>
                <a:lnTo>
                  <a:pt x="965" y="641"/>
                </a:lnTo>
                <a:lnTo>
                  <a:pt x="960" y="660"/>
                </a:lnTo>
                <a:lnTo>
                  <a:pt x="960" y="660"/>
                </a:lnTo>
                <a:close/>
                <a:moveTo>
                  <a:pt x="439" y="514"/>
                </a:moveTo>
                <a:lnTo>
                  <a:pt x="439" y="514"/>
                </a:lnTo>
                <a:lnTo>
                  <a:pt x="443" y="514"/>
                </a:lnTo>
                <a:lnTo>
                  <a:pt x="447" y="515"/>
                </a:lnTo>
                <a:lnTo>
                  <a:pt x="452" y="516"/>
                </a:lnTo>
                <a:lnTo>
                  <a:pt x="457" y="515"/>
                </a:lnTo>
                <a:lnTo>
                  <a:pt x="457" y="515"/>
                </a:lnTo>
                <a:lnTo>
                  <a:pt x="457" y="510"/>
                </a:lnTo>
                <a:lnTo>
                  <a:pt x="457" y="506"/>
                </a:lnTo>
                <a:lnTo>
                  <a:pt x="455" y="504"/>
                </a:lnTo>
                <a:lnTo>
                  <a:pt x="454" y="503"/>
                </a:lnTo>
                <a:lnTo>
                  <a:pt x="452" y="503"/>
                </a:lnTo>
                <a:lnTo>
                  <a:pt x="452" y="503"/>
                </a:lnTo>
                <a:lnTo>
                  <a:pt x="448" y="505"/>
                </a:lnTo>
                <a:lnTo>
                  <a:pt x="444" y="507"/>
                </a:lnTo>
                <a:lnTo>
                  <a:pt x="441" y="509"/>
                </a:lnTo>
                <a:lnTo>
                  <a:pt x="440" y="511"/>
                </a:lnTo>
                <a:lnTo>
                  <a:pt x="439" y="514"/>
                </a:lnTo>
                <a:lnTo>
                  <a:pt x="439" y="514"/>
                </a:lnTo>
                <a:close/>
                <a:moveTo>
                  <a:pt x="499" y="1095"/>
                </a:moveTo>
                <a:lnTo>
                  <a:pt x="499" y="1095"/>
                </a:lnTo>
                <a:lnTo>
                  <a:pt x="495" y="1095"/>
                </a:lnTo>
                <a:lnTo>
                  <a:pt x="495" y="1094"/>
                </a:lnTo>
                <a:lnTo>
                  <a:pt x="494" y="1093"/>
                </a:lnTo>
                <a:lnTo>
                  <a:pt x="495" y="1091"/>
                </a:lnTo>
                <a:lnTo>
                  <a:pt x="496" y="1089"/>
                </a:lnTo>
                <a:lnTo>
                  <a:pt x="496" y="1089"/>
                </a:lnTo>
                <a:lnTo>
                  <a:pt x="499" y="1088"/>
                </a:lnTo>
                <a:lnTo>
                  <a:pt x="496" y="1088"/>
                </a:lnTo>
                <a:lnTo>
                  <a:pt x="495" y="1088"/>
                </a:lnTo>
                <a:lnTo>
                  <a:pt x="495" y="1086"/>
                </a:lnTo>
                <a:lnTo>
                  <a:pt x="496" y="1084"/>
                </a:lnTo>
                <a:lnTo>
                  <a:pt x="496" y="1084"/>
                </a:lnTo>
                <a:lnTo>
                  <a:pt x="507" y="1080"/>
                </a:lnTo>
                <a:lnTo>
                  <a:pt x="516" y="1075"/>
                </a:lnTo>
                <a:lnTo>
                  <a:pt x="523" y="1069"/>
                </a:lnTo>
                <a:lnTo>
                  <a:pt x="531" y="1063"/>
                </a:lnTo>
                <a:lnTo>
                  <a:pt x="544" y="1049"/>
                </a:lnTo>
                <a:lnTo>
                  <a:pt x="558" y="1035"/>
                </a:lnTo>
                <a:lnTo>
                  <a:pt x="558" y="1035"/>
                </a:lnTo>
                <a:lnTo>
                  <a:pt x="563" y="1031"/>
                </a:lnTo>
                <a:lnTo>
                  <a:pt x="569" y="1026"/>
                </a:lnTo>
                <a:lnTo>
                  <a:pt x="577" y="1023"/>
                </a:lnTo>
                <a:lnTo>
                  <a:pt x="582" y="1018"/>
                </a:lnTo>
                <a:lnTo>
                  <a:pt x="582" y="1018"/>
                </a:lnTo>
                <a:lnTo>
                  <a:pt x="586" y="1013"/>
                </a:lnTo>
                <a:lnTo>
                  <a:pt x="591" y="1005"/>
                </a:lnTo>
                <a:lnTo>
                  <a:pt x="598" y="991"/>
                </a:lnTo>
                <a:lnTo>
                  <a:pt x="598" y="991"/>
                </a:lnTo>
                <a:lnTo>
                  <a:pt x="604" y="982"/>
                </a:lnTo>
                <a:lnTo>
                  <a:pt x="608" y="971"/>
                </a:lnTo>
                <a:lnTo>
                  <a:pt x="611" y="960"/>
                </a:lnTo>
                <a:lnTo>
                  <a:pt x="613" y="949"/>
                </a:lnTo>
                <a:lnTo>
                  <a:pt x="616" y="927"/>
                </a:lnTo>
                <a:lnTo>
                  <a:pt x="617" y="905"/>
                </a:lnTo>
                <a:lnTo>
                  <a:pt x="617" y="905"/>
                </a:lnTo>
                <a:lnTo>
                  <a:pt x="616" y="878"/>
                </a:lnTo>
                <a:lnTo>
                  <a:pt x="614" y="850"/>
                </a:lnTo>
                <a:lnTo>
                  <a:pt x="611" y="821"/>
                </a:lnTo>
                <a:lnTo>
                  <a:pt x="607" y="792"/>
                </a:lnTo>
                <a:lnTo>
                  <a:pt x="600" y="763"/>
                </a:lnTo>
                <a:lnTo>
                  <a:pt x="594" y="736"/>
                </a:lnTo>
                <a:lnTo>
                  <a:pt x="585" y="711"/>
                </a:lnTo>
                <a:lnTo>
                  <a:pt x="576" y="688"/>
                </a:lnTo>
                <a:lnTo>
                  <a:pt x="576" y="688"/>
                </a:lnTo>
                <a:lnTo>
                  <a:pt x="571" y="671"/>
                </a:lnTo>
                <a:lnTo>
                  <a:pt x="566" y="656"/>
                </a:lnTo>
                <a:lnTo>
                  <a:pt x="560" y="642"/>
                </a:lnTo>
                <a:lnTo>
                  <a:pt x="552" y="629"/>
                </a:lnTo>
                <a:lnTo>
                  <a:pt x="537" y="604"/>
                </a:lnTo>
                <a:lnTo>
                  <a:pt x="530" y="590"/>
                </a:lnTo>
                <a:lnTo>
                  <a:pt x="524" y="576"/>
                </a:lnTo>
                <a:lnTo>
                  <a:pt x="524" y="576"/>
                </a:lnTo>
                <a:lnTo>
                  <a:pt x="500" y="559"/>
                </a:lnTo>
                <a:lnTo>
                  <a:pt x="487" y="549"/>
                </a:lnTo>
                <a:lnTo>
                  <a:pt x="473" y="540"/>
                </a:lnTo>
                <a:lnTo>
                  <a:pt x="459" y="533"/>
                </a:lnTo>
                <a:lnTo>
                  <a:pt x="452" y="531"/>
                </a:lnTo>
                <a:lnTo>
                  <a:pt x="443" y="529"/>
                </a:lnTo>
                <a:lnTo>
                  <a:pt x="435" y="526"/>
                </a:lnTo>
                <a:lnTo>
                  <a:pt x="427" y="526"/>
                </a:lnTo>
                <a:lnTo>
                  <a:pt x="418" y="526"/>
                </a:lnTo>
                <a:lnTo>
                  <a:pt x="410" y="528"/>
                </a:lnTo>
                <a:lnTo>
                  <a:pt x="410" y="528"/>
                </a:lnTo>
                <a:lnTo>
                  <a:pt x="402" y="530"/>
                </a:lnTo>
                <a:lnTo>
                  <a:pt x="396" y="533"/>
                </a:lnTo>
                <a:lnTo>
                  <a:pt x="389" y="537"/>
                </a:lnTo>
                <a:lnTo>
                  <a:pt x="384" y="541"/>
                </a:lnTo>
                <a:lnTo>
                  <a:pt x="372" y="550"/>
                </a:lnTo>
                <a:lnTo>
                  <a:pt x="366" y="554"/>
                </a:lnTo>
                <a:lnTo>
                  <a:pt x="357" y="556"/>
                </a:lnTo>
                <a:lnTo>
                  <a:pt x="357" y="556"/>
                </a:lnTo>
                <a:lnTo>
                  <a:pt x="343" y="571"/>
                </a:lnTo>
                <a:lnTo>
                  <a:pt x="329" y="587"/>
                </a:lnTo>
                <a:lnTo>
                  <a:pt x="318" y="604"/>
                </a:lnTo>
                <a:lnTo>
                  <a:pt x="308" y="620"/>
                </a:lnTo>
                <a:lnTo>
                  <a:pt x="299" y="638"/>
                </a:lnTo>
                <a:lnTo>
                  <a:pt x="293" y="656"/>
                </a:lnTo>
                <a:lnTo>
                  <a:pt x="289" y="676"/>
                </a:lnTo>
                <a:lnTo>
                  <a:pt x="288" y="687"/>
                </a:lnTo>
                <a:lnTo>
                  <a:pt x="287" y="698"/>
                </a:lnTo>
                <a:lnTo>
                  <a:pt x="287" y="698"/>
                </a:lnTo>
                <a:lnTo>
                  <a:pt x="287" y="712"/>
                </a:lnTo>
                <a:lnTo>
                  <a:pt x="288" y="726"/>
                </a:lnTo>
                <a:lnTo>
                  <a:pt x="290" y="741"/>
                </a:lnTo>
                <a:lnTo>
                  <a:pt x="292" y="756"/>
                </a:lnTo>
                <a:lnTo>
                  <a:pt x="298" y="786"/>
                </a:lnTo>
                <a:lnTo>
                  <a:pt x="306" y="814"/>
                </a:lnTo>
                <a:lnTo>
                  <a:pt x="306" y="814"/>
                </a:lnTo>
                <a:lnTo>
                  <a:pt x="317" y="852"/>
                </a:lnTo>
                <a:lnTo>
                  <a:pt x="328" y="888"/>
                </a:lnTo>
                <a:lnTo>
                  <a:pt x="352" y="956"/>
                </a:lnTo>
                <a:lnTo>
                  <a:pt x="352" y="956"/>
                </a:lnTo>
                <a:lnTo>
                  <a:pt x="359" y="983"/>
                </a:lnTo>
                <a:lnTo>
                  <a:pt x="359" y="983"/>
                </a:lnTo>
                <a:lnTo>
                  <a:pt x="367" y="1008"/>
                </a:lnTo>
                <a:lnTo>
                  <a:pt x="376" y="1034"/>
                </a:lnTo>
                <a:lnTo>
                  <a:pt x="384" y="1059"/>
                </a:lnTo>
                <a:lnTo>
                  <a:pt x="394" y="1083"/>
                </a:lnTo>
                <a:lnTo>
                  <a:pt x="414" y="1132"/>
                </a:lnTo>
                <a:lnTo>
                  <a:pt x="434" y="1180"/>
                </a:lnTo>
                <a:lnTo>
                  <a:pt x="434" y="1180"/>
                </a:lnTo>
                <a:lnTo>
                  <a:pt x="435" y="1186"/>
                </a:lnTo>
                <a:lnTo>
                  <a:pt x="437" y="1191"/>
                </a:lnTo>
                <a:lnTo>
                  <a:pt x="439" y="1197"/>
                </a:lnTo>
                <a:lnTo>
                  <a:pt x="439" y="1203"/>
                </a:lnTo>
                <a:lnTo>
                  <a:pt x="439" y="1203"/>
                </a:lnTo>
                <a:lnTo>
                  <a:pt x="440" y="1205"/>
                </a:lnTo>
                <a:lnTo>
                  <a:pt x="443" y="1206"/>
                </a:lnTo>
                <a:lnTo>
                  <a:pt x="445" y="1207"/>
                </a:lnTo>
                <a:lnTo>
                  <a:pt x="447" y="1210"/>
                </a:lnTo>
                <a:lnTo>
                  <a:pt x="447" y="1210"/>
                </a:lnTo>
                <a:lnTo>
                  <a:pt x="455" y="1243"/>
                </a:lnTo>
                <a:lnTo>
                  <a:pt x="459" y="1259"/>
                </a:lnTo>
                <a:lnTo>
                  <a:pt x="464" y="1274"/>
                </a:lnTo>
                <a:lnTo>
                  <a:pt x="470" y="1289"/>
                </a:lnTo>
                <a:lnTo>
                  <a:pt x="477" y="1303"/>
                </a:lnTo>
                <a:lnTo>
                  <a:pt x="485" y="1314"/>
                </a:lnTo>
                <a:lnTo>
                  <a:pt x="494" y="1325"/>
                </a:lnTo>
                <a:lnTo>
                  <a:pt x="494" y="1325"/>
                </a:lnTo>
                <a:lnTo>
                  <a:pt x="498" y="1323"/>
                </a:lnTo>
                <a:lnTo>
                  <a:pt x="501" y="1322"/>
                </a:lnTo>
                <a:lnTo>
                  <a:pt x="508" y="1320"/>
                </a:lnTo>
                <a:lnTo>
                  <a:pt x="518" y="1319"/>
                </a:lnTo>
                <a:lnTo>
                  <a:pt x="528" y="1317"/>
                </a:lnTo>
                <a:lnTo>
                  <a:pt x="528" y="1317"/>
                </a:lnTo>
                <a:lnTo>
                  <a:pt x="524" y="1304"/>
                </a:lnTo>
                <a:lnTo>
                  <a:pt x="520" y="1290"/>
                </a:lnTo>
                <a:lnTo>
                  <a:pt x="510" y="1263"/>
                </a:lnTo>
                <a:lnTo>
                  <a:pt x="500" y="1234"/>
                </a:lnTo>
                <a:lnTo>
                  <a:pt x="491" y="1206"/>
                </a:lnTo>
                <a:lnTo>
                  <a:pt x="488" y="1192"/>
                </a:lnTo>
                <a:lnTo>
                  <a:pt x="485" y="1179"/>
                </a:lnTo>
                <a:lnTo>
                  <a:pt x="484" y="1165"/>
                </a:lnTo>
                <a:lnTo>
                  <a:pt x="483" y="1150"/>
                </a:lnTo>
                <a:lnTo>
                  <a:pt x="485" y="1136"/>
                </a:lnTo>
                <a:lnTo>
                  <a:pt x="487" y="1122"/>
                </a:lnTo>
                <a:lnTo>
                  <a:pt x="492" y="1109"/>
                </a:lnTo>
                <a:lnTo>
                  <a:pt x="499" y="1095"/>
                </a:lnTo>
                <a:lnTo>
                  <a:pt x="499" y="1095"/>
                </a:lnTo>
                <a:close/>
                <a:moveTo>
                  <a:pt x="721" y="615"/>
                </a:moveTo>
                <a:lnTo>
                  <a:pt x="721" y="615"/>
                </a:lnTo>
                <a:lnTo>
                  <a:pt x="713" y="625"/>
                </a:lnTo>
                <a:lnTo>
                  <a:pt x="710" y="629"/>
                </a:lnTo>
                <a:lnTo>
                  <a:pt x="706" y="636"/>
                </a:lnTo>
                <a:lnTo>
                  <a:pt x="706" y="636"/>
                </a:lnTo>
                <a:lnTo>
                  <a:pt x="707" y="639"/>
                </a:lnTo>
                <a:lnTo>
                  <a:pt x="708" y="640"/>
                </a:lnTo>
                <a:lnTo>
                  <a:pt x="712" y="643"/>
                </a:lnTo>
                <a:lnTo>
                  <a:pt x="715" y="646"/>
                </a:lnTo>
                <a:lnTo>
                  <a:pt x="716" y="649"/>
                </a:lnTo>
                <a:lnTo>
                  <a:pt x="717" y="651"/>
                </a:lnTo>
                <a:lnTo>
                  <a:pt x="717" y="651"/>
                </a:lnTo>
                <a:lnTo>
                  <a:pt x="748" y="654"/>
                </a:lnTo>
                <a:lnTo>
                  <a:pt x="765" y="655"/>
                </a:lnTo>
                <a:lnTo>
                  <a:pt x="781" y="656"/>
                </a:lnTo>
                <a:lnTo>
                  <a:pt x="796" y="655"/>
                </a:lnTo>
                <a:lnTo>
                  <a:pt x="804" y="654"/>
                </a:lnTo>
                <a:lnTo>
                  <a:pt x="810" y="653"/>
                </a:lnTo>
                <a:lnTo>
                  <a:pt x="817" y="650"/>
                </a:lnTo>
                <a:lnTo>
                  <a:pt x="823" y="646"/>
                </a:lnTo>
                <a:lnTo>
                  <a:pt x="828" y="643"/>
                </a:lnTo>
                <a:lnTo>
                  <a:pt x="834" y="638"/>
                </a:lnTo>
                <a:lnTo>
                  <a:pt x="834" y="638"/>
                </a:lnTo>
                <a:lnTo>
                  <a:pt x="819" y="636"/>
                </a:lnTo>
                <a:lnTo>
                  <a:pt x="803" y="636"/>
                </a:lnTo>
                <a:lnTo>
                  <a:pt x="773" y="636"/>
                </a:lnTo>
                <a:lnTo>
                  <a:pt x="758" y="635"/>
                </a:lnTo>
                <a:lnTo>
                  <a:pt x="751" y="634"/>
                </a:lnTo>
                <a:lnTo>
                  <a:pt x="744" y="631"/>
                </a:lnTo>
                <a:lnTo>
                  <a:pt x="737" y="629"/>
                </a:lnTo>
                <a:lnTo>
                  <a:pt x="732" y="625"/>
                </a:lnTo>
                <a:lnTo>
                  <a:pt x="727" y="621"/>
                </a:lnTo>
                <a:lnTo>
                  <a:pt x="721" y="615"/>
                </a:lnTo>
                <a:lnTo>
                  <a:pt x="721" y="615"/>
                </a:lnTo>
                <a:close/>
                <a:moveTo>
                  <a:pt x="434" y="1252"/>
                </a:moveTo>
                <a:lnTo>
                  <a:pt x="434" y="1252"/>
                </a:lnTo>
                <a:lnTo>
                  <a:pt x="432" y="1236"/>
                </a:lnTo>
                <a:lnTo>
                  <a:pt x="429" y="1221"/>
                </a:lnTo>
                <a:lnTo>
                  <a:pt x="425" y="1206"/>
                </a:lnTo>
                <a:lnTo>
                  <a:pt x="419" y="1191"/>
                </a:lnTo>
                <a:lnTo>
                  <a:pt x="409" y="1164"/>
                </a:lnTo>
                <a:lnTo>
                  <a:pt x="397" y="1136"/>
                </a:lnTo>
                <a:lnTo>
                  <a:pt x="384" y="1108"/>
                </a:lnTo>
                <a:lnTo>
                  <a:pt x="372" y="1080"/>
                </a:lnTo>
                <a:lnTo>
                  <a:pt x="367" y="1066"/>
                </a:lnTo>
                <a:lnTo>
                  <a:pt x="363" y="1051"/>
                </a:lnTo>
                <a:lnTo>
                  <a:pt x="358" y="1036"/>
                </a:lnTo>
                <a:lnTo>
                  <a:pt x="355" y="1020"/>
                </a:lnTo>
                <a:lnTo>
                  <a:pt x="355" y="1020"/>
                </a:lnTo>
                <a:lnTo>
                  <a:pt x="350" y="1009"/>
                </a:lnTo>
                <a:lnTo>
                  <a:pt x="344" y="999"/>
                </a:lnTo>
                <a:lnTo>
                  <a:pt x="341" y="985"/>
                </a:lnTo>
                <a:lnTo>
                  <a:pt x="339" y="970"/>
                </a:lnTo>
                <a:lnTo>
                  <a:pt x="339" y="970"/>
                </a:lnTo>
                <a:lnTo>
                  <a:pt x="319" y="918"/>
                </a:lnTo>
                <a:lnTo>
                  <a:pt x="309" y="893"/>
                </a:lnTo>
                <a:lnTo>
                  <a:pt x="301" y="866"/>
                </a:lnTo>
                <a:lnTo>
                  <a:pt x="292" y="838"/>
                </a:lnTo>
                <a:lnTo>
                  <a:pt x="286" y="809"/>
                </a:lnTo>
                <a:lnTo>
                  <a:pt x="280" y="778"/>
                </a:lnTo>
                <a:lnTo>
                  <a:pt x="277" y="746"/>
                </a:lnTo>
                <a:lnTo>
                  <a:pt x="277" y="746"/>
                </a:lnTo>
                <a:lnTo>
                  <a:pt x="270" y="740"/>
                </a:lnTo>
                <a:lnTo>
                  <a:pt x="263" y="732"/>
                </a:lnTo>
                <a:lnTo>
                  <a:pt x="257" y="723"/>
                </a:lnTo>
                <a:lnTo>
                  <a:pt x="251" y="715"/>
                </a:lnTo>
                <a:lnTo>
                  <a:pt x="242" y="697"/>
                </a:lnTo>
                <a:lnTo>
                  <a:pt x="236" y="688"/>
                </a:lnTo>
                <a:lnTo>
                  <a:pt x="231" y="680"/>
                </a:lnTo>
                <a:lnTo>
                  <a:pt x="231" y="680"/>
                </a:lnTo>
                <a:lnTo>
                  <a:pt x="219" y="668"/>
                </a:lnTo>
                <a:lnTo>
                  <a:pt x="205" y="657"/>
                </a:lnTo>
                <a:lnTo>
                  <a:pt x="191" y="649"/>
                </a:lnTo>
                <a:lnTo>
                  <a:pt x="175" y="642"/>
                </a:lnTo>
                <a:lnTo>
                  <a:pt x="167" y="640"/>
                </a:lnTo>
                <a:lnTo>
                  <a:pt x="158" y="638"/>
                </a:lnTo>
                <a:lnTo>
                  <a:pt x="150" y="637"/>
                </a:lnTo>
                <a:lnTo>
                  <a:pt x="141" y="637"/>
                </a:lnTo>
                <a:lnTo>
                  <a:pt x="131" y="637"/>
                </a:lnTo>
                <a:lnTo>
                  <a:pt x="122" y="638"/>
                </a:lnTo>
                <a:lnTo>
                  <a:pt x="112" y="639"/>
                </a:lnTo>
                <a:lnTo>
                  <a:pt x="102" y="642"/>
                </a:lnTo>
                <a:lnTo>
                  <a:pt x="102" y="642"/>
                </a:lnTo>
                <a:lnTo>
                  <a:pt x="93" y="646"/>
                </a:lnTo>
                <a:lnTo>
                  <a:pt x="83" y="651"/>
                </a:lnTo>
                <a:lnTo>
                  <a:pt x="76" y="656"/>
                </a:lnTo>
                <a:lnTo>
                  <a:pt x="67" y="661"/>
                </a:lnTo>
                <a:lnTo>
                  <a:pt x="61" y="668"/>
                </a:lnTo>
                <a:lnTo>
                  <a:pt x="54" y="674"/>
                </a:lnTo>
                <a:lnTo>
                  <a:pt x="48" y="682"/>
                </a:lnTo>
                <a:lnTo>
                  <a:pt x="43" y="689"/>
                </a:lnTo>
                <a:lnTo>
                  <a:pt x="37" y="698"/>
                </a:lnTo>
                <a:lnTo>
                  <a:pt x="33" y="706"/>
                </a:lnTo>
                <a:lnTo>
                  <a:pt x="25" y="725"/>
                </a:lnTo>
                <a:lnTo>
                  <a:pt x="20" y="744"/>
                </a:lnTo>
                <a:lnTo>
                  <a:pt x="16" y="764"/>
                </a:lnTo>
                <a:lnTo>
                  <a:pt x="14" y="786"/>
                </a:lnTo>
                <a:lnTo>
                  <a:pt x="13" y="808"/>
                </a:lnTo>
                <a:lnTo>
                  <a:pt x="13" y="832"/>
                </a:lnTo>
                <a:lnTo>
                  <a:pt x="14" y="854"/>
                </a:lnTo>
                <a:lnTo>
                  <a:pt x="16" y="878"/>
                </a:lnTo>
                <a:lnTo>
                  <a:pt x="19" y="901"/>
                </a:lnTo>
                <a:lnTo>
                  <a:pt x="28" y="947"/>
                </a:lnTo>
                <a:lnTo>
                  <a:pt x="28" y="947"/>
                </a:lnTo>
                <a:lnTo>
                  <a:pt x="31" y="960"/>
                </a:lnTo>
                <a:lnTo>
                  <a:pt x="35" y="974"/>
                </a:lnTo>
                <a:lnTo>
                  <a:pt x="44" y="1002"/>
                </a:lnTo>
                <a:lnTo>
                  <a:pt x="44" y="1002"/>
                </a:lnTo>
                <a:lnTo>
                  <a:pt x="49" y="1014"/>
                </a:lnTo>
                <a:lnTo>
                  <a:pt x="54" y="1026"/>
                </a:lnTo>
                <a:lnTo>
                  <a:pt x="60" y="1038"/>
                </a:lnTo>
                <a:lnTo>
                  <a:pt x="67" y="1049"/>
                </a:lnTo>
                <a:lnTo>
                  <a:pt x="75" y="1061"/>
                </a:lnTo>
                <a:lnTo>
                  <a:pt x="82" y="1071"/>
                </a:lnTo>
                <a:lnTo>
                  <a:pt x="91" y="1081"/>
                </a:lnTo>
                <a:lnTo>
                  <a:pt x="99" y="1091"/>
                </a:lnTo>
                <a:lnTo>
                  <a:pt x="109" y="1099"/>
                </a:lnTo>
                <a:lnTo>
                  <a:pt x="120" y="1108"/>
                </a:lnTo>
                <a:lnTo>
                  <a:pt x="130" y="1116"/>
                </a:lnTo>
                <a:lnTo>
                  <a:pt x="141" y="1124"/>
                </a:lnTo>
                <a:lnTo>
                  <a:pt x="153" y="1130"/>
                </a:lnTo>
                <a:lnTo>
                  <a:pt x="165" y="1137"/>
                </a:lnTo>
                <a:lnTo>
                  <a:pt x="176" y="1142"/>
                </a:lnTo>
                <a:lnTo>
                  <a:pt x="189" y="1146"/>
                </a:lnTo>
                <a:lnTo>
                  <a:pt x="189" y="1146"/>
                </a:lnTo>
                <a:lnTo>
                  <a:pt x="196" y="1143"/>
                </a:lnTo>
                <a:lnTo>
                  <a:pt x="203" y="1140"/>
                </a:lnTo>
                <a:lnTo>
                  <a:pt x="210" y="1138"/>
                </a:lnTo>
                <a:lnTo>
                  <a:pt x="217" y="1136"/>
                </a:lnTo>
                <a:lnTo>
                  <a:pt x="232" y="1135"/>
                </a:lnTo>
                <a:lnTo>
                  <a:pt x="247" y="1135"/>
                </a:lnTo>
                <a:lnTo>
                  <a:pt x="262" y="1136"/>
                </a:lnTo>
                <a:lnTo>
                  <a:pt x="279" y="1138"/>
                </a:lnTo>
                <a:lnTo>
                  <a:pt x="312" y="1142"/>
                </a:lnTo>
                <a:lnTo>
                  <a:pt x="312" y="1142"/>
                </a:lnTo>
                <a:lnTo>
                  <a:pt x="324" y="1152"/>
                </a:lnTo>
                <a:lnTo>
                  <a:pt x="336" y="1162"/>
                </a:lnTo>
                <a:lnTo>
                  <a:pt x="348" y="1173"/>
                </a:lnTo>
                <a:lnTo>
                  <a:pt x="358" y="1185"/>
                </a:lnTo>
                <a:lnTo>
                  <a:pt x="368" y="1197"/>
                </a:lnTo>
                <a:lnTo>
                  <a:pt x="378" y="1210"/>
                </a:lnTo>
                <a:lnTo>
                  <a:pt x="395" y="1236"/>
                </a:lnTo>
                <a:lnTo>
                  <a:pt x="395" y="1236"/>
                </a:lnTo>
                <a:lnTo>
                  <a:pt x="397" y="1244"/>
                </a:lnTo>
                <a:lnTo>
                  <a:pt x="399" y="1252"/>
                </a:lnTo>
                <a:lnTo>
                  <a:pt x="402" y="1261"/>
                </a:lnTo>
                <a:lnTo>
                  <a:pt x="407" y="1268"/>
                </a:lnTo>
                <a:lnTo>
                  <a:pt x="424" y="1301"/>
                </a:lnTo>
                <a:lnTo>
                  <a:pt x="424" y="1301"/>
                </a:lnTo>
                <a:lnTo>
                  <a:pt x="422" y="1306"/>
                </a:lnTo>
                <a:lnTo>
                  <a:pt x="420" y="1312"/>
                </a:lnTo>
                <a:lnTo>
                  <a:pt x="422" y="1319"/>
                </a:lnTo>
                <a:lnTo>
                  <a:pt x="425" y="1324"/>
                </a:lnTo>
                <a:lnTo>
                  <a:pt x="428" y="1331"/>
                </a:lnTo>
                <a:lnTo>
                  <a:pt x="431" y="1336"/>
                </a:lnTo>
                <a:lnTo>
                  <a:pt x="439" y="1344"/>
                </a:lnTo>
                <a:lnTo>
                  <a:pt x="439" y="1344"/>
                </a:lnTo>
                <a:lnTo>
                  <a:pt x="442" y="1342"/>
                </a:lnTo>
                <a:lnTo>
                  <a:pt x="446" y="1340"/>
                </a:lnTo>
                <a:lnTo>
                  <a:pt x="454" y="1338"/>
                </a:lnTo>
                <a:lnTo>
                  <a:pt x="457" y="1337"/>
                </a:lnTo>
                <a:lnTo>
                  <a:pt x="460" y="1335"/>
                </a:lnTo>
                <a:lnTo>
                  <a:pt x="463" y="1332"/>
                </a:lnTo>
                <a:lnTo>
                  <a:pt x="465" y="1327"/>
                </a:lnTo>
                <a:lnTo>
                  <a:pt x="465" y="1327"/>
                </a:lnTo>
                <a:lnTo>
                  <a:pt x="460" y="1311"/>
                </a:lnTo>
                <a:lnTo>
                  <a:pt x="454" y="1291"/>
                </a:lnTo>
                <a:lnTo>
                  <a:pt x="449" y="1281"/>
                </a:lnTo>
                <a:lnTo>
                  <a:pt x="445" y="1271"/>
                </a:lnTo>
                <a:lnTo>
                  <a:pt x="440" y="1261"/>
                </a:lnTo>
                <a:lnTo>
                  <a:pt x="434" y="1252"/>
                </a:lnTo>
                <a:lnTo>
                  <a:pt x="434" y="1252"/>
                </a:lnTo>
                <a:close/>
                <a:moveTo>
                  <a:pt x="971" y="715"/>
                </a:moveTo>
                <a:lnTo>
                  <a:pt x="971" y="715"/>
                </a:lnTo>
                <a:lnTo>
                  <a:pt x="978" y="716"/>
                </a:lnTo>
                <a:lnTo>
                  <a:pt x="984" y="718"/>
                </a:lnTo>
                <a:lnTo>
                  <a:pt x="995" y="723"/>
                </a:lnTo>
                <a:lnTo>
                  <a:pt x="995" y="723"/>
                </a:lnTo>
                <a:lnTo>
                  <a:pt x="997" y="721"/>
                </a:lnTo>
                <a:lnTo>
                  <a:pt x="998" y="719"/>
                </a:lnTo>
                <a:lnTo>
                  <a:pt x="999" y="714"/>
                </a:lnTo>
                <a:lnTo>
                  <a:pt x="1000" y="712"/>
                </a:lnTo>
                <a:lnTo>
                  <a:pt x="1001" y="710"/>
                </a:lnTo>
                <a:lnTo>
                  <a:pt x="1003" y="708"/>
                </a:lnTo>
                <a:lnTo>
                  <a:pt x="1006" y="708"/>
                </a:lnTo>
                <a:lnTo>
                  <a:pt x="1006" y="708"/>
                </a:lnTo>
                <a:lnTo>
                  <a:pt x="1004" y="703"/>
                </a:lnTo>
                <a:lnTo>
                  <a:pt x="1002" y="698"/>
                </a:lnTo>
                <a:lnTo>
                  <a:pt x="1000" y="685"/>
                </a:lnTo>
                <a:lnTo>
                  <a:pt x="998" y="673"/>
                </a:lnTo>
                <a:lnTo>
                  <a:pt x="995" y="668"/>
                </a:lnTo>
                <a:lnTo>
                  <a:pt x="993" y="662"/>
                </a:lnTo>
                <a:lnTo>
                  <a:pt x="993" y="662"/>
                </a:lnTo>
                <a:lnTo>
                  <a:pt x="988" y="675"/>
                </a:lnTo>
                <a:lnTo>
                  <a:pt x="983" y="689"/>
                </a:lnTo>
                <a:lnTo>
                  <a:pt x="976" y="702"/>
                </a:lnTo>
                <a:lnTo>
                  <a:pt x="971" y="715"/>
                </a:lnTo>
                <a:lnTo>
                  <a:pt x="971" y="715"/>
                </a:lnTo>
                <a:close/>
                <a:moveTo>
                  <a:pt x="717" y="689"/>
                </a:moveTo>
                <a:lnTo>
                  <a:pt x="717" y="689"/>
                </a:lnTo>
                <a:lnTo>
                  <a:pt x="712" y="703"/>
                </a:lnTo>
                <a:lnTo>
                  <a:pt x="707" y="717"/>
                </a:lnTo>
                <a:lnTo>
                  <a:pt x="705" y="732"/>
                </a:lnTo>
                <a:lnTo>
                  <a:pt x="703" y="746"/>
                </a:lnTo>
                <a:lnTo>
                  <a:pt x="702" y="775"/>
                </a:lnTo>
                <a:lnTo>
                  <a:pt x="700" y="790"/>
                </a:lnTo>
                <a:lnTo>
                  <a:pt x="699" y="804"/>
                </a:lnTo>
                <a:lnTo>
                  <a:pt x="699" y="804"/>
                </a:lnTo>
                <a:lnTo>
                  <a:pt x="697" y="811"/>
                </a:lnTo>
                <a:lnTo>
                  <a:pt x="695" y="819"/>
                </a:lnTo>
                <a:lnTo>
                  <a:pt x="691" y="825"/>
                </a:lnTo>
                <a:lnTo>
                  <a:pt x="690" y="833"/>
                </a:lnTo>
                <a:lnTo>
                  <a:pt x="690" y="833"/>
                </a:lnTo>
                <a:lnTo>
                  <a:pt x="690" y="843"/>
                </a:lnTo>
                <a:lnTo>
                  <a:pt x="690" y="854"/>
                </a:lnTo>
                <a:lnTo>
                  <a:pt x="692" y="865"/>
                </a:lnTo>
                <a:lnTo>
                  <a:pt x="692" y="874"/>
                </a:lnTo>
                <a:lnTo>
                  <a:pt x="692" y="874"/>
                </a:lnTo>
                <a:lnTo>
                  <a:pt x="690" y="888"/>
                </a:lnTo>
                <a:lnTo>
                  <a:pt x="687" y="901"/>
                </a:lnTo>
                <a:lnTo>
                  <a:pt x="684" y="915"/>
                </a:lnTo>
                <a:lnTo>
                  <a:pt x="682" y="929"/>
                </a:lnTo>
                <a:lnTo>
                  <a:pt x="682" y="929"/>
                </a:lnTo>
                <a:lnTo>
                  <a:pt x="683" y="932"/>
                </a:lnTo>
                <a:lnTo>
                  <a:pt x="684" y="937"/>
                </a:lnTo>
                <a:lnTo>
                  <a:pt x="685" y="941"/>
                </a:lnTo>
                <a:lnTo>
                  <a:pt x="686" y="945"/>
                </a:lnTo>
                <a:lnTo>
                  <a:pt x="686" y="945"/>
                </a:lnTo>
                <a:lnTo>
                  <a:pt x="685" y="950"/>
                </a:lnTo>
                <a:lnTo>
                  <a:pt x="683" y="956"/>
                </a:lnTo>
                <a:lnTo>
                  <a:pt x="681" y="961"/>
                </a:lnTo>
                <a:lnTo>
                  <a:pt x="680" y="967"/>
                </a:lnTo>
                <a:lnTo>
                  <a:pt x="680" y="967"/>
                </a:lnTo>
                <a:lnTo>
                  <a:pt x="677" y="995"/>
                </a:lnTo>
                <a:lnTo>
                  <a:pt x="675" y="1025"/>
                </a:lnTo>
                <a:lnTo>
                  <a:pt x="675" y="1056"/>
                </a:lnTo>
                <a:lnTo>
                  <a:pt x="676" y="1070"/>
                </a:lnTo>
                <a:lnTo>
                  <a:pt x="677" y="1084"/>
                </a:lnTo>
                <a:lnTo>
                  <a:pt x="677" y="1084"/>
                </a:lnTo>
                <a:lnTo>
                  <a:pt x="674" y="1127"/>
                </a:lnTo>
                <a:lnTo>
                  <a:pt x="671" y="1168"/>
                </a:lnTo>
                <a:lnTo>
                  <a:pt x="667" y="1249"/>
                </a:lnTo>
                <a:lnTo>
                  <a:pt x="665" y="1331"/>
                </a:lnTo>
                <a:lnTo>
                  <a:pt x="664" y="1417"/>
                </a:lnTo>
                <a:lnTo>
                  <a:pt x="664" y="1417"/>
                </a:lnTo>
                <a:lnTo>
                  <a:pt x="662" y="1425"/>
                </a:lnTo>
                <a:lnTo>
                  <a:pt x="660" y="1432"/>
                </a:lnTo>
                <a:lnTo>
                  <a:pt x="658" y="1440"/>
                </a:lnTo>
                <a:lnTo>
                  <a:pt x="657" y="1448"/>
                </a:lnTo>
                <a:lnTo>
                  <a:pt x="657" y="1448"/>
                </a:lnTo>
                <a:lnTo>
                  <a:pt x="656" y="1462"/>
                </a:lnTo>
                <a:lnTo>
                  <a:pt x="657" y="1476"/>
                </a:lnTo>
                <a:lnTo>
                  <a:pt x="659" y="1504"/>
                </a:lnTo>
                <a:lnTo>
                  <a:pt x="662" y="1531"/>
                </a:lnTo>
                <a:lnTo>
                  <a:pt x="666" y="1559"/>
                </a:lnTo>
                <a:lnTo>
                  <a:pt x="666" y="1559"/>
                </a:lnTo>
                <a:lnTo>
                  <a:pt x="673" y="1560"/>
                </a:lnTo>
                <a:lnTo>
                  <a:pt x="682" y="1560"/>
                </a:lnTo>
                <a:lnTo>
                  <a:pt x="701" y="1556"/>
                </a:lnTo>
                <a:lnTo>
                  <a:pt x="719" y="1553"/>
                </a:lnTo>
                <a:lnTo>
                  <a:pt x="728" y="1552"/>
                </a:lnTo>
                <a:lnTo>
                  <a:pt x="735" y="1552"/>
                </a:lnTo>
                <a:lnTo>
                  <a:pt x="735" y="1552"/>
                </a:lnTo>
                <a:lnTo>
                  <a:pt x="738" y="1529"/>
                </a:lnTo>
                <a:lnTo>
                  <a:pt x="738" y="1509"/>
                </a:lnTo>
                <a:lnTo>
                  <a:pt x="737" y="1473"/>
                </a:lnTo>
                <a:lnTo>
                  <a:pt x="737" y="1473"/>
                </a:lnTo>
                <a:lnTo>
                  <a:pt x="738" y="1420"/>
                </a:lnTo>
                <a:lnTo>
                  <a:pt x="737" y="1366"/>
                </a:lnTo>
                <a:lnTo>
                  <a:pt x="736" y="1253"/>
                </a:lnTo>
                <a:lnTo>
                  <a:pt x="734" y="1142"/>
                </a:lnTo>
                <a:lnTo>
                  <a:pt x="735" y="1090"/>
                </a:lnTo>
                <a:lnTo>
                  <a:pt x="735" y="1040"/>
                </a:lnTo>
                <a:lnTo>
                  <a:pt x="735" y="1040"/>
                </a:lnTo>
                <a:lnTo>
                  <a:pt x="732" y="1037"/>
                </a:lnTo>
                <a:lnTo>
                  <a:pt x="731" y="1033"/>
                </a:lnTo>
                <a:lnTo>
                  <a:pt x="730" y="1028"/>
                </a:lnTo>
                <a:lnTo>
                  <a:pt x="731" y="1022"/>
                </a:lnTo>
                <a:lnTo>
                  <a:pt x="731" y="1011"/>
                </a:lnTo>
                <a:lnTo>
                  <a:pt x="731" y="1007"/>
                </a:lnTo>
                <a:lnTo>
                  <a:pt x="730" y="1003"/>
                </a:lnTo>
                <a:lnTo>
                  <a:pt x="730" y="1003"/>
                </a:lnTo>
                <a:lnTo>
                  <a:pt x="736" y="992"/>
                </a:lnTo>
                <a:lnTo>
                  <a:pt x="742" y="977"/>
                </a:lnTo>
                <a:lnTo>
                  <a:pt x="748" y="961"/>
                </a:lnTo>
                <a:lnTo>
                  <a:pt x="753" y="943"/>
                </a:lnTo>
                <a:lnTo>
                  <a:pt x="765" y="907"/>
                </a:lnTo>
                <a:lnTo>
                  <a:pt x="772" y="888"/>
                </a:lnTo>
                <a:lnTo>
                  <a:pt x="777" y="872"/>
                </a:lnTo>
                <a:lnTo>
                  <a:pt x="777" y="872"/>
                </a:lnTo>
                <a:lnTo>
                  <a:pt x="780" y="866"/>
                </a:lnTo>
                <a:lnTo>
                  <a:pt x="785" y="861"/>
                </a:lnTo>
                <a:lnTo>
                  <a:pt x="788" y="855"/>
                </a:lnTo>
                <a:lnTo>
                  <a:pt x="790" y="850"/>
                </a:lnTo>
                <a:lnTo>
                  <a:pt x="790" y="850"/>
                </a:lnTo>
                <a:lnTo>
                  <a:pt x="792" y="837"/>
                </a:lnTo>
                <a:lnTo>
                  <a:pt x="794" y="826"/>
                </a:lnTo>
                <a:lnTo>
                  <a:pt x="796" y="822"/>
                </a:lnTo>
                <a:lnTo>
                  <a:pt x="798" y="819"/>
                </a:lnTo>
                <a:lnTo>
                  <a:pt x="803" y="817"/>
                </a:lnTo>
                <a:lnTo>
                  <a:pt x="808" y="817"/>
                </a:lnTo>
                <a:lnTo>
                  <a:pt x="808" y="817"/>
                </a:lnTo>
                <a:lnTo>
                  <a:pt x="813" y="818"/>
                </a:lnTo>
                <a:lnTo>
                  <a:pt x="817" y="819"/>
                </a:lnTo>
                <a:lnTo>
                  <a:pt x="820" y="822"/>
                </a:lnTo>
                <a:lnTo>
                  <a:pt x="822" y="825"/>
                </a:lnTo>
                <a:lnTo>
                  <a:pt x="826" y="833"/>
                </a:lnTo>
                <a:lnTo>
                  <a:pt x="828" y="837"/>
                </a:lnTo>
                <a:lnTo>
                  <a:pt x="832" y="839"/>
                </a:lnTo>
                <a:lnTo>
                  <a:pt x="832" y="839"/>
                </a:lnTo>
                <a:lnTo>
                  <a:pt x="831" y="796"/>
                </a:lnTo>
                <a:lnTo>
                  <a:pt x="828" y="753"/>
                </a:lnTo>
                <a:lnTo>
                  <a:pt x="823" y="669"/>
                </a:lnTo>
                <a:lnTo>
                  <a:pt x="823" y="669"/>
                </a:lnTo>
                <a:lnTo>
                  <a:pt x="807" y="672"/>
                </a:lnTo>
                <a:lnTo>
                  <a:pt x="792" y="673"/>
                </a:lnTo>
                <a:lnTo>
                  <a:pt x="779" y="673"/>
                </a:lnTo>
                <a:lnTo>
                  <a:pt x="765" y="673"/>
                </a:lnTo>
                <a:lnTo>
                  <a:pt x="740" y="670"/>
                </a:lnTo>
                <a:lnTo>
                  <a:pt x="715" y="667"/>
                </a:lnTo>
                <a:lnTo>
                  <a:pt x="715" y="667"/>
                </a:lnTo>
                <a:lnTo>
                  <a:pt x="716" y="670"/>
                </a:lnTo>
                <a:lnTo>
                  <a:pt x="716" y="672"/>
                </a:lnTo>
                <a:lnTo>
                  <a:pt x="715" y="677"/>
                </a:lnTo>
                <a:lnTo>
                  <a:pt x="715" y="683"/>
                </a:lnTo>
                <a:lnTo>
                  <a:pt x="715" y="686"/>
                </a:lnTo>
                <a:lnTo>
                  <a:pt x="717" y="689"/>
                </a:lnTo>
                <a:lnTo>
                  <a:pt x="717" y="689"/>
                </a:lnTo>
                <a:close/>
                <a:moveTo>
                  <a:pt x="938" y="680"/>
                </a:moveTo>
                <a:lnTo>
                  <a:pt x="938" y="680"/>
                </a:lnTo>
                <a:lnTo>
                  <a:pt x="938" y="683"/>
                </a:lnTo>
                <a:lnTo>
                  <a:pt x="937" y="686"/>
                </a:lnTo>
                <a:lnTo>
                  <a:pt x="935" y="688"/>
                </a:lnTo>
                <a:lnTo>
                  <a:pt x="935" y="691"/>
                </a:lnTo>
                <a:lnTo>
                  <a:pt x="935" y="691"/>
                </a:lnTo>
                <a:lnTo>
                  <a:pt x="941" y="698"/>
                </a:lnTo>
                <a:lnTo>
                  <a:pt x="946" y="702"/>
                </a:lnTo>
                <a:lnTo>
                  <a:pt x="954" y="706"/>
                </a:lnTo>
                <a:lnTo>
                  <a:pt x="962" y="708"/>
                </a:lnTo>
                <a:lnTo>
                  <a:pt x="962" y="708"/>
                </a:lnTo>
                <a:lnTo>
                  <a:pt x="962" y="704"/>
                </a:lnTo>
                <a:lnTo>
                  <a:pt x="963" y="701"/>
                </a:lnTo>
                <a:lnTo>
                  <a:pt x="967" y="693"/>
                </a:lnTo>
                <a:lnTo>
                  <a:pt x="969" y="687"/>
                </a:lnTo>
                <a:lnTo>
                  <a:pt x="970" y="684"/>
                </a:lnTo>
                <a:lnTo>
                  <a:pt x="969" y="682"/>
                </a:lnTo>
                <a:lnTo>
                  <a:pt x="969" y="682"/>
                </a:lnTo>
                <a:lnTo>
                  <a:pt x="965" y="681"/>
                </a:lnTo>
                <a:lnTo>
                  <a:pt x="962" y="680"/>
                </a:lnTo>
                <a:lnTo>
                  <a:pt x="955" y="676"/>
                </a:lnTo>
                <a:lnTo>
                  <a:pt x="950" y="675"/>
                </a:lnTo>
                <a:lnTo>
                  <a:pt x="946" y="675"/>
                </a:lnTo>
                <a:lnTo>
                  <a:pt x="942" y="676"/>
                </a:lnTo>
                <a:lnTo>
                  <a:pt x="938" y="680"/>
                </a:lnTo>
                <a:lnTo>
                  <a:pt x="938" y="680"/>
                </a:lnTo>
                <a:close/>
                <a:moveTo>
                  <a:pt x="1018" y="702"/>
                </a:moveTo>
                <a:lnTo>
                  <a:pt x="1018" y="702"/>
                </a:lnTo>
                <a:lnTo>
                  <a:pt x="1017" y="703"/>
                </a:lnTo>
                <a:lnTo>
                  <a:pt x="1016" y="705"/>
                </a:lnTo>
                <a:lnTo>
                  <a:pt x="1017" y="708"/>
                </a:lnTo>
                <a:lnTo>
                  <a:pt x="1019" y="712"/>
                </a:lnTo>
                <a:lnTo>
                  <a:pt x="1019" y="714"/>
                </a:lnTo>
                <a:lnTo>
                  <a:pt x="1018" y="717"/>
                </a:lnTo>
                <a:lnTo>
                  <a:pt x="1018" y="717"/>
                </a:lnTo>
                <a:lnTo>
                  <a:pt x="1024" y="716"/>
                </a:lnTo>
                <a:lnTo>
                  <a:pt x="1031" y="715"/>
                </a:lnTo>
                <a:lnTo>
                  <a:pt x="1046" y="714"/>
                </a:lnTo>
                <a:lnTo>
                  <a:pt x="1052" y="713"/>
                </a:lnTo>
                <a:lnTo>
                  <a:pt x="1058" y="711"/>
                </a:lnTo>
                <a:lnTo>
                  <a:pt x="1062" y="707"/>
                </a:lnTo>
                <a:lnTo>
                  <a:pt x="1063" y="705"/>
                </a:lnTo>
                <a:lnTo>
                  <a:pt x="1064" y="702"/>
                </a:lnTo>
                <a:lnTo>
                  <a:pt x="1064" y="702"/>
                </a:lnTo>
                <a:lnTo>
                  <a:pt x="1059" y="701"/>
                </a:lnTo>
                <a:lnTo>
                  <a:pt x="1052" y="701"/>
                </a:lnTo>
                <a:lnTo>
                  <a:pt x="1039" y="701"/>
                </a:lnTo>
                <a:lnTo>
                  <a:pt x="1028" y="702"/>
                </a:lnTo>
                <a:lnTo>
                  <a:pt x="1018" y="702"/>
                </a:lnTo>
                <a:lnTo>
                  <a:pt x="1018" y="702"/>
                </a:lnTo>
                <a:close/>
                <a:moveTo>
                  <a:pt x="931" y="764"/>
                </a:moveTo>
                <a:lnTo>
                  <a:pt x="931" y="764"/>
                </a:lnTo>
                <a:lnTo>
                  <a:pt x="933" y="759"/>
                </a:lnTo>
                <a:lnTo>
                  <a:pt x="937" y="752"/>
                </a:lnTo>
                <a:lnTo>
                  <a:pt x="943" y="743"/>
                </a:lnTo>
                <a:lnTo>
                  <a:pt x="949" y="732"/>
                </a:lnTo>
                <a:lnTo>
                  <a:pt x="953" y="726"/>
                </a:lnTo>
                <a:lnTo>
                  <a:pt x="954" y="719"/>
                </a:lnTo>
                <a:lnTo>
                  <a:pt x="954" y="719"/>
                </a:lnTo>
                <a:lnTo>
                  <a:pt x="949" y="719"/>
                </a:lnTo>
                <a:lnTo>
                  <a:pt x="946" y="718"/>
                </a:lnTo>
                <a:lnTo>
                  <a:pt x="940" y="717"/>
                </a:lnTo>
                <a:lnTo>
                  <a:pt x="940" y="717"/>
                </a:lnTo>
                <a:lnTo>
                  <a:pt x="935" y="729"/>
                </a:lnTo>
                <a:lnTo>
                  <a:pt x="933" y="741"/>
                </a:lnTo>
                <a:lnTo>
                  <a:pt x="932" y="753"/>
                </a:lnTo>
                <a:lnTo>
                  <a:pt x="931" y="764"/>
                </a:lnTo>
                <a:lnTo>
                  <a:pt x="931" y="764"/>
                </a:lnTo>
                <a:close/>
                <a:moveTo>
                  <a:pt x="1022" y="729"/>
                </a:moveTo>
                <a:lnTo>
                  <a:pt x="1022" y="729"/>
                </a:lnTo>
                <a:lnTo>
                  <a:pt x="1032" y="763"/>
                </a:lnTo>
                <a:lnTo>
                  <a:pt x="1036" y="778"/>
                </a:lnTo>
                <a:lnTo>
                  <a:pt x="1041" y="793"/>
                </a:lnTo>
                <a:lnTo>
                  <a:pt x="1041" y="793"/>
                </a:lnTo>
                <a:lnTo>
                  <a:pt x="1043" y="782"/>
                </a:lnTo>
                <a:lnTo>
                  <a:pt x="1044" y="773"/>
                </a:lnTo>
                <a:lnTo>
                  <a:pt x="1048" y="758"/>
                </a:lnTo>
                <a:lnTo>
                  <a:pt x="1052" y="743"/>
                </a:lnTo>
                <a:lnTo>
                  <a:pt x="1054" y="734"/>
                </a:lnTo>
                <a:lnTo>
                  <a:pt x="1055" y="725"/>
                </a:lnTo>
                <a:lnTo>
                  <a:pt x="1055" y="725"/>
                </a:lnTo>
                <a:lnTo>
                  <a:pt x="1047" y="726"/>
                </a:lnTo>
                <a:lnTo>
                  <a:pt x="1039" y="728"/>
                </a:lnTo>
                <a:lnTo>
                  <a:pt x="1032" y="729"/>
                </a:lnTo>
                <a:lnTo>
                  <a:pt x="1022" y="729"/>
                </a:lnTo>
                <a:lnTo>
                  <a:pt x="1022" y="729"/>
                </a:lnTo>
                <a:close/>
                <a:moveTo>
                  <a:pt x="993" y="744"/>
                </a:moveTo>
                <a:lnTo>
                  <a:pt x="993" y="744"/>
                </a:lnTo>
                <a:lnTo>
                  <a:pt x="991" y="741"/>
                </a:lnTo>
                <a:lnTo>
                  <a:pt x="988" y="738"/>
                </a:lnTo>
                <a:lnTo>
                  <a:pt x="980" y="736"/>
                </a:lnTo>
                <a:lnTo>
                  <a:pt x="972" y="734"/>
                </a:lnTo>
                <a:lnTo>
                  <a:pt x="964" y="731"/>
                </a:lnTo>
                <a:lnTo>
                  <a:pt x="964" y="731"/>
                </a:lnTo>
                <a:lnTo>
                  <a:pt x="962" y="742"/>
                </a:lnTo>
                <a:lnTo>
                  <a:pt x="958" y="751"/>
                </a:lnTo>
                <a:lnTo>
                  <a:pt x="953" y="760"/>
                </a:lnTo>
                <a:lnTo>
                  <a:pt x="947" y="767"/>
                </a:lnTo>
                <a:lnTo>
                  <a:pt x="942" y="776"/>
                </a:lnTo>
                <a:lnTo>
                  <a:pt x="938" y="783"/>
                </a:lnTo>
                <a:lnTo>
                  <a:pt x="934" y="792"/>
                </a:lnTo>
                <a:lnTo>
                  <a:pt x="933" y="802"/>
                </a:lnTo>
                <a:lnTo>
                  <a:pt x="933" y="802"/>
                </a:lnTo>
                <a:lnTo>
                  <a:pt x="938" y="802"/>
                </a:lnTo>
                <a:lnTo>
                  <a:pt x="941" y="803"/>
                </a:lnTo>
                <a:lnTo>
                  <a:pt x="943" y="805"/>
                </a:lnTo>
                <a:lnTo>
                  <a:pt x="945" y="807"/>
                </a:lnTo>
                <a:lnTo>
                  <a:pt x="948" y="812"/>
                </a:lnTo>
                <a:lnTo>
                  <a:pt x="950" y="819"/>
                </a:lnTo>
                <a:lnTo>
                  <a:pt x="953" y="834"/>
                </a:lnTo>
                <a:lnTo>
                  <a:pt x="955" y="840"/>
                </a:lnTo>
                <a:lnTo>
                  <a:pt x="956" y="843"/>
                </a:lnTo>
                <a:lnTo>
                  <a:pt x="958" y="846"/>
                </a:lnTo>
                <a:lnTo>
                  <a:pt x="958" y="846"/>
                </a:lnTo>
                <a:lnTo>
                  <a:pt x="961" y="833"/>
                </a:lnTo>
                <a:lnTo>
                  <a:pt x="962" y="826"/>
                </a:lnTo>
                <a:lnTo>
                  <a:pt x="965" y="821"/>
                </a:lnTo>
                <a:lnTo>
                  <a:pt x="968" y="817"/>
                </a:lnTo>
                <a:lnTo>
                  <a:pt x="972" y="812"/>
                </a:lnTo>
                <a:lnTo>
                  <a:pt x="978" y="810"/>
                </a:lnTo>
                <a:lnTo>
                  <a:pt x="985" y="810"/>
                </a:lnTo>
                <a:lnTo>
                  <a:pt x="985" y="810"/>
                </a:lnTo>
                <a:lnTo>
                  <a:pt x="989" y="813"/>
                </a:lnTo>
                <a:lnTo>
                  <a:pt x="991" y="817"/>
                </a:lnTo>
                <a:lnTo>
                  <a:pt x="995" y="825"/>
                </a:lnTo>
                <a:lnTo>
                  <a:pt x="997" y="829"/>
                </a:lnTo>
                <a:lnTo>
                  <a:pt x="999" y="834"/>
                </a:lnTo>
                <a:lnTo>
                  <a:pt x="1002" y="837"/>
                </a:lnTo>
                <a:lnTo>
                  <a:pt x="1006" y="839"/>
                </a:lnTo>
                <a:lnTo>
                  <a:pt x="1006" y="839"/>
                </a:lnTo>
                <a:lnTo>
                  <a:pt x="1011" y="835"/>
                </a:lnTo>
                <a:lnTo>
                  <a:pt x="1016" y="829"/>
                </a:lnTo>
                <a:lnTo>
                  <a:pt x="1019" y="823"/>
                </a:lnTo>
                <a:lnTo>
                  <a:pt x="1021" y="817"/>
                </a:lnTo>
                <a:lnTo>
                  <a:pt x="1023" y="810"/>
                </a:lnTo>
                <a:lnTo>
                  <a:pt x="1024" y="803"/>
                </a:lnTo>
                <a:lnTo>
                  <a:pt x="1024" y="788"/>
                </a:lnTo>
                <a:lnTo>
                  <a:pt x="1022" y="773"/>
                </a:lnTo>
                <a:lnTo>
                  <a:pt x="1018" y="757"/>
                </a:lnTo>
                <a:lnTo>
                  <a:pt x="1014" y="743"/>
                </a:lnTo>
                <a:lnTo>
                  <a:pt x="1008" y="729"/>
                </a:lnTo>
                <a:lnTo>
                  <a:pt x="1008" y="729"/>
                </a:lnTo>
                <a:lnTo>
                  <a:pt x="1008" y="733"/>
                </a:lnTo>
                <a:lnTo>
                  <a:pt x="1007" y="735"/>
                </a:lnTo>
                <a:lnTo>
                  <a:pt x="1006" y="737"/>
                </a:lnTo>
                <a:lnTo>
                  <a:pt x="1004" y="740"/>
                </a:lnTo>
                <a:lnTo>
                  <a:pt x="999" y="742"/>
                </a:lnTo>
                <a:lnTo>
                  <a:pt x="993" y="744"/>
                </a:lnTo>
                <a:lnTo>
                  <a:pt x="993" y="744"/>
                </a:lnTo>
                <a:close/>
                <a:moveTo>
                  <a:pt x="1004" y="868"/>
                </a:moveTo>
                <a:lnTo>
                  <a:pt x="1004" y="868"/>
                </a:lnTo>
                <a:lnTo>
                  <a:pt x="1001" y="868"/>
                </a:lnTo>
                <a:lnTo>
                  <a:pt x="998" y="868"/>
                </a:lnTo>
                <a:lnTo>
                  <a:pt x="993" y="865"/>
                </a:lnTo>
                <a:lnTo>
                  <a:pt x="991" y="861"/>
                </a:lnTo>
                <a:lnTo>
                  <a:pt x="989" y="855"/>
                </a:lnTo>
                <a:lnTo>
                  <a:pt x="988" y="850"/>
                </a:lnTo>
                <a:lnTo>
                  <a:pt x="986" y="844"/>
                </a:lnTo>
                <a:lnTo>
                  <a:pt x="982" y="840"/>
                </a:lnTo>
                <a:lnTo>
                  <a:pt x="979" y="839"/>
                </a:lnTo>
                <a:lnTo>
                  <a:pt x="977" y="837"/>
                </a:lnTo>
                <a:lnTo>
                  <a:pt x="977" y="837"/>
                </a:lnTo>
                <a:lnTo>
                  <a:pt x="973" y="842"/>
                </a:lnTo>
                <a:lnTo>
                  <a:pt x="971" y="848"/>
                </a:lnTo>
                <a:lnTo>
                  <a:pt x="967" y="859"/>
                </a:lnTo>
                <a:lnTo>
                  <a:pt x="963" y="865"/>
                </a:lnTo>
                <a:lnTo>
                  <a:pt x="960" y="869"/>
                </a:lnTo>
                <a:lnTo>
                  <a:pt x="956" y="872"/>
                </a:lnTo>
                <a:lnTo>
                  <a:pt x="949" y="874"/>
                </a:lnTo>
                <a:lnTo>
                  <a:pt x="949" y="874"/>
                </a:lnTo>
                <a:lnTo>
                  <a:pt x="946" y="867"/>
                </a:lnTo>
                <a:lnTo>
                  <a:pt x="943" y="858"/>
                </a:lnTo>
                <a:lnTo>
                  <a:pt x="939" y="840"/>
                </a:lnTo>
                <a:lnTo>
                  <a:pt x="937" y="831"/>
                </a:lnTo>
                <a:lnTo>
                  <a:pt x="933" y="822"/>
                </a:lnTo>
                <a:lnTo>
                  <a:pt x="930" y="814"/>
                </a:lnTo>
                <a:lnTo>
                  <a:pt x="925" y="808"/>
                </a:lnTo>
                <a:lnTo>
                  <a:pt x="925" y="808"/>
                </a:lnTo>
                <a:lnTo>
                  <a:pt x="917" y="843"/>
                </a:lnTo>
                <a:lnTo>
                  <a:pt x="909" y="881"/>
                </a:lnTo>
                <a:lnTo>
                  <a:pt x="902" y="919"/>
                </a:lnTo>
                <a:lnTo>
                  <a:pt x="900" y="941"/>
                </a:lnTo>
                <a:lnTo>
                  <a:pt x="898" y="962"/>
                </a:lnTo>
                <a:lnTo>
                  <a:pt x="898" y="962"/>
                </a:lnTo>
                <a:lnTo>
                  <a:pt x="897" y="964"/>
                </a:lnTo>
                <a:lnTo>
                  <a:pt x="896" y="965"/>
                </a:lnTo>
                <a:lnTo>
                  <a:pt x="892" y="968"/>
                </a:lnTo>
                <a:lnTo>
                  <a:pt x="887" y="970"/>
                </a:lnTo>
                <a:lnTo>
                  <a:pt x="885" y="972"/>
                </a:lnTo>
                <a:lnTo>
                  <a:pt x="885" y="974"/>
                </a:lnTo>
                <a:lnTo>
                  <a:pt x="885" y="974"/>
                </a:lnTo>
                <a:lnTo>
                  <a:pt x="889" y="980"/>
                </a:lnTo>
                <a:lnTo>
                  <a:pt x="892" y="987"/>
                </a:lnTo>
                <a:lnTo>
                  <a:pt x="895" y="999"/>
                </a:lnTo>
                <a:lnTo>
                  <a:pt x="896" y="1010"/>
                </a:lnTo>
                <a:lnTo>
                  <a:pt x="896" y="1022"/>
                </a:lnTo>
                <a:lnTo>
                  <a:pt x="896" y="1022"/>
                </a:lnTo>
                <a:lnTo>
                  <a:pt x="894" y="1046"/>
                </a:lnTo>
                <a:lnTo>
                  <a:pt x="892" y="1069"/>
                </a:lnTo>
                <a:lnTo>
                  <a:pt x="889" y="1120"/>
                </a:lnTo>
                <a:lnTo>
                  <a:pt x="889" y="1171"/>
                </a:lnTo>
                <a:lnTo>
                  <a:pt x="889" y="1223"/>
                </a:lnTo>
                <a:lnTo>
                  <a:pt x="891" y="1327"/>
                </a:lnTo>
                <a:lnTo>
                  <a:pt x="889" y="1378"/>
                </a:lnTo>
                <a:lnTo>
                  <a:pt x="887" y="1425"/>
                </a:lnTo>
                <a:lnTo>
                  <a:pt x="887" y="1425"/>
                </a:lnTo>
                <a:lnTo>
                  <a:pt x="895" y="1403"/>
                </a:lnTo>
                <a:lnTo>
                  <a:pt x="902" y="1380"/>
                </a:lnTo>
                <a:lnTo>
                  <a:pt x="909" y="1356"/>
                </a:lnTo>
                <a:lnTo>
                  <a:pt x="914" y="1332"/>
                </a:lnTo>
                <a:lnTo>
                  <a:pt x="918" y="1306"/>
                </a:lnTo>
                <a:lnTo>
                  <a:pt x="923" y="1281"/>
                </a:lnTo>
                <a:lnTo>
                  <a:pt x="925" y="1256"/>
                </a:lnTo>
                <a:lnTo>
                  <a:pt x="927" y="1230"/>
                </a:lnTo>
                <a:lnTo>
                  <a:pt x="927" y="1230"/>
                </a:lnTo>
                <a:lnTo>
                  <a:pt x="944" y="1202"/>
                </a:lnTo>
                <a:lnTo>
                  <a:pt x="960" y="1174"/>
                </a:lnTo>
                <a:lnTo>
                  <a:pt x="960" y="1174"/>
                </a:lnTo>
                <a:lnTo>
                  <a:pt x="969" y="1160"/>
                </a:lnTo>
                <a:lnTo>
                  <a:pt x="977" y="1146"/>
                </a:lnTo>
                <a:lnTo>
                  <a:pt x="987" y="1132"/>
                </a:lnTo>
                <a:lnTo>
                  <a:pt x="990" y="1125"/>
                </a:lnTo>
                <a:lnTo>
                  <a:pt x="993" y="1117"/>
                </a:lnTo>
                <a:lnTo>
                  <a:pt x="993" y="1117"/>
                </a:lnTo>
                <a:lnTo>
                  <a:pt x="995" y="1109"/>
                </a:lnTo>
                <a:lnTo>
                  <a:pt x="998" y="1099"/>
                </a:lnTo>
                <a:lnTo>
                  <a:pt x="999" y="1078"/>
                </a:lnTo>
                <a:lnTo>
                  <a:pt x="999" y="1054"/>
                </a:lnTo>
                <a:lnTo>
                  <a:pt x="999" y="1043"/>
                </a:lnTo>
                <a:lnTo>
                  <a:pt x="1000" y="1031"/>
                </a:lnTo>
                <a:lnTo>
                  <a:pt x="1000" y="1031"/>
                </a:lnTo>
                <a:lnTo>
                  <a:pt x="1011" y="930"/>
                </a:lnTo>
                <a:lnTo>
                  <a:pt x="1018" y="882"/>
                </a:lnTo>
                <a:lnTo>
                  <a:pt x="1026" y="835"/>
                </a:lnTo>
                <a:lnTo>
                  <a:pt x="1026" y="835"/>
                </a:lnTo>
                <a:lnTo>
                  <a:pt x="1022" y="847"/>
                </a:lnTo>
                <a:lnTo>
                  <a:pt x="1018" y="857"/>
                </a:lnTo>
                <a:lnTo>
                  <a:pt x="1015" y="862"/>
                </a:lnTo>
                <a:lnTo>
                  <a:pt x="1013" y="865"/>
                </a:lnTo>
                <a:lnTo>
                  <a:pt x="1008" y="867"/>
                </a:lnTo>
                <a:lnTo>
                  <a:pt x="1004" y="868"/>
                </a:lnTo>
                <a:lnTo>
                  <a:pt x="1004" y="868"/>
                </a:lnTo>
                <a:close/>
                <a:moveTo>
                  <a:pt x="783" y="908"/>
                </a:moveTo>
                <a:lnTo>
                  <a:pt x="783" y="908"/>
                </a:lnTo>
                <a:lnTo>
                  <a:pt x="788" y="909"/>
                </a:lnTo>
                <a:lnTo>
                  <a:pt x="790" y="910"/>
                </a:lnTo>
                <a:lnTo>
                  <a:pt x="792" y="912"/>
                </a:lnTo>
                <a:lnTo>
                  <a:pt x="796" y="912"/>
                </a:lnTo>
                <a:lnTo>
                  <a:pt x="796" y="912"/>
                </a:lnTo>
                <a:lnTo>
                  <a:pt x="800" y="909"/>
                </a:lnTo>
                <a:lnTo>
                  <a:pt x="802" y="904"/>
                </a:lnTo>
                <a:lnTo>
                  <a:pt x="807" y="897"/>
                </a:lnTo>
                <a:lnTo>
                  <a:pt x="810" y="895"/>
                </a:lnTo>
                <a:lnTo>
                  <a:pt x="814" y="893"/>
                </a:lnTo>
                <a:lnTo>
                  <a:pt x="819" y="892"/>
                </a:lnTo>
                <a:lnTo>
                  <a:pt x="825" y="894"/>
                </a:lnTo>
                <a:lnTo>
                  <a:pt x="825" y="894"/>
                </a:lnTo>
                <a:lnTo>
                  <a:pt x="826" y="897"/>
                </a:lnTo>
                <a:lnTo>
                  <a:pt x="827" y="900"/>
                </a:lnTo>
                <a:lnTo>
                  <a:pt x="828" y="903"/>
                </a:lnTo>
                <a:lnTo>
                  <a:pt x="832" y="905"/>
                </a:lnTo>
                <a:lnTo>
                  <a:pt x="832" y="905"/>
                </a:lnTo>
                <a:lnTo>
                  <a:pt x="827" y="888"/>
                </a:lnTo>
                <a:lnTo>
                  <a:pt x="822" y="873"/>
                </a:lnTo>
                <a:lnTo>
                  <a:pt x="816" y="859"/>
                </a:lnTo>
                <a:lnTo>
                  <a:pt x="806" y="848"/>
                </a:lnTo>
                <a:lnTo>
                  <a:pt x="806" y="848"/>
                </a:lnTo>
                <a:lnTo>
                  <a:pt x="802" y="865"/>
                </a:lnTo>
                <a:lnTo>
                  <a:pt x="795" y="880"/>
                </a:lnTo>
                <a:lnTo>
                  <a:pt x="789" y="894"/>
                </a:lnTo>
                <a:lnTo>
                  <a:pt x="783" y="908"/>
                </a:lnTo>
                <a:lnTo>
                  <a:pt x="783" y="908"/>
                </a:lnTo>
                <a:close/>
                <a:moveTo>
                  <a:pt x="1084" y="887"/>
                </a:moveTo>
                <a:lnTo>
                  <a:pt x="1084" y="887"/>
                </a:lnTo>
                <a:lnTo>
                  <a:pt x="1088" y="888"/>
                </a:lnTo>
                <a:lnTo>
                  <a:pt x="1092" y="888"/>
                </a:lnTo>
                <a:lnTo>
                  <a:pt x="1100" y="887"/>
                </a:lnTo>
                <a:lnTo>
                  <a:pt x="1109" y="885"/>
                </a:lnTo>
                <a:lnTo>
                  <a:pt x="1116" y="881"/>
                </a:lnTo>
                <a:lnTo>
                  <a:pt x="1116" y="881"/>
                </a:lnTo>
                <a:lnTo>
                  <a:pt x="1112" y="864"/>
                </a:lnTo>
                <a:lnTo>
                  <a:pt x="1108" y="848"/>
                </a:lnTo>
                <a:lnTo>
                  <a:pt x="1108" y="848"/>
                </a:lnTo>
                <a:lnTo>
                  <a:pt x="1106" y="853"/>
                </a:lnTo>
                <a:lnTo>
                  <a:pt x="1103" y="857"/>
                </a:lnTo>
                <a:lnTo>
                  <a:pt x="1095" y="867"/>
                </a:lnTo>
                <a:lnTo>
                  <a:pt x="1089" y="876"/>
                </a:lnTo>
                <a:lnTo>
                  <a:pt x="1086" y="881"/>
                </a:lnTo>
                <a:lnTo>
                  <a:pt x="1084" y="887"/>
                </a:lnTo>
                <a:lnTo>
                  <a:pt x="1084" y="887"/>
                </a:lnTo>
                <a:close/>
                <a:moveTo>
                  <a:pt x="1077" y="899"/>
                </a:moveTo>
                <a:lnTo>
                  <a:pt x="1077" y="899"/>
                </a:lnTo>
                <a:lnTo>
                  <a:pt x="1066" y="917"/>
                </a:lnTo>
                <a:lnTo>
                  <a:pt x="1055" y="935"/>
                </a:lnTo>
                <a:lnTo>
                  <a:pt x="1050" y="944"/>
                </a:lnTo>
                <a:lnTo>
                  <a:pt x="1043" y="952"/>
                </a:lnTo>
                <a:lnTo>
                  <a:pt x="1034" y="958"/>
                </a:lnTo>
                <a:lnTo>
                  <a:pt x="1024" y="962"/>
                </a:lnTo>
                <a:lnTo>
                  <a:pt x="1024" y="962"/>
                </a:lnTo>
                <a:lnTo>
                  <a:pt x="1024" y="983"/>
                </a:lnTo>
                <a:lnTo>
                  <a:pt x="1024" y="983"/>
                </a:lnTo>
                <a:lnTo>
                  <a:pt x="1029" y="982"/>
                </a:lnTo>
                <a:lnTo>
                  <a:pt x="1031" y="983"/>
                </a:lnTo>
                <a:lnTo>
                  <a:pt x="1033" y="984"/>
                </a:lnTo>
                <a:lnTo>
                  <a:pt x="1034" y="986"/>
                </a:lnTo>
                <a:lnTo>
                  <a:pt x="1036" y="989"/>
                </a:lnTo>
                <a:lnTo>
                  <a:pt x="1038" y="990"/>
                </a:lnTo>
                <a:lnTo>
                  <a:pt x="1041" y="991"/>
                </a:lnTo>
                <a:lnTo>
                  <a:pt x="1041" y="991"/>
                </a:lnTo>
                <a:lnTo>
                  <a:pt x="1045" y="989"/>
                </a:lnTo>
                <a:lnTo>
                  <a:pt x="1047" y="986"/>
                </a:lnTo>
                <a:lnTo>
                  <a:pt x="1051" y="980"/>
                </a:lnTo>
                <a:lnTo>
                  <a:pt x="1053" y="977"/>
                </a:lnTo>
                <a:lnTo>
                  <a:pt x="1056" y="975"/>
                </a:lnTo>
                <a:lnTo>
                  <a:pt x="1060" y="973"/>
                </a:lnTo>
                <a:lnTo>
                  <a:pt x="1064" y="972"/>
                </a:lnTo>
                <a:lnTo>
                  <a:pt x="1064" y="972"/>
                </a:lnTo>
                <a:lnTo>
                  <a:pt x="1068" y="975"/>
                </a:lnTo>
                <a:lnTo>
                  <a:pt x="1070" y="979"/>
                </a:lnTo>
                <a:lnTo>
                  <a:pt x="1076" y="987"/>
                </a:lnTo>
                <a:lnTo>
                  <a:pt x="1081" y="996"/>
                </a:lnTo>
                <a:lnTo>
                  <a:pt x="1083" y="1000"/>
                </a:lnTo>
                <a:lnTo>
                  <a:pt x="1086" y="1003"/>
                </a:lnTo>
                <a:lnTo>
                  <a:pt x="1086" y="1003"/>
                </a:lnTo>
                <a:lnTo>
                  <a:pt x="1091" y="1000"/>
                </a:lnTo>
                <a:lnTo>
                  <a:pt x="1093" y="995"/>
                </a:lnTo>
                <a:lnTo>
                  <a:pt x="1095" y="986"/>
                </a:lnTo>
                <a:lnTo>
                  <a:pt x="1097" y="983"/>
                </a:lnTo>
                <a:lnTo>
                  <a:pt x="1098" y="978"/>
                </a:lnTo>
                <a:lnTo>
                  <a:pt x="1101" y="976"/>
                </a:lnTo>
                <a:lnTo>
                  <a:pt x="1106" y="974"/>
                </a:lnTo>
                <a:lnTo>
                  <a:pt x="1106" y="974"/>
                </a:lnTo>
                <a:lnTo>
                  <a:pt x="1111" y="974"/>
                </a:lnTo>
                <a:lnTo>
                  <a:pt x="1114" y="975"/>
                </a:lnTo>
                <a:lnTo>
                  <a:pt x="1117" y="977"/>
                </a:lnTo>
                <a:lnTo>
                  <a:pt x="1121" y="980"/>
                </a:lnTo>
                <a:lnTo>
                  <a:pt x="1127" y="987"/>
                </a:lnTo>
                <a:lnTo>
                  <a:pt x="1131" y="989"/>
                </a:lnTo>
                <a:lnTo>
                  <a:pt x="1137" y="991"/>
                </a:lnTo>
                <a:lnTo>
                  <a:pt x="1137" y="991"/>
                </a:lnTo>
                <a:lnTo>
                  <a:pt x="1134" y="969"/>
                </a:lnTo>
                <a:lnTo>
                  <a:pt x="1129" y="944"/>
                </a:lnTo>
                <a:lnTo>
                  <a:pt x="1124" y="919"/>
                </a:lnTo>
                <a:lnTo>
                  <a:pt x="1120" y="908"/>
                </a:lnTo>
                <a:lnTo>
                  <a:pt x="1116" y="897"/>
                </a:lnTo>
                <a:lnTo>
                  <a:pt x="1116" y="897"/>
                </a:lnTo>
                <a:lnTo>
                  <a:pt x="1107" y="900"/>
                </a:lnTo>
                <a:lnTo>
                  <a:pt x="1096" y="903"/>
                </a:lnTo>
                <a:lnTo>
                  <a:pt x="1091" y="903"/>
                </a:lnTo>
                <a:lnTo>
                  <a:pt x="1085" y="903"/>
                </a:lnTo>
                <a:lnTo>
                  <a:pt x="1080" y="902"/>
                </a:lnTo>
                <a:lnTo>
                  <a:pt x="1077" y="899"/>
                </a:lnTo>
                <a:lnTo>
                  <a:pt x="1077" y="899"/>
                </a:lnTo>
                <a:close/>
                <a:moveTo>
                  <a:pt x="840" y="934"/>
                </a:moveTo>
                <a:lnTo>
                  <a:pt x="840" y="934"/>
                </a:lnTo>
                <a:lnTo>
                  <a:pt x="835" y="933"/>
                </a:lnTo>
                <a:lnTo>
                  <a:pt x="832" y="931"/>
                </a:lnTo>
                <a:lnTo>
                  <a:pt x="828" y="929"/>
                </a:lnTo>
                <a:lnTo>
                  <a:pt x="826" y="926"/>
                </a:lnTo>
                <a:lnTo>
                  <a:pt x="822" y="918"/>
                </a:lnTo>
                <a:lnTo>
                  <a:pt x="819" y="916"/>
                </a:lnTo>
                <a:lnTo>
                  <a:pt x="814" y="914"/>
                </a:lnTo>
                <a:lnTo>
                  <a:pt x="814" y="914"/>
                </a:lnTo>
                <a:lnTo>
                  <a:pt x="813" y="920"/>
                </a:lnTo>
                <a:lnTo>
                  <a:pt x="809" y="925"/>
                </a:lnTo>
                <a:lnTo>
                  <a:pt x="805" y="928"/>
                </a:lnTo>
                <a:lnTo>
                  <a:pt x="800" y="929"/>
                </a:lnTo>
                <a:lnTo>
                  <a:pt x="794" y="929"/>
                </a:lnTo>
                <a:lnTo>
                  <a:pt x="789" y="928"/>
                </a:lnTo>
                <a:lnTo>
                  <a:pt x="783" y="925"/>
                </a:lnTo>
                <a:lnTo>
                  <a:pt x="779" y="920"/>
                </a:lnTo>
                <a:lnTo>
                  <a:pt x="779" y="920"/>
                </a:lnTo>
                <a:lnTo>
                  <a:pt x="776" y="930"/>
                </a:lnTo>
                <a:lnTo>
                  <a:pt x="773" y="941"/>
                </a:lnTo>
                <a:lnTo>
                  <a:pt x="764" y="960"/>
                </a:lnTo>
                <a:lnTo>
                  <a:pt x="760" y="970"/>
                </a:lnTo>
                <a:lnTo>
                  <a:pt x="756" y="979"/>
                </a:lnTo>
                <a:lnTo>
                  <a:pt x="753" y="989"/>
                </a:lnTo>
                <a:lnTo>
                  <a:pt x="752" y="1000"/>
                </a:lnTo>
                <a:lnTo>
                  <a:pt x="752" y="1000"/>
                </a:lnTo>
                <a:lnTo>
                  <a:pt x="762" y="999"/>
                </a:lnTo>
                <a:lnTo>
                  <a:pt x="773" y="1000"/>
                </a:lnTo>
                <a:lnTo>
                  <a:pt x="773" y="1000"/>
                </a:lnTo>
                <a:lnTo>
                  <a:pt x="778" y="1008"/>
                </a:lnTo>
                <a:lnTo>
                  <a:pt x="780" y="1013"/>
                </a:lnTo>
                <a:lnTo>
                  <a:pt x="783" y="1016"/>
                </a:lnTo>
                <a:lnTo>
                  <a:pt x="783" y="1016"/>
                </a:lnTo>
                <a:lnTo>
                  <a:pt x="790" y="1011"/>
                </a:lnTo>
                <a:lnTo>
                  <a:pt x="797" y="1009"/>
                </a:lnTo>
                <a:lnTo>
                  <a:pt x="804" y="1009"/>
                </a:lnTo>
                <a:lnTo>
                  <a:pt x="809" y="1011"/>
                </a:lnTo>
                <a:lnTo>
                  <a:pt x="814" y="1016"/>
                </a:lnTo>
                <a:lnTo>
                  <a:pt x="820" y="1020"/>
                </a:lnTo>
                <a:lnTo>
                  <a:pt x="824" y="1026"/>
                </a:lnTo>
                <a:lnTo>
                  <a:pt x="827" y="1033"/>
                </a:lnTo>
                <a:lnTo>
                  <a:pt x="827" y="1033"/>
                </a:lnTo>
                <a:lnTo>
                  <a:pt x="828" y="1026"/>
                </a:lnTo>
                <a:lnTo>
                  <a:pt x="832" y="1020"/>
                </a:lnTo>
                <a:lnTo>
                  <a:pt x="836" y="1016"/>
                </a:lnTo>
                <a:lnTo>
                  <a:pt x="841" y="1011"/>
                </a:lnTo>
                <a:lnTo>
                  <a:pt x="848" y="1010"/>
                </a:lnTo>
                <a:lnTo>
                  <a:pt x="854" y="1010"/>
                </a:lnTo>
                <a:lnTo>
                  <a:pt x="861" y="1013"/>
                </a:lnTo>
                <a:lnTo>
                  <a:pt x="864" y="1015"/>
                </a:lnTo>
                <a:lnTo>
                  <a:pt x="867" y="1018"/>
                </a:lnTo>
                <a:lnTo>
                  <a:pt x="867" y="1018"/>
                </a:lnTo>
                <a:lnTo>
                  <a:pt x="865" y="1011"/>
                </a:lnTo>
                <a:lnTo>
                  <a:pt x="865" y="1006"/>
                </a:lnTo>
                <a:lnTo>
                  <a:pt x="866" y="1001"/>
                </a:lnTo>
                <a:lnTo>
                  <a:pt x="868" y="995"/>
                </a:lnTo>
                <a:lnTo>
                  <a:pt x="871" y="987"/>
                </a:lnTo>
                <a:lnTo>
                  <a:pt x="872" y="983"/>
                </a:lnTo>
                <a:lnTo>
                  <a:pt x="873" y="978"/>
                </a:lnTo>
                <a:lnTo>
                  <a:pt x="873" y="978"/>
                </a:lnTo>
                <a:lnTo>
                  <a:pt x="871" y="972"/>
                </a:lnTo>
                <a:lnTo>
                  <a:pt x="869" y="965"/>
                </a:lnTo>
                <a:lnTo>
                  <a:pt x="862" y="953"/>
                </a:lnTo>
                <a:lnTo>
                  <a:pt x="857" y="946"/>
                </a:lnTo>
                <a:lnTo>
                  <a:pt x="853" y="940"/>
                </a:lnTo>
                <a:lnTo>
                  <a:pt x="851" y="933"/>
                </a:lnTo>
                <a:lnTo>
                  <a:pt x="850" y="927"/>
                </a:lnTo>
                <a:lnTo>
                  <a:pt x="850" y="927"/>
                </a:lnTo>
                <a:lnTo>
                  <a:pt x="847" y="932"/>
                </a:lnTo>
                <a:lnTo>
                  <a:pt x="843" y="934"/>
                </a:lnTo>
                <a:lnTo>
                  <a:pt x="840" y="934"/>
                </a:lnTo>
                <a:lnTo>
                  <a:pt x="840" y="934"/>
                </a:lnTo>
                <a:close/>
                <a:moveTo>
                  <a:pt x="1016" y="1064"/>
                </a:moveTo>
                <a:lnTo>
                  <a:pt x="1016" y="1064"/>
                </a:lnTo>
                <a:lnTo>
                  <a:pt x="1022" y="1052"/>
                </a:lnTo>
                <a:lnTo>
                  <a:pt x="1026" y="1046"/>
                </a:lnTo>
                <a:lnTo>
                  <a:pt x="1031" y="1040"/>
                </a:lnTo>
                <a:lnTo>
                  <a:pt x="1036" y="1037"/>
                </a:lnTo>
                <a:lnTo>
                  <a:pt x="1038" y="1035"/>
                </a:lnTo>
                <a:lnTo>
                  <a:pt x="1041" y="1035"/>
                </a:lnTo>
                <a:lnTo>
                  <a:pt x="1045" y="1035"/>
                </a:lnTo>
                <a:lnTo>
                  <a:pt x="1048" y="1036"/>
                </a:lnTo>
                <a:lnTo>
                  <a:pt x="1050" y="1038"/>
                </a:lnTo>
                <a:lnTo>
                  <a:pt x="1053" y="1040"/>
                </a:lnTo>
                <a:lnTo>
                  <a:pt x="1053" y="1040"/>
                </a:lnTo>
                <a:lnTo>
                  <a:pt x="1052" y="1067"/>
                </a:lnTo>
                <a:lnTo>
                  <a:pt x="1052" y="1094"/>
                </a:lnTo>
                <a:lnTo>
                  <a:pt x="1053" y="1120"/>
                </a:lnTo>
                <a:lnTo>
                  <a:pt x="1054" y="1146"/>
                </a:lnTo>
                <a:lnTo>
                  <a:pt x="1058" y="1174"/>
                </a:lnTo>
                <a:lnTo>
                  <a:pt x="1062" y="1200"/>
                </a:lnTo>
                <a:lnTo>
                  <a:pt x="1066" y="1227"/>
                </a:lnTo>
                <a:lnTo>
                  <a:pt x="1073" y="1252"/>
                </a:lnTo>
                <a:lnTo>
                  <a:pt x="1073" y="1252"/>
                </a:lnTo>
                <a:lnTo>
                  <a:pt x="1060" y="1289"/>
                </a:lnTo>
                <a:lnTo>
                  <a:pt x="1050" y="1325"/>
                </a:lnTo>
                <a:lnTo>
                  <a:pt x="1043" y="1361"/>
                </a:lnTo>
                <a:lnTo>
                  <a:pt x="1035" y="1396"/>
                </a:lnTo>
                <a:lnTo>
                  <a:pt x="1022" y="1467"/>
                </a:lnTo>
                <a:lnTo>
                  <a:pt x="1015" y="1502"/>
                </a:lnTo>
                <a:lnTo>
                  <a:pt x="1006" y="1537"/>
                </a:lnTo>
                <a:lnTo>
                  <a:pt x="1006" y="1537"/>
                </a:lnTo>
                <a:lnTo>
                  <a:pt x="1013" y="1537"/>
                </a:lnTo>
                <a:lnTo>
                  <a:pt x="1019" y="1536"/>
                </a:lnTo>
                <a:lnTo>
                  <a:pt x="1033" y="1532"/>
                </a:lnTo>
                <a:lnTo>
                  <a:pt x="1046" y="1525"/>
                </a:lnTo>
                <a:lnTo>
                  <a:pt x="1053" y="1522"/>
                </a:lnTo>
                <a:lnTo>
                  <a:pt x="1060" y="1521"/>
                </a:lnTo>
                <a:lnTo>
                  <a:pt x="1060" y="1521"/>
                </a:lnTo>
                <a:lnTo>
                  <a:pt x="1070" y="1461"/>
                </a:lnTo>
                <a:lnTo>
                  <a:pt x="1080" y="1399"/>
                </a:lnTo>
                <a:lnTo>
                  <a:pt x="1099" y="1271"/>
                </a:lnTo>
                <a:lnTo>
                  <a:pt x="1117" y="1141"/>
                </a:lnTo>
                <a:lnTo>
                  <a:pt x="1137" y="1011"/>
                </a:lnTo>
                <a:lnTo>
                  <a:pt x="1137" y="1011"/>
                </a:lnTo>
                <a:lnTo>
                  <a:pt x="1132" y="1011"/>
                </a:lnTo>
                <a:lnTo>
                  <a:pt x="1128" y="1010"/>
                </a:lnTo>
                <a:lnTo>
                  <a:pt x="1125" y="1008"/>
                </a:lnTo>
                <a:lnTo>
                  <a:pt x="1121" y="1005"/>
                </a:lnTo>
                <a:lnTo>
                  <a:pt x="1114" y="999"/>
                </a:lnTo>
                <a:lnTo>
                  <a:pt x="1108" y="991"/>
                </a:lnTo>
                <a:lnTo>
                  <a:pt x="1108" y="991"/>
                </a:lnTo>
                <a:lnTo>
                  <a:pt x="1108" y="998"/>
                </a:lnTo>
                <a:lnTo>
                  <a:pt x="1108" y="1003"/>
                </a:lnTo>
                <a:lnTo>
                  <a:pt x="1106" y="1007"/>
                </a:lnTo>
                <a:lnTo>
                  <a:pt x="1104" y="1011"/>
                </a:lnTo>
                <a:lnTo>
                  <a:pt x="1100" y="1014"/>
                </a:lnTo>
                <a:lnTo>
                  <a:pt x="1096" y="1016"/>
                </a:lnTo>
                <a:lnTo>
                  <a:pt x="1092" y="1017"/>
                </a:lnTo>
                <a:lnTo>
                  <a:pt x="1088" y="1017"/>
                </a:lnTo>
                <a:lnTo>
                  <a:pt x="1083" y="1017"/>
                </a:lnTo>
                <a:lnTo>
                  <a:pt x="1079" y="1015"/>
                </a:lnTo>
                <a:lnTo>
                  <a:pt x="1075" y="1013"/>
                </a:lnTo>
                <a:lnTo>
                  <a:pt x="1071" y="1009"/>
                </a:lnTo>
                <a:lnTo>
                  <a:pt x="1068" y="1006"/>
                </a:lnTo>
                <a:lnTo>
                  <a:pt x="1067" y="1002"/>
                </a:lnTo>
                <a:lnTo>
                  <a:pt x="1066" y="996"/>
                </a:lnTo>
                <a:lnTo>
                  <a:pt x="1066" y="991"/>
                </a:lnTo>
                <a:lnTo>
                  <a:pt x="1066" y="991"/>
                </a:lnTo>
                <a:lnTo>
                  <a:pt x="1061" y="996"/>
                </a:lnTo>
                <a:lnTo>
                  <a:pt x="1054" y="1001"/>
                </a:lnTo>
                <a:lnTo>
                  <a:pt x="1048" y="1004"/>
                </a:lnTo>
                <a:lnTo>
                  <a:pt x="1041" y="1005"/>
                </a:lnTo>
                <a:lnTo>
                  <a:pt x="1041" y="1005"/>
                </a:lnTo>
                <a:lnTo>
                  <a:pt x="1037" y="1005"/>
                </a:lnTo>
                <a:lnTo>
                  <a:pt x="1035" y="1005"/>
                </a:lnTo>
                <a:lnTo>
                  <a:pt x="1030" y="1002"/>
                </a:lnTo>
                <a:lnTo>
                  <a:pt x="1025" y="999"/>
                </a:lnTo>
                <a:lnTo>
                  <a:pt x="1020" y="998"/>
                </a:lnTo>
                <a:lnTo>
                  <a:pt x="1020" y="998"/>
                </a:lnTo>
                <a:lnTo>
                  <a:pt x="1021" y="1006"/>
                </a:lnTo>
                <a:lnTo>
                  <a:pt x="1020" y="1015"/>
                </a:lnTo>
                <a:lnTo>
                  <a:pt x="1019" y="1033"/>
                </a:lnTo>
                <a:lnTo>
                  <a:pt x="1017" y="1050"/>
                </a:lnTo>
                <a:lnTo>
                  <a:pt x="1016" y="1058"/>
                </a:lnTo>
                <a:lnTo>
                  <a:pt x="1016" y="1064"/>
                </a:lnTo>
                <a:lnTo>
                  <a:pt x="1016" y="1064"/>
                </a:lnTo>
                <a:close/>
                <a:moveTo>
                  <a:pt x="589" y="1038"/>
                </a:moveTo>
                <a:lnTo>
                  <a:pt x="589" y="1038"/>
                </a:lnTo>
                <a:lnTo>
                  <a:pt x="595" y="1037"/>
                </a:lnTo>
                <a:lnTo>
                  <a:pt x="600" y="1035"/>
                </a:lnTo>
                <a:lnTo>
                  <a:pt x="606" y="1033"/>
                </a:lnTo>
                <a:lnTo>
                  <a:pt x="609" y="1029"/>
                </a:lnTo>
                <a:lnTo>
                  <a:pt x="609" y="1029"/>
                </a:lnTo>
                <a:lnTo>
                  <a:pt x="607" y="1028"/>
                </a:lnTo>
                <a:lnTo>
                  <a:pt x="606" y="1026"/>
                </a:lnTo>
                <a:lnTo>
                  <a:pt x="606" y="1021"/>
                </a:lnTo>
                <a:lnTo>
                  <a:pt x="605" y="1017"/>
                </a:lnTo>
                <a:lnTo>
                  <a:pt x="605" y="1015"/>
                </a:lnTo>
                <a:lnTo>
                  <a:pt x="602" y="1014"/>
                </a:lnTo>
                <a:lnTo>
                  <a:pt x="602" y="1014"/>
                </a:lnTo>
                <a:lnTo>
                  <a:pt x="594" y="1025"/>
                </a:lnTo>
                <a:lnTo>
                  <a:pt x="591" y="1031"/>
                </a:lnTo>
                <a:lnTo>
                  <a:pt x="589" y="1038"/>
                </a:lnTo>
                <a:lnTo>
                  <a:pt x="589" y="1038"/>
                </a:lnTo>
                <a:close/>
                <a:moveTo>
                  <a:pt x="763" y="1020"/>
                </a:moveTo>
                <a:lnTo>
                  <a:pt x="763" y="1020"/>
                </a:lnTo>
                <a:lnTo>
                  <a:pt x="762" y="1022"/>
                </a:lnTo>
                <a:lnTo>
                  <a:pt x="760" y="1022"/>
                </a:lnTo>
                <a:lnTo>
                  <a:pt x="758" y="1023"/>
                </a:lnTo>
                <a:lnTo>
                  <a:pt x="757" y="1024"/>
                </a:lnTo>
                <a:lnTo>
                  <a:pt x="757" y="1024"/>
                </a:lnTo>
                <a:lnTo>
                  <a:pt x="755" y="1049"/>
                </a:lnTo>
                <a:lnTo>
                  <a:pt x="753" y="1078"/>
                </a:lnTo>
                <a:lnTo>
                  <a:pt x="753" y="1109"/>
                </a:lnTo>
                <a:lnTo>
                  <a:pt x="755" y="1143"/>
                </a:lnTo>
                <a:lnTo>
                  <a:pt x="757" y="1214"/>
                </a:lnTo>
                <a:lnTo>
                  <a:pt x="759" y="1286"/>
                </a:lnTo>
                <a:lnTo>
                  <a:pt x="759" y="1286"/>
                </a:lnTo>
                <a:lnTo>
                  <a:pt x="758" y="1343"/>
                </a:lnTo>
                <a:lnTo>
                  <a:pt x="756" y="1399"/>
                </a:lnTo>
                <a:lnTo>
                  <a:pt x="755" y="1453"/>
                </a:lnTo>
                <a:lnTo>
                  <a:pt x="755" y="1479"/>
                </a:lnTo>
                <a:lnTo>
                  <a:pt x="755" y="1504"/>
                </a:lnTo>
                <a:lnTo>
                  <a:pt x="755" y="1504"/>
                </a:lnTo>
                <a:lnTo>
                  <a:pt x="764" y="1501"/>
                </a:lnTo>
                <a:lnTo>
                  <a:pt x="774" y="1499"/>
                </a:lnTo>
                <a:lnTo>
                  <a:pt x="783" y="1497"/>
                </a:lnTo>
                <a:lnTo>
                  <a:pt x="792" y="1497"/>
                </a:lnTo>
                <a:lnTo>
                  <a:pt x="802" y="1497"/>
                </a:lnTo>
                <a:lnTo>
                  <a:pt x="810" y="1498"/>
                </a:lnTo>
                <a:lnTo>
                  <a:pt x="818" y="1499"/>
                </a:lnTo>
                <a:lnTo>
                  <a:pt x="825" y="1501"/>
                </a:lnTo>
                <a:lnTo>
                  <a:pt x="833" y="1504"/>
                </a:lnTo>
                <a:lnTo>
                  <a:pt x="839" y="1507"/>
                </a:lnTo>
                <a:lnTo>
                  <a:pt x="844" y="1512"/>
                </a:lnTo>
                <a:lnTo>
                  <a:pt x="849" y="1517"/>
                </a:lnTo>
                <a:lnTo>
                  <a:pt x="852" y="1522"/>
                </a:lnTo>
                <a:lnTo>
                  <a:pt x="855" y="1528"/>
                </a:lnTo>
                <a:lnTo>
                  <a:pt x="856" y="1534"/>
                </a:lnTo>
                <a:lnTo>
                  <a:pt x="856" y="1541"/>
                </a:lnTo>
                <a:lnTo>
                  <a:pt x="856" y="1541"/>
                </a:lnTo>
                <a:lnTo>
                  <a:pt x="871" y="1504"/>
                </a:lnTo>
                <a:lnTo>
                  <a:pt x="878" y="1485"/>
                </a:lnTo>
                <a:lnTo>
                  <a:pt x="880" y="1475"/>
                </a:lnTo>
                <a:lnTo>
                  <a:pt x="881" y="1464"/>
                </a:lnTo>
                <a:lnTo>
                  <a:pt x="881" y="1464"/>
                </a:lnTo>
                <a:lnTo>
                  <a:pt x="882" y="1455"/>
                </a:lnTo>
                <a:lnTo>
                  <a:pt x="881" y="1445"/>
                </a:lnTo>
                <a:lnTo>
                  <a:pt x="878" y="1426"/>
                </a:lnTo>
                <a:lnTo>
                  <a:pt x="874" y="1407"/>
                </a:lnTo>
                <a:lnTo>
                  <a:pt x="873" y="1397"/>
                </a:lnTo>
                <a:lnTo>
                  <a:pt x="873" y="1387"/>
                </a:lnTo>
                <a:lnTo>
                  <a:pt x="873" y="1387"/>
                </a:lnTo>
                <a:lnTo>
                  <a:pt x="873" y="1382"/>
                </a:lnTo>
                <a:lnTo>
                  <a:pt x="874" y="1378"/>
                </a:lnTo>
                <a:lnTo>
                  <a:pt x="877" y="1367"/>
                </a:lnTo>
                <a:lnTo>
                  <a:pt x="877" y="1367"/>
                </a:lnTo>
                <a:lnTo>
                  <a:pt x="879" y="1348"/>
                </a:lnTo>
                <a:lnTo>
                  <a:pt x="879" y="1327"/>
                </a:lnTo>
                <a:lnTo>
                  <a:pt x="879" y="1286"/>
                </a:lnTo>
                <a:lnTo>
                  <a:pt x="878" y="1243"/>
                </a:lnTo>
                <a:lnTo>
                  <a:pt x="876" y="1200"/>
                </a:lnTo>
                <a:lnTo>
                  <a:pt x="874" y="1158"/>
                </a:lnTo>
                <a:lnTo>
                  <a:pt x="873" y="1116"/>
                </a:lnTo>
                <a:lnTo>
                  <a:pt x="874" y="1077"/>
                </a:lnTo>
                <a:lnTo>
                  <a:pt x="876" y="1058"/>
                </a:lnTo>
                <a:lnTo>
                  <a:pt x="877" y="1038"/>
                </a:lnTo>
                <a:lnTo>
                  <a:pt x="877" y="1038"/>
                </a:lnTo>
                <a:lnTo>
                  <a:pt x="869" y="1037"/>
                </a:lnTo>
                <a:lnTo>
                  <a:pt x="862" y="1034"/>
                </a:lnTo>
                <a:lnTo>
                  <a:pt x="855" y="1031"/>
                </a:lnTo>
                <a:lnTo>
                  <a:pt x="850" y="1026"/>
                </a:lnTo>
                <a:lnTo>
                  <a:pt x="850" y="1026"/>
                </a:lnTo>
                <a:lnTo>
                  <a:pt x="849" y="1032"/>
                </a:lnTo>
                <a:lnTo>
                  <a:pt x="848" y="1037"/>
                </a:lnTo>
                <a:lnTo>
                  <a:pt x="846" y="1041"/>
                </a:lnTo>
                <a:lnTo>
                  <a:pt x="842" y="1045"/>
                </a:lnTo>
                <a:lnTo>
                  <a:pt x="839" y="1047"/>
                </a:lnTo>
                <a:lnTo>
                  <a:pt x="836" y="1049"/>
                </a:lnTo>
                <a:lnTo>
                  <a:pt x="832" y="1050"/>
                </a:lnTo>
                <a:lnTo>
                  <a:pt x="828" y="1050"/>
                </a:lnTo>
                <a:lnTo>
                  <a:pt x="824" y="1049"/>
                </a:lnTo>
                <a:lnTo>
                  <a:pt x="820" y="1048"/>
                </a:lnTo>
                <a:lnTo>
                  <a:pt x="817" y="1046"/>
                </a:lnTo>
                <a:lnTo>
                  <a:pt x="813" y="1044"/>
                </a:lnTo>
                <a:lnTo>
                  <a:pt x="810" y="1040"/>
                </a:lnTo>
                <a:lnTo>
                  <a:pt x="807" y="1036"/>
                </a:lnTo>
                <a:lnTo>
                  <a:pt x="806" y="1032"/>
                </a:lnTo>
                <a:lnTo>
                  <a:pt x="805" y="1026"/>
                </a:lnTo>
                <a:lnTo>
                  <a:pt x="805" y="1026"/>
                </a:lnTo>
                <a:lnTo>
                  <a:pt x="798" y="1031"/>
                </a:lnTo>
                <a:lnTo>
                  <a:pt x="793" y="1035"/>
                </a:lnTo>
                <a:lnTo>
                  <a:pt x="790" y="1037"/>
                </a:lnTo>
                <a:lnTo>
                  <a:pt x="787" y="1038"/>
                </a:lnTo>
                <a:lnTo>
                  <a:pt x="783" y="1039"/>
                </a:lnTo>
                <a:lnTo>
                  <a:pt x="779" y="1038"/>
                </a:lnTo>
                <a:lnTo>
                  <a:pt x="779" y="1038"/>
                </a:lnTo>
                <a:lnTo>
                  <a:pt x="777" y="1037"/>
                </a:lnTo>
                <a:lnTo>
                  <a:pt x="775" y="1034"/>
                </a:lnTo>
                <a:lnTo>
                  <a:pt x="772" y="1029"/>
                </a:lnTo>
                <a:lnTo>
                  <a:pt x="771" y="1025"/>
                </a:lnTo>
                <a:lnTo>
                  <a:pt x="768" y="1023"/>
                </a:lnTo>
                <a:lnTo>
                  <a:pt x="766" y="1021"/>
                </a:lnTo>
                <a:lnTo>
                  <a:pt x="763" y="1020"/>
                </a:lnTo>
                <a:lnTo>
                  <a:pt x="763" y="1020"/>
                </a:lnTo>
                <a:close/>
                <a:moveTo>
                  <a:pt x="593" y="1053"/>
                </a:moveTo>
                <a:lnTo>
                  <a:pt x="593" y="1053"/>
                </a:lnTo>
                <a:lnTo>
                  <a:pt x="594" y="1055"/>
                </a:lnTo>
                <a:lnTo>
                  <a:pt x="595" y="1058"/>
                </a:lnTo>
                <a:lnTo>
                  <a:pt x="597" y="1064"/>
                </a:lnTo>
                <a:lnTo>
                  <a:pt x="599" y="1068"/>
                </a:lnTo>
                <a:lnTo>
                  <a:pt x="600" y="1070"/>
                </a:lnTo>
                <a:lnTo>
                  <a:pt x="602" y="1073"/>
                </a:lnTo>
                <a:lnTo>
                  <a:pt x="602" y="1073"/>
                </a:lnTo>
                <a:lnTo>
                  <a:pt x="606" y="1069"/>
                </a:lnTo>
                <a:lnTo>
                  <a:pt x="608" y="1068"/>
                </a:lnTo>
                <a:lnTo>
                  <a:pt x="615" y="1066"/>
                </a:lnTo>
                <a:lnTo>
                  <a:pt x="615" y="1066"/>
                </a:lnTo>
                <a:lnTo>
                  <a:pt x="615" y="1061"/>
                </a:lnTo>
                <a:lnTo>
                  <a:pt x="616" y="1056"/>
                </a:lnTo>
                <a:lnTo>
                  <a:pt x="617" y="1052"/>
                </a:lnTo>
                <a:lnTo>
                  <a:pt x="617" y="1047"/>
                </a:lnTo>
                <a:lnTo>
                  <a:pt x="617" y="1047"/>
                </a:lnTo>
                <a:lnTo>
                  <a:pt x="612" y="1046"/>
                </a:lnTo>
                <a:lnTo>
                  <a:pt x="605" y="1047"/>
                </a:lnTo>
                <a:lnTo>
                  <a:pt x="597" y="1050"/>
                </a:lnTo>
                <a:lnTo>
                  <a:pt x="593" y="1053"/>
                </a:lnTo>
                <a:lnTo>
                  <a:pt x="593" y="1053"/>
                </a:lnTo>
                <a:close/>
                <a:moveTo>
                  <a:pt x="520" y="1117"/>
                </a:moveTo>
                <a:lnTo>
                  <a:pt x="520" y="1117"/>
                </a:lnTo>
                <a:lnTo>
                  <a:pt x="530" y="1136"/>
                </a:lnTo>
                <a:lnTo>
                  <a:pt x="533" y="1144"/>
                </a:lnTo>
                <a:lnTo>
                  <a:pt x="536" y="1153"/>
                </a:lnTo>
                <a:lnTo>
                  <a:pt x="536" y="1153"/>
                </a:lnTo>
                <a:lnTo>
                  <a:pt x="548" y="1190"/>
                </a:lnTo>
                <a:lnTo>
                  <a:pt x="560" y="1226"/>
                </a:lnTo>
                <a:lnTo>
                  <a:pt x="573" y="1261"/>
                </a:lnTo>
                <a:lnTo>
                  <a:pt x="586" y="1295"/>
                </a:lnTo>
                <a:lnTo>
                  <a:pt x="614" y="1363"/>
                </a:lnTo>
                <a:lnTo>
                  <a:pt x="642" y="1431"/>
                </a:lnTo>
                <a:lnTo>
                  <a:pt x="642" y="1431"/>
                </a:lnTo>
                <a:lnTo>
                  <a:pt x="644" y="1398"/>
                </a:lnTo>
                <a:lnTo>
                  <a:pt x="645" y="1362"/>
                </a:lnTo>
                <a:lnTo>
                  <a:pt x="646" y="1324"/>
                </a:lnTo>
                <a:lnTo>
                  <a:pt x="649" y="1288"/>
                </a:lnTo>
                <a:lnTo>
                  <a:pt x="649" y="1288"/>
                </a:lnTo>
                <a:lnTo>
                  <a:pt x="643" y="1283"/>
                </a:lnTo>
                <a:lnTo>
                  <a:pt x="641" y="1281"/>
                </a:lnTo>
                <a:lnTo>
                  <a:pt x="640" y="1278"/>
                </a:lnTo>
                <a:lnTo>
                  <a:pt x="640" y="1278"/>
                </a:lnTo>
                <a:lnTo>
                  <a:pt x="623" y="1219"/>
                </a:lnTo>
                <a:lnTo>
                  <a:pt x="608" y="1160"/>
                </a:lnTo>
                <a:lnTo>
                  <a:pt x="592" y="1104"/>
                </a:lnTo>
                <a:lnTo>
                  <a:pt x="583" y="1075"/>
                </a:lnTo>
                <a:lnTo>
                  <a:pt x="574" y="1047"/>
                </a:lnTo>
                <a:lnTo>
                  <a:pt x="574" y="1047"/>
                </a:lnTo>
                <a:lnTo>
                  <a:pt x="546" y="1082"/>
                </a:lnTo>
                <a:lnTo>
                  <a:pt x="533" y="1099"/>
                </a:lnTo>
                <a:lnTo>
                  <a:pt x="520" y="1117"/>
                </a:lnTo>
                <a:lnTo>
                  <a:pt x="520" y="1117"/>
                </a:lnTo>
                <a:close/>
                <a:moveTo>
                  <a:pt x="1010" y="1106"/>
                </a:moveTo>
                <a:lnTo>
                  <a:pt x="1010" y="1106"/>
                </a:lnTo>
                <a:lnTo>
                  <a:pt x="1013" y="1113"/>
                </a:lnTo>
                <a:lnTo>
                  <a:pt x="1015" y="1120"/>
                </a:lnTo>
                <a:lnTo>
                  <a:pt x="1017" y="1123"/>
                </a:lnTo>
                <a:lnTo>
                  <a:pt x="1020" y="1125"/>
                </a:lnTo>
                <a:lnTo>
                  <a:pt x="1023" y="1127"/>
                </a:lnTo>
                <a:lnTo>
                  <a:pt x="1026" y="1128"/>
                </a:lnTo>
                <a:lnTo>
                  <a:pt x="1026" y="1128"/>
                </a:lnTo>
                <a:lnTo>
                  <a:pt x="1026" y="1126"/>
                </a:lnTo>
                <a:lnTo>
                  <a:pt x="1026" y="1125"/>
                </a:lnTo>
                <a:lnTo>
                  <a:pt x="1030" y="1124"/>
                </a:lnTo>
                <a:lnTo>
                  <a:pt x="1033" y="1123"/>
                </a:lnTo>
                <a:lnTo>
                  <a:pt x="1034" y="1123"/>
                </a:lnTo>
                <a:lnTo>
                  <a:pt x="1035" y="1122"/>
                </a:lnTo>
                <a:lnTo>
                  <a:pt x="1035" y="1122"/>
                </a:lnTo>
                <a:lnTo>
                  <a:pt x="1033" y="1095"/>
                </a:lnTo>
                <a:lnTo>
                  <a:pt x="1031" y="1082"/>
                </a:lnTo>
                <a:lnTo>
                  <a:pt x="1029" y="1074"/>
                </a:lnTo>
                <a:lnTo>
                  <a:pt x="1029" y="1074"/>
                </a:lnTo>
                <a:lnTo>
                  <a:pt x="1020" y="1090"/>
                </a:lnTo>
                <a:lnTo>
                  <a:pt x="1010" y="1106"/>
                </a:lnTo>
                <a:lnTo>
                  <a:pt x="1010" y="1106"/>
                </a:lnTo>
                <a:close/>
                <a:moveTo>
                  <a:pt x="605" y="1084"/>
                </a:moveTo>
                <a:lnTo>
                  <a:pt x="605" y="1084"/>
                </a:lnTo>
                <a:lnTo>
                  <a:pt x="606" y="1092"/>
                </a:lnTo>
                <a:lnTo>
                  <a:pt x="607" y="1098"/>
                </a:lnTo>
                <a:lnTo>
                  <a:pt x="611" y="1109"/>
                </a:lnTo>
                <a:lnTo>
                  <a:pt x="611" y="1109"/>
                </a:lnTo>
                <a:lnTo>
                  <a:pt x="616" y="1108"/>
                </a:lnTo>
                <a:lnTo>
                  <a:pt x="621" y="1106"/>
                </a:lnTo>
                <a:lnTo>
                  <a:pt x="624" y="1101"/>
                </a:lnTo>
                <a:lnTo>
                  <a:pt x="626" y="1097"/>
                </a:lnTo>
                <a:lnTo>
                  <a:pt x="627" y="1092"/>
                </a:lnTo>
                <a:lnTo>
                  <a:pt x="627" y="1086"/>
                </a:lnTo>
                <a:lnTo>
                  <a:pt x="625" y="1081"/>
                </a:lnTo>
                <a:lnTo>
                  <a:pt x="622" y="1076"/>
                </a:lnTo>
                <a:lnTo>
                  <a:pt x="622" y="1076"/>
                </a:lnTo>
                <a:lnTo>
                  <a:pt x="619" y="1079"/>
                </a:lnTo>
                <a:lnTo>
                  <a:pt x="614" y="1082"/>
                </a:lnTo>
                <a:lnTo>
                  <a:pt x="610" y="1083"/>
                </a:lnTo>
                <a:lnTo>
                  <a:pt x="605" y="1084"/>
                </a:lnTo>
                <a:lnTo>
                  <a:pt x="605" y="1084"/>
                </a:lnTo>
                <a:close/>
                <a:moveTo>
                  <a:pt x="615" y="1122"/>
                </a:moveTo>
                <a:lnTo>
                  <a:pt x="615" y="1122"/>
                </a:lnTo>
                <a:lnTo>
                  <a:pt x="615" y="1128"/>
                </a:lnTo>
                <a:lnTo>
                  <a:pt x="616" y="1135"/>
                </a:lnTo>
                <a:lnTo>
                  <a:pt x="619" y="1139"/>
                </a:lnTo>
                <a:lnTo>
                  <a:pt x="620" y="1141"/>
                </a:lnTo>
                <a:lnTo>
                  <a:pt x="622" y="1142"/>
                </a:lnTo>
                <a:lnTo>
                  <a:pt x="622" y="1142"/>
                </a:lnTo>
                <a:lnTo>
                  <a:pt x="630" y="1138"/>
                </a:lnTo>
                <a:lnTo>
                  <a:pt x="640" y="1135"/>
                </a:lnTo>
                <a:lnTo>
                  <a:pt x="640" y="1135"/>
                </a:lnTo>
                <a:lnTo>
                  <a:pt x="637" y="1123"/>
                </a:lnTo>
                <a:lnTo>
                  <a:pt x="631" y="1113"/>
                </a:lnTo>
                <a:lnTo>
                  <a:pt x="631" y="1113"/>
                </a:lnTo>
                <a:lnTo>
                  <a:pt x="629" y="1116"/>
                </a:lnTo>
                <a:lnTo>
                  <a:pt x="625" y="1119"/>
                </a:lnTo>
                <a:lnTo>
                  <a:pt x="615" y="1122"/>
                </a:lnTo>
                <a:lnTo>
                  <a:pt x="615" y="1122"/>
                </a:lnTo>
                <a:close/>
                <a:moveTo>
                  <a:pt x="973" y="1257"/>
                </a:moveTo>
                <a:lnTo>
                  <a:pt x="973" y="1257"/>
                </a:lnTo>
                <a:lnTo>
                  <a:pt x="978" y="1255"/>
                </a:lnTo>
                <a:lnTo>
                  <a:pt x="983" y="1251"/>
                </a:lnTo>
                <a:lnTo>
                  <a:pt x="986" y="1247"/>
                </a:lnTo>
                <a:lnTo>
                  <a:pt x="988" y="1242"/>
                </a:lnTo>
                <a:lnTo>
                  <a:pt x="990" y="1236"/>
                </a:lnTo>
                <a:lnTo>
                  <a:pt x="992" y="1232"/>
                </a:lnTo>
                <a:lnTo>
                  <a:pt x="995" y="1228"/>
                </a:lnTo>
                <a:lnTo>
                  <a:pt x="1000" y="1226"/>
                </a:lnTo>
                <a:lnTo>
                  <a:pt x="1000" y="1226"/>
                </a:lnTo>
                <a:lnTo>
                  <a:pt x="1004" y="1226"/>
                </a:lnTo>
                <a:lnTo>
                  <a:pt x="1007" y="1226"/>
                </a:lnTo>
                <a:lnTo>
                  <a:pt x="1009" y="1227"/>
                </a:lnTo>
                <a:lnTo>
                  <a:pt x="1011" y="1228"/>
                </a:lnTo>
                <a:lnTo>
                  <a:pt x="1015" y="1232"/>
                </a:lnTo>
                <a:lnTo>
                  <a:pt x="1017" y="1237"/>
                </a:lnTo>
                <a:lnTo>
                  <a:pt x="1019" y="1244"/>
                </a:lnTo>
                <a:lnTo>
                  <a:pt x="1022" y="1250"/>
                </a:lnTo>
                <a:lnTo>
                  <a:pt x="1026" y="1256"/>
                </a:lnTo>
                <a:lnTo>
                  <a:pt x="1030" y="1258"/>
                </a:lnTo>
                <a:lnTo>
                  <a:pt x="1033" y="1259"/>
                </a:lnTo>
                <a:lnTo>
                  <a:pt x="1033" y="1259"/>
                </a:lnTo>
                <a:lnTo>
                  <a:pt x="1037" y="1253"/>
                </a:lnTo>
                <a:lnTo>
                  <a:pt x="1040" y="1247"/>
                </a:lnTo>
                <a:lnTo>
                  <a:pt x="1043" y="1241"/>
                </a:lnTo>
                <a:lnTo>
                  <a:pt x="1044" y="1233"/>
                </a:lnTo>
                <a:lnTo>
                  <a:pt x="1045" y="1219"/>
                </a:lnTo>
                <a:lnTo>
                  <a:pt x="1044" y="1204"/>
                </a:lnTo>
                <a:lnTo>
                  <a:pt x="1039" y="1174"/>
                </a:lnTo>
                <a:lnTo>
                  <a:pt x="1037" y="1160"/>
                </a:lnTo>
                <a:lnTo>
                  <a:pt x="1037" y="1146"/>
                </a:lnTo>
                <a:lnTo>
                  <a:pt x="1037" y="1146"/>
                </a:lnTo>
                <a:lnTo>
                  <a:pt x="1031" y="1146"/>
                </a:lnTo>
                <a:lnTo>
                  <a:pt x="1024" y="1145"/>
                </a:lnTo>
                <a:lnTo>
                  <a:pt x="1020" y="1144"/>
                </a:lnTo>
                <a:lnTo>
                  <a:pt x="1015" y="1142"/>
                </a:lnTo>
                <a:lnTo>
                  <a:pt x="1007" y="1137"/>
                </a:lnTo>
                <a:lnTo>
                  <a:pt x="1003" y="1134"/>
                </a:lnTo>
                <a:lnTo>
                  <a:pt x="998" y="1132"/>
                </a:lnTo>
                <a:lnTo>
                  <a:pt x="998" y="1132"/>
                </a:lnTo>
                <a:lnTo>
                  <a:pt x="994" y="1140"/>
                </a:lnTo>
                <a:lnTo>
                  <a:pt x="991" y="1146"/>
                </a:lnTo>
                <a:lnTo>
                  <a:pt x="983" y="1162"/>
                </a:lnTo>
                <a:lnTo>
                  <a:pt x="973" y="1179"/>
                </a:lnTo>
                <a:lnTo>
                  <a:pt x="964" y="1195"/>
                </a:lnTo>
                <a:lnTo>
                  <a:pt x="960" y="1203"/>
                </a:lnTo>
                <a:lnTo>
                  <a:pt x="958" y="1211"/>
                </a:lnTo>
                <a:lnTo>
                  <a:pt x="956" y="1219"/>
                </a:lnTo>
                <a:lnTo>
                  <a:pt x="956" y="1227"/>
                </a:lnTo>
                <a:lnTo>
                  <a:pt x="957" y="1234"/>
                </a:lnTo>
                <a:lnTo>
                  <a:pt x="960" y="1243"/>
                </a:lnTo>
                <a:lnTo>
                  <a:pt x="965" y="1249"/>
                </a:lnTo>
                <a:lnTo>
                  <a:pt x="973" y="1257"/>
                </a:lnTo>
                <a:lnTo>
                  <a:pt x="973" y="1257"/>
                </a:lnTo>
                <a:close/>
                <a:moveTo>
                  <a:pt x="624" y="1155"/>
                </a:moveTo>
                <a:lnTo>
                  <a:pt x="624" y="1155"/>
                </a:lnTo>
                <a:lnTo>
                  <a:pt x="626" y="1165"/>
                </a:lnTo>
                <a:lnTo>
                  <a:pt x="628" y="1173"/>
                </a:lnTo>
                <a:lnTo>
                  <a:pt x="631" y="1182"/>
                </a:lnTo>
                <a:lnTo>
                  <a:pt x="634" y="1190"/>
                </a:lnTo>
                <a:lnTo>
                  <a:pt x="634" y="1190"/>
                </a:lnTo>
                <a:lnTo>
                  <a:pt x="638" y="1189"/>
                </a:lnTo>
                <a:lnTo>
                  <a:pt x="641" y="1188"/>
                </a:lnTo>
                <a:lnTo>
                  <a:pt x="644" y="1186"/>
                </a:lnTo>
                <a:lnTo>
                  <a:pt x="646" y="1184"/>
                </a:lnTo>
                <a:lnTo>
                  <a:pt x="650" y="1179"/>
                </a:lnTo>
                <a:lnTo>
                  <a:pt x="650" y="1172"/>
                </a:lnTo>
                <a:lnTo>
                  <a:pt x="650" y="1166"/>
                </a:lnTo>
                <a:lnTo>
                  <a:pt x="649" y="1159"/>
                </a:lnTo>
                <a:lnTo>
                  <a:pt x="646" y="1149"/>
                </a:lnTo>
                <a:lnTo>
                  <a:pt x="646" y="1149"/>
                </a:lnTo>
                <a:lnTo>
                  <a:pt x="639" y="1150"/>
                </a:lnTo>
                <a:lnTo>
                  <a:pt x="635" y="1152"/>
                </a:lnTo>
                <a:lnTo>
                  <a:pt x="624" y="1155"/>
                </a:lnTo>
                <a:lnTo>
                  <a:pt x="624" y="1155"/>
                </a:lnTo>
                <a:close/>
                <a:moveTo>
                  <a:pt x="547" y="1307"/>
                </a:moveTo>
                <a:lnTo>
                  <a:pt x="547" y="1307"/>
                </a:lnTo>
                <a:lnTo>
                  <a:pt x="552" y="1312"/>
                </a:lnTo>
                <a:lnTo>
                  <a:pt x="558" y="1319"/>
                </a:lnTo>
                <a:lnTo>
                  <a:pt x="562" y="1326"/>
                </a:lnTo>
                <a:lnTo>
                  <a:pt x="565" y="1335"/>
                </a:lnTo>
                <a:lnTo>
                  <a:pt x="573" y="1354"/>
                </a:lnTo>
                <a:lnTo>
                  <a:pt x="578" y="1373"/>
                </a:lnTo>
                <a:lnTo>
                  <a:pt x="578" y="1373"/>
                </a:lnTo>
                <a:lnTo>
                  <a:pt x="605" y="1469"/>
                </a:lnTo>
                <a:lnTo>
                  <a:pt x="630" y="1561"/>
                </a:lnTo>
                <a:lnTo>
                  <a:pt x="630" y="1561"/>
                </a:lnTo>
                <a:lnTo>
                  <a:pt x="630" y="1559"/>
                </a:lnTo>
                <a:lnTo>
                  <a:pt x="631" y="1559"/>
                </a:lnTo>
                <a:lnTo>
                  <a:pt x="635" y="1558"/>
                </a:lnTo>
                <a:lnTo>
                  <a:pt x="639" y="1559"/>
                </a:lnTo>
                <a:lnTo>
                  <a:pt x="642" y="1559"/>
                </a:lnTo>
                <a:lnTo>
                  <a:pt x="642" y="1559"/>
                </a:lnTo>
                <a:lnTo>
                  <a:pt x="642" y="1544"/>
                </a:lnTo>
                <a:lnTo>
                  <a:pt x="643" y="1531"/>
                </a:lnTo>
                <a:lnTo>
                  <a:pt x="644" y="1518"/>
                </a:lnTo>
                <a:lnTo>
                  <a:pt x="644" y="1504"/>
                </a:lnTo>
                <a:lnTo>
                  <a:pt x="644" y="1504"/>
                </a:lnTo>
                <a:lnTo>
                  <a:pt x="643" y="1498"/>
                </a:lnTo>
                <a:lnTo>
                  <a:pt x="640" y="1491"/>
                </a:lnTo>
                <a:lnTo>
                  <a:pt x="637" y="1485"/>
                </a:lnTo>
                <a:lnTo>
                  <a:pt x="634" y="1477"/>
                </a:lnTo>
                <a:lnTo>
                  <a:pt x="634" y="1477"/>
                </a:lnTo>
                <a:lnTo>
                  <a:pt x="629" y="1459"/>
                </a:lnTo>
                <a:lnTo>
                  <a:pt x="622" y="1439"/>
                </a:lnTo>
                <a:lnTo>
                  <a:pt x="614" y="1417"/>
                </a:lnTo>
                <a:lnTo>
                  <a:pt x="605" y="1396"/>
                </a:lnTo>
                <a:lnTo>
                  <a:pt x="605" y="1396"/>
                </a:lnTo>
                <a:lnTo>
                  <a:pt x="589" y="1362"/>
                </a:lnTo>
                <a:lnTo>
                  <a:pt x="581" y="1344"/>
                </a:lnTo>
                <a:lnTo>
                  <a:pt x="576" y="1327"/>
                </a:lnTo>
                <a:lnTo>
                  <a:pt x="576" y="1327"/>
                </a:lnTo>
                <a:lnTo>
                  <a:pt x="573" y="1314"/>
                </a:lnTo>
                <a:lnTo>
                  <a:pt x="568" y="1303"/>
                </a:lnTo>
                <a:lnTo>
                  <a:pt x="559" y="1281"/>
                </a:lnTo>
                <a:lnTo>
                  <a:pt x="549" y="1260"/>
                </a:lnTo>
                <a:lnTo>
                  <a:pt x="540" y="1238"/>
                </a:lnTo>
                <a:lnTo>
                  <a:pt x="540" y="1238"/>
                </a:lnTo>
                <a:lnTo>
                  <a:pt x="525" y="1196"/>
                </a:lnTo>
                <a:lnTo>
                  <a:pt x="517" y="1175"/>
                </a:lnTo>
                <a:lnTo>
                  <a:pt x="509" y="1157"/>
                </a:lnTo>
                <a:lnTo>
                  <a:pt x="509" y="1157"/>
                </a:lnTo>
                <a:lnTo>
                  <a:pt x="509" y="1168"/>
                </a:lnTo>
                <a:lnTo>
                  <a:pt x="509" y="1179"/>
                </a:lnTo>
                <a:lnTo>
                  <a:pt x="513" y="1198"/>
                </a:lnTo>
                <a:lnTo>
                  <a:pt x="517" y="1216"/>
                </a:lnTo>
                <a:lnTo>
                  <a:pt x="523" y="1234"/>
                </a:lnTo>
                <a:lnTo>
                  <a:pt x="536" y="1270"/>
                </a:lnTo>
                <a:lnTo>
                  <a:pt x="543" y="1288"/>
                </a:lnTo>
                <a:lnTo>
                  <a:pt x="547" y="1307"/>
                </a:lnTo>
                <a:lnTo>
                  <a:pt x="547" y="1307"/>
                </a:lnTo>
                <a:close/>
                <a:moveTo>
                  <a:pt x="649" y="1238"/>
                </a:moveTo>
                <a:lnTo>
                  <a:pt x="649" y="1238"/>
                </a:lnTo>
                <a:lnTo>
                  <a:pt x="649" y="1199"/>
                </a:lnTo>
                <a:lnTo>
                  <a:pt x="649" y="1199"/>
                </a:lnTo>
                <a:lnTo>
                  <a:pt x="645" y="1200"/>
                </a:lnTo>
                <a:lnTo>
                  <a:pt x="642" y="1201"/>
                </a:lnTo>
                <a:lnTo>
                  <a:pt x="640" y="1202"/>
                </a:lnTo>
                <a:lnTo>
                  <a:pt x="639" y="1204"/>
                </a:lnTo>
                <a:lnTo>
                  <a:pt x="638" y="1210"/>
                </a:lnTo>
                <a:lnTo>
                  <a:pt x="639" y="1215"/>
                </a:lnTo>
                <a:lnTo>
                  <a:pt x="641" y="1221"/>
                </a:lnTo>
                <a:lnTo>
                  <a:pt x="643" y="1228"/>
                </a:lnTo>
                <a:lnTo>
                  <a:pt x="649" y="1238"/>
                </a:lnTo>
                <a:lnTo>
                  <a:pt x="649" y="1238"/>
                </a:lnTo>
                <a:close/>
                <a:moveTo>
                  <a:pt x="328" y="1234"/>
                </a:moveTo>
                <a:lnTo>
                  <a:pt x="328" y="1234"/>
                </a:lnTo>
                <a:lnTo>
                  <a:pt x="328" y="1246"/>
                </a:lnTo>
                <a:lnTo>
                  <a:pt x="326" y="1259"/>
                </a:lnTo>
                <a:lnTo>
                  <a:pt x="321" y="1285"/>
                </a:lnTo>
                <a:lnTo>
                  <a:pt x="320" y="1296"/>
                </a:lnTo>
                <a:lnTo>
                  <a:pt x="319" y="1308"/>
                </a:lnTo>
                <a:lnTo>
                  <a:pt x="319" y="1319"/>
                </a:lnTo>
                <a:lnTo>
                  <a:pt x="321" y="1323"/>
                </a:lnTo>
                <a:lnTo>
                  <a:pt x="322" y="1327"/>
                </a:lnTo>
                <a:lnTo>
                  <a:pt x="322" y="1327"/>
                </a:lnTo>
                <a:lnTo>
                  <a:pt x="325" y="1328"/>
                </a:lnTo>
                <a:lnTo>
                  <a:pt x="328" y="1327"/>
                </a:lnTo>
                <a:lnTo>
                  <a:pt x="333" y="1325"/>
                </a:lnTo>
                <a:lnTo>
                  <a:pt x="337" y="1322"/>
                </a:lnTo>
                <a:lnTo>
                  <a:pt x="341" y="1318"/>
                </a:lnTo>
                <a:lnTo>
                  <a:pt x="344" y="1312"/>
                </a:lnTo>
                <a:lnTo>
                  <a:pt x="349" y="1308"/>
                </a:lnTo>
                <a:lnTo>
                  <a:pt x="354" y="1305"/>
                </a:lnTo>
                <a:lnTo>
                  <a:pt x="359" y="1303"/>
                </a:lnTo>
                <a:lnTo>
                  <a:pt x="359" y="1303"/>
                </a:lnTo>
                <a:lnTo>
                  <a:pt x="364" y="1305"/>
                </a:lnTo>
                <a:lnTo>
                  <a:pt x="367" y="1307"/>
                </a:lnTo>
                <a:lnTo>
                  <a:pt x="373" y="1313"/>
                </a:lnTo>
                <a:lnTo>
                  <a:pt x="377" y="1317"/>
                </a:lnTo>
                <a:lnTo>
                  <a:pt x="380" y="1319"/>
                </a:lnTo>
                <a:lnTo>
                  <a:pt x="383" y="1320"/>
                </a:lnTo>
                <a:lnTo>
                  <a:pt x="386" y="1319"/>
                </a:lnTo>
                <a:lnTo>
                  <a:pt x="386" y="1319"/>
                </a:lnTo>
                <a:lnTo>
                  <a:pt x="388" y="1312"/>
                </a:lnTo>
                <a:lnTo>
                  <a:pt x="389" y="1306"/>
                </a:lnTo>
                <a:lnTo>
                  <a:pt x="389" y="1301"/>
                </a:lnTo>
                <a:lnTo>
                  <a:pt x="388" y="1294"/>
                </a:lnTo>
                <a:lnTo>
                  <a:pt x="385" y="1283"/>
                </a:lnTo>
                <a:lnTo>
                  <a:pt x="379" y="1273"/>
                </a:lnTo>
                <a:lnTo>
                  <a:pt x="367" y="1251"/>
                </a:lnTo>
                <a:lnTo>
                  <a:pt x="362" y="1241"/>
                </a:lnTo>
                <a:lnTo>
                  <a:pt x="357" y="1230"/>
                </a:lnTo>
                <a:lnTo>
                  <a:pt x="357" y="1230"/>
                </a:lnTo>
                <a:lnTo>
                  <a:pt x="349" y="1230"/>
                </a:lnTo>
                <a:lnTo>
                  <a:pt x="341" y="1231"/>
                </a:lnTo>
                <a:lnTo>
                  <a:pt x="328" y="1234"/>
                </a:lnTo>
                <a:lnTo>
                  <a:pt x="328" y="1234"/>
                </a:lnTo>
                <a:close/>
                <a:moveTo>
                  <a:pt x="873" y="1556"/>
                </a:moveTo>
                <a:lnTo>
                  <a:pt x="873" y="1556"/>
                </a:lnTo>
                <a:lnTo>
                  <a:pt x="888" y="1556"/>
                </a:lnTo>
                <a:lnTo>
                  <a:pt x="898" y="1556"/>
                </a:lnTo>
                <a:lnTo>
                  <a:pt x="910" y="1556"/>
                </a:lnTo>
                <a:lnTo>
                  <a:pt x="929" y="1556"/>
                </a:lnTo>
                <a:lnTo>
                  <a:pt x="929" y="1556"/>
                </a:lnTo>
                <a:lnTo>
                  <a:pt x="934" y="1540"/>
                </a:lnTo>
                <a:lnTo>
                  <a:pt x="939" y="1524"/>
                </a:lnTo>
                <a:lnTo>
                  <a:pt x="947" y="1489"/>
                </a:lnTo>
                <a:lnTo>
                  <a:pt x="955" y="1452"/>
                </a:lnTo>
                <a:lnTo>
                  <a:pt x="961" y="1412"/>
                </a:lnTo>
                <a:lnTo>
                  <a:pt x="968" y="1373"/>
                </a:lnTo>
                <a:lnTo>
                  <a:pt x="974" y="1335"/>
                </a:lnTo>
                <a:lnTo>
                  <a:pt x="982" y="1297"/>
                </a:lnTo>
                <a:lnTo>
                  <a:pt x="991" y="1263"/>
                </a:lnTo>
                <a:lnTo>
                  <a:pt x="991" y="1263"/>
                </a:lnTo>
                <a:lnTo>
                  <a:pt x="986" y="1264"/>
                </a:lnTo>
                <a:lnTo>
                  <a:pt x="980" y="1266"/>
                </a:lnTo>
                <a:lnTo>
                  <a:pt x="975" y="1268"/>
                </a:lnTo>
                <a:lnTo>
                  <a:pt x="969" y="1270"/>
                </a:lnTo>
                <a:lnTo>
                  <a:pt x="969" y="1270"/>
                </a:lnTo>
                <a:lnTo>
                  <a:pt x="964" y="1267"/>
                </a:lnTo>
                <a:lnTo>
                  <a:pt x="961" y="1263"/>
                </a:lnTo>
                <a:lnTo>
                  <a:pt x="956" y="1255"/>
                </a:lnTo>
                <a:lnTo>
                  <a:pt x="953" y="1250"/>
                </a:lnTo>
                <a:lnTo>
                  <a:pt x="950" y="1247"/>
                </a:lnTo>
                <a:lnTo>
                  <a:pt x="947" y="1245"/>
                </a:lnTo>
                <a:lnTo>
                  <a:pt x="944" y="1245"/>
                </a:lnTo>
                <a:lnTo>
                  <a:pt x="944" y="1245"/>
                </a:lnTo>
                <a:lnTo>
                  <a:pt x="938" y="1281"/>
                </a:lnTo>
                <a:lnTo>
                  <a:pt x="929" y="1321"/>
                </a:lnTo>
                <a:lnTo>
                  <a:pt x="920" y="1362"/>
                </a:lnTo>
                <a:lnTo>
                  <a:pt x="911" y="1402"/>
                </a:lnTo>
                <a:lnTo>
                  <a:pt x="891" y="1483"/>
                </a:lnTo>
                <a:lnTo>
                  <a:pt x="873" y="1556"/>
                </a:lnTo>
                <a:lnTo>
                  <a:pt x="873" y="1556"/>
                </a:lnTo>
                <a:close/>
                <a:moveTo>
                  <a:pt x="954" y="1552"/>
                </a:moveTo>
                <a:lnTo>
                  <a:pt x="954" y="1552"/>
                </a:lnTo>
                <a:lnTo>
                  <a:pt x="973" y="1548"/>
                </a:lnTo>
                <a:lnTo>
                  <a:pt x="983" y="1546"/>
                </a:lnTo>
                <a:lnTo>
                  <a:pt x="991" y="1544"/>
                </a:lnTo>
                <a:lnTo>
                  <a:pt x="991" y="1544"/>
                </a:lnTo>
                <a:lnTo>
                  <a:pt x="998" y="1507"/>
                </a:lnTo>
                <a:lnTo>
                  <a:pt x="1004" y="1473"/>
                </a:lnTo>
                <a:lnTo>
                  <a:pt x="1019" y="1406"/>
                </a:lnTo>
                <a:lnTo>
                  <a:pt x="1035" y="1338"/>
                </a:lnTo>
                <a:lnTo>
                  <a:pt x="1043" y="1304"/>
                </a:lnTo>
                <a:lnTo>
                  <a:pt x="1049" y="1267"/>
                </a:lnTo>
                <a:lnTo>
                  <a:pt x="1049" y="1267"/>
                </a:lnTo>
                <a:lnTo>
                  <a:pt x="1044" y="1270"/>
                </a:lnTo>
                <a:lnTo>
                  <a:pt x="1038" y="1274"/>
                </a:lnTo>
                <a:lnTo>
                  <a:pt x="1035" y="1275"/>
                </a:lnTo>
                <a:lnTo>
                  <a:pt x="1032" y="1276"/>
                </a:lnTo>
                <a:lnTo>
                  <a:pt x="1028" y="1276"/>
                </a:lnTo>
                <a:lnTo>
                  <a:pt x="1022" y="1276"/>
                </a:lnTo>
                <a:lnTo>
                  <a:pt x="1022" y="1276"/>
                </a:lnTo>
                <a:lnTo>
                  <a:pt x="1020" y="1272"/>
                </a:lnTo>
                <a:lnTo>
                  <a:pt x="1018" y="1268"/>
                </a:lnTo>
                <a:lnTo>
                  <a:pt x="1015" y="1264"/>
                </a:lnTo>
                <a:lnTo>
                  <a:pt x="1013" y="1261"/>
                </a:lnTo>
                <a:lnTo>
                  <a:pt x="1013" y="1261"/>
                </a:lnTo>
                <a:lnTo>
                  <a:pt x="994" y="1334"/>
                </a:lnTo>
                <a:lnTo>
                  <a:pt x="978" y="1403"/>
                </a:lnTo>
                <a:lnTo>
                  <a:pt x="965" y="1475"/>
                </a:lnTo>
                <a:lnTo>
                  <a:pt x="954" y="1552"/>
                </a:lnTo>
                <a:lnTo>
                  <a:pt x="954" y="1552"/>
                </a:lnTo>
                <a:close/>
                <a:moveTo>
                  <a:pt x="372" y="1334"/>
                </a:moveTo>
                <a:lnTo>
                  <a:pt x="372" y="1334"/>
                </a:lnTo>
                <a:lnTo>
                  <a:pt x="381" y="1361"/>
                </a:lnTo>
                <a:lnTo>
                  <a:pt x="389" y="1387"/>
                </a:lnTo>
                <a:lnTo>
                  <a:pt x="408" y="1440"/>
                </a:lnTo>
                <a:lnTo>
                  <a:pt x="416" y="1467"/>
                </a:lnTo>
                <a:lnTo>
                  <a:pt x="425" y="1493"/>
                </a:lnTo>
                <a:lnTo>
                  <a:pt x="431" y="1520"/>
                </a:lnTo>
                <a:lnTo>
                  <a:pt x="437" y="1548"/>
                </a:lnTo>
                <a:lnTo>
                  <a:pt x="437" y="1548"/>
                </a:lnTo>
                <a:lnTo>
                  <a:pt x="442" y="1550"/>
                </a:lnTo>
                <a:lnTo>
                  <a:pt x="447" y="1551"/>
                </a:lnTo>
                <a:lnTo>
                  <a:pt x="454" y="1552"/>
                </a:lnTo>
                <a:lnTo>
                  <a:pt x="457" y="1551"/>
                </a:lnTo>
                <a:lnTo>
                  <a:pt x="459" y="1550"/>
                </a:lnTo>
                <a:lnTo>
                  <a:pt x="459" y="1550"/>
                </a:lnTo>
                <a:lnTo>
                  <a:pt x="452" y="1513"/>
                </a:lnTo>
                <a:lnTo>
                  <a:pt x="446" y="1497"/>
                </a:lnTo>
                <a:lnTo>
                  <a:pt x="443" y="1489"/>
                </a:lnTo>
                <a:lnTo>
                  <a:pt x="439" y="1482"/>
                </a:lnTo>
                <a:lnTo>
                  <a:pt x="439" y="1482"/>
                </a:lnTo>
                <a:lnTo>
                  <a:pt x="440" y="1477"/>
                </a:lnTo>
                <a:lnTo>
                  <a:pt x="441" y="1472"/>
                </a:lnTo>
                <a:lnTo>
                  <a:pt x="441" y="1462"/>
                </a:lnTo>
                <a:lnTo>
                  <a:pt x="440" y="1450"/>
                </a:lnTo>
                <a:lnTo>
                  <a:pt x="438" y="1439"/>
                </a:lnTo>
                <a:lnTo>
                  <a:pt x="430" y="1415"/>
                </a:lnTo>
                <a:lnTo>
                  <a:pt x="424" y="1392"/>
                </a:lnTo>
                <a:lnTo>
                  <a:pt x="424" y="1392"/>
                </a:lnTo>
                <a:lnTo>
                  <a:pt x="423" y="1385"/>
                </a:lnTo>
                <a:lnTo>
                  <a:pt x="423" y="1378"/>
                </a:lnTo>
                <a:lnTo>
                  <a:pt x="422" y="1371"/>
                </a:lnTo>
                <a:lnTo>
                  <a:pt x="420" y="1367"/>
                </a:lnTo>
                <a:lnTo>
                  <a:pt x="420" y="1367"/>
                </a:lnTo>
                <a:lnTo>
                  <a:pt x="418" y="1366"/>
                </a:lnTo>
                <a:lnTo>
                  <a:pt x="415" y="1365"/>
                </a:lnTo>
                <a:lnTo>
                  <a:pt x="413" y="1364"/>
                </a:lnTo>
                <a:lnTo>
                  <a:pt x="412" y="1363"/>
                </a:lnTo>
                <a:lnTo>
                  <a:pt x="412" y="1363"/>
                </a:lnTo>
                <a:lnTo>
                  <a:pt x="410" y="1357"/>
                </a:lnTo>
                <a:lnTo>
                  <a:pt x="409" y="1352"/>
                </a:lnTo>
                <a:lnTo>
                  <a:pt x="409" y="1340"/>
                </a:lnTo>
                <a:lnTo>
                  <a:pt x="408" y="1336"/>
                </a:lnTo>
                <a:lnTo>
                  <a:pt x="405" y="1331"/>
                </a:lnTo>
                <a:lnTo>
                  <a:pt x="403" y="1326"/>
                </a:lnTo>
                <a:lnTo>
                  <a:pt x="399" y="1323"/>
                </a:lnTo>
                <a:lnTo>
                  <a:pt x="399" y="1323"/>
                </a:lnTo>
                <a:lnTo>
                  <a:pt x="397" y="1327"/>
                </a:lnTo>
                <a:lnTo>
                  <a:pt x="395" y="1331"/>
                </a:lnTo>
                <a:lnTo>
                  <a:pt x="392" y="1334"/>
                </a:lnTo>
                <a:lnTo>
                  <a:pt x="388" y="1336"/>
                </a:lnTo>
                <a:lnTo>
                  <a:pt x="385" y="1337"/>
                </a:lnTo>
                <a:lnTo>
                  <a:pt x="381" y="1337"/>
                </a:lnTo>
                <a:lnTo>
                  <a:pt x="377" y="1336"/>
                </a:lnTo>
                <a:lnTo>
                  <a:pt x="372" y="1334"/>
                </a:lnTo>
                <a:lnTo>
                  <a:pt x="372" y="1334"/>
                </a:lnTo>
                <a:close/>
                <a:moveTo>
                  <a:pt x="324" y="1344"/>
                </a:moveTo>
                <a:lnTo>
                  <a:pt x="324" y="1344"/>
                </a:lnTo>
                <a:lnTo>
                  <a:pt x="333" y="1364"/>
                </a:lnTo>
                <a:lnTo>
                  <a:pt x="339" y="1383"/>
                </a:lnTo>
                <a:lnTo>
                  <a:pt x="352" y="1424"/>
                </a:lnTo>
                <a:lnTo>
                  <a:pt x="359" y="1443"/>
                </a:lnTo>
                <a:lnTo>
                  <a:pt x="366" y="1462"/>
                </a:lnTo>
                <a:lnTo>
                  <a:pt x="374" y="1482"/>
                </a:lnTo>
                <a:lnTo>
                  <a:pt x="385" y="1500"/>
                </a:lnTo>
                <a:lnTo>
                  <a:pt x="385" y="1500"/>
                </a:lnTo>
                <a:lnTo>
                  <a:pt x="382" y="1503"/>
                </a:lnTo>
                <a:lnTo>
                  <a:pt x="382" y="1505"/>
                </a:lnTo>
                <a:lnTo>
                  <a:pt x="383" y="1508"/>
                </a:lnTo>
                <a:lnTo>
                  <a:pt x="384" y="1513"/>
                </a:lnTo>
                <a:lnTo>
                  <a:pt x="386" y="1516"/>
                </a:lnTo>
                <a:lnTo>
                  <a:pt x="387" y="1520"/>
                </a:lnTo>
                <a:lnTo>
                  <a:pt x="388" y="1525"/>
                </a:lnTo>
                <a:lnTo>
                  <a:pt x="386" y="1531"/>
                </a:lnTo>
                <a:lnTo>
                  <a:pt x="386" y="1531"/>
                </a:lnTo>
                <a:lnTo>
                  <a:pt x="392" y="1532"/>
                </a:lnTo>
                <a:lnTo>
                  <a:pt x="397" y="1534"/>
                </a:lnTo>
                <a:lnTo>
                  <a:pt x="404" y="1538"/>
                </a:lnTo>
                <a:lnTo>
                  <a:pt x="413" y="1543"/>
                </a:lnTo>
                <a:lnTo>
                  <a:pt x="417" y="1545"/>
                </a:lnTo>
                <a:lnTo>
                  <a:pt x="422" y="1546"/>
                </a:lnTo>
                <a:lnTo>
                  <a:pt x="422" y="1546"/>
                </a:lnTo>
                <a:lnTo>
                  <a:pt x="408" y="1489"/>
                </a:lnTo>
                <a:lnTo>
                  <a:pt x="392" y="1433"/>
                </a:lnTo>
                <a:lnTo>
                  <a:pt x="383" y="1406"/>
                </a:lnTo>
                <a:lnTo>
                  <a:pt x="374" y="1379"/>
                </a:lnTo>
                <a:lnTo>
                  <a:pt x="364" y="1352"/>
                </a:lnTo>
                <a:lnTo>
                  <a:pt x="353" y="1325"/>
                </a:lnTo>
                <a:lnTo>
                  <a:pt x="353" y="1325"/>
                </a:lnTo>
                <a:lnTo>
                  <a:pt x="352" y="1329"/>
                </a:lnTo>
                <a:lnTo>
                  <a:pt x="349" y="1333"/>
                </a:lnTo>
                <a:lnTo>
                  <a:pt x="346" y="1336"/>
                </a:lnTo>
                <a:lnTo>
                  <a:pt x="342" y="1338"/>
                </a:lnTo>
                <a:lnTo>
                  <a:pt x="334" y="1341"/>
                </a:lnTo>
                <a:lnTo>
                  <a:pt x="324" y="1344"/>
                </a:lnTo>
                <a:lnTo>
                  <a:pt x="324" y="1344"/>
                </a:lnTo>
                <a:close/>
                <a:moveTo>
                  <a:pt x="439" y="1371"/>
                </a:moveTo>
                <a:lnTo>
                  <a:pt x="439" y="1371"/>
                </a:lnTo>
                <a:lnTo>
                  <a:pt x="443" y="1383"/>
                </a:lnTo>
                <a:lnTo>
                  <a:pt x="446" y="1396"/>
                </a:lnTo>
                <a:lnTo>
                  <a:pt x="448" y="1408"/>
                </a:lnTo>
                <a:lnTo>
                  <a:pt x="449" y="1419"/>
                </a:lnTo>
                <a:lnTo>
                  <a:pt x="450" y="1431"/>
                </a:lnTo>
                <a:lnTo>
                  <a:pt x="453" y="1443"/>
                </a:lnTo>
                <a:lnTo>
                  <a:pt x="457" y="1454"/>
                </a:lnTo>
                <a:lnTo>
                  <a:pt x="460" y="1458"/>
                </a:lnTo>
                <a:lnTo>
                  <a:pt x="463" y="1462"/>
                </a:lnTo>
                <a:lnTo>
                  <a:pt x="463" y="1462"/>
                </a:lnTo>
                <a:lnTo>
                  <a:pt x="471" y="1469"/>
                </a:lnTo>
                <a:lnTo>
                  <a:pt x="479" y="1474"/>
                </a:lnTo>
                <a:lnTo>
                  <a:pt x="489" y="1479"/>
                </a:lnTo>
                <a:lnTo>
                  <a:pt x="499" y="1484"/>
                </a:lnTo>
                <a:lnTo>
                  <a:pt x="519" y="1492"/>
                </a:lnTo>
                <a:lnTo>
                  <a:pt x="528" y="1497"/>
                </a:lnTo>
                <a:lnTo>
                  <a:pt x="536" y="1502"/>
                </a:lnTo>
                <a:lnTo>
                  <a:pt x="536" y="1502"/>
                </a:lnTo>
                <a:lnTo>
                  <a:pt x="543" y="1507"/>
                </a:lnTo>
                <a:lnTo>
                  <a:pt x="548" y="1513"/>
                </a:lnTo>
                <a:lnTo>
                  <a:pt x="558" y="1525"/>
                </a:lnTo>
                <a:lnTo>
                  <a:pt x="566" y="1539"/>
                </a:lnTo>
                <a:lnTo>
                  <a:pt x="574" y="1554"/>
                </a:lnTo>
                <a:lnTo>
                  <a:pt x="574" y="1554"/>
                </a:lnTo>
                <a:lnTo>
                  <a:pt x="582" y="1556"/>
                </a:lnTo>
                <a:lnTo>
                  <a:pt x="590" y="1558"/>
                </a:lnTo>
                <a:lnTo>
                  <a:pt x="609" y="1559"/>
                </a:lnTo>
                <a:lnTo>
                  <a:pt x="609" y="1559"/>
                </a:lnTo>
                <a:lnTo>
                  <a:pt x="596" y="1505"/>
                </a:lnTo>
                <a:lnTo>
                  <a:pt x="581" y="1449"/>
                </a:lnTo>
                <a:lnTo>
                  <a:pt x="574" y="1422"/>
                </a:lnTo>
                <a:lnTo>
                  <a:pt x="564" y="1393"/>
                </a:lnTo>
                <a:lnTo>
                  <a:pt x="554" y="1366"/>
                </a:lnTo>
                <a:lnTo>
                  <a:pt x="543" y="1338"/>
                </a:lnTo>
                <a:lnTo>
                  <a:pt x="543" y="1338"/>
                </a:lnTo>
                <a:lnTo>
                  <a:pt x="528" y="1342"/>
                </a:lnTo>
                <a:lnTo>
                  <a:pt x="514" y="1346"/>
                </a:lnTo>
                <a:lnTo>
                  <a:pt x="487" y="1352"/>
                </a:lnTo>
                <a:lnTo>
                  <a:pt x="474" y="1355"/>
                </a:lnTo>
                <a:lnTo>
                  <a:pt x="462" y="1358"/>
                </a:lnTo>
                <a:lnTo>
                  <a:pt x="450" y="1364"/>
                </a:lnTo>
                <a:lnTo>
                  <a:pt x="439" y="1371"/>
                </a:lnTo>
                <a:lnTo>
                  <a:pt x="439" y="1371"/>
                </a:lnTo>
                <a:close/>
                <a:moveTo>
                  <a:pt x="476" y="1552"/>
                </a:moveTo>
                <a:lnTo>
                  <a:pt x="476" y="1552"/>
                </a:lnTo>
                <a:lnTo>
                  <a:pt x="516" y="1553"/>
                </a:lnTo>
                <a:lnTo>
                  <a:pt x="534" y="1553"/>
                </a:lnTo>
                <a:lnTo>
                  <a:pt x="555" y="1552"/>
                </a:lnTo>
                <a:lnTo>
                  <a:pt x="555" y="1552"/>
                </a:lnTo>
                <a:lnTo>
                  <a:pt x="548" y="1539"/>
                </a:lnTo>
                <a:lnTo>
                  <a:pt x="539" y="1528"/>
                </a:lnTo>
                <a:lnTo>
                  <a:pt x="530" y="1518"/>
                </a:lnTo>
                <a:lnTo>
                  <a:pt x="519" y="1509"/>
                </a:lnTo>
                <a:lnTo>
                  <a:pt x="507" y="1502"/>
                </a:lnTo>
                <a:lnTo>
                  <a:pt x="494" y="1494"/>
                </a:lnTo>
                <a:lnTo>
                  <a:pt x="480" y="1489"/>
                </a:lnTo>
                <a:lnTo>
                  <a:pt x="465" y="1484"/>
                </a:lnTo>
                <a:lnTo>
                  <a:pt x="465" y="1484"/>
                </a:lnTo>
                <a:lnTo>
                  <a:pt x="465" y="1492"/>
                </a:lnTo>
                <a:lnTo>
                  <a:pt x="468" y="1501"/>
                </a:lnTo>
                <a:lnTo>
                  <a:pt x="474" y="1519"/>
                </a:lnTo>
                <a:lnTo>
                  <a:pt x="476" y="1529"/>
                </a:lnTo>
                <a:lnTo>
                  <a:pt x="478" y="1537"/>
                </a:lnTo>
                <a:lnTo>
                  <a:pt x="478" y="1545"/>
                </a:lnTo>
                <a:lnTo>
                  <a:pt x="477" y="1549"/>
                </a:lnTo>
                <a:lnTo>
                  <a:pt x="476" y="1552"/>
                </a:lnTo>
                <a:lnTo>
                  <a:pt x="476" y="1552"/>
                </a:lnTo>
                <a:close/>
                <a:moveTo>
                  <a:pt x="836" y="1645"/>
                </a:moveTo>
                <a:lnTo>
                  <a:pt x="836" y="1645"/>
                </a:lnTo>
                <a:lnTo>
                  <a:pt x="834" y="1654"/>
                </a:lnTo>
                <a:lnTo>
                  <a:pt x="834" y="1662"/>
                </a:lnTo>
                <a:lnTo>
                  <a:pt x="835" y="1680"/>
                </a:lnTo>
                <a:lnTo>
                  <a:pt x="839" y="1714"/>
                </a:lnTo>
                <a:lnTo>
                  <a:pt x="840" y="1729"/>
                </a:lnTo>
                <a:lnTo>
                  <a:pt x="840" y="1737"/>
                </a:lnTo>
                <a:lnTo>
                  <a:pt x="839" y="1744"/>
                </a:lnTo>
                <a:lnTo>
                  <a:pt x="837" y="1751"/>
                </a:lnTo>
                <a:lnTo>
                  <a:pt x="833" y="1758"/>
                </a:lnTo>
                <a:lnTo>
                  <a:pt x="827" y="1764"/>
                </a:lnTo>
                <a:lnTo>
                  <a:pt x="821" y="1770"/>
                </a:lnTo>
                <a:lnTo>
                  <a:pt x="821" y="1770"/>
                </a:lnTo>
                <a:lnTo>
                  <a:pt x="814" y="1771"/>
                </a:lnTo>
                <a:lnTo>
                  <a:pt x="808" y="1773"/>
                </a:lnTo>
                <a:lnTo>
                  <a:pt x="793" y="1780"/>
                </a:lnTo>
                <a:lnTo>
                  <a:pt x="786" y="1781"/>
                </a:lnTo>
                <a:lnTo>
                  <a:pt x="782" y="1782"/>
                </a:lnTo>
                <a:lnTo>
                  <a:pt x="779" y="1782"/>
                </a:lnTo>
                <a:lnTo>
                  <a:pt x="776" y="1781"/>
                </a:lnTo>
                <a:lnTo>
                  <a:pt x="774" y="1779"/>
                </a:lnTo>
                <a:lnTo>
                  <a:pt x="772" y="1776"/>
                </a:lnTo>
                <a:lnTo>
                  <a:pt x="770" y="1772"/>
                </a:lnTo>
                <a:lnTo>
                  <a:pt x="770" y="1772"/>
                </a:lnTo>
                <a:lnTo>
                  <a:pt x="768" y="1751"/>
                </a:lnTo>
                <a:lnTo>
                  <a:pt x="768" y="1729"/>
                </a:lnTo>
                <a:lnTo>
                  <a:pt x="768" y="1707"/>
                </a:lnTo>
                <a:lnTo>
                  <a:pt x="767" y="1685"/>
                </a:lnTo>
                <a:lnTo>
                  <a:pt x="767" y="1685"/>
                </a:lnTo>
                <a:lnTo>
                  <a:pt x="766" y="1679"/>
                </a:lnTo>
                <a:lnTo>
                  <a:pt x="767" y="1672"/>
                </a:lnTo>
                <a:lnTo>
                  <a:pt x="768" y="1668"/>
                </a:lnTo>
                <a:lnTo>
                  <a:pt x="771" y="1662"/>
                </a:lnTo>
                <a:lnTo>
                  <a:pt x="773" y="1659"/>
                </a:lnTo>
                <a:lnTo>
                  <a:pt x="775" y="1657"/>
                </a:lnTo>
                <a:lnTo>
                  <a:pt x="778" y="1655"/>
                </a:lnTo>
                <a:lnTo>
                  <a:pt x="781" y="1654"/>
                </a:lnTo>
                <a:lnTo>
                  <a:pt x="786" y="1653"/>
                </a:lnTo>
                <a:lnTo>
                  <a:pt x="790" y="1653"/>
                </a:lnTo>
                <a:lnTo>
                  <a:pt x="793" y="1654"/>
                </a:lnTo>
                <a:lnTo>
                  <a:pt x="797" y="1656"/>
                </a:lnTo>
                <a:lnTo>
                  <a:pt x="802" y="1659"/>
                </a:lnTo>
                <a:lnTo>
                  <a:pt x="805" y="1662"/>
                </a:lnTo>
                <a:lnTo>
                  <a:pt x="809" y="1667"/>
                </a:lnTo>
                <a:lnTo>
                  <a:pt x="812" y="1672"/>
                </a:lnTo>
                <a:lnTo>
                  <a:pt x="812" y="1672"/>
                </a:lnTo>
                <a:lnTo>
                  <a:pt x="807" y="1692"/>
                </a:lnTo>
                <a:lnTo>
                  <a:pt x="805" y="1703"/>
                </a:lnTo>
                <a:lnTo>
                  <a:pt x="804" y="1714"/>
                </a:lnTo>
                <a:lnTo>
                  <a:pt x="804" y="1725"/>
                </a:lnTo>
                <a:lnTo>
                  <a:pt x="805" y="1735"/>
                </a:lnTo>
                <a:lnTo>
                  <a:pt x="807" y="1746"/>
                </a:lnTo>
                <a:lnTo>
                  <a:pt x="810" y="1756"/>
                </a:lnTo>
                <a:lnTo>
                  <a:pt x="810" y="1756"/>
                </a:lnTo>
                <a:lnTo>
                  <a:pt x="813" y="1750"/>
                </a:lnTo>
                <a:lnTo>
                  <a:pt x="816" y="1746"/>
                </a:lnTo>
                <a:lnTo>
                  <a:pt x="819" y="1734"/>
                </a:lnTo>
                <a:lnTo>
                  <a:pt x="819" y="1720"/>
                </a:lnTo>
                <a:lnTo>
                  <a:pt x="819" y="1706"/>
                </a:lnTo>
                <a:lnTo>
                  <a:pt x="818" y="1676"/>
                </a:lnTo>
                <a:lnTo>
                  <a:pt x="818" y="1661"/>
                </a:lnTo>
                <a:lnTo>
                  <a:pt x="819" y="1647"/>
                </a:lnTo>
                <a:lnTo>
                  <a:pt x="819" y="1647"/>
                </a:lnTo>
                <a:lnTo>
                  <a:pt x="816" y="1643"/>
                </a:lnTo>
                <a:lnTo>
                  <a:pt x="810" y="1639"/>
                </a:lnTo>
                <a:lnTo>
                  <a:pt x="805" y="1637"/>
                </a:lnTo>
                <a:lnTo>
                  <a:pt x="800" y="1634"/>
                </a:lnTo>
                <a:lnTo>
                  <a:pt x="786" y="1630"/>
                </a:lnTo>
                <a:lnTo>
                  <a:pt x="771" y="1629"/>
                </a:lnTo>
                <a:lnTo>
                  <a:pt x="771" y="1629"/>
                </a:lnTo>
                <a:lnTo>
                  <a:pt x="763" y="1640"/>
                </a:lnTo>
                <a:lnTo>
                  <a:pt x="758" y="1645"/>
                </a:lnTo>
                <a:lnTo>
                  <a:pt x="752" y="1650"/>
                </a:lnTo>
                <a:lnTo>
                  <a:pt x="752" y="1650"/>
                </a:lnTo>
                <a:lnTo>
                  <a:pt x="752" y="1664"/>
                </a:lnTo>
                <a:lnTo>
                  <a:pt x="752" y="1680"/>
                </a:lnTo>
                <a:lnTo>
                  <a:pt x="751" y="1716"/>
                </a:lnTo>
                <a:lnTo>
                  <a:pt x="750" y="1734"/>
                </a:lnTo>
                <a:lnTo>
                  <a:pt x="751" y="1751"/>
                </a:lnTo>
                <a:lnTo>
                  <a:pt x="752" y="1766"/>
                </a:lnTo>
                <a:lnTo>
                  <a:pt x="755" y="1778"/>
                </a:lnTo>
                <a:lnTo>
                  <a:pt x="755" y="1778"/>
                </a:lnTo>
                <a:lnTo>
                  <a:pt x="757" y="1783"/>
                </a:lnTo>
                <a:lnTo>
                  <a:pt x="761" y="1789"/>
                </a:lnTo>
                <a:lnTo>
                  <a:pt x="765" y="1792"/>
                </a:lnTo>
                <a:lnTo>
                  <a:pt x="770" y="1795"/>
                </a:lnTo>
                <a:lnTo>
                  <a:pt x="776" y="1797"/>
                </a:lnTo>
                <a:lnTo>
                  <a:pt x="781" y="1798"/>
                </a:lnTo>
                <a:lnTo>
                  <a:pt x="788" y="1800"/>
                </a:lnTo>
                <a:lnTo>
                  <a:pt x="795" y="1800"/>
                </a:lnTo>
                <a:lnTo>
                  <a:pt x="808" y="1797"/>
                </a:lnTo>
                <a:lnTo>
                  <a:pt x="821" y="1793"/>
                </a:lnTo>
                <a:lnTo>
                  <a:pt x="826" y="1791"/>
                </a:lnTo>
                <a:lnTo>
                  <a:pt x="832" y="1788"/>
                </a:lnTo>
                <a:lnTo>
                  <a:pt x="836" y="1785"/>
                </a:lnTo>
                <a:lnTo>
                  <a:pt x="840" y="1780"/>
                </a:lnTo>
                <a:lnTo>
                  <a:pt x="840" y="1780"/>
                </a:lnTo>
                <a:lnTo>
                  <a:pt x="842" y="1762"/>
                </a:lnTo>
                <a:lnTo>
                  <a:pt x="844" y="1741"/>
                </a:lnTo>
                <a:lnTo>
                  <a:pt x="844" y="1730"/>
                </a:lnTo>
                <a:lnTo>
                  <a:pt x="843" y="1719"/>
                </a:lnTo>
                <a:lnTo>
                  <a:pt x="842" y="1710"/>
                </a:lnTo>
                <a:lnTo>
                  <a:pt x="840" y="1701"/>
                </a:lnTo>
                <a:lnTo>
                  <a:pt x="840" y="1701"/>
                </a:lnTo>
                <a:lnTo>
                  <a:pt x="842" y="1699"/>
                </a:lnTo>
                <a:lnTo>
                  <a:pt x="843" y="1696"/>
                </a:lnTo>
                <a:lnTo>
                  <a:pt x="844" y="1692"/>
                </a:lnTo>
                <a:lnTo>
                  <a:pt x="843" y="1689"/>
                </a:lnTo>
                <a:lnTo>
                  <a:pt x="842" y="1683"/>
                </a:lnTo>
                <a:lnTo>
                  <a:pt x="841" y="1676"/>
                </a:lnTo>
                <a:lnTo>
                  <a:pt x="841" y="1676"/>
                </a:lnTo>
                <a:lnTo>
                  <a:pt x="842" y="1655"/>
                </a:lnTo>
                <a:lnTo>
                  <a:pt x="842" y="1634"/>
                </a:lnTo>
                <a:lnTo>
                  <a:pt x="843" y="1612"/>
                </a:lnTo>
                <a:lnTo>
                  <a:pt x="843" y="1592"/>
                </a:lnTo>
                <a:lnTo>
                  <a:pt x="842" y="1571"/>
                </a:lnTo>
                <a:lnTo>
                  <a:pt x="839" y="1553"/>
                </a:lnTo>
                <a:lnTo>
                  <a:pt x="837" y="1544"/>
                </a:lnTo>
                <a:lnTo>
                  <a:pt x="834" y="1535"/>
                </a:lnTo>
                <a:lnTo>
                  <a:pt x="829" y="1527"/>
                </a:lnTo>
                <a:lnTo>
                  <a:pt x="825" y="1519"/>
                </a:lnTo>
                <a:lnTo>
                  <a:pt x="825" y="1519"/>
                </a:lnTo>
                <a:lnTo>
                  <a:pt x="819" y="1518"/>
                </a:lnTo>
                <a:lnTo>
                  <a:pt x="813" y="1518"/>
                </a:lnTo>
                <a:lnTo>
                  <a:pt x="801" y="1515"/>
                </a:lnTo>
                <a:lnTo>
                  <a:pt x="788" y="1512"/>
                </a:lnTo>
                <a:lnTo>
                  <a:pt x="781" y="1512"/>
                </a:lnTo>
                <a:lnTo>
                  <a:pt x="775" y="1513"/>
                </a:lnTo>
                <a:lnTo>
                  <a:pt x="775" y="1513"/>
                </a:lnTo>
                <a:lnTo>
                  <a:pt x="768" y="1515"/>
                </a:lnTo>
                <a:lnTo>
                  <a:pt x="764" y="1518"/>
                </a:lnTo>
                <a:lnTo>
                  <a:pt x="760" y="1522"/>
                </a:lnTo>
                <a:lnTo>
                  <a:pt x="757" y="1528"/>
                </a:lnTo>
                <a:lnTo>
                  <a:pt x="752" y="1540"/>
                </a:lnTo>
                <a:lnTo>
                  <a:pt x="748" y="1554"/>
                </a:lnTo>
                <a:lnTo>
                  <a:pt x="748" y="1554"/>
                </a:lnTo>
                <a:lnTo>
                  <a:pt x="751" y="1554"/>
                </a:lnTo>
                <a:lnTo>
                  <a:pt x="755" y="1554"/>
                </a:lnTo>
                <a:lnTo>
                  <a:pt x="760" y="1556"/>
                </a:lnTo>
                <a:lnTo>
                  <a:pt x="765" y="1559"/>
                </a:lnTo>
                <a:lnTo>
                  <a:pt x="768" y="1559"/>
                </a:lnTo>
                <a:lnTo>
                  <a:pt x="773" y="1559"/>
                </a:lnTo>
                <a:lnTo>
                  <a:pt x="773" y="1559"/>
                </a:lnTo>
                <a:lnTo>
                  <a:pt x="775" y="1549"/>
                </a:lnTo>
                <a:lnTo>
                  <a:pt x="778" y="1540"/>
                </a:lnTo>
                <a:lnTo>
                  <a:pt x="781" y="1535"/>
                </a:lnTo>
                <a:lnTo>
                  <a:pt x="786" y="1531"/>
                </a:lnTo>
                <a:lnTo>
                  <a:pt x="792" y="1529"/>
                </a:lnTo>
                <a:lnTo>
                  <a:pt x="798" y="1528"/>
                </a:lnTo>
                <a:lnTo>
                  <a:pt x="805" y="1528"/>
                </a:lnTo>
                <a:lnTo>
                  <a:pt x="812" y="1529"/>
                </a:lnTo>
                <a:lnTo>
                  <a:pt x="812" y="1529"/>
                </a:lnTo>
                <a:lnTo>
                  <a:pt x="809" y="1533"/>
                </a:lnTo>
                <a:lnTo>
                  <a:pt x="810" y="1533"/>
                </a:lnTo>
                <a:lnTo>
                  <a:pt x="811" y="1534"/>
                </a:lnTo>
                <a:lnTo>
                  <a:pt x="816" y="1535"/>
                </a:lnTo>
                <a:lnTo>
                  <a:pt x="817" y="1536"/>
                </a:lnTo>
                <a:lnTo>
                  <a:pt x="819" y="1537"/>
                </a:lnTo>
                <a:lnTo>
                  <a:pt x="819" y="1537"/>
                </a:lnTo>
                <a:lnTo>
                  <a:pt x="818" y="1540"/>
                </a:lnTo>
                <a:lnTo>
                  <a:pt x="818" y="1544"/>
                </a:lnTo>
                <a:lnTo>
                  <a:pt x="819" y="1547"/>
                </a:lnTo>
                <a:lnTo>
                  <a:pt x="821" y="1550"/>
                </a:lnTo>
                <a:lnTo>
                  <a:pt x="825" y="1556"/>
                </a:lnTo>
                <a:lnTo>
                  <a:pt x="829" y="1562"/>
                </a:lnTo>
                <a:lnTo>
                  <a:pt x="829" y="1562"/>
                </a:lnTo>
                <a:lnTo>
                  <a:pt x="826" y="1571"/>
                </a:lnTo>
                <a:lnTo>
                  <a:pt x="825" y="1580"/>
                </a:lnTo>
                <a:lnTo>
                  <a:pt x="826" y="1589"/>
                </a:lnTo>
                <a:lnTo>
                  <a:pt x="827" y="1598"/>
                </a:lnTo>
                <a:lnTo>
                  <a:pt x="828" y="1608"/>
                </a:lnTo>
                <a:lnTo>
                  <a:pt x="828" y="1616"/>
                </a:lnTo>
                <a:lnTo>
                  <a:pt x="828" y="1626"/>
                </a:lnTo>
                <a:lnTo>
                  <a:pt x="825" y="1635"/>
                </a:lnTo>
                <a:lnTo>
                  <a:pt x="825" y="1635"/>
                </a:lnTo>
                <a:lnTo>
                  <a:pt x="832" y="1639"/>
                </a:lnTo>
                <a:lnTo>
                  <a:pt x="834" y="1642"/>
                </a:lnTo>
                <a:lnTo>
                  <a:pt x="836" y="1645"/>
                </a:lnTo>
                <a:lnTo>
                  <a:pt x="836" y="1645"/>
                </a:lnTo>
                <a:close/>
                <a:moveTo>
                  <a:pt x="598" y="1616"/>
                </a:moveTo>
                <a:lnTo>
                  <a:pt x="598" y="1616"/>
                </a:lnTo>
                <a:lnTo>
                  <a:pt x="609" y="1615"/>
                </a:lnTo>
                <a:lnTo>
                  <a:pt x="619" y="1615"/>
                </a:lnTo>
                <a:lnTo>
                  <a:pt x="627" y="1616"/>
                </a:lnTo>
                <a:lnTo>
                  <a:pt x="635" y="1620"/>
                </a:lnTo>
                <a:lnTo>
                  <a:pt x="642" y="1623"/>
                </a:lnTo>
                <a:lnTo>
                  <a:pt x="650" y="1628"/>
                </a:lnTo>
                <a:lnTo>
                  <a:pt x="656" y="1634"/>
                </a:lnTo>
                <a:lnTo>
                  <a:pt x="661" y="1640"/>
                </a:lnTo>
                <a:lnTo>
                  <a:pt x="672" y="1654"/>
                </a:lnTo>
                <a:lnTo>
                  <a:pt x="681" y="1670"/>
                </a:lnTo>
                <a:lnTo>
                  <a:pt x="697" y="1701"/>
                </a:lnTo>
                <a:lnTo>
                  <a:pt x="697" y="1701"/>
                </a:lnTo>
                <a:lnTo>
                  <a:pt x="694" y="1705"/>
                </a:lnTo>
                <a:lnTo>
                  <a:pt x="694" y="1707"/>
                </a:lnTo>
                <a:lnTo>
                  <a:pt x="692" y="1711"/>
                </a:lnTo>
                <a:lnTo>
                  <a:pt x="690" y="1714"/>
                </a:lnTo>
                <a:lnTo>
                  <a:pt x="690" y="1714"/>
                </a:lnTo>
                <a:lnTo>
                  <a:pt x="690" y="1716"/>
                </a:lnTo>
                <a:lnTo>
                  <a:pt x="692" y="1716"/>
                </a:lnTo>
                <a:lnTo>
                  <a:pt x="692" y="1716"/>
                </a:lnTo>
                <a:lnTo>
                  <a:pt x="702" y="1707"/>
                </a:lnTo>
                <a:lnTo>
                  <a:pt x="712" y="1698"/>
                </a:lnTo>
                <a:lnTo>
                  <a:pt x="717" y="1694"/>
                </a:lnTo>
                <a:lnTo>
                  <a:pt x="722" y="1690"/>
                </a:lnTo>
                <a:lnTo>
                  <a:pt x="729" y="1689"/>
                </a:lnTo>
                <a:lnTo>
                  <a:pt x="735" y="1689"/>
                </a:lnTo>
                <a:lnTo>
                  <a:pt x="735" y="1689"/>
                </a:lnTo>
                <a:lnTo>
                  <a:pt x="735" y="1680"/>
                </a:lnTo>
                <a:lnTo>
                  <a:pt x="735" y="1671"/>
                </a:lnTo>
                <a:lnTo>
                  <a:pt x="735" y="1662"/>
                </a:lnTo>
                <a:lnTo>
                  <a:pt x="737" y="1655"/>
                </a:lnTo>
                <a:lnTo>
                  <a:pt x="740" y="1647"/>
                </a:lnTo>
                <a:lnTo>
                  <a:pt x="743" y="1641"/>
                </a:lnTo>
                <a:lnTo>
                  <a:pt x="746" y="1636"/>
                </a:lnTo>
                <a:lnTo>
                  <a:pt x="750" y="1630"/>
                </a:lnTo>
                <a:lnTo>
                  <a:pt x="756" y="1626"/>
                </a:lnTo>
                <a:lnTo>
                  <a:pt x="761" y="1623"/>
                </a:lnTo>
                <a:lnTo>
                  <a:pt x="767" y="1620"/>
                </a:lnTo>
                <a:lnTo>
                  <a:pt x="774" y="1619"/>
                </a:lnTo>
                <a:lnTo>
                  <a:pt x="781" y="1618"/>
                </a:lnTo>
                <a:lnTo>
                  <a:pt x="790" y="1618"/>
                </a:lnTo>
                <a:lnTo>
                  <a:pt x="800" y="1619"/>
                </a:lnTo>
                <a:lnTo>
                  <a:pt x="808" y="1621"/>
                </a:lnTo>
                <a:lnTo>
                  <a:pt x="808" y="1621"/>
                </a:lnTo>
                <a:lnTo>
                  <a:pt x="808" y="1609"/>
                </a:lnTo>
                <a:lnTo>
                  <a:pt x="809" y="1599"/>
                </a:lnTo>
                <a:lnTo>
                  <a:pt x="809" y="1591"/>
                </a:lnTo>
                <a:lnTo>
                  <a:pt x="806" y="1579"/>
                </a:lnTo>
                <a:lnTo>
                  <a:pt x="806" y="1579"/>
                </a:lnTo>
                <a:lnTo>
                  <a:pt x="792" y="1577"/>
                </a:lnTo>
                <a:lnTo>
                  <a:pt x="776" y="1575"/>
                </a:lnTo>
                <a:lnTo>
                  <a:pt x="759" y="1575"/>
                </a:lnTo>
                <a:lnTo>
                  <a:pt x="741" y="1575"/>
                </a:lnTo>
                <a:lnTo>
                  <a:pt x="702" y="1575"/>
                </a:lnTo>
                <a:lnTo>
                  <a:pt x="661" y="1575"/>
                </a:lnTo>
                <a:lnTo>
                  <a:pt x="661" y="1575"/>
                </a:lnTo>
                <a:lnTo>
                  <a:pt x="611" y="1573"/>
                </a:lnTo>
                <a:lnTo>
                  <a:pt x="560" y="1568"/>
                </a:lnTo>
                <a:lnTo>
                  <a:pt x="511" y="1566"/>
                </a:lnTo>
                <a:lnTo>
                  <a:pt x="488" y="1566"/>
                </a:lnTo>
                <a:lnTo>
                  <a:pt x="465" y="1566"/>
                </a:lnTo>
                <a:lnTo>
                  <a:pt x="465" y="1566"/>
                </a:lnTo>
                <a:lnTo>
                  <a:pt x="441" y="1563"/>
                </a:lnTo>
                <a:lnTo>
                  <a:pt x="414" y="1556"/>
                </a:lnTo>
                <a:lnTo>
                  <a:pt x="387" y="1549"/>
                </a:lnTo>
                <a:lnTo>
                  <a:pt x="362" y="1539"/>
                </a:lnTo>
                <a:lnTo>
                  <a:pt x="362" y="1539"/>
                </a:lnTo>
                <a:lnTo>
                  <a:pt x="359" y="1555"/>
                </a:lnTo>
                <a:lnTo>
                  <a:pt x="357" y="1573"/>
                </a:lnTo>
                <a:lnTo>
                  <a:pt x="357" y="1589"/>
                </a:lnTo>
                <a:lnTo>
                  <a:pt x="358" y="1606"/>
                </a:lnTo>
                <a:lnTo>
                  <a:pt x="362" y="1642"/>
                </a:lnTo>
                <a:lnTo>
                  <a:pt x="366" y="1679"/>
                </a:lnTo>
                <a:lnTo>
                  <a:pt x="366" y="1679"/>
                </a:lnTo>
                <a:lnTo>
                  <a:pt x="372" y="1741"/>
                </a:lnTo>
                <a:lnTo>
                  <a:pt x="381" y="1805"/>
                </a:lnTo>
                <a:lnTo>
                  <a:pt x="381" y="1805"/>
                </a:lnTo>
                <a:lnTo>
                  <a:pt x="383" y="1833"/>
                </a:lnTo>
                <a:lnTo>
                  <a:pt x="385" y="1862"/>
                </a:lnTo>
                <a:lnTo>
                  <a:pt x="388" y="1919"/>
                </a:lnTo>
                <a:lnTo>
                  <a:pt x="390" y="1948"/>
                </a:lnTo>
                <a:lnTo>
                  <a:pt x="393" y="1976"/>
                </a:lnTo>
                <a:lnTo>
                  <a:pt x="397" y="2003"/>
                </a:lnTo>
                <a:lnTo>
                  <a:pt x="401" y="2028"/>
                </a:lnTo>
                <a:lnTo>
                  <a:pt x="401" y="2028"/>
                </a:lnTo>
                <a:lnTo>
                  <a:pt x="399" y="2036"/>
                </a:lnTo>
                <a:lnTo>
                  <a:pt x="399" y="2044"/>
                </a:lnTo>
                <a:lnTo>
                  <a:pt x="399" y="2052"/>
                </a:lnTo>
                <a:lnTo>
                  <a:pt x="400" y="2060"/>
                </a:lnTo>
                <a:lnTo>
                  <a:pt x="404" y="2075"/>
                </a:lnTo>
                <a:lnTo>
                  <a:pt x="407" y="2082"/>
                </a:lnTo>
                <a:lnTo>
                  <a:pt x="408" y="2090"/>
                </a:lnTo>
                <a:lnTo>
                  <a:pt x="408" y="2090"/>
                </a:lnTo>
                <a:lnTo>
                  <a:pt x="413" y="2144"/>
                </a:lnTo>
                <a:lnTo>
                  <a:pt x="417" y="2199"/>
                </a:lnTo>
                <a:lnTo>
                  <a:pt x="423" y="2255"/>
                </a:lnTo>
                <a:lnTo>
                  <a:pt x="426" y="2283"/>
                </a:lnTo>
                <a:lnTo>
                  <a:pt x="430" y="2312"/>
                </a:lnTo>
                <a:lnTo>
                  <a:pt x="430" y="2312"/>
                </a:lnTo>
                <a:lnTo>
                  <a:pt x="441" y="2318"/>
                </a:lnTo>
                <a:lnTo>
                  <a:pt x="452" y="2321"/>
                </a:lnTo>
                <a:lnTo>
                  <a:pt x="474" y="2328"/>
                </a:lnTo>
                <a:lnTo>
                  <a:pt x="494" y="2335"/>
                </a:lnTo>
                <a:lnTo>
                  <a:pt x="505" y="2339"/>
                </a:lnTo>
                <a:lnTo>
                  <a:pt x="514" y="2343"/>
                </a:lnTo>
                <a:lnTo>
                  <a:pt x="514" y="2343"/>
                </a:lnTo>
                <a:lnTo>
                  <a:pt x="556" y="2349"/>
                </a:lnTo>
                <a:lnTo>
                  <a:pt x="599" y="2355"/>
                </a:lnTo>
                <a:lnTo>
                  <a:pt x="642" y="2361"/>
                </a:lnTo>
                <a:lnTo>
                  <a:pt x="664" y="2363"/>
                </a:lnTo>
                <a:lnTo>
                  <a:pt x="686" y="2364"/>
                </a:lnTo>
                <a:lnTo>
                  <a:pt x="686" y="2364"/>
                </a:lnTo>
                <a:lnTo>
                  <a:pt x="713" y="2366"/>
                </a:lnTo>
                <a:lnTo>
                  <a:pt x="740" y="2369"/>
                </a:lnTo>
                <a:lnTo>
                  <a:pt x="765" y="2370"/>
                </a:lnTo>
                <a:lnTo>
                  <a:pt x="779" y="2371"/>
                </a:lnTo>
                <a:lnTo>
                  <a:pt x="792" y="2370"/>
                </a:lnTo>
                <a:lnTo>
                  <a:pt x="792" y="2370"/>
                </a:lnTo>
                <a:lnTo>
                  <a:pt x="817" y="2368"/>
                </a:lnTo>
                <a:lnTo>
                  <a:pt x="841" y="2364"/>
                </a:lnTo>
                <a:lnTo>
                  <a:pt x="865" y="2357"/>
                </a:lnTo>
                <a:lnTo>
                  <a:pt x="889" y="2351"/>
                </a:lnTo>
                <a:lnTo>
                  <a:pt x="938" y="2336"/>
                </a:lnTo>
                <a:lnTo>
                  <a:pt x="963" y="2330"/>
                </a:lnTo>
                <a:lnTo>
                  <a:pt x="989" y="2323"/>
                </a:lnTo>
                <a:lnTo>
                  <a:pt x="989" y="2323"/>
                </a:lnTo>
                <a:lnTo>
                  <a:pt x="1013" y="2306"/>
                </a:lnTo>
                <a:lnTo>
                  <a:pt x="1024" y="2298"/>
                </a:lnTo>
                <a:lnTo>
                  <a:pt x="1035" y="2290"/>
                </a:lnTo>
                <a:lnTo>
                  <a:pt x="1035" y="2290"/>
                </a:lnTo>
                <a:lnTo>
                  <a:pt x="1039" y="2262"/>
                </a:lnTo>
                <a:lnTo>
                  <a:pt x="1043" y="2235"/>
                </a:lnTo>
                <a:lnTo>
                  <a:pt x="1048" y="2179"/>
                </a:lnTo>
                <a:lnTo>
                  <a:pt x="1053" y="2124"/>
                </a:lnTo>
                <a:lnTo>
                  <a:pt x="1060" y="2071"/>
                </a:lnTo>
                <a:lnTo>
                  <a:pt x="1060" y="2071"/>
                </a:lnTo>
                <a:lnTo>
                  <a:pt x="1063" y="2042"/>
                </a:lnTo>
                <a:lnTo>
                  <a:pt x="1065" y="2013"/>
                </a:lnTo>
                <a:lnTo>
                  <a:pt x="1066" y="1983"/>
                </a:lnTo>
                <a:lnTo>
                  <a:pt x="1068" y="1953"/>
                </a:lnTo>
                <a:lnTo>
                  <a:pt x="1068" y="1953"/>
                </a:lnTo>
                <a:lnTo>
                  <a:pt x="1068" y="1940"/>
                </a:lnTo>
                <a:lnTo>
                  <a:pt x="1067" y="1927"/>
                </a:lnTo>
                <a:lnTo>
                  <a:pt x="1066" y="1914"/>
                </a:lnTo>
                <a:lnTo>
                  <a:pt x="1066" y="1901"/>
                </a:lnTo>
                <a:lnTo>
                  <a:pt x="1066" y="1901"/>
                </a:lnTo>
                <a:lnTo>
                  <a:pt x="1067" y="1894"/>
                </a:lnTo>
                <a:lnTo>
                  <a:pt x="1069" y="1886"/>
                </a:lnTo>
                <a:lnTo>
                  <a:pt x="1071" y="1880"/>
                </a:lnTo>
                <a:lnTo>
                  <a:pt x="1073" y="1872"/>
                </a:lnTo>
                <a:lnTo>
                  <a:pt x="1073" y="1872"/>
                </a:lnTo>
                <a:lnTo>
                  <a:pt x="1074" y="1852"/>
                </a:lnTo>
                <a:lnTo>
                  <a:pt x="1074" y="1832"/>
                </a:lnTo>
                <a:lnTo>
                  <a:pt x="1073" y="1789"/>
                </a:lnTo>
                <a:lnTo>
                  <a:pt x="1073" y="1743"/>
                </a:lnTo>
                <a:lnTo>
                  <a:pt x="1073" y="1719"/>
                </a:lnTo>
                <a:lnTo>
                  <a:pt x="1075" y="1696"/>
                </a:lnTo>
                <a:lnTo>
                  <a:pt x="1075" y="1696"/>
                </a:lnTo>
                <a:lnTo>
                  <a:pt x="1077" y="1681"/>
                </a:lnTo>
                <a:lnTo>
                  <a:pt x="1079" y="1667"/>
                </a:lnTo>
                <a:lnTo>
                  <a:pt x="1082" y="1655"/>
                </a:lnTo>
                <a:lnTo>
                  <a:pt x="1084" y="1643"/>
                </a:lnTo>
                <a:lnTo>
                  <a:pt x="1084" y="1643"/>
                </a:lnTo>
                <a:lnTo>
                  <a:pt x="1086" y="1628"/>
                </a:lnTo>
                <a:lnTo>
                  <a:pt x="1088" y="1614"/>
                </a:lnTo>
                <a:lnTo>
                  <a:pt x="1088" y="1584"/>
                </a:lnTo>
                <a:lnTo>
                  <a:pt x="1089" y="1555"/>
                </a:lnTo>
                <a:lnTo>
                  <a:pt x="1091" y="1540"/>
                </a:lnTo>
                <a:lnTo>
                  <a:pt x="1093" y="1525"/>
                </a:lnTo>
                <a:lnTo>
                  <a:pt x="1093" y="1525"/>
                </a:lnTo>
                <a:lnTo>
                  <a:pt x="1075" y="1532"/>
                </a:lnTo>
                <a:lnTo>
                  <a:pt x="1055" y="1539"/>
                </a:lnTo>
                <a:lnTo>
                  <a:pt x="1019" y="1550"/>
                </a:lnTo>
                <a:lnTo>
                  <a:pt x="940" y="1573"/>
                </a:lnTo>
                <a:lnTo>
                  <a:pt x="940" y="1573"/>
                </a:lnTo>
                <a:lnTo>
                  <a:pt x="931" y="1571"/>
                </a:lnTo>
                <a:lnTo>
                  <a:pt x="922" y="1570"/>
                </a:lnTo>
                <a:lnTo>
                  <a:pt x="900" y="1570"/>
                </a:lnTo>
                <a:lnTo>
                  <a:pt x="861" y="1573"/>
                </a:lnTo>
                <a:lnTo>
                  <a:pt x="861" y="1573"/>
                </a:lnTo>
                <a:lnTo>
                  <a:pt x="858" y="1606"/>
                </a:lnTo>
                <a:lnTo>
                  <a:pt x="857" y="1635"/>
                </a:lnTo>
                <a:lnTo>
                  <a:pt x="858" y="1694"/>
                </a:lnTo>
                <a:lnTo>
                  <a:pt x="858" y="1694"/>
                </a:lnTo>
                <a:lnTo>
                  <a:pt x="872" y="1702"/>
                </a:lnTo>
                <a:lnTo>
                  <a:pt x="885" y="1713"/>
                </a:lnTo>
                <a:lnTo>
                  <a:pt x="896" y="1724"/>
                </a:lnTo>
                <a:lnTo>
                  <a:pt x="904" y="1734"/>
                </a:lnTo>
                <a:lnTo>
                  <a:pt x="912" y="1747"/>
                </a:lnTo>
                <a:lnTo>
                  <a:pt x="918" y="1760"/>
                </a:lnTo>
                <a:lnTo>
                  <a:pt x="925" y="1774"/>
                </a:lnTo>
                <a:lnTo>
                  <a:pt x="929" y="1789"/>
                </a:lnTo>
                <a:lnTo>
                  <a:pt x="929" y="1789"/>
                </a:lnTo>
                <a:lnTo>
                  <a:pt x="926" y="1790"/>
                </a:lnTo>
                <a:lnTo>
                  <a:pt x="926" y="1792"/>
                </a:lnTo>
                <a:lnTo>
                  <a:pt x="926" y="1792"/>
                </a:lnTo>
                <a:lnTo>
                  <a:pt x="929" y="1791"/>
                </a:lnTo>
                <a:lnTo>
                  <a:pt x="929" y="1791"/>
                </a:lnTo>
                <a:lnTo>
                  <a:pt x="923" y="1835"/>
                </a:lnTo>
                <a:lnTo>
                  <a:pt x="919" y="1856"/>
                </a:lnTo>
                <a:lnTo>
                  <a:pt x="914" y="1878"/>
                </a:lnTo>
                <a:lnTo>
                  <a:pt x="914" y="1878"/>
                </a:lnTo>
                <a:lnTo>
                  <a:pt x="911" y="1893"/>
                </a:lnTo>
                <a:lnTo>
                  <a:pt x="907" y="1907"/>
                </a:lnTo>
                <a:lnTo>
                  <a:pt x="901" y="1921"/>
                </a:lnTo>
                <a:lnTo>
                  <a:pt x="897" y="1932"/>
                </a:lnTo>
                <a:lnTo>
                  <a:pt x="885" y="1956"/>
                </a:lnTo>
                <a:lnTo>
                  <a:pt x="872" y="1976"/>
                </a:lnTo>
                <a:lnTo>
                  <a:pt x="858" y="1995"/>
                </a:lnTo>
                <a:lnTo>
                  <a:pt x="843" y="2015"/>
                </a:lnTo>
                <a:lnTo>
                  <a:pt x="810" y="2050"/>
                </a:lnTo>
                <a:lnTo>
                  <a:pt x="810" y="2050"/>
                </a:lnTo>
                <a:lnTo>
                  <a:pt x="800" y="2062"/>
                </a:lnTo>
                <a:lnTo>
                  <a:pt x="788" y="2073"/>
                </a:lnTo>
                <a:lnTo>
                  <a:pt x="764" y="2095"/>
                </a:lnTo>
                <a:lnTo>
                  <a:pt x="753" y="2106"/>
                </a:lnTo>
                <a:lnTo>
                  <a:pt x="744" y="2118"/>
                </a:lnTo>
                <a:lnTo>
                  <a:pt x="735" y="2129"/>
                </a:lnTo>
                <a:lnTo>
                  <a:pt x="728" y="2142"/>
                </a:lnTo>
                <a:lnTo>
                  <a:pt x="728" y="2142"/>
                </a:lnTo>
                <a:lnTo>
                  <a:pt x="725" y="2149"/>
                </a:lnTo>
                <a:lnTo>
                  <a:pt x="723" y="2156"/>
                </a:lnTo>
                <a:lnTo>
                  <a:pt x="719" y="2172"/>
                </a:lnTo>
                <a:lnTo>
                  <a:pt x="717" y="2180"/>
                </a:lnTo>
                <a:lnTo>
                  <a:pt x="713" y="2187"/>
                </a:lnTo>
                <a:lnTo>
                  <a:pt x="707" y="2192"/>
                </a:lnTo>
                <a:lnTo>
                  <a:pt x="704" y="2195"/>
                </a:lnTo>
                <a:lnTo>
                  <a:pt x="700" y="2196"/>
                </a:lnTo>
                <a:lnTo>
                  <a:pt x="700" y="2196"/>
                </a:lnTo>
                <a:lnTo>
                  <a:pt x="674" y="2173"/>
                </a:lnTo>
                <a:lnTo>
                  <a:pt x="649" y="2148"/>
                </a:lnTo>
                <a:lnTo>
                  <a:pt x="623" y="2121"/>
                </a:lnTo>
                <a:lnTo>
                  <a:pt x="598" y="2092"/>
                </a:lnTo>
                <a:lnTo>
                  <a:pt x="598" y="2092"/>
                </a:lnTo>
                <a:lnTo>
                  <a:pt x="582" y="2071"/>
                </a:lnTo>
                <a:lnTo>
                  <a:pt x="574" y="2060"/>
                </a:lnTo>
                <a:lnTo>
                  <a:pt x="567" y="2049"/>
                </a:lnTo>
                <a:lnTo>
                  <a:pt x="567" y="2049"/>
                </a:lnTo>
                <a:lnTo>
                  <a:pt x="563" y="2037"/>
                </a:lnTo>
                <a:lnTo>
                  <a:pt x="561" y="2024"/>
                </a:lnTo>
                <a:lnTo>
                  <a:pt x="560" y="2010"/>
                </a:lnTo>
                <a:lnTo>
                  <a:pt x="560" y="1997"/>
                </a:lnTo>
                <a:lnTo>
                  <a:pt x="561" y="1969"/>
                </a:lnTo>
                <a:lnTo>
                  <a:pt x="563" y="1943"/>
                </a:lnTo>
                <a:lnTo>
                  <a:pt x="563" y="1943"/>
                </a:lnTo>
                <a:lnTo>
                  <a:pt x="563" y="1934"/>
                </a:lnTo>
                <a:lnTo>
                  <a:pt x="562" y="1927"/>
                </a:lnTo>
                <a:lnTo>
                  <a:pt x="562" y="1919"/>
                </a:lnTo>
                <a:lnTo>
                  <a:pt x="561" y="1911"/>
                </a:lnTo>
                <a:lnTo>
                  <a:pt x="561" y="1911"/>
                </a:lnTo>
                <a:lnTo>
                  <a:pt x="563" y="1897"/>
                </a:lnTo>
                <a:lnTo>
                  <a:pt x="565" y="1884"/>
                </a:lnTo>
                <a:lnTo>
                  <a:pt x="569" y="1870"/>
                </a:lnTo>
                <a:lnTo>
                  <a:pt x="574" y="1857"/>
                </a:lnTo>
                <a:lnTo>
                  <a:pt x="579" y="1845"/>
                </a:lnTo>
                <a:lnTo>
                  <a:pt x="584" y="1833"/>
                </a:lnTo>
                <a:lnTo>
                  <a:pt x="591" y="1821"/>
                </a:lnTo>
                <a:lnTo>
                  <a:pt x="598" y="1809"/>
                </a:lnTo>
                <a:lnTo>
                  <a:pt x="606" y="1798"/>
                </a:lnTo>
                <a:lnTo>
                  <a:pt x="614" y="1789"/>
                </a:lnTo>
                <a:lnTo>
                  <a:pt x="623" y="1778"/>
                </a:lnTo>
                <a:lnTo>
                  <a:pt x="631" y="1770"/>
                </a:lnTo>
                <a:lnTo>
                  <a:pt x="650" y="1752"/>
                </a:lnTo>
                <a:lnTo>
                  <a:pt x="669" y="1739"/>
                </a:lnTo>
                <a:lnTo>
                  <a:pt x="669" y="1739"/>
                </a:lnTo>
                <a:lnTo>
                  <a:pt x="662" y="1725"/>
                </a:lnTo>
                <a:lnTo>
                  <a:pt x="655" y="1711"/>
                </a:lnTo>
                <a:lnTo>
                  <a:pt x="645" y="1699"/>
                </a:lnTo>
                <a:lnTo>
                  <a:pt x="634" y="1689"/>
                </a:lnTo>
                <a:lnTo>
                  <a:pt x="622" y="1680"/>
                </a:lnTo>
                <a:lnTo>
                  <a:pt x="610" y="1671"/>
                </a:lnTo>
                <a:lnTo>
                  <a:pt x="597" y="1664"/>
                </a:lnTo>
                <a:lnTo>
                  <a:pt x="584" y="1658"/>
                </a:lnTo>
                <a:lnTo>
                  <a:pt x="584" y="1658"/>
                </a:lnTo>
                <a:lnTo>
                  <a:pt x="585" y="1652"/>
                </a:lnTo>
                <a:lnTo>
                  <a:pt x="588" y="1647"/>
                </a:lnTo>
                <a:lnTo>
                  <a:pt x="592" y="1638"/>
                </a:lnTo>
                <a:lnTo>
                  <a:pt x="596" y="1628"/>
                </a:lnTo>
                <a:lnTo>
                  <a:pt x="598" y="1623"/>
                </a:lnTo>
                <a:lnTo>
                  <a:pt x="598" y="1616"/>
                </a:lnTo>
                <a:lnTo>
                  <a:pt x="598" y="1616"/>
                </a:lnTo>
                <a:close/>
                <a:moveTo>
                  <a:pt x="605" y="1647"/>
                </a:moveTo>
                <a:lnTo>
                  <a:pt x="605" y="1647"/>
                </a:lnTo>
                <a:lnTo>
                  <a:pt x="624" y="1661"/>
                </a:lnTo>
                <a:lnTo>
                  <a:pt x="642" y="1676"/>
                </a:lnTo>
                <a:lnTo>
                  <a:pt x="658" y="1692"/>
                </a:lnTo>
                <a:lnTo>
                  <a:pt x="673" y="1710"/>
                </a:lnTo>
                <a:lnTo>
                  <a:pt x="673" y="1710"/>
                </a:lnTo>
                <a:lnTo>
                  <a:pt x="674" y="1704"/>
                </a:lnTo>
                <a:lnTo>
                  <a:pt x="673" y="1699"/>
                </a:lnTo>
                <a:lnTo>
                  <a:pt x="672" y="1694"/>
                </a:lnTo>
                <a:lnTo>
                  <a:pt x="670" y="1687"/>
                </a:lnTo>
                <a:lnTo>
                  <a:pt x="664" y="1674"/>
                </a:lnTo>
                <a:lnTo>
                  <a:pt x="655" y="1662"/>
                </a:lnTo>
                <a:lnTo>
                  <a:pt x="644" y="1651"/>
                </a:lnTo>
                <a:lnTo>
                  <a:pt x="634" y="1640"/>
                </a:lnTo>
                <a:lnTo>
                  <a:pt x="622" y="1633"/>
                </a:lnTo>
                <a:lnTo>
                  <a:pt x="616" y="1630"/>
                </a:lnTo>
                <a:lnTo>
                  <a:pt x="611" y="1629"/>
                </a:lnTo>
                <a:lnTo>
                  <a:pt x="611" y="1629"/>
                </a:lnTo>
                <a:lnTo>
                  <a:pt x="611" y="1631"/>
                </a:lnTo>
                <a:lnTo>
                  <a:pt x="610" y="1635"/>
                </a:lnTo>
                <a:lnTo>
                  <a:pt x="608" y="1638"/>
                </a:lnTo>
                <a:lnTo>
                  <a:pt x="606" y="1642"/>
                </a:lnTo>
                <a:lnTo>
                  <a:pt x="605" y="1644"/>
                </a:lnTo>
                <a:lnTo>
                  <a:pt x="605" y="1647"/>
                </a:lnTo>
                <a:lnTo>
                  <a:pt x="605" y="1647"/>
                </a:lnTo>
                <a:close/>
                <a:moveTo>
                  <a:pt x="790" y="1729"/>
                </a:moveTo>
                <a:lnTo>
                  <a:pt x="790" y="1729"/>
                </a:lnTo>
                <a:lnTo>
                  <a:pt x="792" y="1715"/>
                </a:lnTo>
                <a:lnTo>
                  <a:pt x="793" y="1701"/>
                </a:lnTo>
                <a:lnTo>
                  <a:pt x="793" y="1695"/>
                </a:lnTo>
                <a:lnTo>
                  <a:pt x="791" y="1688"/>
                </a:lnTo>
                <a:lnTo>
                  <a:pt x="789" y="1683"/>
                </a:lnTo>
                <a:lnTo>
                  <a:pt x="786" y="1679"/>
                </a:lnTo>
                <a:lnTo>
                  <a:pt x="786" y="1679"/>
                </a:lnTo>
                <a:lnTo>
                  <a:pt x="787" y="1686"/>
                </a:lnTo>
                <a:lnTo>
                  <a:pt x="788" y="1692"/>
                </a:lnTo>
                <a:lnTo>
                  <a:pt x="787" y="1705"/>
                </a:lnTo>
                <a:lnTo>
                  <a:pt x="787" y="1711"/>
                </a:lnTo>
                <a:lnTo>
                  <a:pt x="787" y="1717"/>
                </a:lnTo>
                <a:lnTo>
                  <a:pt x="788" y="1722"/>
                </a:lnTo>
                <a:lnTo>
                  <a:pt x="790" y="1729"/>
                </a:lnTo>
                <a:lnTo>
                  <a:pt x="790" y="1729"/>
                </a:lnTo>
                <a:close/>
                <a:moveTo>
                  <a:pt x="861" y="1770"/>
                </a:moveTo>
                <a:lnTo>
                  <a:pt x="861" y="1770"/>
                </a:lnTo>
                <a:lnTo>
                  <a:pt x="853" y="1785"/>
                </a:lnTo>
                <a:lnTo>
                  <a:pt x="848" y="1791"/>
                </a:lnTo>
                <a:lnTo>
                  <a:pt x="842" y="1797"/>
                </a:lnTo>
                <a:lnTo>
                  <a:pt x="836" y="1803"/>
                </a:lnTo>
                <a:lnTo>
                  <a:pt x="828" y="1808"/>
                </a:lnTo>
                <a:lnTo>
                  <a:pt x="820" y="1811"/>
                </a:lnTo>
                <a:lnTo>
                  <a:pt x="810" y="1813"/>
                </a:lnTo>
                <a:lnTo>
                  <a:pt x="810" y="1813"/>
                </a:lnTo>
                <a:lnTo>
                  <a:pt x="797" y="1815"/>
                </a:lnTo>
                <a:lnTo>
                  <a:pt x="787" y="1815"/>
                </a:lnTo>
                <a:lnTo>
                  <a:pt x="776" y="1812"/>
                </a:lnTo>
                <a:lnTo>
                  <a:pt x="767" y="1809"/>
                </a:lnTo>
                <a:lnTo>
                  <a:pt x="760" y="1805"/>
                </a:lnTo>
                <a:lnTo>
                  <a:pt x="755" y="1800"/>
                </a:lnTo>
                <a:lnTo>
                  <a:pt x="749" y="1793"/>
                </a:lnTo>
                <a:lnTo>
                  <a:pt x="745" y="1786"/>
                </a:lnTo>
                <a:lnTo>
                  <a:pt x="742" y="1777"/>
                </a:lnTo>
                <a:lnTo>
                  <a:pt x="740" y="1768"/>
                </a:lnTo>
                <a:lnTo>
                  <a:pt x="737" y="1759"/>
                </a:lnTo>
                <a:lnTo>
                  <a:pt x="736" y="1748"/>
                </a:lnTo>
                <a:lnTo>
                  <a:pt x="736" y="1727"/>
                </a:lnTo>
                <a:lnTo>
                  <a:pt x="737" y="1703"/>
                </a:lnTo>
                <a:lnTo>
                  <a:pt x="737" y="1703"/>
                </a:lnTo>
                <a:lnTo>
                  <a:pt x="736" y="1703"/>
                </a:lnTo>
                <a:lnTo>
                  <a:pt x="735" y="1702"/>
                </a:lnTo>
                <a:lnTo>
                  <a:pt x="733" y="1702"/>
                </a:lnTo>
                <a:lnTo>
                  <a:pt x="732" y="1701"/>
                </a:lnTo>
                <a:lnTo>
                  <a:pt x="732" y="1701"/>
                </a:lnTo>
                <a:lnTo>
                  <a:pt x="718" y="1715"/>
                </a:lnTo>
                <a:lnTo>
                  <a:pt x="706" y="1729"/>
                </a:lnTo>
                <a:lnTo>
                  <a:pt x="697" y="1744"/>
                </a:lnTo>
                <a:lnTo>
                  <a:pt x="689" y="1760"/>
                </a:lnTo>
                <a:lnTo>
                  <a:pt x="684" y="1777"/>
                </a:lnTo>
                <a:lnTo>
                  <a:pt x="680" y="1795"/>
                </a:lnTo>
                <a:lnTo>
                  <a:pt x="676" y="1815"/>
                </a:lnTo>
                <a:lnTo>
                  <a:pt x="674" y="1833"/>
                </a:lnTo>
                <a:lnTo>
                  <a:pt x="674" y="1853"/>
                </a:lnTo>
                <a:lnTo>
                  <a:pt x="675" y="1872"/>
                </a:lnTo>
                <a:lnTo>
                  <a:pt x="677" y="1893"/>
                </a:lnTo>
                <a:lnTo>
                  <a:pt x="680" y="1912"/>
                </a:lnTo>
                <a:lnTo>
                  <a:pt x="683" y="1932"/>
                </a:lnTo>
                <a:lnTo>
                  <a:pt x="687" y="1952"/>
                </a:lnTo>
                <a:lnTo>
                  <a:pt x="697" y="1990"/>
                </a:lnTo>
                <a:lnTo>
                  <a:pt x="697" y="1990"/>
                </a:lnTo>
                <a:lnTo>
                  <a:pt x="689" y="1984"/>
                </a:lnTo>
                <a:lnTo>
                  <a:pt x="684" y="1976"/>
                </a:lnTo>
                <a:lnTo>
                  <a:pt x="679" y="1967"/>
                </a:lnTo>
                <a:lnTo>
                  <a:pt x="673" y="1957"/>
                </a:lnTo>
                <a:lnTo>
                  <a:pt x="669" y="1946"/>
                </a:lnTo>
                <a:lnTo>
                  <a:pt x="666" y="1936"/>
                </a:lnTo>
                <a:lnTo>
                  <a:pt x="661" y="1915"/>
                </a:lnTo>
                <a:lnTo>
                  <a:pt x="661" y="1915"/>
                </a:lnTo>
                <a:lnTo>
                  <a:pt x="658" y="1896"/>
                </a:lnTo>
                <a:lnTo>
                  <a:pt x="656" y="1876"/>
                </a:lnTo>
                <a:lnTo>
                  <a:pt x="656" y="1856"/>
                </a:lnTo>
                <a:lnTo>
                  <a:pt x="657" y="1837"/>
                </a:lnTo>
                <a:lnTo>
                  <a:pt x="659" y="1818"/>
                </a:lnTo>
                <a:lnTo>
                  <a:pt x="661" y="1798"/>
                </a:lnTo>
                <a:lnTo>
                  <a:pt x="666" y="1780"/>
                </a:lnTo>
                <a:lnTo>
                  <a:pt x="669" y="1762"/>
                </a:lnTo>
                <a:lnTo>
                  <a:pt x="669" y="1762"/>
                </a:lnTo>
                <a:lnTo>
                  <a:pt x="661" y="1764"/>
                </a:lnTo>
                <a:lnTo>
                  <a:pt x="654" y="1767"/>
                </a:lnTo>
                <a:lnTo>
                  <a:pt x="649" y="1772"/>
                </a:lnTo>
                <a:lnTo>
                  <a:pt x="642" y="1777"/>
                </a:lnTo>
                <a:lnTo>
                  <a:pt x="638" y="1782"/>
                </a:lnTo>
                <a:lnTo>
                  <a:pt x="635" y="1789"/>
                </a:lnTo>
                <a:lnTo>
                  <a:pt x="632" y="1796"/>
                </a:lnTo>
                <a:lnTo>
                  <a:pt x="631" y="1804"/>
                </a:lnTo>
                <a:lnTo>
                  <a:pt x="631" y="1804"/>
                </a:lnTo>
                <a:lnTo>
                  <a:pt x="624" y="1812"/>
                </a:lnTo>
                <a:lnTo>
                  <a:pt x="616" y="1823"/>
                </a:lnTo>
                <a:lnTo>
                  <a:pt x="610" y="1834"/>
                </a:lnTo>
                <a:lnTo>
                  <a:pt x="604" y="1847"/>
                </a:lnTo>
                <a:lnTo>
                  <a:pt x="598" y="1858"/>
                </a:lnTo>
                <a:lnTo>
                  <a:pt x="593" y="1872"/>
                </a:lnTo>
                <a:lnTo>
                  <a:pt x="590" y="1885"/>
                </a:lnTo>
                <a:lnTo>
                  <a:pt x="585" y="1899"/>
                </a:lnTo>
                <a:lnTo>
                  <a:pt x="583" y="1913"/>
                </a:lnTo>
                <a:lnTo>
                  <a:pt x="581" y="1928"/>
                </a:lnTo>
                <a:lnTo>
                  <a:pt x="579" y="1942"/>
                </a:lnTo>
                <a:lnTo>
                  <a:pt x="579" y="1957"/>
                </a:lnTo>
                <a:lnTo>
                  <a:pt x="578" y="1971"/>
                </a:lnTo>
                <a:lnTo>
                  <a:pt x="579" y="1986"/>
                </a:lnTo>
                <a:lnTo>
                  <a:pt x="580" y="2000"/>
                </a:lnTo>
                <a:lnTo>
                  <a:pt x="582" y="2014"/>
                </a:lnTo>
                <a:lnTo>
                  <a:pt x="582" y="2014"/>
                </a:lnTo>
                <a:lnTo>
                  <a:pt x="580" y="2016"/>
                </a:lnTo>
                <a:lnTo>
                  <a:pt x="578" y="2019"/>
                </a:lnTo>
                <a:lnTo>
                  <a:pt x="577" y="2021"/>
                </a:lnTo>
                <a:lnTo>
                  <a:pt x="576" y="2025"/>
                </a:lnTo>
                <a:lnTo>
                  <a:pt x="576" y="2025"/>
                </a:lnTo>
                <a:lnTo>
                  <a:pt x="588" y="2048"/>
                </a:lnTo>
                <a:lnTo>
                  <a:pt x="601" y="2069"/>
                </a:lnTo>
                <a:lnTo>
                  <a:pt x="616" y="2090"/>
                </a:lnTo>
                <a:lnTo>
                  <a:pt x="632" y="2109"/>
                </a:lnTo>
                <a:lnTo>
                  <a:pt x="649" y="2126"/>
                </a:lnTo>
                <a:lnTo>
                  <a:pt x="667" y="2143"/>
                </a:lnTo>
                <a:lnTo>
                  <a:pt x="685" y="2159"/>
                </a:lnTo>
                <a:lnTo>
                  <a:pt x="704" y="2175"/>
                </a:lnTo>
                <a:lnTo>
                  <a:pt x="704" y="2175"/>
                </a:lnTo>
                <a:lnTo>
                  <a:pt x="708" y="2156"/>
                </a:lnTo>
                <a:lnTo>
                  <a:pt x="715" y="2138"/>
                </a:lnTo>
                <a:lnTo>
                  <a:pt x="722" y="2123"/>
                </a:lnTo>
                <a:lnTo>
                  <a:pt x="732" y="2108"/>
                </a:lnTo>
                <a:lnTo>
                  <a:pt x="742" y="2094"/>
                </a:lnTo>
                <a:lnTo>
                  <a:pt x="753" y="2081"/>
                </a:lnTo>
                <a:lnTo>
                  <a:pt x="765" y="2069"/>
                </a:lnTo>
                <a:lnTo>
                  <a:pt x="777" y="2058"/>
                </a:lnTo>
                <a:lnTo>
                  <a:pt x="803" y="2036"/>
                </a:lnTo>
                <a:lnTo>
                  <a:pt x="816" y="2024"/>
                </a:lnTo>
                <a:lnTo>
                  <a:pt x="827" y="2013"/>
                </a:lnTo>
                <a:lnTo>
                  <a:pt x="839" y="2001"/>
                </a:lnTo>
                <a:lnTo>
                  <a:pt x="850" y="1988"/>
                </a:lnTo>
                <a:lnTo>
                  <a:pt x="858" y="1974"/>
                </a:lnTo>
                <a:lnTo>
                  <a:pt x="867" y="1959"/>
                </a:lnTo>
                <a:lnTo>
                  <a:pt x="867" y="1959"/>
                </a:lnTo>
                <a:lnTo>
                  <a:pt x="877" y="1939"/>
                </a:lnTo>
                <a:lnTo>
                  <a:pt x="885" y="1915"/>
                </a:lnTo>
                <a:lnTo>
                  <a:pt x="895" y="1891"/>
                </a:lnTo>
                <a:lnTo>
                  <a:pt x="901" y="1865"/>
                </a:lnTo>
                <a:lnTo>
                  <a:pt x="904" y="1851"/>
                </a:lnTo>
                <a:lnTo>
                  <a:pt x="907" y="1837"/>
                </a:lnTo>
                <a:lnTo>
                  <a:pt x="908" y="1823"/>
                </a:lnTo>
                <a:lnTo>
                  <a:pt x="909" y="1809"/>
                </a:lnTo>
                <a:lnTo>
                  <a:pt x="909" y="1795"/>
                </a:lnTo>
                <a:lnTo>
                  <a:pt x="907" y="1780"/>
                </a:lnTo>
                <a:lnTo>
                  <a:pt x="904" y="1766"/>
                </a:lnTo>
                <a:lnTo>
                  <a:pt x="900" y="1751"/>
                </a:lnTo>
                <a:lnTo>
                  <a:pt x="900" y="1751"/>
                </a:lnTo>
                <a:lnTo>
                  <a:pt x="895" y="1747"/>
                </a:lnTo>
                <a:lnTo>
                  <a:pt x="891" y="1743"/>
                </a:lnTo>
                <a:lnTo>
                  <a:pt x="883" y="1732"/>
                </a:lnTo>
                <a:lnTo>
                  <a:pt x="879" y="1728"/>
                </a:lnTo>
                <a:lnTo>
                  <a:pt x="873" y="1724"/>
                </a:lnTo>
                <a:lnTo>
                  <a:pt x="867" y="1721"/>
                </a:lnTo>
                <a:lnTo>
                  <a:pt x="858" y="1720"/>
                </a:lnTo>
                <a:lnTo>
                  <a:pt x="858" y="1720"/>
                </a:lnTo>
                <a:lnTo>
                  <a:pt x="859" y="1734"/>
                </a:lnTo>
                <a:lnTo>
                  <a:pt x="859" y="1747"/>
                </a:lnTo>
                <a:lnTo>
                  <a:pt x="859" y="1758"/>
                </a:lnTo>
                <a:lnTo>
                  <a:pt x="859" y="1764"/>
                </a:lnTo>
                <a:lnTo>
                  <a:pt x="861" y="1770"/>
                </a:lnTo>
                <a:lnTo>
                  <a:pt x="861" y="1770"/>
                </a:lnTo>
                <a:close/>
              </a:path>
            </a:pathLst>
          </a:custGeom>
          <a:solidFill>
            <a:srgbClr val="00687B"/>
          </a:solidFill>
          <a:ln w="9525">
            <a:noFill/>
            <a:round/>
          </a:ln>
        </p:spPr>
        <p:txBody>
          <a:bodyPr vert="horz" wrap="square" lIns="91440" tIns="45720" rIns="91440" bIns="45720" numCol="1" anchor="t" anchorCtr="0" compatLnSpc="1"/>
          <a:lstStyle/>
          <a:p>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9769" y="1584676"/>
            <a:ext cx="4004182" cy="906391"/>
          </a:xfrm>
          <a:prstGeom prst="rect">
            <a:avLst/>
          </a:prstGeom>
        </p:spPr>
      </p:pic>
      <p:grpSp>
        <p:nvGrpSpPr>
          <p:cNvPr id="29" name="组合 28"/>
          <p:cNvGrpSpPr/>
          <p:nvPr/>
        </p:nvGrpSpPr>
        <p:grpSpPr>
          <a:xfrm>
            <a:off x="580371" y="2247109"/>
            <a:ext cx="10023140" cy="4276482"/>
            <a:chOff x="580371" y="2247109"/>
            <a:chExt cx="10023140" cy="4276482"/>
          </a:xfrm>
        </p:grpSpPr>
        <p:sp>
          <p:nvSpPr>
            <p:cNvPr id="21" name="文本框 20"/>
            <p:cNvSpPr txBox="1"/>
            <p:nvPr/>
          </p:nvSpPr>
          <p:spPr>
            <a:xfrm>
              <a:off x="580371" y="2247109"/>
              <a:ext cx="10023140" cy="3896516"/>
            </a:xfrm>
            <a:prstGeom prst="rect">
              <a:avLst/>
            </a:prstGeom>
            <a:noFill/>
          </p:spPr>
          <p:txBody>
            <a:bodyPr wrap="square" rtlCol="0">
              <a:spAutoFit/>
            </a:bodyPr>
            <a:lstStyle/>
            <a:p>
              <a:pPr>
                <a:lnSpc>
                  <a:spcPct val="150000"/>
                </a:lnSpc>
              </a:pPr>
              <a:r>
                <a:rPr lang="zh-CN" altLang="en-US"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将科学型计算器设为弧度制模式：</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输入函数名，输入角，得到计算结果：</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显示结果</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0.7818314825</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因此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4707" y="3092154"/>
              <a:ext cx="3954468" cy="514847"/>
            </a:xfrm>
            <a:prstGeom prst="rect">
              <a:avLst/>
            </a:prstGeom>
          </p:spPr>
        </p:pic>
        <p:pic>
          <p:nvPicPr>
            <p:cNvPr id="22" name="图片 2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8560" y="4366934"/>
              <a:ext cx="6142105" cy="639573"/>
            </a:xfrm>
            <a:prstGeom prst="rect">
              <a:avLst/>
            </a:prstGeom>
          </p:spPr>
        </p:pic>
        <p:pic>
          <p:nvPicPr>
            <p:cNvPr id="28" name="图片 2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1341" y="5552456"/>
              <a:ext cx="2433834" cy="971135"/>
            </a:xfrm>
            <a:prstGeom prst="rect">
              <a:avLst/>
            </a:prstGeom>
          </p:spPr>
        </p:pic>
      </p:grpSp>
      <p:pic>
        <p:nvPicPr>
          <p:cNvPr id="2" name="图片 1"/>
          <p:cNvPicPr>
            <a:picLocks noChangeAspect="1"/>
          </p:cNvPicPr>
          <p:nvPr>
            <p:custDataLst>
              <p:tags r:id="rId5"/>
            </p:custDataLst>
          </p:nvPr>
        </p:nvPicPr>
        <p:blipFill>
          <a:blip r:embed="rId6"/>
          <a:stretch>
            <a:fillRect/>
          </a:stretch>
        </p:blipFill>
        <p:spPr>
          <a:xfrm>
            <a:off x="0" y="-388620"/>
            <a:ext cx="12192635"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文本框 20"/>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558" y="1627537"/>
            <a:ext cx="5174467" cy="3883432"/>
          </a:xfrm>
          <a:prstGeom prst="rect">
            <a:avLst/>
          </a:prstGeom>
        </p:spPr>
      </p:pic>
      <p:grpSp>
        <p:nvGrpSpPr>
          <p:cNvPr id="34" name="组合 33"/>
          <p:cNvGrpSpPr/>
          <p:nvPr/>
        </p:nvGrpSpPr>
        <p:grpSpPr>
          <a:xfrm>
            <a:off x="6188735" y="2127879"/>
            <a:ext cx="4758716" cy="2602242"/>
            <a:chOff x="6094621" y="2182378"/>
            <a:chExt cx="4758716" cy="2602242"/>
          </a:xfrm>
        </p:grpSpPr>
        <p:grpSp>
          <p:nvGrpSpPr>
            <p:cNvPr id="33" name="组合 32"/>
            <p:cNvGrpSpPr/>
            <p:nvPr/>
          </p:nvGrpSpPr>
          <p:grpSpPr>
            <a:xfrm>
              <a:off x="6120461" y="2182378"/>
              <a:ext cx="4732876" cy="2602242"/>
              <a:chOff x="6120461" y="2182378"/>
              <a:chExt cx="4732876" cy="2602242"/>
            </a:xfrm>
          </p:grpSpPr>
          <p:sp>
            <p:nvSpPr>
              <p:cNvPr id="27" name="文本框 26"/>
              <p:cNvSpPr txBox="1"/>
              <p:nvPr/>
            </p:nvSpPr>
            <p:spPr>
              <a:xfrm>
                <a:off x="6120461" y="3096401"/>
                <a:ext cx="4732876" cy="1688219"/>
              </a:xfrm>
              <a:prstGeom prst="rect">
                <a:avLst/>
              </a:prstGeom>
              <a:noFill/>
            </p:spPr>
            <p:txBody>
              <a:bodyPr wrap="square" rtlCol="0">
                <a:spAutoFit/>
              </a:bodyPr>
              <a:lstStyle/>
              <a:p>
                <a:pPr>
                  <a:lnSpc>
                    <a:spcPct val="200000"/>
                  </a:lnSpc>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角的正弦、余弦和正切之间有什么关系？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 name="图片 2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6195" y="2182378"/>
                <a:ext cx="3567316" cy="986258"/>
              </a:xfrm>
              <a:prstGeom prst="rect">
                <a:avLst/>
              </a:prstGeom>
            </p:spPr>
          </p:pic>
        </p:grpSp>
        <p:pic>
          <p:nvPicPr>
            <p:cNvPr id="32" name="图片 3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621" y="3168636"/>
              <a:ext cx="1313602" cy="822255"/>
            </a:xfrm>
            <a:prstGeom prst="rect">
              <a:avLst/>
            </a:prstGeom>
          </p:spPr>
        </p:pic>
      </p:grpSp>
      <p:pic>
        <p:nvPicPr>
          <p:cNvPr id="22"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89037" y="4562068"/>
            <a:ext cx="1716828" cy="137448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custDataLst>
              <p:tags r:id="rId5"/>
            </p:custDataLst>
          </p:nvPr>
        </p:nvPicPr>
        <p:blipFill>
          <a:blip r:embed="rId6"/>
          <a:stretch>
            <a:fillRect/>
          </a:stretch>
        </p:blipFill>
        <p:spPr>
          <a:xfrm>
            <a:off x="0" y="-217170"/>
            <a:ext cx="12192000" cy="14516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矩形 5"/>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558597" y="956790"/>
            <a:ext cx="11268630" cy="657744"/>
          </a:xfrm>
          <a:prstGeom prst="rect">
            <a:avLst/>
          </a:prstGeom>
          <a:noFill/>
        </p:spPr>
        <p:txBody>
          <a:bodyPr wrap="square" rtlCol="0">
            <a:spAutoFit/>
          </a:bodyPr>
          <a:lstStyle/>
          <a:p>
            <a:pPr>
              <a:lnSpc>
                <a:spcPct val="150000"/>
              </a:lnSpc>
            </a:pPr>
            <a:r>
              <a:rPr lang="zh-CN"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6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利用</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科学</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型计算器，求下列各三角函数值</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保留</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到</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小数点后第三位</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i="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Freeform 24"/>
          <p:cNvSpPr>
            <a:spLocks noEditPoints="1"/>
          </p:cNvSpPr>
          <p:nvPr/>
        </p:nvSpPr>
        <p:spPr bwMode="auto">
          <a:xfrm>
            <a:off x="9463117" y="2624184"/>
            <a:ext cx="741168" cy="1263650"/>
          </a:xfrm>
          <a:custGeom>
            <a:avLst/>
            <a:gdLst/>
            <a:ahLst/>
            <a:cxnLst>
              <a:cxn ang="0">
                <a:pos x="317" y="1182"/>
              </a:cxn>
              <a:cxn ang="0">
                <a:pos x="127" y="621"/>
              </a:cxn>
              <a:cxn ang="0">
                <a:pos x="227" y="428"/>
              </a:cxn>
              <a:cxn ang="0">
                <a:pos x="284" y="66"/>
              </a:cxn>
              <a:cxn ang="0">
                <a:pos x="660" y="982"/>
              </a:cxn>
              <a:cxn ang="0">
                <a:pos x="734" y="462"/>
              </a:cxn>
              <a:cxn ang="0">
                <a:pos x="805" y="5"/>
              </a:cxn>
              <a:cxn ang="0">
                <a:pos x="834" y="613"/>
              </a:cxn>
              <a:cxn ang="0">
                <a:pos x="922" y="708"/>
              </a:cxn>
              <a:cxn ang="0">
                <a:pos x="1130" y="377"/>
              </a:cxn>
              <a:cxn ang="0">
                <a:pos x="1047" y="917"/>
              </a:cxn>
              <a:cxn ang="0">
                <a:pos x="1089" y="1928"/>
              </a:cxn>
              <a:cxn ang="0">
                <a:pos x="801" y="112"/>
              </a:cxn>
              <a:cxn ang="0">
                <a:pos x="725" y="419"/>
              </a:cxn>
              <a:cxn ang="0">
                <a:pos x="836" y="138"/>
              </a:cxn>
              <a:cxn ang="0">
                <a:pos x="232" y="305"/>
              </a:cxn>
              <a:cxn ang="0">
                <a:pos x="357" y="533"/>
              </a:cxn>
              <a:cxn ang="0">
                <a:pos x="381" y="411"/>
              </a:cxn>
              <a:cxn ang="0">
                <a:pos x="341" y="302"/>
              </a:cxn>
              <a:cxn ang="0">
                <a:pos x="273" y="243"/>
              </a:cxn>
              <a:cxn ang="0">
                <a:pos x="1048" y="457"/>
              </a:cxn>
              <a:cxn ang="0">
                <a:pos x="1062" y="351"/>
              </a:cxn>
              <a:cxn ang="0">
                <a:pos x="821" y="448"/>
              </a:cxn>
              <a:cxn ang="0">
                <a:pos x="1053" y="476"/>
              </a:cxn>
              <a:cxn ang="0">
                <a:pos x="452" y="503"/>
              </a:cxn>
              <a:cxn ang="0">
                <a:pos x="524" y="576"/>
              </a:cxn>
              <a:cxn ang="0">
                <a:pos x="447" y="1210"/>
              </a:cxn>
              <a:cxn ang="0">
                <a:pos x="732" y="625"/>
              </a:cxn>
              <a:cxn ang="0">
                <a:pos x="43" y="689"/>
              </a:cxn>
              <a:cxn ang="0">
                <a:pos x="420" y="1312"/>
              </a:cxn>
              <a:cxn ang="0">
                <a:pos x="691" y="825"/>
              </a:cxn>
              <a:cxn ang="0">
                <a:pos x="734" y="1142"/>
              </a:cxn>
              <a:cxn ang="0">
                <a:pos x="938" y="683"/>
              </a:cxn>
              <a:cxn ang="0">
                <a:pos x="940" y="717"/>
              </a:cxn>
              <a:cxn ang="0">
                <a:pos x="985" y="810"/>
              </a:cxn>
              <a:cxn ang="0">
                <a:pos x="900" y="941"/>
              </a:cxn>
              <a:cxn ang="0">
                <a:pos x="1004" y="868"/>
              </a:cxn>
              <a:cxn ang="0">
                <a:pos x="1029" y="982"/>
              </a:cxn>
              <a:cxn ang="0">
                <a:pos x="814" y="914"/>
              </a:cxn>
              <a:cxn ang="0">
                <a:pos x="850" y="927"/>
              </a:cxn>
              <a:cxn ang="0">
                <a:pos x="1096" y="1016"/>
              </a:cxn>
              <a:cxn ang="0">
                <a:pos x="759" y="1286"/>
              </a:cxn>
              <a:cxn ang="0">
                <a:pos x="842" y="1045"/>
              </a:cxn>
              <a:cxn ang="0">
                <a:pos x="573" y="1261"/>
              </a:cxn>
              <a:cxn ang="0">
                <a:pos x="622" y="1076"/>
              </a:cxn>
              <a:cxn ang="0">
                <a:pos x="1020" y="1144"/>
              </a:cxn>
              <a:cxn ang="0">
                <a:pos x="643" y="1531"/>
              </a:cxn>
              <a:cxn ang="0">
                <a:pos x="322" y="1327"/>
              </a:cxn>
              <a:cxn ang="0">
                <a:pos x="950" y="1247"/>
              </a:cxn>
              <a:cxn ang="0">
                <a:pos x="439" y="1482"/>
              </a:cxn>
              <a:cxn ang="0">
                <a:pos x="417" y="1545"/>
              </a:cxn>
              <a:cxn ang="0">
                <a:pos x="439" y="1371"/>
              </a:cxn>
              <a:cxn ang="0">
                <a:pos x="773" y="1659"/>
              </a:cxn>
              <a:cxn ang="0">
                <a:pos x="832" y="1788"/>
              </a:cxn>
              <a:cxn ang="0">
                <a:pos x="810" y="1533"/>
              </a:cxn>
              <a:cxn ang="0">
                <a:pos x="743" y="1641"/>
              </a:cxn>
              <a:cxn ang="0">
                <a:pos x="408" y="2090"/>
              </a:cxn>
              <a:cxn ang="0">
                <a:pos x="1074" y="1832"/>
              </a:cxn>
              <a:cxn ang="0">
                <a:pos x="800" y="2062"/>
              </a:cxn>
              <a:cxn ang="0">
                <a:pos x="584" y="1658"/>
              </a:cxn>
              <a:cxn ang="0">
                <a:pos x="810" y="1813"/>
              </a:cxn>
              <a:cxn ang="0">
                <a:pos x="635" y="1789"/>
              </a:cxn>
              <a:cxn ang="0">
                <a:pos x="907" y="1780"/>
              </a:cxn>
            </a:cxnLst>
            <a:rect l="0" t="0" r="r" b="b"/>
            <a:pathLst>
              <a:path w="1161" h="2388">
                <a:moveTo>
                  <a:pt x="410" y="2315"/>
                </a:moveTo>
                <a:lnTo>
                  <a:pt x="410" y="2315"/>
                </a:lnTo>
                <a:lnTo>
                  <a:pt x="408" y="2269"/>
                </a:lnTo>
                <a:lnTo>
                  <a:pt x="403" y="2224"/>
                </a:lnTo>
                <a:lnTo>
                  <a:pt x="398" y="2180"/>
                </a:lnTo>
                <a:lnTo>
                  <a:pt x="393" y="2135"/>
                </a:lnTo>
                <a:lnTo>
                  <a:pt x="381" y="2043"/>
                </a:lnTo>
                <a:lnTo>
                  <a:pt x="377" y="1994"/>
                </a:lnTo>
                <a:lnTo>
                  <a:pt x="372" y="1944"/>
                </a:lnTo>
                <a:lnTo>
                  <a:pt x="372" y="1944"/>
                </a:lnTo>
                <a:lnTo>
                  <a:pt x="371" y="1924"/>
                </a:lnTo>
                <a:lnTo>
                  <a:pt x="372" y="1902"/>
                </a:lnTo>
                <a:lnTo>
                  <a:pt x="372" y="1881"/>
                </a:lnTo>
                <a:lnTo>
                  <a:pt x="371" y="1870"/>
                </a:lnTo>
                <a:lnTo>
                  <a:pt x="370" y="1859"/>
                </a:lnTo>
                <a:lnTo>
                  <a:pt x="370" y="1859"/>
                </a:lnTo>
                <a:lnTo>
                  <a:pt x="361" y="1794"/>
                </a:lnTo>
                <a:lnTo>
                  <a:pt x="351" y="1726"/>
                </a:lnTo>
                <a:lnTo>
                  <a:pt x="342" y="1658"/>
                </a:lnTo>
                <a:lnTo>
                  <a:pt x="337" y="1595"/>
                </a:lnTo>
                <a:lnTo>
                  <a:pt x="337" y="1595"/>
                </a:lnTo>
                <a:lnTo>
                  <a:pt x="337" y="1592"/>
                </a:lnTo>
                <a:lnTo>
                  <a:pt x="338" y="1588"/>
                </a:lnTo>
                <a:lnTo>
                  <a:pt x="339" y="1583"/>
                </a:lnTo>
                <a:lnTo>
                  <a:pt x="339" y="1579"/>
                </a:lnTo>
                <a:lnTo>
                  <a:pt x="339" y="1579"/>
                </a:lnTo>
                <a:lnTo>
                  <a:pt x="337" y="1568"/>
                </a:lnTo>
                <a:lnTo>
                  <a:pt x="335" y="1559"/>
                </a:lnTo>
                <a:lnTo>
                  <a:pt x="333" y="1549"/>
                </a:lnTo>
                <a:lnTo>
                  <a:pt x="333" y="1544"/>
                </a:lnTo>
                <a:lnTo>
                  <a:pt x="333" y="1539"/>
                </a:lnTo>
                <a:lnTo>
                  <a:pt x="333" y="1539"/>
                </a:lnTo>
                <a:lnTo>
                  <a:pt x="334" y="1533"/>
                </a:lnTo>
                <a:lnTo>
                  <a:pt x="336" y="1528"/>
                </a:lnTo>
                <a:lnTo>
                  <a:pt x="338" y="1521"/>
                </a:lnTo>
                <a:lnTo>
                  <a:pt x="341" y="1516"/>
                </a:lnTo>
                <a:lnTo>
                  <a:pt x="346" y="1510"/>
                </a:lnTo>
                <a:lnTo>
                  <a:pt x="350" y="1505"/>
                </a:lnTo>
                <a:lnTo>
                  <a:pt x="355" y="1502"/>
                </a:lnTo>
                <a:lnTo>
                  <a:pt x="362" y="1498"/>
                </a:lnTo>
                <a:lnTo>
                  <a:pt x="362" y="1498"/>
                </a:lnTo>
                <a:lnTo>
                  <a:pt x="347" y="1452"/>
                </a:lnTo>
                <a:lnTo>
                  <a:pt x="332" y="1406"/>
                </a:lnTo>
                <a:lnTo>
                  <a:pt x="324" y="1383"/>
                </a:lnTo>
                <a:lnTo>
                  <a:pt x="316" y="1361"/>
                </a:lnTo>
                <a:lnTo>
                  <a:pt x="306" y="1339"/>
                </a:lnTo>
                <a:lnTo>
                  <a:pt x="295" y="1319"/>
                </a:lnTo>
                <a:lnTo>
                  <a:pt x="295" y="1319"/>
                </a:lnTo>
                <a:lnTo>
                  <a:pt x="297" y="1314"/>
                </a:lnTo>
                <a:lnTo>
                  <a:pt x="299" y="1311"/>
                </a:lnTo>
                <a:lnTo>
                  <a:pt x="302" y="1307"/>
                </a:lnTo>
                <a:lnTo>
                  <a:pt x="304" y="1303"/>
                </a:lnTo>
                <a:lnTo>
                  <a:pt x="304" y="1303"/>
                </a:lnTo>
                <a:lnTo>
                  <a:pt x="303" y="1286"/>
                </a:lnTo>
                <a:lnTo>
                  <a:pt x="303" y="1270"/>
                </a:lnTo>
                <a:lnTo>
                  <a:pt x="306" y="1253"/>
                </a:lnTo>
                <a:lnTo>
                  <a:pt x="309" y="1238"/>
                </a:lnTo>
                <a:lnTo>
                  <a:pt x="314" y="1210"/>
                </a:lnTo>
                <a:lnTo>
                  <a:pt x="317" y="1196"/>
                </a:lnTo>
                <a:lnTo>
                  <a:pt x="317" y="1182"/>
                </a:lnTo>
                <a:lnTo>
                  <a:pt x="317" y="1182"/>
                </a:lnTo>
                <a:lnTo>
                  <a:pt x="309" y="1179"/>
                </a:lnTo>
                <a:lnTo>
                  <a:pt x="303" y="1174"/>
                </a:lnTo>
                <a:lnTo>
                  <a:pt x="287" y="1169"/>
                </a:lnTo>
                <a:lnTo>
                  <a:pt x="270" y="1165"/>
                </a:lnTo>
                <a:lnTo>
                  <a:pt x="251" y="1162"/>
                </a:lnTo>
                <a:lnTo>
                  <a:pt x="232" y="1160"/>
                </a:lnTo>
                <a:lnTo>
                  <a:pt x="215" y="1159"/>
                </a:lnTo>
                <a:lnTo>
                  <a:pt x="183" y="1159"/>
                </a:lnTo>
                <a:lnTo>
                  <a:pt x="183" y="1159"/>
                </a:lnTo>
                <a:lnTo>
                  <a:pt x="175" y="1157"/>
                </a:lnTo>
                <a:lnTo>
                  <a:pt x="168" y="1154"/>
                </a:lnTo>
                <a:lnTo>
                  <a:pt x="154" y="1145"/>
                </a:lnTo>
                <a:lnTo>
                  <a:pt x="140" y="1138"/>
                </a:lnTo>
                <a:lnTo>
                  <a:pt x="132" y="1135"/>
                </a:lnTo>
                <a:lnTo>
                  <a:pt x="125" y="1132"/>
                </a:lnTo>
                <a:lnTo>
                  <a:pt x="125" y="1132"/>
                </a:lnTo>
                <a:lnTo>
                  <a:pt x="114" y="1124"/>
                </a:lnTo>
                <a:lnTo>
                  <a:pt x="104" y="1115"/>
                </a:lnTo>
                <a:lnTo>
                  <a:pt x="94" y="1106"/>
                </a:lnTo>
                <a:lnTo>
                  <a:pt x="84" y="1095"/>
                </a:lnTo>
                <a:lnTo>
                  <a:pt x="75" y="1084"/>
                </a:lnTo>
                <a:lnTo>
                  <a:pt x="66" y="1073"/>
                </a:lnTo>
                <a:lnTo>
                  <a:pt x="58" y="1060"/>
                </a:lnTo>
                <a:lnTo>
                  <a:pt x="49" y="1046"/>
                </a:lnTo>
                <a:lnTo>
                  <a:pt x="41" y="1032"/>
                </a:lnTo>
                <a:lnTo>
                  <a:pt x="35" y="1018"/>
                </a:lnTo>
                <a:lnTo>
                  <a:pt x="29" y="1003"/>
                </a:lnTo>
                <a:lnTo>
                  <a:pt x="22" y="987"/>
                </a:lnTo>
                <a:lnTo>
                  <a:pt x="18" y="971"/>
                </a:lnTo>
                <a:lnTo>
                  <a:pt x="13" y="955"/>
                </a:lnTo>
                <a:lnTo>
                  <a:pt x="9" y="938"/>
                </a:lnTo>
                <a:lnTo>
                  <a:pt x="6" y="920"/>
                </a:lnTo>
                <a:lnTo>
                  <a:pt x="6" y="920"/>
                </a:lnTo>
                <a:lnTo>
                  <a:pt x="4" y="900"/>
                </a:lnTo>
                <a:lnTo>
                  <a:pt x="2" y="878"/>
                </a:lnTo>
                <a:lnTo>
                  <a:pt x="0" y="853"/>
                </a:lnTo>
                <a:lnTo>
                  <a:pt x="0" y="828"/>
                </a:lnTo>
                <a:lnTo>
                  <a:pt x="0" y="804"/>
                </a:lnTo>
                <a:lnTo>
                  <a:pt x="1" y="779"/>
                </a:lnTo>
                <a:lnTo>
                  <a:pt x="3" y="755"/>
                </a:lnTo>
                <a:lnTo>
                  <a:pt x="6" y="731"/>
                </a:lnTo>
                <a:lnTo>
                  <a:pt x="6" y="731"/>
                </a:lnTo>
                <a:lnTo>
                  <a:pt x="9" y="719"/>
                </a:lnTo>
                <a:lnTo>
                  <a:pt x="14" y="707"/>
                </a:lnTo>
                <a:lnTo>
                  <a:pt x="18" y="697"/>
                </a:lnTo>
                <a:lnTo>
                  <a:pt x="23" y="687"/>
                </a:lnTo>
                <a:lnTo>
                  <a:pt x="29" y="677"/>
                </a:lnTo>
                <a:lnTo>
                  <a:pt x="35" y="669"/>
                </a:lnTo>
                <a:lnTo>
                  <a:pt x="48" y="653"/>
                </a:lnTo>
                <a:lnTo>
                  <a:pt x="48" y="653"/>
                </a:lnTo>
                <a:lnTo>
                  <a:pt x="55" y="650"/>
                </a:lnTo>
                <a:lnTo>
                  <a:pt x="63" y="647"/>
                </a:lnTo>
                <a:lnTo>
                  <a:pt x="77" y="639"/>
                </a:lnTo>
                <a:lnTo>
                  <a:pt x="91" y="631"/>
                </a:lnTo>
                <a:lnTo>
                  <a:pt x="97" y="628"/>
                </a:lnTo>
                <a:lnTo>
                  <a:pt x="105" y="625"/>
                </a:lnTo>
                <a:lnTo>
                  <a:pt x="105" y="625"/>
                </a:lnTo>
                <a:lnTo>
                  <a:pt x="115" y="623"/>
                </a:lnTo>
                <a:lnTo>
                  <a:pt x="127" y="621"/>
                </a:lnTo>
                <a:lnTo>
                  <a:pt x="139" y="619"/>
                </a:lnTo>
                <a:lnTo>
                  <a:pt x="151" y="619"/>
                </a:lnTo>
                <a:lnTo>
                  <a:pt x="162" y="619"/>
                </a:lnTo>
                <a:lnTo>
                  <a:pt x="173" y="621"/>
                </a:lnTo>
                <a:lnTo>
                  <a:pt x="184" y="623"/>
                </a:lnTo>
                <a:lnTo>
                  <a:pt x="193" y="627"/>
                </a:lnTo>
                <a:lnTo>
                  <a:pt x="193" y="627"/>
                </a:lnTo>
                <a:lnTo>
                  <a:pt x="206" y="636"/>
                </a:lnTo>
                <a:lnTo>
                  <a:pt x="218" y="645"/>
                </a:lnTo>
                <a:lnTo>
                  <a:pt x="229" y="655"/>
                </a:lnTo>
                <a:lnTo>
                  <a:pt x="240" y="667"/>
                </a:lnTo>
                <a:lnTo>
                  <a:pt x="248" y="680"/>
                </a:lnTo>
                <a:lnTo>
                  <a:pt x="257" y="692"/>
                </a:lnTo>
                <a:lnTo>
                  <a:pt x="264" y="705"/>
                </a:lnTo>
                <a:lnTo>
                  <a:pt x="271" y="719"/>
                </a:lnTo>
                <a:lnTo>
                  <a:pt x="271" y="719"/>
                </a:lnTo>
                <a:lnTo>
                  <a:pt x="271" y="698"/>
                </a:lnTo>
                <a:lnTo>
                  <a:pt x="272" y="678"/>
                </a:lnTo>
                <a:lnTo>
                  <a:pt x="274" y="659"/>
                </a:lnTo>
                <a:lnTo>
                  <a:pt x="278" y="642"/>
                </a:lnTo>
                <a:lnTo>
                  <a:pt x="283" y="625"/>
                </a:lnTo>
                <a:lnTo>
                  <a:pt x="291" y="609"/>
                </a:lnTo>
                <a:lnTo>
                  <a:pt x="298" y="594"/>
                </a:lnTo>
                <a:lnTo>
                  <a:pt x="308" y="580"/>
                </a:lnTo>
                <a:lnTo>
                  <a:pt x="308" y="580"/>
                </a:lnTo>
                <a:lnTo>
                  <a:pt x="305" y="576"/>
                </a:lnTo>
                <a:lnTo>
                  <a:pt x="301" y="572"/>
                </a:lnTo>
                <a:lnTo>
                  <a:pt x="296" y="571"/>
                </a:lnTo>
                <a:lnTo>
                  <a:pt x="291" y="570"/>
                </a:lnTo>
                <a:lnTo>
                  <a:pt x="282" y="568"/>
                </a:lnTo>
                <a:lnTo>
                  <a:pt x="279" y="566"/>
                </a:lnTo>
                <a:lnTo>
                  <a:pt x="277" y="563"/>
                </a:lnTo>
                <a:lnTo>
                  <a:pt x="277" y="563"/>
                </a:lnTo>
                <a:lnTo>
                  <a:pt x="276" y="561"/>
                </a:lnTo>
                <a:lnTo>
                  <a:pt x="276" y="559"/>
                </a:lnTo>
                <a:lnTo>
                  <a:pt x="277" y="553"/>
                </a:lnTo>
                <a:lnTo>
                  <a:pt x="279" y="548"/>
                </a:lnTo>
                <a:lnTo>
                  <a:pt x="282" y="543"/>
                </a:lnTo>
                <a:lnTo>
                  <a:pt x="287" y="536"/>
                </a:lnTo>
                <a:lnTo>
                  <a:pt x="289" y="530"/>
                </a:lnTo>
                <a:lnTo>
                  <a:pt x="291" y="522"/>
                </a:lnTo>
                <a:lnTo>
                  <a:pt x="291" y="515"/>
                </a:lnTo>
                <a:lnTo>
                  <a:pt x="291" y="515"/>
                </a:lnTo>
                <a:lnTo>
                  <a:pt x="286" y="511"/>
                </a:lnTo>
                <a:lnTo>
                  <a:pt x="279" y="508"/>
                </a:lnTo>
                <a:lnTo>
                  <a:pt x="266" y="504"/>
                </a:lnTo>
                <a:lnTo>
                  <a:pt x="253" y="498"/>
                </a:lnTo>
                <a:lnTo>
                  <a:pt x="248" y="494"/>
                </a:lnTo>
                <a:lnTo>
                  <a:pt x="244" y="490"/>
                </a:lnTo>
                <a:lnTo>
                  <a:pt x="244" y="490"/>
                </a:lnTo>
                <a:lnTo>
                  <a:pt x="244" y="486"/>
                </a:lnTo>
                <a:lnTo>
                  <a:pt x="245" y="481"/>
                </a:lnTo>
                <a:lnTo>
                  <a:pt x="248" y="471"/>
                </a:lnTo>
                <a:lnTo>
                  <a:pt x="252" y="459"/>
                </a:lnTo>
                <a:lnTo>
                  <a:pt x="256" y="448"/>
                </a:lnTo>
                <a:lnTo>
                  <a:pt x="256" y="448"/>
                </a:lnTo>
                <a:lnTo>
                  <a:pt x="252" y="444"/>
                </a:lnTo>
                <a:lnTo>
                  <a:pt x="248" y="440"/>
                </a:lnTo>
                <a:lnTo>
                  <a:pt x="237" y="433"/>
                </a:lnTo>
                <a:lnTo>
                  <a:pt x="227" y="428"/>
                </a:lnTo>
                <a:lnTo>
                  <a:pt x="221" y="425"/>
                </a:lnTo>
                <a:lnTo>
                  <a:pt x="216" y="422"/>
                </a:lnTo>
                <a:lnTo>
                  <a:pt x="216" y="422"/>
                </a:lnTo>
                <a:lnTo>
                  <a:pt x="222" y="411"/>
                </a:lnTo>
                <a:lnTo>
                  <a:pt x="228" y="399"/>
                </a:lnTo>
                <a:lnTo>
                  <a:pt x="232" y="387"/>
                </a:lnTo>
                <a:lnTo>
                  <a:pt x="235" y="373"/>
                </a:lnTo>
                <a:lnTo>
                  <a:pt x="235" y="373"/>
                </a:lnTo>
                <a:lnTo>
                  <a:pt x="232" y="368"/>
                </a:lnTo>
                <a:lnTo>
                  <a:pt x="227" y="363"/>
                </a:lnTo>
                <a:lnTo>
                  <a:pt x="221" y="359"/>
                </a:lnTo>
                <a:lnTo>
                  <a:pt x="215" y="356"/>
                </a:lnTo>
                <a:lnTo>
                  <a:pt x="202" y="350"/>
                </a:lnTo>
                <a:lnTo>
                  <a:pt x="197" y="345"/>
                </a:lnTo>
                <a:lnTo>
                  <a:pt x="191" y="340"/>
                </a:lnTo>
                <a:lnTo>
                  <a:pt x="191" y="340"/>
                </a:lnTo>
                <a:lnTo>
                  <a:pt x="193" y="335"/>
                </a:lnTo>
                <a:lnTo>
                  <a:pt x="196" y="329"/>
                </a:lnTo>
                <a:lnTo>
                  <a:pt x="198" y="324"/>
                </a:lnTo>
                <a:lnTo>
                  <a:pt x="202" y="320"/>
                </a:lnTo>
                <a:lnTo>
                  <a:pt x="210" y="311"/>
                </a:lnTo>
                <a:lnTo>
                  <a:pt x="216" y="304"/>
                </a:lnTo>
                <a:lnTo>
                  <a:pt x="216" y="304"/>
                </a:lnTo>
                <a:lnTo>
                  <a:pt x="214" y="299"/>
                </a:lnTo>
                <a:lnTo>
                  <a:pt x="210" y="296"/>
                </a:lnTo>
                <a:lnTo>
                  <a:pt x="202" y="291"/>
                </a:lnTo>
                <a:lnTo>
                  <a:pt x="192" y="287"/>
                </a:lnTo>
                <a:lnTo>
                  <a:pt x="183" y="282"/>
                </a:lnTo>
                <a:lnTo>
                  <a:pt x="183" y="282"/>
                </a:lnTo>
                <a:lnTo>
                  <a:pt x="176" y="265"/>
                </a:lnTo>
                <a:lnTo>
                  <a:pt x="168" y="248"/>
                </a:lnTo>
                <a:lnTo>
                  <a:pt x="150" y="214"/>
                </a:lnTo>
                <a:lnTo>
                  <a:pt x="142" y="198"/>
                </a:lnTo>
                <a:lnTo>
                  <a:pt x="136" y="181"/>
                </a:lnTo>
                <a:lnTo>
                  <a:pt x="134" y="172"/>
                </a:lnTo>
                <a:lnTo>
                  <a:pt x="132" y="163"/>
                </a:lnTo>
                <a:lnTo>
                  <a:pt x="131" y="154"/>
                </a:lnTo>
                <a:lnTo>
                  <a:pt x="131" y="145"/>
                </a:lnTo>
                <a:lnTo>
                  <a:pt x="131" y="145"/>
                </a:lnTo>
                <a:lnTo>
                  <a:pt x="137" y="141"/>
                </a:lnTo>
                <a:lnTo>
                  <a:pt x="140" y="136"/>
                </a:lnTo>
                <a:lnTo>
                  <a:pt x="143" y="128"/>
                </a:lnTo>
                <a:lnTo>
                  <a:pt x="146" y="122"/>
                </a:lnTo>
                <a:lnTo>
                  <a:pt x="150" y="107"/>
                </a:lnTo>
                <a:lnTo>
                  <a:pt x="152" y="94"/>
                </a:lnTo>
                <a:lnTo>
                  <a:pt x="152" y="94"/>
                </a:lnTo>
                <a:lnTo>
                  <a:pt x="164" y="89"/>
                </a:lnTo>
                <a:lnTo>
                  <a:pt x="173" y="83"/>
                </a:lnTo>
                <a:lnTo>
                  <a:pt x="190" y="70"/>
                </a:lnTo>
                <a:lnTo>
                  <a:pt x="199" y="64"/>
                </a:lnTo>
                <a:lnTo>
                  <a:pt x="208" y="59"/>
                </a:lnTo>
                <a:lnTo>
                  <a:pt x="219" y="54"/>
                </a:lnTo>
                <a:lnTo>
                  <a:pt x="231" y="52"/>
                </a:lnTo>
                <a:lnTo>
                  <a:pt x="231" y="52"/>
                </a:lnTo>
                <a:lnTo>
                  <a:pt x="238" y="51"/>
                </a:lnTo>
                <a:lnTo>
                  <a:pt x="246" y="52"/>
                </a:lnTo>
                <a:lnTo>
                  <a:pt x="253" y="53"/>
                </a:lnTo>
                <a:lnTo>
                  <a:pt x="260" y="54"/>
                </a:lnTo>
                <a:lnTo>
                  <a:pt x="273" y="59"/>
                </a:lnTo>
                <a:lnTo>
                  <a:pt x="284" y="66"/>
                </a:lnTo>
                <a:lnTo>
                  <a:pt x="296" y="74"/>
                </a:lnTo>
                <a:lnTo>
                  <a:pt x="307" y="82"/>
                </a:lnTo>
                <a:lnTo>
                  <a:pt x="328" y="99"/>
                </a:lnTo>
                <a:lnTo>
                  <a:pt x="328" y="99"/>
                </a:lnTo>
                <a:lnTo>
                  <a:pt x="336" y="128"/>
                </a:lnTo>
                <a:lnTo>
                  <a:pt x="343" y="156"/>
                </a:lnTo>
                <a:lnTo>
                  <a:pt x="353" y="183"/>
                </a:lnTo>
                <a:lnTo>
                  <a:pt x="362" y="210"/>
                </a:lnTo>
                <a:lnTo>
                  <a:pt x="383" y="262"/>
                </a:lnTo>
                <a:lnTo>
                  <a:pt x="404" y="313"/>
                </a:lnTo>
                <a:lnTo>
                  <a:pt x="426" y="364"/>
                </a:lnTo>
                <a:lnTo>
                  <a:pt x="446" y="415"/>
                </a:lnTo>
                <a:lnTo>
                  <a:pt x="455" y="441"/>
                </a:lnTo>
                <a:lnTo>
                  <a:pt x="463" y="468"/>
                </a:lnTo>
                <a:lnTo>
                  <a:pt x="472" y="494"/>
                </a:lnTo>
                <a:lnTo>
                  <a:pt x="478" y="521"/>
                </a:lnTo>
                <a:lnTo>
                  <a:pt x="478" y="521"/>
                </a:lnTo>
                <a:lnTo>
                  <a:pt x="490" y="528"/>
                </a:lnTo>
                <a:lnTo>
                  <a:pt x="502" y="534"/>
                </a:lnTo>
                <a:lnTo>
                  <a:pt x="514" y="540"/>
                </a:lnTo>
                <a:lnTo>
                  <a:pt x="526" y="547"/>
                </a:lnTo>
                <a:lnTo>
                  <a:pt x="526" y="547"/>
                </a:lnTo>
                <a:lnTo>
                  <a:pt x="560" y="612"/>
                </a:lnTo>
                <a:lnTo>
                  <a:pt x="595" y="680"/>
                </a:lnTo>
                <a:lnTo>
                  <a:pt x="595" y="680"/>
                </a:lnTo>
                <a:lnTo>
                  <a:pt x="613" y="747"/>
                </a:lnTo>
                <a:lnTo>
                  <a:pt x="631" y="817"/>
                </a:lnTo>
                <a:lnTo>
                  <a:pt x="631" y="817"/>
                </a:lnTo>
                <a:lnTo>
                  <a:pt x="630" y="826"/>
                </a:lnTo>
                <a:lnTo>
                  <a:pt x="630" y="836"/>
                </a:lnTo>
                <a:lnTo>
                  <a:pt x="630" y="855"/>
                </a:lnTo>
                <a:lnTo>
                  <a:pt x="632" y="899"/>
                </a:lnTo>
                <a:lnTo>
                  <a:pt x="632" y="920"/>
                </a:lnTo>
                <a:lnTo>
                  <a:pt x="630" y="943"/>
                </a:lnTo>
                <a:lnTo>
                  <a:pt x="628" y="955"/>
                </a:lnTo>
                <a:lnTo>
                  <a:pt x="626" y="965"/>
                </a:lnTo>
                <a:lnTo>
                  <a:pt x="622" y="976"/>
                </a:lnTo>
                <a:lnTo>
                  <a:pt x="617" y="987"/>
                </a:lnTo>
                <a:lnTo>
                  <a:pt x="617" y="987"/>
                </a:lnTo>
                <a:lnTo>
                  <a:pt x="620" y="989"/>
                </a:lnTo>
                <a:lnTo>
                  <a:pt x="623" y="992"/>
                </a:lnTo>
                <a:lnTo>
                  <a:pt x="626" y="1001"/>
                </a:lnTo>
                <a:lnTo>
                  <a:pt x="628" y="1011"/>
                </a:lnTo>
                <a:lnTo>
                  <a:pt x="631" y="1022"/>
                </a:lnTo>
                <a:lnTo>
                  <a:pt x="634" y="1034"/>
                </a:lnTo>
                <a:lnTo>
                  <a:pt x="637" y="1045"/>
                </a:lnTo>
                <a:lnTo>
                  <a:pt x="641" y="1054"/>
                </a:lnTo>
                <a:lnTo>
                  <a:pt x="643" y="1059"/>
                </a:lnTo>
                <a:lnTo>
                  <a:pt x="646" y="1062"/>
                </a:lnTo>
                <a:lnTo>
                  <a:pt x="646" y="1062"/>
                </a:lnTo>
                <a:lnTo>
                  <a:pt x="644" y="1069"/>
                </a:lnTo>
                <a:lnTo>
                  <a:pt x="645" y="1076"/>
                </a:lnTo>
                <a:lnTo>
                  <a:pt x="646" y="1082"/>
                </a:lnTo>
                <a:lnTo>
                  <a:pt x="651" y="1089"/>
                </a:lnTo>
                <a:lnTo>
                  <a:pt x="651" y="1089"/>
                </a:lnTo>
                <a:lnTo>
                  <a:pt x="655" y="1073"/>
                </a:lnTo>
                <a:lnTo>
                  <a:pt x="657" y="1054"/>
                </a:lnTo>
                <a:lnTo>
                  <a:pt x="659" y="1036"/>
                </a:lnTo>
                <a:lnTo>
                  <a:pt x="659" y="1018"/>
                </a:lnTo>
                <a:lnTo>
                  <a:pt x="660" y="982"/>
                </a:lnTo>
                <a:lnTo>
                  <a:pt x="660" y="964"/>
                </a:lnTo>
                <a:lnTo>
                  <a:pt x="661" y="947"/>
                </a:lnTo>
                <a:lnTo>
                  <a:pt x="661" y="947"/>
                </a:lnTo>
                <a:lnTo>
                  <a:pt x="664" y="931"/>
                </a:lnTo>
                <a:lnTo>
                  <a:pt x="667" y="915"/>
                </a:lnTo>
                <a:lnTo>
                  <a:pt x="670" y="898"/>
                </a:lnTo>
                <a:lnTo>
                  <a:pt x="671" y="881"/>
                </a:lnTo>
                <a:lnTo>
                  <a:pt x="671" y="881"/>
                </a:lnTo>
                <a:lnTo>
                  <a:pt x="672" y="852"/>
                </a:lnTo>
                <a:lnTo>
                  <a:pt x="671" y="823"/>
                </a:lnTo>
                <a:lnTo>
                  <a:pt x="672" y="795"/>
                </a:lnTo>
                <a:lnTo>
                  <a:pt x="673" y="781"/>
                </a:lnTo>
                <a:lnTo>
                  <a:pt x="675" y="768"/>
                </a:lnTo>
                <a:lnTo>
                  <a:pt x="675" y="768"/>
                </a:lnTo>
                <a:lnTo>
                  <a:pt x="677" y="765"/>
                </a:lnTo>
                <a:lnTo>
                  <a:pt x="680" y="761"/>
                </a:lnTo>
                <a:lnTo>
                  <a:pt x="682" y="758"/>
                </a:lnTo>
                <a:lnTo>
                  <a:pt x="684" y="755"/>
                </a:lnTo>
                <a:lnTo>
                  <a:pt x="684" y="755"/>
                </a:lnTo>
                <a:lnTo>
                  <a:pt x="685" y="747"/>
                </a:lnTo>
                <a:lnTo>
                  <a:pt x="686" y="740"/>
                </a:lnTo>
                <a:lnTo>
                  <a:pt x="686" y="726"/>
                </a:lnTo>
                <a:lnTo>
                  <a:pt x="687" y="718"/>
                </a:lnTo>
                <a:lnTo>
                  <a:pt x="688" y="711"/>
                </a:lnTo>
                <a:lnTo>
                  <a:pt x="690" y="704"/>
                </a:lnTo>
                <a:lnTo>
                  <a:pt x="695" y="698"/>
                </a:lnTo>
                <a:lnTo>
                  <a:pt x="695" y="698"/>
                </a:lnTo>
                <a:lnTo>
                  <a:pt x="692" y="687"/>
                </a:lnTo>
                <a:lnTo>
                  <a:pt x="692" y="677"/>
                </a:lnTo>
                <a:lnTo>
                  <a:pt x="694" y="668"/>
                </a:lnTo>
                <a:lnTo>
                  <a:pt x="699" y="658"/>
                </a:lnTo>
                <a:lnTo>
                  <a:pt x="699" y="658"/>
                </a:lnTo>
                <a:lnTo>
                  <a:pt x="692" y="651"/>
                </a:lnTo>
                <a:lnTo>
                  <a:pt x="690" y="646"/>
                </a:lnTo>
                <a:lnTo>
                  <a:pt x="688" y="642"/>
                </a:lnTo>
                <a:lnTo>
                  <a:pt x="688" y="642"/>
                </a:lnTo>
                <a:lnTo>
                  <a:pt x="688" y="635"/>
                </a:lnTo>
                <a:lnTo>
                  <a:pt x="690" y="629"/>
                </a:lnTo>
                <a:lnTo>
                  <a:pt x="694" y="625"/>
                </a:lnTo>
                <a:lnTo>
                  <a:pt x="698" y="622"/>
                </a:lnTo>
                <a:lnTo>
                  <a:pt x="706" y="614"/>
                </a:lnTo>
                <a:lnTo>
                  <a:pt x="710" y="611"/>
                </a:lnTo>
                <a:lnTo>
                  <a:pt x="713" y="607"/>
                </a:lnTo>
                <a:lnTo>
                  <a:pt x="713" y="607"/>
                </a:lnTo>
                <a:lnTo>
                  <a:pt x="713" y="600"/>
                </a:lnTo>
                <a:lnTo>
                  <a:pt x="712" y="594"/>
                </a:lnTo>
                <a:lnTo>
                  <a:pt x="714" y="580"/>
                </a:lnTo>
                <a:lnTo>
                  <a:pt x="716" y="565"/>
                </a:lnTo>
                <a:lnTo>
                  <a:pt x="720" y="549"/>
                </a:lnTo>
                <a:lnTo>
                  <a:pt x="723" y="532"/>
                </a:lnTo>
                <a:lnTo>
                  <a:pt x="727" y="515"/>
                </a:lnTo>
                <a:lnTo>
                  <a:pt x="729" y="496"/>
                </a:lnTo>
                <a:lnTo>
                  <a:pt x="730" y="478"/>
                </a:lnTo>
                <a:lnTo>
                  <a:pt x="730" y="478"/>
                </a:lnTo>
                <a:lnTo>
                  <a:pt x="734" y="472"/>
                </a:lnTo>
                <a:lnTo>
                  <a:pt x="736" y="470"/>
                </a:lnTo>
                <a:lnTo>
                  <a:pt x="740" y="468"/>
                </a:lnTo>
                <a:lnTo>
                  <a:pt x="740" y="468"/>
                </a:lnTo>
                <a:lnTo>
                  <a:pt x="736" y="465"/>
                </a:lnTo>
                <a:lnTo>
                  <a:pt x="734" y="462"/>
                </a:lnTo>
                <a:lnTo>
                  <a:pt x="732" y="459"/>
                </a:lnTo>
                <a:lnTo>
                  <a:pt x="730" y="456"/>
                </a:lnTo>
                <a:lnTo>
                  <a:pt x="729" y="448"/>
                </a:lnTo>
                <a:lnTo>
                  <a:pt x="730" y="443"/>
                </a:lnTo>
                <a:lnTo>
                  <a:pt x="730" y="443"/>
                </a:lnTo>
                <a:lnTo>
                  <a:pt x="713" y="426"/>
                </a:lnTo>
                <a:lnTo>
                  <a:pt x="697" y="408"/>
                </a:lnTo>
                <a:lnTo>
                  <a:pt x="682" y="389"/>
                </a:lnTo>
                <a:lnTo>
                  <a:pt x="666" y="372"/>
                </a:lnTo>
                <a:lnTo>
                  <a:pt x="666" y="372"/>
                </a:lnTo>
                <a:lnTo>
                  <a:pt x="664" y="364"/>
                </a:lnTo>
                <a:lnTo>
                  <a:pt x="660" y="355"/>
                </a:lnTo>
                <a:lnTo>
                  <a:pt x="654" y="340"/>
                </a:lnTo>
                <a:lnTo>
                  <a:pt x="646" y="324"/>
                </a:lnTo>
                <a:lnTo>
                  <a:pt x="644" y="317"/>
                </a:lnTo>
                <a:lnTo>
                  <a:pt x="642" y="307"/>
                </a:lnTo>
                <a:lnTo>
                  <a:pt x="642" y="307"/>
                </a:lnTo>
                <a:lnTo>
                  <a:pt x="641" y="298"/>
                </a:lnTo>
                <a:lnTo>
                  <a:pt x="641" y="289"/>
                </a:lnTo>
                <a:lnTo>
                  <a:pt x="643" y="271"/>
                </a:lnTo>
                <a:lnTo>
                  <a:pt x="646" y="251"/>
                </a:lnTo>
                <a:lnTo>
                  <a:pt x="651" y="232"/>
                </a:lnTo>
                <a:lnTo>
                  <a:pt x="657" y="214"/>
                </a:lnTo>
                <a:lnTo>
                  <a:pt x="665" y="196"/>
                </a:lnTo>
                <a:lnTo>
                  <a:pt x="672" y="180"/>
                </a:lnTo>
                <a:lnTo>
                  <a:pt x="680" y="165"/>
                </a:lnTo>
                <a:lnTo>
                  <a:pt x="680" y="165"/>
                </a:lnTo>
                <a:lnTo>
                  <a:pt x="684" y="158"/>
                </a:lnTo>
                <a:lnTo>
                  <a:pt x="691" y="153"/>
                </a:lnTo>
                <a:lnTo>
                  <a:pt x="707" y="139"/>
                </a:lnTo>
                <a:lnTo>
                  <a:pt x="715" y="131"/>
                </a:lnTo>
                <a:lnTo>
                  <a:pt x="721" y="124"/>
                </a:lnTo>
                <a:lnTo>
                  <a:pt x="723" y="120"/>
                </a:lnTo>
                <a:lnTo>
                  <a:pt x="726" y="115"/>
                </a:lnTo>
                <a:lnTo>
                  <a:pt x="726" y="111"/>
                </a:lnTo>
                <a:lnTo>
                  <a:pt x="726" y="106"/>
                </a:lnTo>
                <a:lnTo>
                  <a:pt x="726" y="106"/>
                </a:lnTo>
                <a:lnTo>
                  <a:pt x="730" y="106"/>
                </a:lnTo>
                <a:lnTo>
                  <a:pt x="733" y="105"/>
                </a:lnTo>
                <a:lnTo>
                  <a:pt x="736" y="100"/>
                </a:lnTo>
                <a:lnTo>
                  <a:pt x="738" y="96"/>
                </a:lnTo>
                <a:lnTo>
                  <a:pt x="743" y="87"/>
                </a:lnTo>
                <a:lnTo>
                  <a:pt x="746" y="83"/>
                </a:lnTo>
                <a:lnTo>
                  <a:pt x="750" y="81"/>
                </a:lnTo>
                <a:lnTo>
                  <a:pt x="750" y="81"/>
                </a:lnTo>
                <a:lnTo>
                  <a:pt x="751" y="76"/>
                </a:lnTo>
                <a:lnTo>
                  <a:pt x="753" y="70"/>
                </a:lnTo>
                <a:lnTo>
                  <a:pt x="756" y="66"/>
                </a:lnTo>
                <a:lnTo>
                  <a:pt x="757" y="60"/>
                </a:lnTo>
                <a:lnTo>
                  <a:pt x="757" y="60"/>
                </a:lnTo>
                <a:lnTo>
                  <a:pt x="763" y="59"/>
                </a:lnTo>
                <a:lnTo>
                  <a:pt x="768" y="56"/>
                </a:lnTo>
                <a:lnTo>
                  <a:pt x="773" y="54"/>
                </a:lnTo>
                <a:lnTo>
                  <a:pt x="776" y="50"/>
                </a:lnTo>
                <a:lnTo>
                  <a:pt x="782" y="41"/>
                </a:lnTo>
                <a:lnTo>
                  <a:pt x="788" y="32"/>
                </a:lnTo>
                <a:lnTo>
                  <a:pt x="793" y="22"/>
                </a:lnTo>
                <a:lnTo>
                  <a:pt x="798" y="13"/>
                </a:lnTo>
                <a:lnTo>
                  <a:pt x="802" y="9"/>
                </a:lnTo>
                <a:lnTo>
                  <a:pt x="805" y="5"/>
                </a:lnTo>
                <a:lnTo>
                  <a:pt x="809" y="2"/>
                </a:lnTo>
                <a:lnTo>
                  <a:pt x="814" y="0"/>
                </a:lnTo>
                <a:lnTo>
                  <a:pt x="814" y="0"/>
                </a:lnTo>
                <a:lnTo>
                  <a:pt x="818" y="8"/>
                </a:lnTo>
                <a:lnTo>
                  <a:pt x="819" y="17"/>
                </a:lnTo>
                <a:lnTo>
                  <a:pt x="820" y="25"/>
                </a:lnTo>
                <a:lnTo>
                  <a:pt x="820" y="34"/>
                </a:lnTo>
                <a:lnTo>
                  <a:pt x="819" y="51"/>
                </a:lnTo>
                <a:lnTo>
                  <a:pt x="820" y="61"/>
                </a:lnTo>
                <a:lnTo>
                  <a:pt x="821" y="70"/>
                </a:lnTo>
                <a:lnTo>
                  <a:pt x="821" y="70"/>
                </a:lnTo>
                <a:lnTo>
                  <a:pt x="825" y="83"/>
                </a:lnTo>
                <a:lnTo>
                  <a:pt x="831" y="95"/>
                </a:lnTo>
                <a:lnTo>
                  <a:pt x="837" y="108"/>
                </a:lnTo>
                <a:lnTo>
                  <a:pt x="844" y="120"/>
                </a:lnTo>
                <a:lnTo>
                  <a:pt x="859" y="143"/>
                </a:lnTo>
                <a:lnTo>
                  <a:pt x="867" y="156"/>
                </a:lnTo>
                <a:lnTo>
                  <a:pt x="873" y="168"/>
                </a:lnTo>
                <a:lnTo>
                  <a:pt x="873" y="168"/>
                </a:lnTo>
                <a:lnTo>
                  <a:pt x="882" y="193"/>
                </a:lnTo>
                <a:lnTo>
                  <a:pt x="888" y="217"/>
                </a:lnTo>
                <a:lnTo>
                  <a:pt x="894" y="242"/>
                </a:lnTo>
                <a:lnTo>
                  <a:pt x="896" y="265"/>
                </a:lnTo>
                <a:lnTo>
                  <a:pt x="895" y="289"/>
                </a:lnTo>
                <a:lnTo>
                  <a:pt x="894" y="312"/>
                </a:lnTo>
                <a:lnTo>
                  <a:pt x="889" y="336"/>
                </a:lnTo>
                <a:lnTo>
                  <a:pt x="883" y="359"/>
                </a:lnTo>
                <a:lnTo>
                  <a:pt x="883" y="359"/>
                </a:lnTo>
                <a:lnTo>
                  <a:pt x="877" y="368"/>
                </a:lnTo>
                <a:lnTo>
                  <a:pt x="870" y="377"/>
                </a:lnTo>
                <a:lnTo>
                  <a:pt x="858" y="395"/>
                </a:lnTo>
                <a:lnTo>
                  <a:pt x="847" y="413"/>
                </a:lnTo>
                <a:lnTo>
                  <a:pt x="840" y="422"/>
                </a:lnTo>
                <a:lnTo>
                  <a:pt x="834" y="430"/>
                </a:lnTo>
                <a:lnTo>
                  <a:pt x="834" y="430"/>
                </a:lnTo>
                <a:lnTo>
                  <a:pt x="839" y="442"/>
                </a:lnTo>
                <a:lnTo>
                  <a:pt x="841" y="447"/>
                </a:lnTo>
                <a:lnTo>
                  <a:pt x="841" y="455"/>
                </a:lnTo>
                <a:lnTo>
                  <a:pt x="841" y="455"/>
                </a:lnTo>
                <a:lnTo>
                  <a:pt x="840" y="458"/>
                </a:lnTo>
                <a:lnTo>
                  <a:pt x="839" y="459"/>
                </a:lnTo>
                <a:lnTo>
                  <a:pt x="835" y="462"/>
                </a:lnTo>
                <a:lnTo>
                  <a:pt x="829" y="464"/>
                </a:lnTo>
                <a:lnTo>
                  <a:pt x="827" y="465"/>
                </a:lnTo>
                <a:lnTo>
                  <a:pt x="825" y="468"/>
                </a:lnTo>
                <a:lnTo>
                  <a:pt x="825" y="468"/>
                </a:lnTo>
                <a:lnTo>
                  <a:pt x="828" y="479"/>
                </a:lnTo>
                <a:lnTo>
                  <a:pt x="831" y="494"/>
                </a:lnTo>
                <a:lnTo>
                  <a:pt x="832" y="509"/>
                </a:lnTo>
                <a:lnTo>
                  <a:pt x="833" y="526"/>
                </a:lnTo>
                <a:lnTo>
                  <a:pt x="833" y="560"/>
                </a:lnTo>
                <a:lnTo>
                  <a:pt x="834" y="592"/>
                </a:lnTo>
                <a:lnTo>
                  <a:pt x="834" y="592"/>
                </a:lnTo>
                <a:lnTo>
                  <a:pt x="835" y="598"/>
                </a:lnTo>
                <a:lnTo>
                  <a:pt x="837" y="604"/>
                </a:lnTo>
                <a:lnTo>
                  <a:pt x="837" y="606"/>
                </a:lnTo>
                <a:lnTo>
                  <a:pt x="837" y="608"/>
                </a:lnTo>
                <a:lnTo>
                  <a:pt x="836" y="611"/>
                </a:lnTo>
                <a:lnTo>
                  <a:pt x="834" y="613"/>
                </a:lnTo>
                <a:lnTo>
                  <a:pt x="834" y="613"/>
                </a:lnTo>
                <a:lnTo>
                  <a:pt x="839" y="617"/>
                </a:lnTo>
                <a:lnTo>
                  <a:pt x="844" y="624"/>
                </a:lnTo>
                <a:lnTo>
                  <a:pt x="852" y="638"/>
                </a:lnTo>
                <a:lnTo>
                  <a:pt x="852" y="638"/>
                </a:lnTo>
                <a:lnTo>
                  <a:pt x="850" y="645"/>
                </a:lnTo>
                <a:lnTo>
                  <a:pt x="846" y="652"/>
                </a:lnTo>
                <a:lnTo>
                  <a:pt x="842" y="658"/>
                </a:lnTo>
                <a:lnTo>
                  <a:pt x="840" y="665"/>
                </a:lnTo>
                <a:lnTo>
                  <a:pt x="840" y="665"/>
                </a:lnTo>
                <a:lnTo>
                  <a:pt x="839" y="671"/>
                </a:lnTo>
                <a:lnTo>
                  <a:pt x="839" y="676"/>
                </a:lnTo>
                <a:lnTo>
                  <a:pt x="841" y="688"/>
                </a:lnTo>
                <a:lnTo>
                  <a:pt x="844" y="701"/>
                </a:lnTo>
                <a:lnTo>
                  <a:pt x="846" y="713"/>
                </a:lnTo>
                <a:lnTo>
                  <a:pt x="846" y="713"/>
                </a:lnTo>
                <a:lnTo>
                  <a:pt x="846" y="721"/>
                </a:lnTo>
                <a:lnTo>
                  <a:pt x="843" y="730"/>
                </a:lnTo>
                <a:lnTo>
                  <a:pt x="842" y="738"/>
                </a:lnTo>
                <a:lnTo>
                  <a:pt x="841" y="748"/>
                </a:lnTo>
                <a:lnTo>
                  <a:pt x="841" y="748"/>
                </a:lnTo>
                <a:lnTo>
                  <a:pt x="843" y="773"/>
                </a:lnTo>
                <a:lnTo>
                  <a:pt x="844" y="797"/>
                </a:lnTo>
                <a:lnTo>
                  <a:pt x="846" y="822"/>
                </a:lnTo>
                <a:lnTo>
                  <a:pt x="846" y="834"/>
                </a:lnTo>
                <a:lnTo>
                  <a:pt x="843" y="846"/>
                </a:lnTo>
                <a:lnTo>
                  <a:pt x="843" y="846"/>
                </a:lnTo>
                <a:lnTo>
                  <a:pt x="844" y="849"/>
                </a:lnTo>
                <a:lnTo>
                  <a:pt x="843" y="851"/>
                </a:lnTo>
                <a:lnTo>
                  <a:pt x="842" y="852"/>
                </a:lnTo>
                <a:lnTo>
                  <a:pt x="841" y="853"/>
                </a:lnTo>
                <a:lnTo>
                  <a:pt x="838" y="855"/>
                </a:lnTo>
                <a:lnTo>
                  <a:pt x="836" y="856"/>
                </a:lnTo>
                <a:lnTo>
                  <a:pt x="836" y="858"/>
                </a:lnTo>
                <a:lnTo>
                  <a:pt x="836" y="858"/>
                </a:lnTo>
                <a:lnTo>
                  <a:pt x="844" y="884"/>
                </a:lnTo>
                <a:lnTo>
                  <a:pt x="855" y="909"/>
                </a:lnTo>
                <a:lnTo>
                  <a:pt x="877" y="958"/>
                </a:lnTo>
                <a:lnTo>
                  <a:pt x="877" y="958"/>
                </a:lnTo>
                <a:lnTo>
                  <a:pt x="880" y="953"/>
                </a:lnTo>
                <a:lnTo>
                  <a:pt x="882" y="946"/>
                </a:lnTo>
                <a:lnTo>
                  <a:pt x="885" y="931"/>
                </a:lnTo>
                <a:lnTo>
                  <a:pt x="885" y="916"/>
                </a:lnTo>
                <a:lnTo>
                  <a:pt x="885" y="903"/>
                </a:lnTo>
                <a:lnTo>
                  <a:pt x="885" y="903"/>
                </a:lnTo>
                <a:lnTo>
                  <a:pt x="894" y="878"/>
                </a:lnTo>
                <a:lnTo>
                  <a:pt x="900" y="851"/>
                </a:lnTo>
                <a:lnTo>
                  <a:pt x="903" y="837"/>
                </a:lnTo>
                <a:lnTo>
                  <a:pt x="906" y="823"/>
                </a:lnTo>
                <a:lnTo>
                  <a:pt x="907" y="810"/>
                </a:lnTo>
                <a:lnTo>
                  <a:pt x="907" y="797"/>
                </a:lnTo>
                <a:lnTo>
                  <a:pt x="907" y="797"/>
                </a:lnTo>
                <a:lnTo>
                  <a:pt x="911" y="791"/>
                </a:lnTo>
                <a:lnTo>
                  <a:pt x="913" y="788"/>
                </a:lnTo>
                <a:lnTo>
                  <a:pt x="916" y="786"/>
                </a:lnTo>
                <a:lnTo>
                  <a:pt x="916" y="786"/>
                </a:lnTo>
                <a:lnTo>
                  <a:pt x="915" y="775"/>
                </a:lnTo>
                <a:lnTo>
                  <a:pt x="916" y="763"/>
                </a:lnTo>
                <a:lnTo>
                  <a:pt x="919" y="736"/>
                </a:lnTo>
                <a:lnTo>
                  <a:pt x="920" y="722"/>
                </a:lnTo>
                <a:lnTo>
                  <a:pt x="922" y="708"/>
                </a:lnTo>
                <a:lnTo>
                  <a:pt x="922" y="695"/>
                </a:lnTo>
                <a:lnTo>
                  <a:pt x="920" y="682"/>
                </a:lnTo>
                <a:lnTo>
                  <a:pt x="920" y="682"/>
                </a:lnTo>
                <a:lnTo>
                  <a:pt x="924" y="680"/>
                </a:lnTo>
                <a:lnTo>
                  <a:pt x="926" y="677"/>
                </a:lnTo>
                <a:lnTo>
                  <a:pt x="930" y="671"/>
                </a:lnTo>
                <a:lnTo>
                  <a:pt x="931" y="669"/>
                </a:lnTo>
                <a:lnTo>
                  <a:pt x="933" y="667"/>
                </a:lnTo>
                <a:lnTo>
                  <a:pt x="937" y="666"/>
                </a:lnTo>
                <a:lnTo>
                  <a:pt x="940" y="667"/>
                </a:lnTo>
                <a:lnTo>
                  <a:pt x="940" y="667"/>
                </a:lnTo>
                <a:lnTo>
                  <a:pt x="949" y="646"/>
                </a:lnTo>
                <a:lnTo>
                  <a:pt x="958" y="625"/>
                </a:lnTo>
                <a:lnTo>
                  <a:pt x="965" y="602"/>
                </a:lnTo>
                <a:lnTo>
                  <a:pt x="973" y="580"/>
                </a:lnTo>
                <a:lnTo>
                  <a:pt x="986" y="536"/>
                </a:lnTo>
                <a:lnTo>
                  <a:pt x="992" y="515"/>
                </a:lnTo>
                <a:lnTo>
                  <a:pt x="1000" y="494"/>
                </a:lnTo>
                <a:lnTo>
                  <a:pt x="1000" y="494"/>
                </a:lnTo>
                <a:lnTo>
                  <a:pt x="995" y="487"/>
                </a:lnTo>
                <a:lnTo>
                  <a:pt x="991" y="479"/>
                </a:lnTo>
                <a:lnTo>
                  <a:pt x="991" y="479"/>
                </a:lnTo>
                <a:lnTo>
                  <a:pt x="993" y="476"/>
                </a:lnTo>
                <a:lnTo>
                  <a:pt x="994" y="472"/>
                </a:lnTo>
                <a:lnTo>
                  <a:pt x="1000" y="465"/>
                </a:lnTo>
                <a:lnTo>
                  <a:pt x="1000" y="465"/>
                </a:lnTo>
                <a:lnTo>
                  <a:pt x="992" y="453"/>
                </a:lnTo>
                <a:lnTo>
                  <a:pt x="988" y="447"/>
                </a:lnTo>
                <a:lnTo>
                  <a:pt x="983" y="443"/>
                </a:lnTo>
                <a:lnTo>
                  <a:pt x="983" y="443"/>
                </a:lnTo>
                <a:lnTo>
                  <a:pt x="977" y="408"/>
                </a:lnTo>
                <a:lnTo>
                  <a:pt x="975" y="393"/>
                </a:lnTo>
                <a:lnTo>
                  <a:pt x="971" y="375"/>
                </a:lnTo>
                <a:lnTo>
                  <a:pt x="971" y="375"/>
                </a:lnTo>
                <a:lnTo>
                  <a:pt x="975" y="345"/>
                </a:lnTo>
                <a:lnTo>
                  <a:pt x="983" y="311"/>
                </a:lnTo>
                <a:lnTo>
                  <a:pt x="987" y="294"/>
                </a:lnTo>
                <a:lnTo>
                  <a:pt x="992" y="278"/>
                </a:lnTo>
                <a:lnTo>
                  <a:pt x="998" y="262"/>
                </a:lnTo>
                <a:lnTo>
                  <a:pt x="1004" y="247"/>
                </a:lnTo>
                <a:lnTo>
                  <a:pt x="1004" y="247"/>
                </a:lnTo>
                <a:lnTo>
                  <a:pt x="1008" y="245"/>
                </a:lnTo>
                <a:lnTo>
                  <a:pt x="1014" y="243"/>
                </a:lnTo>
                <a:lnTo>
                  <a:pt x="1024" y="242"/>
                </a:lnTo>
                <a:lnTo>
                  <a:pt x="1036" y="242"/>
                </a:lnTo>
                <a:lnTo>
                  <a:pt x="1047" y="243"/>
                </a:lnTo>
                <a:lnTo>
                  <a:pt x="1070" y="246"/>
                </a:lnTo>
                <a:lnTo>
                  <a:pt x="1081" y="247"/>
                </a:lnTo>
                <a:lnTo>
                  <a:pt x="1091" y="245"/>
                </a:lnTo>
                <a:lnTo>
                  <a:pt x="1091" y="245"/>
                </a:lnTo>
                <a:lnTo>
                  <a:pt x="1096" y="249"/>
                </a:lnTo>
                <a:lnTo>
                  <a:pt x="1100" y="252"/>
                </a:lnTo>
                <a:lnTo>
                  <a:pt x="1112" y="258"/>
                </a:lnTo>
                <a:lnTo>
                  <a:pt x="1124" y="262"/>
                </a:lnTo>
                <a:lnTo>
                  <a:pt x="1135" y="268"/>
                </a:lnTo>
                <a:lnTo>
                  <a:pt x="1135" y="268"/>
                </a:lnTo>
                <a:lnTo>
                  <a:pt x="1136" y="294"/>
                </a:lnTo>
                <a:lnTo>
                  <a:pt x="1136" y="322"/>
                </a:lnTo>
                <a:lnTo>
                  <a:pt x="1135" y="350"/>
                </a:lnTo>
                <a:lnTo>
                  <a:pt x="1130" y="377"/>
                </a:lnTo>
                <a:lnTo>
                  <a:pt x="1127" y="390"/>
                </a:lnTo>
                <a:lnTo>
                  <a:pt x="1123" y="403"/>
                </a:lnTo>
                <a:lnTo>
                  <a:pt x="1119" y="416"/>
                </a:lnTo>
                <a:lnTo>
                  <a:pt x="1113" y="429"/>
                </a:lnTo>
                <a:lnTo>
                  <a:pt x="1108" y="441"/>
                </a:lnTo>
                <a:lnTo>
                  <a:pt x="1101" y="453"/>
                </a:lnTo>
                <a:lnTo>
                  <a:pt x="1093" y="463"/>
                </a:lnTo>
                <a:lnTo>
                  <a:pt x="1084" y="474"/>
                </a:lnTo>
                <a:lnTo>
                  <a:pt x="1084" y="474"/>
                </a:lnTo>
                <a:lnTo>
                  <a:pt x="1085" y="477"/>
                </a:lnTo>
                <a:lnTo>
                  <a:pt x="1088" y="479"/>
                </a:lnTo>
                <a:lnTo>
                  <a:pt x="1093" y="481"/>
                </a:lnTo>
                <a:lnTo>
                  <a:pt x="1098" y="485"/>
                </a:lnTo>
                <a:lnTo>
                  <a:pt x="1100" y="487"/>
                </a:lnTo>
                <a:lnTo>
                  <a:pt x="1101" y="490"/>
                </a:lnTo>
                <a:lnTo>
                  <a:pt x="1101" y="490"/>
                </a:lnTo>
                <a:lnTo>
                  <a:pt x="1098" y="498"/>
                </a:lnTo>
                <a:lnTo>
                  <a:pt x="1096" y="502"/>
                </a:lnTo>
                <a:lnTo>
                  <a:pt x="1094" y="504"/>
                </a:lnTo>
                <a:lnTo>
                  <a:pt x="1091" y="506"/>
                </a:lnTo>
                <a:lnTo>
                  <a:pt x="1086" y="508"/>
                </a:lnTo>
                <a:lnTo>
                  <a:pt x="1082" y="509"/>
                </a:lnTo>
                <a:lnTo>
                  <a:pt x="1077" y="509"/>
                </a:lnTo>
                <a:lnTo>
                  <a:pt x="1077" y="509"/>
                </a:lnTo>
                <a:lnTo>
                  <a:pt x="1075" y="550"/>
                </a:lnTo>
                <a:lnTo>
                  <a:pt x="1074" y="594"/>
                </a:lnTo>
                <a:lnTo>
                  <a:pt x="1074" y="639"/>
                </a:lnTo>
                <a:lnTo>
                  <a:pt x="1073" y="682"/>
                </a:lnTo>
                <a:lnTo>
                  <a:pt x="1073" y="682"/>
                </a:lnTo>
                <a:lnTo>
                  <a:pt x="1078" y="683"/>
                </a:lnTo>
                <a:lnTo>
                  <a:pt x="1083" y="686"/>
                </a:lnTo>
                <a:lnTo>
                  <a:pt x="1089" y="690"/>
                </a:lnTo>
                <a:lnTo>
                  <a:pt x="1090" y="693"/>
                </a:lnTo>
                <a:lnTo>
                  <a:pt x="1091" y="696"/>
                </a:lnTo>
                <a:lnTo>
                  <a:pt x="1091" y="696"/>
                </a:lnTo>
                <a:lnTo>
                  <a:pt x="1091" y="699"/>
                </a:lnTo>
                <a:lnTo>
                  <a:pt x="1091" y="702"/>
                </a:lnTo>
                <a:lnTo>
                  <a:pt x="1086" y="707"/>
                </a:lnTo>
                <a:lnTo>
                  <a:pt x="1081" y="713"/>
                </a:lnTo>
                <a:lnTo>
                  <a:pt x="1077" y="719"/>
                </a:lnTo>
                <a:lnTo>
                  <a:pt x="1077" y="719"/>
                </a:lnTo>
                <a:lnTo>
                  <a:pt x="1070" y="733"/>
                </a:lnTo>
                <a:lnTo>
                  <a:pt x="1066" y="747"/>
                </a:lnTo>
                <a:lnTo>
                  <a:pt x="1063" y="762"/>
                </a:lnTo>
                <a:lnTo>
                  <a:pt x="1062" y="776"/>
                </a:lnTo>
                <a:lnTo>
                  <a:pt x="1060" y="805"/>
                </a:lnTo>
                <a:lnTo>
                  <a:pt x="1059" y="819"/>
                </a:lnTo>
                <a:lnTo>
                  <a:pt x="1055" y="833"/>
                </a:lnTo>
                <a:lnTo>
                  <a:pt x="1055" y="833"/>
                </a:lnTo>
                <a:lnTo>
                  <a:pt x="1052" y="847"/>
                </a:lnTo>
                <a:lnTo>
                  <a:pt x="1048" y="861"/>
                </a:lnTo>
                <a:lnTo>
                  <a:pt x="1038" y="886"/>
                </a:lnTo>
                <a:lnTo>
                  <a:pt x="1034" y="899"/>
                </a:lnTo>
                <a:lnTo>
                  <a:pt x="1030" y="911"/>
                </a:lnTo>
                <a:lnTo>
                  <a:pt x="1028" y="924"/>
                </a:lnTo>
                <a:lnTo>
                  <a:pt x="1026" y="937"/>
                </a:lnTo>
                <a:lnTo>
                  <a:pt x="1026" y="937"/>
                </a:lnTo>
                <a:lnTo>
                  <a:pt x="1034" y="931"/>
                </a:lnTo>
                <a:lnTo>
                  <a:pt x="1041" y="925"/>
                </a:lnTo>
                <a:lnTo>
                  <a:pt x="1047" y="917"/>
                </a:lnTo>
                <a:lnTo>
                  <a:pt x="1053" y="910"/>
                </a:lnTo>
                <a:lnTo>
                  <a:pt x="1064" y="893"/>
                </a:lnTo>
                <a:lnTo>
                  <a:pt x="1075" y="874"/>
                </a:lnTo>
                <a:lnTo>
                  <a:pt x="1075" y="874"/>
                </a:lnTo>
                <a:lnTo>
                  <a:pt x="1085" y="857"/>
                </a:lnTo>
                <a:lnTo>
                  <a:pt x="1095" y="839"/>
                </a:lnTo>
                <a:lnTo>
                  <a:pt x="1095" y="839"/>
                </a:lnTo>
                <a:lnTo>
                  <a:pt x="1099" y="831"/>
                </a:lnTo>
                <a:lnTo>
                  <a:pt x="1104" y="821"/>
                </a:lnTo>
                <a:lnTo>
                  <a:pt x="1106" y="817"/>
                </a:lnTo>
                <a:lnTo>
                  <a:pt x="1110" y="814"/>
                </a:lnTo>
                <a:lnTo>
                  <a:pt x="1114" y="813"/>
                </a:lnTo>
                <a:lnTo>
                  <a:pt x="1120" y="814"/>
                </a:lnTo>
                <a:lnTo>
                  <a:pt x="1120" y="814"/>
                </a:lnTo>
                <a:lnTo>
                  <a:pt x="1127" y="866"/>
                </a:lnTo>
                <a:lnTo>
                  <a:pt x="1131" y="889"/>
                </a:lnTo>
                <a:lnTo>
                  <a:pt x="1136" y="913"/>
                </a:lnTo>
                <a:lnTo>
                  <a:pt x="1141" y="935"/>
                </a:lnTo>
                <a:lnTo>
                  <a:pt x="1147" y="957"/>
                </a:lnTo>
                <a:lnTo>
                  <a:pt x="1154" y="978"/>
                </a:lnTo>
                <a:lnTo>
                  <a:pt x="1161" y="1000"/>
                </a:lnTo>
                <a:lnTo>
                  <a:pt x="1161" y="1000"/>
                </a:lnTo>
                <a:lnTo>
                  <a:pt x="1156" y="1016"/>
                </a:lnTo>
                <a:lnTo>
                  <a:pt x="1152" y="1033"/>
                </a:lnTo>
                <a:lnTo>
                  <a:pt x="1147" y="1051"/>
                </a:lnTo>
                <a:lnTo>
                  <a:pt x="1144" y="1069"/>
                </a:lnTo>
                <a:lnTo>
                  <a:pt x="1139" y="1104"/>
                </a:lnTo>
                <a:lnTo>
                  <a:pt x="1136" y="1120"/>
                </a:lnTo>
                <a:lnTo>
                  <a:pt x="1132" y="1135"/>
                </a:lnTo>
                <a:lnTo>
                  <a:pt x="1132" y="1135"/>
                </a:lnTo>
                <a:lnTo>
                  <a:pt x="1134" y="1139"/>
                </a:lnTo>
                <a:lnTo>
                  <a:pt x="1134" y="1143"/>
                </a:lnTo>
                <a:lnTo>
                  <a:pt x="1132" y="1152"/>
                </a:lnTo>
                <a:lnTo>
                  <a:pt x="1130" y="1159"/>
                </a:lnTo>
                <a:lnTo>
                  <a:pt x="1128" y="1168"/>
                </a:lnTo>
                <a:lnTo>
                  <a:pt x="1128" y="1168"/>
                </a:lnTo>
                <a:lnTo>
                  <a:pt x="1120" y="1249"/>
                </a:lnTo>
                <a:lnTo>
                  <a:pt x="1110" y="1328"/>
                </a:lnTo>
                <a:lnTo>
                  <a:pt x="1099" y="1403"/>
                </a:lnTo>
                <a:lnTo>
                  <a:pt x="1094" y="1440"/>
                </a:lnTo>
                <a:lnTo>
                  <a:pt x="1086" y="1475"/>
                </a:lnTo>
                <a:lnTo>
                  <a:pt x="1086" y="1475"/>
                </a:lnTo>
                <a:lnTo>
                  <a:pt x="1093" y="1482"/>
                </a:lnTo>
                <a:lnTo>
                  <a:pt x="1098" y="1487"/>
                </a:lnTo>
                <a:lnTo>
                  <a:pt x="1105" y="1493"/>
                </a:lnTo>
                <a:lnTo>
                  <a:pt x="1110" y="1500"/>
                </a:lnTo>
                <a:lnTo>
                  <a:pt x="1110" y="1500"/>
                </a:lnTo>
                <a:lnTo>
                  <a:pt x="1108" y="1543"/>
                </a:lnTo>
                <a:lnTo>
                  <a:pt x="1106" y="1583"/>
                </a:lnTo>
                <a:lnTo>
                  <a:pt x="1099" y="1660"/>
                </a:lnTo>
                <a:lnTo>
                  <a:pt x="1095" y="1699"/>
                </a:lnTo>
                <a:lnTo>
                  <a:pt x="1093" y="1739"/>
                </a:lnTo>
                <a:lnTo>
                  <a:pt x="1090" y="1780"/>
                </a:lnTo>
                <a:lnTo>
                  <a:pt x="1089" y="1824"/>
                </a:lnTo>
                <a:lnTo>
                  <a:pt x="1089" y="1824"/>
                </a:lnTo>
                <a:lnTo>
                  <a:pt x="1090" y="1850"/>
                </a:lnTo>
                <a:lnTo>
                  <a:pt x="1090" y="1877"/>
                </a:lnTo>
                <a:lnTo>
                  <a:pt x="1090" y="1902"/>
                </a:lnTo>
                <a:lnTo>
                  <a:pt x="1089" y="1928"/>
                </a:lnTo>
                <a:lnTo>
                  <a:pt x="1089" y="1928"/>
                </a:lnTo>
                <a:lnTo>
                  <a:pt x="1086" y="1954"/>
                </a:lnTo>
                <a:lnTo>
                  <a:pt x="1082" y="1980"/>
                </a:lnTo>
                <a:lnTo>
                  <a:pt x="1079" y="2007"/>
                </a:lnTo>
                <a:lnTo>
                  <a:pt x="1077" y="2034"/>
                </a:lnTo>
                <a:lnTo>
                  <a:pt x="1077" y="2034"/>
                </a:lnTo>
                <a:lnTo>
                  <a:pt x="1071" y="2103"/>
                </a:lnTo>
                <a:lnTo>
                  <a:pt x="1066" y="2172"/>
                </a:lnTo>
                <a:lnTo>
                  <a:pt x="1062" y="2207"/>
                </a:lnTo>
                <a:lnTo>
                  <a:pt x="1058" y="2242"/>
                </a:lnTo>
                <a:lnTo>
                  <a:pt x="1052" y="2276"/>
                </a:lnTo>
                <a:lnTo>
                  <a:pt x="1046" y="2310"/>
                </a:lnTo>
                <a:lnTo>
                  <a:pt x="1046" y="2310"/>
                </a:lnTo>
                <a:lnTo>
                  <a:pt x="1045" y="2312"/>
                </a:lnTo>
                <a:lnTo>
                  <a:pt x="1044" y="2315"/>
                </a:lnTo>
                <a:lnTo>
                  <a:pt x="1039" y="2317"/>
                </a:lnTo>
                <a:lnTo>
                  <a:pt x="1036" y="2320"/>
                </a:lnTo>
                <a:lnTo>
                  <a:pt x="1034" y="2323"/>
                </a:lnTo>
                <a:lnTo>
                  <a:pt x="1033" y="2327"/>
                </a:lnTo>
                <a:lnTo>
                  <a:pt x="1033" y="2327"/>
                </a:lnTo>
                <a:lnTo>
                  <a:pt x="1023" y="2328"/>
                </a:lnTo>
                <a:lnTo>
                  <a:pt x="1014" y="2332"/>
                </a:lnTo>
                <a:lnTo>
                  <a:pt x="1005" y="2335"/>
                </a:lnTo>
                <a:lnTo>
                  <a:pt x="997" y="2339"/>
                </a:lnTo>
                <a:lnTo>
                  <a:pt x="978" y="2349"/>
                </a:lnTo>
                <a:lnTo>
                  <a:pt x="970" y="2352"/>
                </a:lnTo>
                <a:lnTo>
                  <a:pt x="960" y="2356"/>
                </a:lnTo>
                <a:lnTo>
                  <a:pt x="960" y="2356"/>
                </a:lnTo>
                <a:lnTo>
                  <a:pt x="944" y="2361"/>
                </a:lnTo>
                <a:lnTo>
                  <a:pt x="928" y="2365"/>
                </a:lnTo>
                <a:lnTo>
                  <a:pt x="892" y="2370"/>
                </a:lnTo>
                <a:lnTo>
                  <a:pt x="854" y="2377"/>
                </a:lnTo>
                <a:lnTo>
                  <a:pt x="817" y="2383"/>
                </a:lnTo>
                <a:lnTo>
                  <a:pt x="817" y="2383"/>
                </a:lnTo>
                <a:lnTo>
                  <a:pt x="800" y="2386"/>
                </a:lnTo>
                <a:lnTo>
                  <a:pt x="781" y="2387"/>
                </a:lnTo>
                <a:lnTo>
                  <a:pt x="762" y="2388"/>
                </a:lnTo>
                <a:lnTo>
                  <a:pt x="742" y="2387"/>
                </a:lnTo>
                <a:lnTo>
                  <a:pt x="742" y="2387"/>
                </a:lnTo>
                <a:lnTo>
                  <a:pt x="705" y="2384"/>
                </a:lnTo>
                <a:lnTo>
                  <a:pt x="669" y="2381"/>
                </a:lnTo>
                <a:lnTo>
                  <a:pt x="631" y="2377"/>
                </a:lnTo>
                <a:lnTo>
                  <a:pt x="594" y="2371"/>
                </a:lnTo>
                <a:lnTo>
                  <a:pt x="558" y="2365"/>
                </a:lnTo>
                <a:lnTo>
                  <a:pt x="522" y="2358"/>
                </a:lnTo>
                <a:lnTo>
                  <a:pt x="487" y="2352"/>
                </a:lnTo>
                <a:lnTo>
                  <a:pt x="454" y="2343"/>
                </a:lnTo>
                <a:lnTo>
                  <a:pt x="454" y="2343"/>
                </a:lnTo>
                <a:lnTo>
                  <a:pt x="410" y="2315"/>
                </a:lnTo>
                <a:lnTo>
                  <a:pt x="410" y="2315"/>
                </a:lnTo>
                <a:close/>
                <a:moveTo>
                  <a:pt x="827" y="187"/>
                </a:moveTo>
                <a:lnTo>
                  <a:pt x="827" y="187"/>
                </a:lnTo>
                <a:lnTo>
                  <a:pt x="821" y="177"/>
                </a:lnTo>
                <a:lnTo>
                  <a:pt x="817" y="166"/>
                </a:lnTo>
                <a:lnTo>
                  <a:pt x="813" y="154"/>
                </a:lnTo>
                <a:lnTo>
                  <a:pt x="811" y="142"/>
                </a:lnTo>
                <a:lnTo>
                  <a:pt x="807" y="119"/>
                </a:lnTo>
                <a:lnTo>
                  <a:pt x="805" y="107"/>
                </a:lnTo>
                <a:lnTo>
                  <a:pt x="801" y="95"/>
                </a:lnTo>
                <a:lnTo>
                  <a:pt x="801" y="95"/>
                </a:lnTo>
                <a:lnTo>
                  <a:pt x="801" y="112"/>
                </a:lnTo>
                <a:lnTo>
                  <a:pt x="800" y="133"/>
                </a:lnTo>
                <a:lnTo>
                  <a:pt x="796" y="178"/>
                </a:lnTo>
                <a:lnTo>
                  <a:pt x="796" y="178"/>
                </a:lnTo>
                <a:lnTo>
                  <a:pt x="791" y="147"/>
                </a:lnTo>
                <a:lnTo>
                  <a:pt x="789" y="131"/>
                </a:lnTo>
                <a:lnTo>
                  <a:pt x="788" y="114"/>
                </a:lnTo>
                <a:lnTo>
                  <a:pt x="788" y="98"/>
                </a:lnTo>
                <a:lnTo>
                  <a:pt x="789" y="82"/>
                </a:lnTo>
                <a:lnTo>
                  <a:pt x="791" y="67"/>
                </a:lnTo>
                <a:lnTo>
                  <a:pt x="794" y="54"/>
                </a:lnTo>
                <a:lnTo>
                  <a:pt x="794" y="54"/>
                </a:lnTo>
                <a:lnTo>
                  <a:pt x="779" y="76"/>
                </a:lnTo>
                <a:lnTo>
                  <a:pt x="763" y="97"/>
                </a:lnTo>
                <a:lnTo>
                  <a:pt x="747" y="119"/>
                </a:lnTo>
                <a:lnTo>
                  <a:pt x="732" y="142"/>
                </a:lnTo>
                <a:lnTo>
                  <a:pt x="726" y="153"/>
                </a:lnTo>
                <a:lnTo>
                  <a:pt x="719" y="166"/>
                </a:lnTo>
                <a:lnTo>
                  <a:pt x="714" y="177"/>
                </a:lnTo>
                <a:lnTo>
                  <a:pt x="708" y="190"/>
                </a:lnTo>
                <a:lnTo>
                  <a:pt x="704" y="204"/>
                </a:lnTo>
                <a:lnTo>
                  <a:pt x="701" y="218"/>
                </a:lnTo>
                <a:lnTo>
                  <a:pt x="699" y="232"/>
                </a:lnTo>
                <a:lnTo>
                  <a:pt x="699" y="247"/>
                </a:lnTo>
                <a:lnTo>
                  <a:pt x="699" y="247"/>
                </a:lnTo>
                <a:lnTo>
                  <a:pt x="696" y="247"/>
                </a:lnTo>
                <a:lnTo>
                  <a:pt x="694" y="246"/>
                </a:lnTo>
                <a:lnTo>
                  <a:pt x="692" y="246"/>
                </a:lnTo>
                <a:lnTo>
                  <a:pt x="690" y="247"/>
                </a:lnTo>
                <a:lnTo>
                  <a:pt x="690" y="247"/>
                </a:lnTo>
                <a:lnTo>
                  <a:pt x="690" y="261"/>
                </a:lnTo>
                <a:lnTo>
                  <a:pt x="691" y="274"/>
                </a:lnTo>
                <a:lnTo>
                  <a:pt x="692" y="287"/>
                </a:lnTo>
                <a:lnTo>
                  <a:pt x="692" y="294"/>
                </a:lnTo>
                <a:lnTo>
                  <a:pt x="692" y="302"/>
                </a:lnTo>
                <a:lnTo>
                  <a:pt x="692" y="302"/>
                </a:lnTo>
                <a:lnTo>
                  <a:pt x="688" y="297"/>
                </a:lnTo>
                <a:lnTo>
                  <a:pt x="685" y="293"/>
                </a:lnTo>
                <a:lnTo>
                  <a:pt x="682" y="288"/>
                </a:lnTo>
                <a:lnTo>
                  <a:pt x="680" y="282"/>
                </a:lnTo>
                <a:lnTo>
                  <a:pt x="677" y="271"/>
                </a:lnTo>
                <a:lnTo>
                  <a:pt x="676" y="257"/>
                </a:lnTo>
                <a:lnTo>
                  <a:pt x="677" y="242"/>
                </a:lnTo>
                <a:lnTo>
                  <a:pt x="677" y="227"/>
                </a:lnTo>
                <a:lnTo>
                  <a:pt x="680" y="200"/>
                </a:lnTo>
                <a:lnTo>
                  <a:pt x="680" y="200"/>
                </a:lnTo>
                <a:lnTo>
                  <a:pt x="671" y="215"/>
                </a:lnTo>
                <a:lnTo>
                  <a:pt x="665" y="231"/>
                </a:lnTo>
                <a:lnTo>
                  <a:pt x="660" y="248"/>
                </a:lnTo>
                <a:lnTo>
                  <a:pt x="657" y="264"/>
                </a:lnTo>
                <a:lnTo>
                  <a:pt x="657" y="281"/>
                </a:lnTo>
                <a:lnTo>
                  <a:pt x="658" y="297"/>
                </a:lnTo>
                <a:lnTo>
                  <a:pt x="660" y="313"/>
                </a:lnTo>
                <a:lnTo>
                  <a:pt x="665" y="329"/>
                </a:lnTo>
                <a:lnTo>
                  <a:pt x="670" y="344"/>
                </a:lnTo>
                <a:lnTo>
                  <a:pt x="677" y="359"/>
                </a:lnTo>
                <a:lnTo>
                  <a:pt x="685" y="373"/>
                </a:lnTo>
                <a:lnTo>
                  <a:pt x="694" y="386"/>
                </a:lnTo>
                <a:lnTo>
                  <a:pt x="703" y="398"/>
                </a:lnTo>
                <a:lnTo>
                  <a:pt x="714" y="410"/>
                </a:lnTo>
                <a:lnTo>
                  <a:pt x="725" y="419"/>
                </a:lnTo>
                <a:lnTo>
                  <a:pt x="735" y="428"/>
                </a:lnTo>
                <a:lnTo>
                  <a:pt x="735" y="428"/>
                </a:lnTo>
                <a:lnTo>
                  <a:pt x="747" y="426"/>
                </a:lnTo>
                <a:lnTo>
                  <a:pt x="753" y="426"/>
                </a:lnTo>
                <a:lnTo>
                  <a:pt x="761" y="426"/>
                </a:lnTo>
                <a:lnTo>
                  <a:pt x="761" y="426"/>
                </a:lnTo>
                <a:lnTo>
                  <a:pt x="753" y="392"/>
                </a:lnTo>
                <a:lnTo>
                  <a:pt x="751" y="374"/>
                </a:lnTo>
                <a:lnTo>
                  <a:pt x="750" y="356"/>
                </a:lnTo>
                <a:lnTo>
                  <a:pt x="750" y="340"/>
                </a:lnTo>
                <a:lnTo>
                  <a:pt x="752" y="324"/>
                </a:lnTo>
                <a:lnTo>
                  <a:pt x="755" y="318"/>
                </a:lnTo>
                <a:lnTo>
                  <a:pt x="757" y="310"/>
                </a:lnTo>
                <a:lnTo>
                  <a:pt x="761" y="305"/>
                </a:lnTo>
                <a:lnTo>
                  <a:pt x="765" y="299"/>
                </a:lnTo>
                <a:lnTo>
                  <a:pt x="765" y="299"/>
                </a:lnTo>
                <a:lnTo>
                  <a:pt x="763" y="331"/>
                </a:lnTo>
                <a:lnTo>
                  <a:pt x="762" y="347"/>
                </a:lnTo>
                <a:lnTo>
                  <a:pt x="763" y="362"/>
                </a:lnTo>
                <a:lnTo>
                  <a:pt x="765" y="378"/>
                </a:lnTo>
                <a:lnTo>
                  <a:pt x="768" y="392"/>
                </a:lnTo>
                <a:lnTo>
                  <a:pt x="773" y="405"/>
                </a:lnTo>
                <a:lnTo>
                  <a:pt x="779" y="417"/>
                </a:lnTo>
                <a:lnTo>
                  <a:pt x="779" y="417"/>
                </a:lnTo>
                <a:lnTo>
                  <a:pt x="782" y="404"/>
                </a:lnTo>
                <a:lnTo>
                  <a:pt x="785" y="392"/>
                </a:lnTo>
                <a:lnTo>
                  <a:pt x="787" y="366"/>
                </a:lnTo>
                <a:lnTo>
                  <a:pt x="789" y="353"/>
                </a:lnTo>
                <a:lnTo>
                  <a:pt x="791" y="340"/>
                </a:lnTo>
                <a:lnTo>
                  <a:pt x="794" y="326"/>
                </a:lnTo>
                <a:lnTo>
                  <a:pt x="798" y="313"/>
                </a:lnTo>
                <a:lnTo>
                  <a:pt x="798" y="313"/>
                </a:lnTo>
                <a:lnTo>
                  <a:pt x="800" y="326"/>
                </a:lnTo>
                <a:lnTo>
                  <a:pt x="801" y="340"/>
                </a:lnTo>
                <a:lnTo>
                  <a:pt x="800" y="368"/>
                </a:lnTo>
                <a:lnTo>
                  <a:pt x="796" y="422"/>
                </a:lnTo>
                <a:lnTo>
                  <a:pt x="796" y="422"/>
                </a:lnTo>
                <a:lnTo>
                  <a:pt x="803" y="422"/>
                </a:lnTo>
                <a:lnTo>
                  <a:pt x="808" y="423"/>
                </a:lnTo>
                <a:lnTo>
                  <a:pt x="817" y="426"/>
                </a:lnTo>
                <a:lnTo>
                  <a:pt x="817" y="426"/>
                </a:lnTo>
                <a:lnTo>
                  <a:pt x="831" y="410"/>
                </a:lnTo>
                <a:lnTo>
                  <a:pt x="843" y="392"/>
                </a:lnTo>
                <a:lnTo>
                  <a:pt x="855" y="372"/>
                </a:lnTo>
                <a:lnTo>
                  <a:pt x="866" y="351"/>
                </a:lnTo>
                <a:lnTo>
                  <a:pt x="869" y="340"/>
                </a:lnTo>
                <a:lnTo>
                  <a:pt x="873" y="328"/>
                </a:lnTo>
                <a:lnTo>
                  <a:pt x="877" y="317"/>
                </a:lnTo>
                <a:lnTo>
                  <a:pt x="879" y="304"/>
                </a:lnTo>
                <a:lnTo>
                  <a:pt x="880" y="291"/>
                </a:lnTo>
                <a:lnTo>
                  <a:pt x="881" y="278"/>
                </a:lnTo>
                <a:lnTo>
                  <a:pt x="880" y="265"/>
                </a:lnTo>
                <a:lnTo>
                  <a:pt x="879" y="251"/>
                </a:lnTo>
                <a:lnTo>
                  <a:pt x="879" y="251"/>
                </a:lnTo>
                <a:lnTo>
                  <a:pt x="876" y="230"/>
                </a:lnTo>
                <a:lnTo>
                  <a:pt x="870" y="210"/>
                </a:lnTo>
                <a:lnTo>
                  <a:pt x="863" y="190"/>
                </a:lnTo>
                <a:lnTo>
                  <a:pt x="854" y="172"/>
                </a:lnTo>
                <a:lnTo>
                  <a:pt x="846" y="154"/>
                </a:lnTo>
                <a:lnTo>
                  <a:pt x="836" y="138"/>
                </a:lnTo>
                <a:lnTo>
                  <a:pt x="826" y="123"/>
                </a:lnTo>
                <a:lnTo>
                  <a:pt x="817" y="110"/>
                </a:lnTo>
                <a:lnTo>
                  <a:pt x="817" y="110"/>
                </a:lnTo>
                <a:lnTo>
                  <a:pt x="821" y="128"/>
                </a:lnTo>
                <a:lnTo>
                  <a:pt x="825" y="147"/>
                </a:lnTo>
                <a:lnTo>
                  <a:pt x="827" y="168"/>
                </a:lnTo>
                <a:lnTo>
                  <a:pt x="827" y="177"/>
                </a:lnTo>
                <a:lnTo>
                  <a:pt x="827" y="187"/>
                </a:lnTo>
                <a:lnTo>
                  <a:pt x="827" y="187"/>
                </a:lnTo>
                <a:close/>
                <a:moveTo>
                  <a:pt x="308" y="116"/>
                </a:moveTo>
                <a:lnTo>
                  <a:pt x="308" y="116"/>
                </a:lnTo>
                <a:lnTo>
                  <a:pt x="307" y="114"/>
                </a:lnTo>
                <a:lnTo>
                  <a:pt x="305" y="114"/>
                </a:lnTo>
                <a:lnTo>
                  <a:pt x="303" y="113"/>
                </a:lnTo>
                <a:lnTo>
                  <a:pt x="302" y="112"/>
                </a:lnTo>
                <a:lnTo>
                  <a:pt x="302" y="112"/>
                </a:lnTo>
                <a:lnTo>
                  <a:pt x="298" y="105"/>
                </a:lnTo>
                <a:lnTo>
                  <a:pt x="293" y="97"/>
                </a:lnTo>
                <a:lnTo>
                  <a:pt x="288" y="92"/>
                </a:lnTo>
                <a:lnTo>
                  <a:pt x="281" y="86"/>
                </a:lnTo>
                <a:lnTo>
                  <a:pt x="275" y="82"/>
                </a:lnTo>
                <a:lnTo>
                  <a:pt x="267" y="78"/>
                </a:lnTo>
                <a:lnTo>
                  <a:pt x="260" y="76"/>
                </a:lnTo>
                <a:lnTo>
                  <a:pt x="251" y="74"/>
                </a:lnTo>
                <a:lnTo>
                  <a:pt x="243" y="72"/>
                </a:lnTo>
                <a:lnTo>
                  <a:pt x="234" y="72"/>
                </a:lnTo>
                <a:lnTo>
                  <a:pt x="227" y="72"/>
                </a:lnTo>
                <a:lnTo>
                  <a:pt x="218" y="75"/>
                </a:lnTo>
                <a:lnTo>
                  <a:pt x="211" y="77"/>
                </a:lnTo>
                <a:lnTo>
                  <a:pt x="203" y="79"/>
                </a:lnTo>
                <a:lnTo>
                  <a:pt x="197" y="83"/>
                </a:lnTo>
                <a:lnTo>
                  <a:pt x="191" y="87"/>
                </a:lnTo>
                <a:lnTo>
                  <a:pt x="191" y="87"/>
                </a:lnTo>
                <a:lnTo>
                  <a:pt x="189" y="89"/>
                </a:lnTo>
                <a:lnTo>
                  <a:pt x="186" y="90"/>
                </a:lnTo>
                <a:lnTo>
                  <a:pt x="183" y="91"/>
                </a:lnTo>
                <a:lnTo>
                  <a:pt x="181" y="92"/>
                </a:lnTo>
                <a:lnTo>
                  <a:pt x="181" y="92"/>
                </a:lnTo>
                <a:lnTo>
                  <a:pt x="173" y="101"/>
                </a:lnTo>
                <a:lnTo>
                  <a:pt x="167" y="111"/>
                </a:lnTo>
                <a:lnTo>
                  <a:pt x="164" y="123"/>
                </a:lnTo>
                <a:lnTo>
                  <a:pt x="160" y="133"/>
                </a:lnTo>
                <a:lnTo>
                  <a:pt x="157" y="158"/>
                </a:lnTo>
                <a:lnTo>
                  <a:pt x="156" y="170"/>
                </a:lnTo>
                <a:lnTo>
                  <a:pt x="154" y="183"/>
                </a:lnTo>
                <a:lnTo>
                  <a:pt x="154" y="183"/>
                </a:lnTo>
                <a:lnTo>
                  <a:pt x="162" y="205"/>
                </a:lnTo>
                <a:lnTo>
                  <a:pt x="171" y="225"/>
                </a:lnTo>
                <a:lnTo>
                  <a:pt x="180" y="245"/>
                </a:lnTo>
                <a:lnTo>
                  <a:pt x="183" y="256"/>
                </a:lnTo>
                <a:lnTo>
                  <a:pt x="185" y="268"/>
                </a:lnTo>
                <a:lnTo>
                  <a:pt x="185" y="268"/>
                </a:lnTo>
                <a:lnTo>
                  <a:pt x="190" y="273"/>
                </a:lnTo>
                <a:lnTo>
                  <a:pt x="197" y="276"/>
                </a:lnTo>
                <a:lnTo>
                  <a:pt x="210" y="282"/>
                </a:lnTo>
                <a:lnTo>
                  <a:pt x="222" y="290"/>
                </a:lnTo>
                <a:lnTo>
                  <a:pt x="228" y="294"/>
                </a:lnTo>
                <a:lnTo>
                  <a:pt x="233" y="299"/>
                </a:lnTo>
                <a:lnTo>
                  <a:pt x="233" y="299"/>
                </a:lnTo>
                <a:lnTo>
                  <a:pt x="232" y="305"/>
                </a:lnTo>
                <a:lnTo>
                  <a:pt x="230" y="310"/>
                </a:lnTo>
                <a:lnTo>
                  <a:pt x="227" y="313"/>
                </a:lnTo>
                <a:lnTo>
                  <a:pt x="223" y="317"/>
                </a:lnTo>
                <a:lnTo>
                  <a:pt x="220" y="320"/>
                </a:lnTo>
                <a:lnTo>
                  <a:pt x="218" y="323"/>
                </a:lnTo>
                <a:lnTo>
                  <a:pt x="217" y="327"/>
                </a:lnTo>
                <a:lnTo>
                  <a:pt x="216" y="333"/>
                </a:lnTo>
                <a:lnTo>
                  <a:pt x="216" y="333"/>
                </a:lnTo>
                <a:lnTo>
                  <a:pt x="218" y="338"/>
                </a:lnTo>
                <a:lnTo>
                  <a:pt x="221" y="342"/>
                </a:lnTo>
                <a:lnTo>
                  <a:pt x="226" y="347"/>
                </a:lnTo>
                <a:lnTo>
                  <a:pt x="232" y="351"/>
                </a:lnTo>
                <a:lnTo>
                  <a:pt x="243" y="358"/>
                </a:lnTo>
                <a:lnTo>
                  <a:pt x="248" y="363"/>
                </a:lnTo>
                <a:lnTo>
                  <a:pt x="251" y="368"/>
                </a:lnTo>
                <a:lnTo>
                  <a:pt x="251" y="368"/>
                </a:lnTo>
                <a:lnTo>
                  <a:pt x="247" y="381"/>
                </a:lnTo>
                <a:lnTo>
                  <a:pt x="242" y="392"/>
                </a:lnTo>
                <a:lnTo>
                  <a:pt x="238" y="403"/>
                </a:lnTo>
                <a:lnTo>
                  <a:pt x="237" y="410"/>
                </a:lnTo>
                <a:lnTo>
                  <a:pt x="237" y="417"/>
                </a:lnTo>
                <a:lnTo>
                  <a:pt x="237" y="417"/>
                </a:lnTo>
                <a:lnTo>
                  <a:pt x="242" y="422"/>
                </a:lnTo>
                <a:lnTo>
                  <a:pt x="247" y="425"/>
                </a:lnTo>
                <a:lnTo>
                  <a:pt x="258" y="429"/>
                </a:lnTo>
                <a:lnTo>
                  <a:pt x="264" y="431"/>
                </a:lnTo>
                <a:lnTo>
                  <a:pt x="268" y="434"/>
                </a:lnTo>
                <a:lnTo>
                  <a:pt x="273" y="439"/>
                </a:lnTo>
                <a:lnTo>
                  <a:pt x="277" y="444"/>
                </a:lnTo>
                <a:lnTo>
                  <a:pt x="277" y="444"/>
                </a:lnTo>
                <a:lnTo>
                  <a:pt x="271" y="451"/>
                </a:lnTo>
                <a:lnTo>
                  <a:pt x="266" y="459"/>
                </a:lnTo>
                <a:lnTo>
                  <a:pt x="263" y="469"/>
                </a:lnTo>
                <a:lnTo>
                  <a:pt x="262" y="479"/>
                </a:lnTo>
                <a:lnTo>
                  <a:pt x="262" y="479"/>
                </a:lnTo>
                <a:lnTo>
                  <a:pt x="266" y="486"/>
                </a:lnTo>
                <a:lnTo>
                  <a:pt x="272" y="490"/>
                </a:lnTo>
                <a:lnTo>
                  <a:pt x="278" y="493"/>
                </a:lnTo>
                <a:lnTo>
                  <a:pt x="284" y="496"/>
                </a:lnTo>
                <a:lnTo>
                  <a:pt x="297" y="500"/>
                </a:lnTo>
                <a:lnTo>
                  <a:pt x="312" y="503"/>
                </a:lnTo>
                <a:lnTo>
                  <a:pt x="312" y="503"/>
                </a:lnTo>
                <a:lnTo>
                  <a:pt x="311" y="509"/>
                </a:lnTo>
                <a:lnTo>
                  <a:pt x="310" y="516"/>
                </a:lnTo>
                <a:lnTo>
                  <a:pt x="304" y="528"/>
                </a:lnTo>
                <a:lnTo>
                  <a:pt x="302" y="534"/>
                </a:lnTo>
                <a:lnTo>
                  <a:pt x="298" y="541"/>
                </a:lnTo>
                <a:lnTo>
                  <a:pt x="297" y="548"/>
                </a:lnTo>
                <a:lnTo>
                  <a:pt x="297" y="554"/>
                </a:lnTo>
                <a:lnTo>
                  <a:pt x="297" y="554"/>
                </a:lnTo>
                <a:lnTo>
                  <a:pt x="304" y="556"/>
                </a:lnTo>
                <a:lnTo>
                  <a:pt x="309" y="559"/>
                </a:lnTo>
                <a:lnTo>
                  <a:pt x="313" y="562"/>
                </a:lnTo>
                <a:lnTo>
                  <a:pt x="320" y="563"/>
                </a:lnTo>
                <a:lnTo>
                  <a:pt x="320" y="563"/>
                </a:lnTo>
                <a:lnTo>
                  <a:pt x="326" y="555"/>
                </a:lnTo>
                <a:lnTo>
                  <a:pt x="333" y="548"/>
                </a:lnTo>
                <a:lnTo>
                  <a:pt x="340" y="543"/>
                </a:lnTo>
                <a:lnTo>
                  <a:pt x="348" y="537"/>
                </a:lnTo>
                <a:lnTo>
                  <a:pt x="357" y="533"/>
                </a:lnTo>
                <a:lnTo>
                  <a:pt x="366" y="529"/>
                </a:lnTo>
                <a:lnTo>
                  <a:pt x="385" y="521"/>
                </a:lnTo>
                <a:lnTo>
                  <a:pt x="404" y="514"/>
                </a:lnTo>
                <a:lnTo>
                  <a:pt x="423" y="505"/>
                </a:lnTo>
                <a:lnTo>
                  <a:pt x="431" y="500"/>
                </a:lnTo>
                <a:lnTo>
                  <a:pt x="439" y="494"/>
                </a:lnTo>
                <a:lnTo>
                  <a:pt x="445" y="488"/>
                </a:lnTo>
                <a:lnTo>
                  <a:pt x="452" y="479"/>
                </a:lnTo>
                <a:lnTo>
                  <a:pt x="452" y="479"/>
                </a:lnTo>
                <a:lnTo>
                  <a:pt x="448" y="476"/>
                </a:lnTo>
                <a:lnTo>
                  <a:pt x="447" y="472"/>
                </a:lnTo>
                <a:lnTo>
                  <a:pt x="445" y="461"/>
                </a:lnTo>
                <a:lnTo>
                  <a:pt x="445" y="461"/>
                </a:lnTo>
                <a:lnTo>
                  <a:pt x="439" y="461"/>
                </a:lnTo>
                <a:lnTo>
                  <a:pt x="432" y="462"/>
                </a:lnTo>
                <a:lnTo>
                  <a:pt x="422" y="468"/>
                </a:lnTo>
                <a:lnTo>
                  <a:pt x="415" y="470"/>
                </a:lnTo>
                <a:lnTo>
                  <a:pt x="411" y="471"/>
                </a:lnTo>
                <a:lnTo>
                  <a:pt x="405" y="470"/>
                </a:lnTo>
                <a:lnTo>
                  <a:pt x="401" y="468"/>
                </a:lnTo>
                <a:lnTo>
                  <a:pt x="401" y="468"/>
                </a:lnTo>
                <a:lnTo>
                  <a:pt x="404" y="462"/>
                </a:lnTo>
                <a:lnTo>
                  <a:pt x="408" y="459"/>
                </a:lnTo>
                <a:lnTo>
                  <a:pt x="412" y="455"/>
                </a:lnTo>
                <a:lnTo>
                  <a:pt x="416" y="453"/>
                </a:lnTo>
                <a:lnTo>
                  <a:pt x="427" y="448"/>
                </a:lnTo>
                <a:lnTo>
                  <a:pt x="439" y="444"/>
                </a:lnTo>
                <a:lnTo>
                  <a:pt x="439" y="444"/>
                </a:lnTo>
                <a:lnTo>
                  <a:pt x="439" y="441"/>
                </a:lnTo>
                <a:lnTo>
                  <a:pt x="438" y="439"/>
                </a:lnTo>
                <a:lnTo>
                  <a:pt x="437" y="435"/>
                </a:lnTo>
                <a:lnTo>
                  <a:pt x="437" y="432"/>
                </a:lnTo>
                <a:lnTo>
                  <a:pt x="437" y="432"/>
                </a:lnTo>
                <a:lnTo>
                  <a:pt x="430" y="433"/>
                </a:lnTo>
                <a:lnTo>
                  <a:pt x="424" y="437"/>
                </a:lnTo>
                <a:lnTo>
                  <a:pt x="411" y="444"/>
                </a:lnTo>
                <a:lnTo>
                  <a:pt x="404" y="447"/>
                </a:lnTo>
                <a:lnTo>
                  <a:pt x="398" y="448"/>
                </a:lnTo>
                <a:lnTo>
                  <a:pt x="395" y="447"/>
                </a:lnTo>
                <a:lnTo>
                  <a:pt x="392" y="447"/>
                </a:lnTo>
                <a:lnTo>
                  <a:pt x="389" y="445"/>
                </a:lnTo>
                <a:lnTo>
                  <a:pt x="386" y="443"/>
                </a:lnTo>
                <a:lnTo>
                  <a:pt x="386" y="443"/>
                </a:lnTo>
                <a:lnTo>
                  <a:pt x="408" y="429"/>
                </a:lnTo>
                <a:lnTo>
                  <a:pt x="418" y="423"/>
                </a:lnTo>
                <a:lnTo>
                  <a:pt x="430" y="417"/>
                </a:lnTo>
                <a:lnTo>
                  <a:pt x="430" y="417"/>
                </a:lnTo>
                <a:lnTo>
                  <a:pt x="430" y="414"/>
                </a:lnTo>
                <a:lnTo>
                  <a:pt x="428" y="410"/>
                </a:lnTo>
                <a:lnTo>
                  <a:pt x="427" y="407"/>
                </a:lnTo>
                <a:lnTo>
                  <a:pt x="426" y="403"/>
                </a:lnTo>
                <a:lnTo>
                  <a:pt x="426" y="403"/>
                </a:lnTo>
                <a:lnTo>
                  <a:pt x="419" y="403"/>
                </a:lnTo>
                <a:lnTo>
                  <a:pt x="414" y="404"/>
                </a:lnTo>
                <a:lnTo>
                  <a:pt x="402" y="409"/>
                </a:lnTo>
                <a:lnTo>
                  <a:pt x="397" y="411"/>
                </a:lnTo>
                <a:lnTo>
                  <a:pt x="392" y="412"/>
                </a:lnTo>
                <a:lnTo>
                  <a:pt x="386" y="413"/>
                </a:lnTo>
                <a:lnTo>
                  <a:pt x="381" y="411"/>
                </a:lnTo>
                <a:lnTo>
                  <a:pt x="381" y="411"/>
                </a:lnTo>
                <a:lnTo>
                  <a:pt x="383" y="405"/>
                </a:lnTo>
                <a:lnTo>
                  <a:pt x="386" y="401"/>
                </a:lnTo>
                <a:lnTo>
                  <a:pt x="389" y="398"/>
                </a:lnTo>
                <a:lnTo>
                  <a:pt x="395" y="395"/>
                </a:lnTo>
                <a:lnTo>
                  <a:pt x="405" y="390"/>
                </a:lnTo>
                <a:lnTo>
                  <a:pt x="416" y="386"/>
                </a:lnTo>
                <a:lnTo>
                  <a:pt x="416" y="386"/>
                </a:lnTo>
                <a:lnTo>
                  <a:pt x="416" y="383"/>
                </a:lnTo>
                <a:lnTo>
                  <a:pt x="415" y="380"/>
                </a:lnTo>
                <a:lnTo>
                  <a:pt x="413" y="375"/>
                </a:lnTo>
                <a:lnTo>
                  <a:pt x="411" y="371"/>
                </a:lnTo>
                <a:lnTo>
                  <a:pt x="410" y="366"/>
                </a:lnTo>
                <a:lnTo>
                  <a:pt x="410" y="366"/>
                </a:lnTo>
                <a:lnTo>
                  <a:pt x="398" y="368"/>
                </a:lnTo>
                <a:lnTo>
                  <a:pt x="387" y="371"/>
                </a:lnTo>
                <a:lnTo>
                  <a:pt x="367" y="378"/>
                </a:lnTo>
                <a:lnTo>
                  <a:pt x="346" y="384"/>
                </a:lnTo>
                <a:lnTo>
                  <a:pt x="334" y="386"/>
                </a:lnTo>
                <a:lnTo>
                  <a:pt x="322" y="388"/>
                </a:lnTo>
                <a:lnTo>
                  <a:pt x="322" y="388"/>
                </a:lnTo>
                <a:lnTo>
                  <a:pt x="321" y="386"/>
                </a:lnTo>
                <a:lnTo>
                  <a:pt x="320" y="384"/>
                </a:lnTo>
                <a:lnTo>
                  <a:pt x="319" y="381"/>
                </a:lnTo>
                <a:lnTo>
                  <a:pt x="318" y="378"/>
                </a:lnTo>
                <a:lnTo>
                  <a:pt x="318" y="378"/>
                </a:lnTo>
                <a:lnTo>
                  <a:pt x="340" y="369"/>
                </a:lnTo>
                <a:lnTo>
                  <a:pt x="363" y="360"/>
                </a:lnTo>
                <a:lnTo>
                  <a:pt x="401" y="347"/>
                </a:lnTo>
                <a:lnTo>
                  <a:pt x="401" y="347"/>
                </a:lnTo>
                <a:lnTo>
                  <a:pt x="397" y="336"/>
                </a:lnTo>
                <a:lnTo>
                  <a:pt x="390" y="326"/>
                </a:lnTo>
                <a:lnTo>
                  <a:pt x="390" y="326"/>
                </a:lnTo>
                <a:lnTo>
                  <a:pt x="387" y="327"/>
                </a:lnTo>
                <a:lnTo>
                  <a:pt x="382" y="329"/>
                </a:lnTo>
                <a:lnTo>
                  <a:pt x="371" y="335"/>
                </a:lnTo>
                <a:lnTo>
                  <a:pt x="366" y="336"/>
                </a:lnTo>
                <a:lnTo>
                  <a:pt x="362" y="336"/>
                </a:lnTo>
                <a:lnTo>
                  <a:pt x="359" y="335"/>
                </a:lnTo>
                <a:lnTo>
                  <a:pt x="358" y="334"/>
                </a:lnTo>
                <a:lnTo>
                  <a:pt x="356" y="332"/>
                </a:lnTo>
                <a:lnTo>
                  <a:pt x="355" y="328"/>
                </a:lnTo>
                <a:lnTo>
                  <a:pt x="355" y="328"/>
                </a:lnTo>
                <a:lnTo>
                  <a:pt x="359" y="325"/>
                </a:lnTo>
                <a:lnTo>
                  <a:pt x="365" y="322"/>
                </a:lnTo>
                <a:lnTo>
                  <a:pt x="374" y="317"/>
                </a:lnTo>
                <a:lnTo>
                  <a:pt x="379" y="313"/>
                </a:lnTo>
                <a:lnTo>
                  <a:pt x="382" y="310"/>
                </a:lnTo>
                <a:lnTo>
                  <a:pt x="383" y="305"/>
                </a:lnTo>
                <a:lnTo>
                  <a:pt x="383" y="299"/>
                </a:lnTo>
                <a:lnTo>
                  <a:pt x="383" y="299"/>
                </a:lnTo>
                <a:lnTo>
                  <a:pt x="378" y="299"/>
                </a:lnTo>
                <a:lnTo>
                  <a:pt x="372" y="301"/>
                </a:lnTo>
                <a:lnTo>
                  <a:pt x="362" y="304"/>
                </a:lnTo>
                <a:lnTo>
                  <a:pt x="352" y="306"/>
                </a:lnTo>
                <a:lnTo>
                  <a:pt x="348" y="307"/>
                </a:lnTo>
                <a:lnTo>
                  <a:pt x="343" y="305"/>
                </a:lnTo>
                <a:lnTo>
                  <a:pt x="343" y="305"/>
                </a:lnTo>
                <a:lnTo>
                  <a:pt x="342" y="303"/>
                </a:lnTo>
                <a:lnTo>
                  <a:pt x="341" y="302"/>
                </a:lnTo>
                <a:lnTo>
                  <a:pt x="341" y="302"/>
                </a:lnTo>
                <a:lnTo>
                  <a:pt x="343" y="297"/>
                </a:lnTo>
                <a:lnTo>
                  <a:pt x="348" y="294"/>
                </a:lnTo>
                <a:lnTo>
                  <a:pt x="352" y="292"/>
                </a:lnTo>
                <a:lnTo>
                  <a:pt x="357" y="290"/>
                </a:lnTo>
                <a:lnTo>
                  <a:pt x="367" y="287"/>
                </a:lnTo>
                <a:lnTo>
                  <a:pt x="371" y="283"/>
                </a:lnTo>
                <a:lnTo>
                  <a:pt x="374" y="280"/>
                </a:lnTo>
                <a:lnTo>
                  <a:pt x="374" y="280"/>
                </a:lnTo>
                <a:lnTo>
                  <a:pt x="373" y="277"/>
                </a:lnTo>
                <a:lnTo>
                  <a:pt x="371" y="275"/>
                </a:lnTo>
                <a:lnTo>
                  <a:pt x="370" y="274"/>
                </a:lnTo>
                <a:lnTo>
                  <a:pt x="368" y="273"/>
                </a:lnTo>
                <a:lnTo>
                  <a:pt x="363" y="274"/>
                </a:lnTo>
                <a:lnTo>
                  <a:pt x="357" y="276"/>
                </a:lnTo>
                <a:lnTo>
                  <a:pt x="346" y="280"/>
                </a:lnTo>
                <a:lnTo>
                  <a:pt x="339" y="281"/>
                </a:lnTo>
                <a:lnTo>
                  <a:pt x="337" y="281"/>
                </a:lnTo>
                <a:lnTo>
                  <a:pt x="335" y="280"/>
                </a:lnTo>
                <a:lnTo>
                  <a:pt x="335" y="280"/>
                </a:lnTo>
                <a:lnTo>
                  <a:pt x="335" y="277"/>
                </a:lnTo>
                <a:lnTo>
                  <a:pt x="336" y="274"/>
                </a:lnTo>
                <a:lnTo>
                  <a:pt x="337" y="271"/>
                </a:lnTo>
                <a:lnTo>
                  <a:pt x="339" y="268"/>
                </a:lnTo>
                <a:lnTo>
                  <a:pt x="343" y="266"/>
                </a:lnTo>
                <a:lnTo>
                  <a:pt x="350" y="264"/>
                </a:lnTo>
                <a:lnTo>
                  <a:pt x="355" y="262"/>
                </a:lnTo>
                <a:lnTo>
                  <a:pt x="361" y="259"/>
                </a:lnTo>
                <a:lnTo>
                  <a:pt x="362" y="257"/>
                </a:lnTo>
                <a:lnTo>
                  <a:pt x="364" y="254"/>
                </a:lnTo>
                <a:lnTo>
                  <a:pt x="364" y="251"/>
                </a:lnTo>
                <a:lnTo>
                  <a:pt x="364" y="247"/>
                </a:lnTo>
                <a:lnTo>
                  <a:pt x="364" y="247"/>
                </a:lnTo>
                <a:lnTo>
                  <a:pt x="358" y="248"/>
                </a:lnTo>
                <a:lnTo>
                  <a:pt x="353" y="251"/>
                </a:lnTo>
                <a:lnTo>
                  <a:pt x="342" y="257"/>
                </a:lnTo>
                <a:lnTo>
                  <a:pt x="338" y="259"/>
                </a:lnTo>
                <a:lnTo>
                  <a:pt x="333" y="261"/>
                </a:lnTo>
                <a:lnTo>
                  <a:pt x="327" y="262"/>
                </a:lnTo>
                <a:lnTo>
                  <a:pt x="322" y="262"/>
                </a:lnTo>
                <a:lnTo>
                  <a:pt x="322" y="262"/>
                </a:lnTo>
                <a:lnTo>
                  <a:pt x="324" y="257"/>
                </a:lnTo>
                <a:lnTo>
                  <a:pt x="327" y="251"/>
                </a:lnTo>
                <a:lnTo>
                  <a:pt x="331" y="246"/>
                </a:lnTo>
                <a:lnTo>
                  <a:pt x="335" y="243"/>
                </a:lnTo>
                <a:lnTo>
                  <a:pt x="339" y="239"/>
                </a:lnTo>
                <a:lnTo>
                  <a:pt x="344" y="237"/>
                </a:lnTo>
                <a:lnTo>
                  <a:pt x="350" y="236"/>
                </a:lnTo>
                <a:lnTo>
                  <a:pt x="355" y="236"/>
                </a:lnTo>
                <a:lnTo>
                  <a:pt x="355" y="236"/>
                </a:lnTo>
                <a:lnTo>
                  <a:pt x="354" y="230"/>
                </a:lnTo>
                <a:lnTo>
                  <a:pt x="352" y="223"/>
                </a:lnTo>
                <a:lnTo>
                  <a:pt x="351" y="217"/>
                </a:lnTo>
                <a:lnTo>
                  <a:pt x="350" y="210"/>
                </a:lnTo>
                <a:lnTo>
                  <a:pt x="350" y="210"/>
                </a:lnTo>
                <a:lnTo>
                  <a:pt x="336" y="212"/>
                </a:lnTo>
                <a:lnTo>
                  <a:pt x="324" y="216"/>
                </a:lnTo>
                <a:lnTo>
                  <a:pt x="313" y="221"/>
                </a:lnTo>
                <a:lnTo>
                  <a:pt x="303" y="227"/>
                </a:lnTo>
                <a:lnTo>
                  <a:pt x="282" y="237"/>
                </a:lnTo>
                <a:lnTo>
                  <a:pt x="273" y="243"/>
                </a:lnTo>
                <a:lnTo>
                  <a:pt x="262" y="245"/>
                </a:lnTo>
                <a:lnTo>
                  <a:pt x="262" y="245"/>
                </a:lnTo>
                <a:lnTo>
                  <a:pt x="264" y="238"/>
                </a:lnTo>
                <a:lnTo>
                  <a:pt x="267" y="233"/>
                </a:lnTo>
                <a:lnTo>
                  <a:pt x="271" y="229"/>
                </a:lnTo>
                <a:lnTo>
                  <a:pt x="275" y="225"/>
                </a:lnTo>
                <a:lnTo>
                  <a:pt x="284" y="217"/>
                </a:lnTo>
                <a:lnTo>
                  <a:pt x="295" y="211"/>
                </a:lnTo>
                <a:lnTo>
                  <a:pt x="319" y="201"/>
                </a:lnTo>
                <a:lnTo>
                  <a:pt x="331" y="196"/>
                </a:lnTo>
                <a:lnTo>
                  <a:pt x="341" y="189"/>
                </a:lnTo>
                <a:lnTo>
                  <a:pt x="341" y="189"/>
                </a:lnTo>
                <a:lnTo>
                  <a:pt x="332" y="171"/>
                </a:lnTo>
                <a:lnTo>
                  <a:pt x="323" y="152"/>
                </a:lnTo>
                <a:lnTo>
                  <a:pt x="308" y="116"/>
                </a:lnTo>
                <a:lnTo>
                  <a:pt x="308" y="116"/>
                </a:lnTo>
                <a:close/>
                <a:moveTo>
                  <a:pt x="1016" y="256"/>
                </a:moveTo>
                <a:lnTo>
                  <a:pt x="1016" y="256"/>
                </a:lnTo>
                <a:lnTo>
                  <a:pt x="1011" y="262"/>
                </a:lnTo>
                <a:lnTo>
                  <a:pt x="1008" y="268"/>
                </a:lnTo>
                <a:lnTo>
                  <a:pt x="1007" y="275"/>
                </a:lnTo>
                <a:lnTo>
                  <a:pt x="1006" y="282"/>
                </a:lnTo>
                <a:lnTo>
                  <a:pt x="1006" y="296"/>
                </a:lnTo>
                <a:lnTo>
                  <a:pt x="1006" y="303"/>
                </a:lnTo>
                <a:lnTo>
                  <a:pt x="1006" y="309"/>
                </a:lnTo>
                <a:lnTo>
                  <a:pt x="1006" y="309"/>
                </a:lnTo>
                <a:lnTo>
                  <a:pt x="1005" y="312"/>
                </a:lnTo>
                <a:lnTo>
                  <a:pt x="1003" y="316"/>
                </a:lnTo>
                <a:lnTo>
                  <a:pt x="1001" y="319"/>
                </a:lnTo>
                <a:lnTo>
                  <a:pt x="1000" y="322"/>
                </a:lnTo>
                <a:lnTo>
                  <a:pt x="1000" y="322"/>
                </a:lnTo>
                <a:lnTo>
                  <a:pt x="995" y="342"/>
                </a:lnTo>
                <a:lnTo>
                  <a:pt x="993" y="359"/>
                </a:lnTo>
                <a:lnTo>
                  <a:pt x="993" y="375"/>
                </a:lnTo>
                <a:lnTo>
                  <a:pt x="995" y="389"/>
                </a:lnTo>
                <a:lnTo>
                  <a:pt x="998" y="403"/>
                </a:lnTo>
                <a:lnTo>
                  <a:pt x="1001" y="418"/>
                </a:lnTo>
                <a:lnTo>
                  <a:pt x="1008" y="448"/>
                </a:lnTo>
                <a:lnTo>
                  <a:pt x="1008" y="448"/>
                </a:lnTo>
                <a:lnTo>
                  <a:pt x="1010" y="448"/>
                </a:lnTo>
                <a:lnTo>
                  <a:pt x="1011" y="449"/>
                </a:lnTo>
                <a:lnTo>
                  <a:pt x="1014" y="451"/>
                </a:lnTo>
                <a:lnTo>
                  <a:pt x="1016" y="454"/>
                </a:lnTo>
                <a:lnTo>
                  <a:pt x="1018" y="455"/>
                </a:lnTo>
                <a:lnTo>
                  <a:pt x="1018" y="455"/>
                </a:lnTo>
                <a:lnTo>
                  <a:pt x="1020" y="443"/>
                </a:lnTo>
                <a:lnTo>
                  <a:pt x="1022" y="431"/>
                </a:lnTo>
                <a:lnTo>
                  <a:pt x="1024" y="427"/>
                </a:lnTo>
                <a:lnTo>
                  <a:pt x="1026" y="423"/>
                </a:lnTo>
                <a:lnTo>
                  <a:pt x="1030" y="418"/>
                </a:lnTo>
                <a:lnTo>
                  <a:pt x="1033" y="415"/>
                </a:lnTo>
                <a:lnTo>
                  <a:pt x="1033" y="415"/>
                </a:lnTo>
                <a:lnTo>
                  <a:pt x="1035" y="420"/>
                </a:lnTo>
                <a:lnTo>
                  <a:pt x="1036" y="426"/>
                </a:lnTo>
                <a:lnTo>
                  <a:pt x="1037" y="430"/>
                </a:lnTo>
                <a:lnTo>
                  <a:pt x="1036" y="435"/>
                </a:lnTo>
                <a:lnTo>
                  <a:pt x="1035" y="446"/>
                </a:lnTo>
                <a:lnTo>
                  <a:pt x="1033" y="457"/>
                </a:lnTo>
                <a:lnTo>
                  <a:pt x="1033" y="457"/>
                </a:lnTo>
                <a:lnTo>
                  <a:pt x="1048" y="457"/>
                </a:lnTo>
                <a:lnTo>
                  <a:pt x="1048" y="457"/>
                </a:lnTo>
                <a:lnTo>
                  <a:pt x="1052" y="448"/>
                </a:lnTo>
                <a:lnTo>
                  <a:pt x="1055" y="440"/>
                </a:lnTo>
                <a:lnTo>
                  <a:pt x="1058" y="430"/>
                </a:lnTo>
                <a:lnTo>
                  <a:pt x="1062" y="422"/>
                </a:lnTo>
                <a:lnTo>
                  <a:pt x="1062" y="422"/>
                </a:lnTo>
                <a:lnTo>
                  <a:pt x="1065" y="426"/>
                </a:lnTo>
                <a:lnTo>
                  <a:pt x="1065" y="431"/>
                </a:lnTo>
                <a:lnTo>
                  <a:pt x="1065" y="437"/>
                </a:lnTo>
                <a:lnTo>
                  <a:pt x="1064" y="442"/>
                </a:lnTo>
                <a:lnTo>
                  <a:pt x="1062" y="453"/>
                </a:lnTo>
                <a:lnTo>
                  <a:pt x="1063" y="457"/>
                </a:lnTo>
                <a:lnTo>
                  <a:pt x="1064" y="459"/>
                </a:lnTo>
                <a:lnTo>
                  <a:pt x="1064" y="459"/>
                </a:lnTo>
                <a:lnTo>
                  <a:pt x="1074" y="455"/>
                </a:lnTo>
                <a:lnTo>
                  <a:pt x="1083" y="449"/>
                </a:lnTo>
                <a:lnTo>
                  <a:pt x="1091" y="442"/>
                </a:lnTo>
                <a:lnTo>
                  <a:pt x="1097" y="432"/>
                </a:lnTo>
                <a:lnTo>
                  <a:pt x="1103" y="422"/>
                </a:lnTo>
                <a:lnTo>
                  <a:pt x="1107" y="410"/>
                </a:lnTo>
                <a:lnTo>
                  <a:pt x="1111" y="398"/>
                </a:lnTo>
                <a:lnTo>
                  <a:pt x="1113" y="384"/>
                </a:lnTo>
                <a:lnTo>
                  <a:pt x="1115" y="370"/>
                </a:lnTo>
                <a:lnTo>
                  <a:pt x="1117" y="356"/>
                </a:lnTo>
                <a:lnTo>
                  <a:pt x="1117" y="327"/>
                </a:lnTo>
                <a:lnTo>
                  <a:pt x="1116" y="299"/>
                </a:lnTo>
                <a:lnTo>
                  <a:pt x="1114" y="274"/>
                </a:lnTo>
                <a:lnTo>
                  <a:pt x="1114" y="274"/>
                </a:lnTo>
                <a:lnTo>
                  <a:pt x="1107" y="273"/>
                </a:lnTo>
                <a:lnTo>
                  <a:pt x="1103" y="271"/>
                </a:lnTo>
                <a:lnTo>
                  <a:pt x="1098" y="269"/>
                </a:lnTo>
                <a:lnTo>
                  <a:pt x="1096" y="269"/>
                </a:lnTo>
                <a:lnTo>
                  <a:pt x="1093" y="269"/>
                </a:lnTo>
                <a:lnTo>
                  <a:pt x="1093" y="269"/>
                </a:lnTo>
                <a:lnTo>
                  <a:pt x="1092" y="278"/>
                </a:lnTo>
                <a:lnTo>
                  <a:pt x="1091" y="286"/>
                </a:lnTo>
                <a:lnTo>
                  <a:pt x="1091" y="301"/>
                </a:lnTo>
                <a:lnTo>
                  <a:pt x="1090" y="307"/>
                </a:lnTo>
                <a:lnTo>
                  <a:pt x="1089" y="313"/>
                </a:lnTo>
                <a:lnTo>
                  <a:pt x="1086" y="320"/>
                </a:lnTo>
                <a:lnTo>
                  <a:pt x="1083" y="324"/>
                </a:lnTo>
                <a:lnTo>
                  <a:pt x="1083" y="324"/>
                </a:lnTo>
                <a:lnTo>
                  <a:pt x="1080" y="321"/>
                </a:lnTo>
                <a:lnTo>
                  <a:pt x="1079" y="318"/>
                </a:lnTo>
                <a:lnTo>
                  <a:pt x="1077" y="309"/>
                </a:lnTo>
                <a:lnTo>
                  <a:pt x="1076" y="299"/>
                </a:lnTo>
                <a:lnTo>
                  <a:pt x="1077" y="290"/>
                </a:lnTo>
                <a:lnTo>
                  <a:pt x="1078" y="272"/>
                </a:lnTo>
                <a:lnTo>
                  <a:pt x="1078" y="265"/>
                </a:lnTo>
                <a:lnTo>
                  <a:pt x="1077" y="260"/>
                </a:lnTo>
                <a:lnTo>
                  <a:pt x="1077" y="260"/>
                </a:lnTo>
                <a:lnTo>
                  <a:pt x="1074" y="267"/>
                </a:lnTo>
                <a:lnTo>
                  <a:pt x="1070" y="276"/>
                </a:lnTo>
                <a:lnTo>
                  <a:pt x="1066" y="295"/>
                </a:lnTo>
                <a:lnTo>
                  <a:pt x="1064" y="316"/>
                </a:lnTo>
                <a:lnTo>
                  <a:pt x="1062" y="335"/>
                </a:lnTo>
                <a:lnTo>
                  <a:pt x="1062" y="335"/>
                </a:lnTo>
                <a:lnTo>
                  <a:pt x="1063" y="341"/>
                </a:lnTo>
                <a:lnTo>
                  <a:pt x="1063" y="349"/>
                </a:lnTo>
                <a:lnTo>
                  <a:pt x="1062" y="351"/>
                </a:lnTo>
                <a:lnTo>
                  <a:pt x="1061" y="354"/>
                </a:lnTo>
                <a:lnTo>
                  <a:pt x="1058" y="355"/>
                </a:lnTo>
                <a:lnTo>
                  <a:pt x="1053" y="355"/>
                </a:lnTo>
                <a:lnTo>
                  <a:pt x="1053" y="355"/>
                </a:lnTo>
                <a:lnTo>
                  <a:pt x="1050" y="351"/>
                </a:lnTo>
                <a:lnTo>
                  <a:pt x="1049" y="345"/>
                </a:lnTo>
                <a:lnTo>
                  <a:pt x="1048" y="339"/>
                </a:lnTo>
                <a:lnTo>
                  <a:pt x="1048" y="333"/>
                </a:lnTo>
                <a:lnTo>
                  <a:pt x="1049" y="320"/>
                </a:lnTo>
                <a:lnTo>
                  <a:pt x="1049" y="307"/>
                </a:lnTo>
                <a:lnTo>
                  <a:pt x="1049" y="307"/>
                </a:lnTo>
                <a:lnTo>
                  <a:pt x="1047" y="310"/>
                </a:lnTo>
                <a:lnTo>
                  <a:pt x="1045" y="313"/>
                </a:lnTo>
                <a:lnTo>
                  <a:pt x="1043" y="322"/>
                </a:lnTo>
                <a:lnTo>
                  <a:pt x="1041" y="333"/>
                </a:lnTo>
                <a:lnTo>
                  <a:pt x="1040" y="342"/>
                </a:lnTo>
                <a:lnTo>
                  <a:pt x="1040" y="352"/>
                </a:lnTo>
                <a:lnTo>
                  <a:pt x="1039" y="360"/>
                </a:lnTo>
                <a:lnTo>
                  <a:pt x="1037" y="365"/>
                </a:lnTo>
                <a:lnTo>
                  <a:pt x="1036" y="368"/>
                </a:lnTo>
                <a:lnTo>
                  <a:pt x="1034" y="370"/>
                </a:lnTo>
                <a:lnTo>
                  <a:pt x="1031" y="372"/>
                </a:lnTo>
                <a:lnTo>
                  <a:pt x="1031" y="372"/>
                </a:lnTo>
                <a:lnTo>
                  <a:pt x="1028" y="369"/>
                </a:lnTo>
                <a:lnTo>
                  <a:pt x="1025" y="366"/>
                </a:lnTo>
                <a:lnTo>
                  <a:pt x="1025" y="362"/>
                </a:lnTo>
                <a:lnTo>
                  <a:pt x="1025" y="357"/>
                </a:lnTo>
                <a:lnTo>
                  <a:pt x="1026" y="348"/>
                </a:lnTo>
                <a:lnTo>
                  <a:pt x="1029" y="339"/>
                </a:lnTo>
                <a:lnTo>
                  <a:pt x="1029" y="339"/>
                </a:lnTo>
                <a:lnTo>
                  <a:pt x="1033" y="294"/>
                </a:lnTo>
                <a:lnTo>
                  <a:pt x="1034" y="273"/>
                </a:lnTo>
                <a:lnTo>
                  <a:pt x="1037" y="256"/>
                </a:lnTo>
                <a:lnTo>
                  <a:pt x="1037" y="256"/>
                </a:lnTo>
                <a:lnTo>
                  <a:pt x="1016" y="256"/>
                </a:lnTo>
                <a:lnTo>
                  <a:pt x="1016" y="256"/>
                </a:lnTo>
                <a:close/>
                <a:moveTo>
                  <a:pt x="1049" y="305"/>
                </a:moveTo>
                <a:lnTo>
                  <a:pt x="1049" y="305"/>
                </a:lnTo>
                <a:lnTo>
                  <a:pt x="1050" y="297"/>
                </a:lnTo>
                <a:lnTo>
                  <a:pt x="1052" y="289"/>
                </a:lnTo>
                <a:lnTo>
                  <a:pt x="1053" y="281"/>
                </a:lnTo>
                <a:lnTo>
                  <a:pt x="1053" y="278"/>
                </a:lnTo>
                <a:lnTo>
                  <a:pt x="1051" y="274"/>
                </a:lnTo>
                <a:lnTo>
                  <a:pt x="1051" y="274"/>
                </a:lnTo>
                <a:lnTo>
                  <a:pt x="1049" y="281"/>
                </a:lnTo>
                <a:lnTo>
                  <a:pt x="1048" y="289"/>
                </a:lnTo>
                <a:lnTo>
                  <a:pt x="1047" y="298"/>
                </a:lnTo>
                <a:lnTo>
                  <a:pt x="1048" y="302"/>
                </a:lnTo>
                <a:lnTo>
                  <a:pt x="1049" y="305"/>
                </a:lnTo>
                <a:lnTo>
                  <a:pt x="1049" y="305"/>
                </a:lnTo>
                <a:close/>
                <a:moveTo>
                  <a:pt x="750" y="439"/>
                </a:moveTo>
                <a:lnTo>
                  <a:pt x="750" y="439"/>
                </a:lnTo>
                <a:lnTo>
                  <a:pt x="752" y="443"/>
                </a:lnTo>
                <a:lnTo>
                  <a:pt x="752" y="445"/>
                </a:lnTo>
                <a:lnTo>
                  <a:pt x="750" y="446"/>
                </a:lnTo>
                <a:lnTo>
                  <a:pt x="746" y="448"/>
                </a:lnTo>
                <a:lnTo>
                  <a:pt x="746" y="448"/>
                </a:lnTo>
                <a:lnTo>
                  <a:pt x="783" y="448"/>
                </a:lnTo>
                <a:lnTo>
                  <a:pt x="802" y="448"/>
                </a:lnTo>
                <a:lnTo>
                  <a:pt x="821" y="448"/>
                </a:lnTo>
                <a:lnTo>
                  <a:pt x="821" y="448"/>
                </a:lnTo>
                <a:lnTo>
                  <a:pt x="819" y="445"/>
                </a:lnTo>
                <a:lnTo>
                  <a:pt x="816" y="442"/>
                </a:lnTo>
                <a:lnTo>
                  <a:pt x="812" y="440"/>
                </a:lnTo>
                <a:lnTo>
                  <a:pt x="809" y="439"/>
                </a:lnTo>
                <a:lnTo>
                  <a:pt x="801" y="438"/>
                </a:lnTo>
                <a:lnTo>
                  <a:pt x="792" y="438"/>
                </a:lnTo>
                <a:lnTo>
                  <a:pt x="772" y="440"/>
                </a:lnTo>
                <a:lnTo>
                  <a:pt x="761" y="440"/>
                </a:lnTo>
                <a:lnTo>
                  <a:pt x="750" y="439"/>
                </a:lnTo>
                <a:lnTo>
                  <a:pt x="750" y="439"/>
                </a:lnTo>
                <a:close/>
                <a:moveTo>
                  <a:pt x="759" y="468"/>
                </a:moveTo>
                <a:lnTo>
                  <a:pt x="759" y="468"/>
                </a:lnTo>
                <a:lnTo>
                  <a:pt x="755" y="487"/>
                </a:lnTo>
                <a:lnTo>
                  <a:pt x="750" y="505"/>
                </a:lnTo>
                <a:lnTo>
                  <a:pt x="741" y="540"/>
                </a:lnTo>
                <a:lnTo>
                  <a:pt x="731" y="572"/>
                </a:lnTo>
                <a:lnTo>
                  <a:pt x="727" y="589"/>
                </a:lnTo>
                <a:lnTo>
                  <a:pt x="723" y="605"/>
                </a:lnTo>
                <a:lnTo>
                  <a:pt x="723" y="605"/>
                </a:lnTo>
                <a:lnTo>
                  <a:pt x="729" y="610"/>
                </a:lnTo>
                <a:lnTo>
                  <a:pt x="734" y="614"/>
                </a:lnTo>
                <a:lnTo>
                  <a:pt x="746" y="623"/>
                </a:lnTo>
                <a:lnTo>
                  <a:pt x="746" y="623"/>
                </a:lnTo>
                <a:lnTo>
                  <a:pt x="766" y="624"/>
                </a:lnTo>
                <a:lnTo>
                  <a:pt x="787" y="624"/>
                </a:lnTo>
                <a:lnTo>
                  <a:pt x="796" y="623"/>
                </a:lnTo>
                <a:lnTo>
                  <a:pt x="805" y="621"/>
                </a:lnTo>
                <a:lnTo>
                  <a:pt x="812" y="617"/>
                </a:lnTo>
                <a:lnTo>
                  <a:pt x="819" y="613"/>
                </a:lnTo>
                <a:lnTo>
                  <a:pt x="819" y="613"/>
                </a:lnTo>
                <a:lnTo>
                  <a:pt x="820" y="595"/>
                </a:lnTo>
                <a:lnTo>
                  <a:pt x="820" y="576"/>
                </a:lnTo>
                <a:lnTo>
                  <a:pt x="819" y="555"/>
                </a:lnTo>
                <a:lnTo>
                  <a:pt x="817" y="535"/>
                </a:lnTo>
                <a:lnTo>
                  <a:pt x="811" y="496"/>
                </a:lnTo>
                <a:lnTo>
                  <a:pt x="806" y="461"/>
                </a:lnTo>
                <a:lnTo>
                  <a:pt x="806" y="461"/>
                </a:lnTo>
                <a:lnTo>
                  <a:pt x="801" y="460"/>
                </a:lnTo>
                <a:lnTo>
                  <a:pt x="794" y="461"/>
                </a:lnTo>
                <a:lnTo>
                  <a:pt x="782" y="462"/>
                </a:lnTo>
                <a:lnTo>
                  <a:pt x="759" y="468"/>
                </a:lnTo>
                <a:lnTo>
                  <a:pt x="759" y="468"/>
                </a:lnTo>
                <a:close/>
                <a:moveTo>
                  <a:pt x="1020" y="479"/>
                </a:moveTo>
                <a:lnTo>
                  <a:pt x="1020" y="479"/>
                </a:lnTo>
                <a:lnTo>
                  <a:pt x="1022" y="483"/>
                </a:lnTo>
                <a:lnTo>
                  <a:pt x="1024" y="485"/>
                </a:lnTo>
                <a:lnTo>
                  <a:pt x="1032" y="489"/>
                </a:lnTo>
                <a:lnTo>
                  <a:pt x="1039" y="491"/>
                </a:lnTo>
                <a:lnTo>
                  <a:pt x="1048" y="492"/>
                </a:lnTo>
                <a:lnTo>
                  <a:pt x="1058" y="492"/>
                </a:lnTo>
                <a:lnTo>
                  <a:pt x="1066" y="491"/>
                </a:lnTo>
                <a:lnTo>
                  <a:pt x="1074" y="490"/>
                </a:lnTo>
                <a:lnTo>
                  <a:pt x="1079" y="488"/>
                </a:lnTo>
                <a:lnTo>
                  <a:pt x="1079" y="488"/>
                </a:lnTo>
                <a:lnTo>
                  <a:pt x="1077" y="485"/>
                </a:lnTo>
                <a:lnTo>
                  <a:pt x="1074" y="483"/>
                </a:lnTo>
                <a:lnTo>
                  <a:pt x="1068" y="478"/>
                </a:lnTo>
                <a:lnTo>
                  <a:pt x="1061" y="476"/>
                </a:lnTo>
                <a:lnTo>
                  <a:pt x="1053" y="476"/>
                </a:lnTo>
                <a:lnTo>
                  <a:pt x="1045" y="476"/>
                </a:lnTo>
                <a:lnTo>
                  <a:pt x="1036" y="477"/>
                </a:lnTo>
                <a:lnTo>
                  <a:pt x="1020" y="479"/>
                </a:lnTo>
                <a:lnTo>
                  <a:pt x="1020" y="479"/>
                </a:lnTo>
                <a:close/>
                <a:moveTo>
                  <a:pt x="960" y="660"/>
                </a:moveTo>
                <a:lnTo>
                  <a:pt x="960" y="660"/>
                </a:lnTo>
                <a:lnTo>
                  <a:pt x="963" y="665"/>
                </a:lnTo>
                <a:lnTo>
                  <a:pt x="967" y="668"/>
                </a:lnTo>
                <a:lnTo>
                  <a:pt x="971" y="670"/>
                </a:lnTo>
                <a:lnTo>
                  <a:pt x="975" y="673"/>
                </a:lnTo>
                <a:lnTo>
                  <a:pt x="975" y="673"/>
                </a:lnTo>
                <a:lnTo>
                  <a:pt x="979" y="663"/>
                </a:lnTo>
                <a:lnTo>
                  <a:pt x="985" y="653"/>
                </a:lnTo>
                <a:lnTo>
                  <a:pt x="988" y="649"/>
                </a:lnTo>
                <a:lnTo>
                  <a:pt x="991" y="644"/>
                </a:lnTo>
                <a:lnTo>
                  <a:pt x="995" y="642"/>
                </a:lnTo>
                <a:lnTo>
                  <a:pt x="1000" y="642"/>
                </a:lnTo>
                <a:lnTo>
                  <a:pt x="1000" y="642"/>
                </a:lnTo>
                <a:lnTo>
                  <a:pt x="1003" y="646"/>
                </a:lnTo>
                <a:lnTo>
                  <a:pt x="1005" y="652"/>
                </a:lnTo>
                <a:lnTo>
                  <a:pt x="1008" y="663"/>
                </a:lnTo>
                <a:lnTo>
                  <a:pt x="1010" y="676"/>
                </a:lnTo>
                <a:lnTo>
                  <a:pt x="1011" y="683"/>
                </a:lnTo>
                <a:lnTo>
                  <a:pt x="1015" y="688"/>
                </a:lnTo>
                <a:lnTo>
                  <a:pt x="1015" y="688"/>
                </a:lnTo>
                <a:lnTo>
                  <a:pt x="1025" y="687"/>
                </a:lnTo>
                <a:lnTo>
                  <a:pt x="1034" y="686"/>
                </a:lnTo>
                <a:lnTo>
                  <a:pt x="1043" y="686"/>
                </a:lnTo>
                <a:lnTo>
                  <a:pt x="1051" y="684"/>
                </a:lnTo>
                <a:lnTo>
                  <a:pt x="1051" y="684"/>
                </a:lnTo>
                <a:lnTo>
                  <a:pt x="1054" y="661"/>
                </a:lnTo>
                <a:lnTo>
                  <a:pt x="1056" y="639"/>
                </a:lnTo>
                <a:lnTo>
                  <a:pt x="1059" y="595"/>
                </a:lnTo>
                <a:lnTo>
                  <a:pt x="1061" y="551"/>
                </a:lnTo>
                <a:lnTo>
                  <a:pt x="1062" y="509"/>
                </a:lnTo>
                <a:lnTo>
                  <a:pt x="1062" y="509"/>
                </a:lnTo>
                <a:lnTo>
                  <a:pt x="1051" y="507"/>
                </a:lnTo>
                <a:lnTo>
                  <a:pt x="1038" y="506"/>
                </a:lnTo>
                <a:lnTo>
                  <a:pt x="1025" y="504"/>
                </a:lnTo>
                <a:lnTo>
                  <a:pt x="1019" y="503"/>
                </a:lnTo>
                <a:lnTo>
                  <a:pt x="1015" y="501"/>
                </a:lnTo>
                <a:lnTo>
                  <a:pt x="1015" y="501"/>
                </a:lnTo>
                <a:lnTo>
                  <a:pt x="1000" y="540"/>
                </a:lnTo>
                <a:lnTo>
                  <a:pt x="985" y="581"/>
                </a:lnTo>
                <a:lnTo>
                  <a:pt x="971" y="621"/>
                </a:lnTo>
                <a:lnTo>
                  <a:pt x="965" y="641"/>
                </a:lnTo>
                <a:lnTo>
                  <a:pt x="960" y="660"/>
                </a:lnTo>
                <a:lnTo>
                  <a:pt x="960" y="660"/>
                </a:lnTo>
                <a:close/>
                <a:moveTo>
                  <a:pt x="439" y="514"/>
                </a:moveTo>
                <a:lnTo>
                  <a:pt x="439" y="514"/>
                </a:lnTo>
                <a:lnTo>
                  <a:pt x="443" y="514"/>
                </a:lnTo>
                <a:lnTo>
                  <a:pt x="447" y="515"/>
                </a:lnTo>
                <a:lnTo>
                  <a:pt x="452" y="516"/>
                </a:lnTo>
                <a:lnTo>
                  <a:pt x="457" y="515"/>
                </a:lnTo>
                <a:lnTo>
                  <a:pt x="457" y="515"/>
                </a:lnTo>
                <a:lnTo>
                  <a:pt x="457" y="510"/>
                </a:lnTo>
                <a:lnTo>
                  <a:pt x="457" y="506"/>
                </a:lnTo>
                <a:lnTo>
                  <a:pt x="455" y="504"/>
                </a:lnTo>
                <a:lnTo>
                  <a:pt x="454" y="503"/>
                </a:lnTo>
                <a:lnTo>
                  <a:pt x="452" y="503"/>
                </a:lnTo>
                <a:lnTo>
                  <a:pt x="452" y="503"/>
                </a:lnTo>
                <a:lnTo>
                  <a:pt x="448" y="505"/>
                </a:lnTo>
                <a:lnTo>
                  <a:pt x="444" y="507"/>
                </a:lnTo>
                <a:lnTo>
                  <a:pt x="441" y="509"/>
                </a:lnTo>
                <a:lnTo>
                  <a:pt x="440" y="511"/>
                </a:lnTo>
                <a:lnTo>
                  <a:pt x="439" y="514"/>
                </a:lnTo>
                <a:lnTo>
                  <a:pt x="439" y="514"/>
                </a:lnTo>
                <a:close/>
                <a:moveTo>
                  <a:pt x="499" y="1095"/>
                </a:moveTo>
                <a:lnTo>
                  <a:pt x="499" y="1095"/>
                </a:lnTo>
                <a:lnTo>
                  <a:pt x="495" y="1095"/>
                </a:lnTo>
                <a:lnTo>
                  <a:pt x="495" y="1094"/>
                </a:lnTo>
                <a:lnTo>
                  <a:pt x="494" y="1093"/>
                </a:lnTo>
                <a:lnTo>
                  <a:pt x="495" y="1091"/>
                </a:lnTo>
                <a:lnTo>
                  <a:pt x="496" y="1089"/>
                </a:lnTo>
                <a:lnTo>
                  <a:pt x="496" y="1089"/>
                </a:lnTo>
                <a:lnTo>
                  <a:pt x="499" y="1088"/>
                </a:lnTo>
                <a:lnTo>
                  <a:pt x="496" y="1088"/>
                </a:lnTo>
                <a:lnTo>
                  <a:pt x="495" y="1088"/>
                </a:lnTo>
                <a:lnTo>
                  <a:pt x="495" y="1086"/>
                </a:lnTo>
                <a:lnTo>
                  <a:pt x="496" y="1084"/>
                </a:lnTo>
                <a:lnTo>
                  <a:pt x="496" y="1084"/>
                </a:lnTo>
                <a:lnTo>
                  <a:pt x="507" y="1080"/>
                </a:lnTo>
                <a:lnTo>
                  <a:pt x="516" y="1075"/>
                </a:lnTo>
                <a:lnTo>
                  <a:pt x="523" y="1069"/>
                </a:lnTo>
                <a:lnTo>
                  <a:pt x="531" y="1063"/>
                </a:lnTo>
                <a:lnTo>
                  <a:pt x="544" y="1049"/>
                </a:lnTo>
                <a:lnTo>
                  <a:pt x="558" y="1035"/>
                </a:lnTo>
                <a:lnTo>
                  <a:pt x="558" y="1035"/>
                </a:lnTo>
                <a:lnTo>
                  <a:pt x="563" y="1031"/>
                </a:lnTo>
                <a:lnTo>
                  <a:pt x="569" y="1026"/>
                </a:lnTo>
                <a:lnTo>
                  <a:pt x="577" y="1023"/>
                </a:lnTo>
                <a:lnTo>
                  <a:pt x="582" y="1018"/>
                </a:lnTo>
                <a:lnTo>
                  <a:pt x="582" y="1018"/>
                </a:lnTo>
                <a:lnTo>
                  <a:pt x="586" y="1013"/>
                </a:lnTo>
                <a:lnTo>
                  <a:pt x="591" y="1005"/>
                </a:lnTo>
                <a:lnTo>
                  <a:pt x="598" y="991"/>
                </a:lnTo>
                <a:lnTo>
                  <a:pt x="598" y="991"/>
                </a:lnTo>
                <a:lnTo>
                  <a:pt x="604" y="982"/>
                </a:lnTo>
                <a:lnTo>
                  <a:pt x="608" y="971"/>
                </a:lnTo>
                <a:lnTo>
                  <a:pt x="611" y="960"/>
                </a:lnTo>
                <a:lnTo>
                  <a:pt x="613" y="949"/>
                </a:lnTo>
                <a:lnTo>
                  <a:pt x="616" y="927"/>
                </a:lnTo>
                <a:lnTo>
                  <a:pt x="617" y="905"/>
                </a:lnTo>
                <a:lnTo>
                  <a:pt x="617" y="905"/>
                </a:lnTo>
                <a:lnTo>
                  <a:pt x="616" y="878"/>
                </a:lnTo>
                <a:lnTo>
                  <a:pt x="614" y="850"/>
                </a:lnTo>
                <a:lnTo>
                  <a:pt x="611" y="821"/>
                </a:lnTo>
                <a:lnTo>
                  <a:pt x="607" y="792"/>
                </a:lnTo>
                <a:lnTo>
                  <a:pt x="600" y="763"/>
                </a:lnTo>
                <a:lnTo>
                  <a:pt x="594" y="736"/>
                </a:lnTo>
                <a:lnTo>
                  <a:pt x="585" y="711"/>
                </a:lnTo>
                <a:lnTo>
                  <a:pt x="576" y="688"/>
                </a:lnTo>
                <a:lnTo>
                  <a:pt x="576" y="688"/>
                </a:lnTo>
                <a:lnTo>
                  <a:pt x="571" y="671"/>
                </a:lnTo>
                <a:lnTo>
                  <a:pt x="566" y="656"/>
                </a:lnTo>
                <a:lnTo>
                  <a:pt x="560" y="642"/>
                </a:lnTo>
                <a:lnTo>
                  <a:pt x="552" y="629"/>
                </a:lnTo>
                <a:lnTo>
                  <a:pt x="537" y="604"/>
                </a:lnTo>
                <a:lnTo>
                  <a:pt x="530" y="590"/>
                </a:lnTo>
                <a:lnTo>
                  <a:pt x="524" y="576"/>
                </a:lnTo>
                <a:lnTo>
                  <a:pt x="524" y="576"/>
                </a:lnTo>
                <a:lnTo>
                  <a:pt x="500" y="559"/>
                </a:lnTo>
                <a:lnTo>
                  <a:pt x="487" y="549"/>
                </a:lnTo>
                <a:lnTo>
                  <a:pt x="473" y="540"/>
                </a:lnTo>
                <a:lnTo>
                  <a:pt x="459" y="533"/>
                </a:lnTo>
                <a:lnTo>
                  <a:pt x="452" y="531"/>
                </a:lnTo>
                <a:lnTo>
                  <a:pt x="443" y="529"/>
                </a:lnTo>
                <a:lnTo>
                  <a:pt x="435" y="526"/>
                </a:lnTo>
                <a:lnTo>
                  <a:pt x="427" y="526"/>
                </a:lnTo>
                <a:lnTo>
                  <a:pt x="418" y="526"/>
                </a:lnTo>
                <a:lnTo>
                  <a:pt x="410" y="528"/>
                </a:lnTo>
                <a:lnTo>
                  <a:pt x="410" y="528"/>
                </a:lnTo>
                <a:lnTo>
                  <a:pt x="402" y="530"/>
                </a:lnTo>
                <a:lnTo>
                  <a:pt x="396" y="533"/>
                </a:lnTo>
                <a:lnTo>
                  <a:pt x="389" y="537"/>
                </a:lnTo>
                <a:lnTo>
                  <a:pt x="384" y="541"/>
                </a:lnTo>
                <a:lnTo>
                  <a:pt x="372" y="550"/>
                </a:lnTo>
                <a:lnTo>
                  <a:pt x="366" y="554"/>
                </a:lnTo>
                <a:lnTo>
                  <a:pt x="357" y="556"/>
                </a:lnTo>
                <a:lnTo>
                  <a:pt x="357" y="556"/>
                </a:lnTo>
                <a:lnTo>
                  <a:pt x="343" y="571"/>
                </a:lnTo>
                <a:lnTo>
                  <a:pt x="329" y="587"/>
                </a:lnTo>
                <a:lnTo>
                  <a:pt x="318" y="604"/>
                </a:lnTo>
                <a:lnTo>
                  <a:pt x="308" y="620"/>
                </a:lnTo>
                <a:lnTo>
                  <a:pt x="299" y="638"/>
                </a:lnTo>
                <a:lnTo>
                  <a:pt x="293" y="656"/>
                </a:lnTo>
                <a:lnTo>
                  <a:pt x="289" y="676"/>
                </a:lnTo>
                <a:lnTo>
                  <a:pt x="288" y="687"/>
                </a:lnTo>
                <a:lnTo>
                  <a:pt x="287" y="698"/>
                </a:lnTo>
                <a:lnTo>
                  <a:pt x="287" y="698"/>
                </a:lnTo>
                <a:lnTo>
                  <a:pt x="287" y="712"/>
                </a:lnTo>
                <a:lnTo>
                  <a:pt x="288" y="726"/>
                </a:lnTo>
                <a:lnTo>
                  <a:pt x="290" y="741"/>
                </a:lnTo>
                <a:lnTo>
                  <a:pt x="292" y="756"/>
                </a:lnTo>
                <a:lnTo>
                  <a:pt x="298" y="786"/>
                </a:lnTo>
                <a:lnTo>
                  <a:pt x="306" y="814"/>
                </a:lnTo>
                <a:lnTo>
                  <a:pt x="306" y="814"/>
                </a:lnTo>
                <a:lnTo>
                  <a:pt x="317" y="852"/>
                </a:lnTo>
                <a:lnTo>
                  <a:pt x="328" y="888"/>
                </a:lnTo>
                <a:lnTo>
                  <a:pt x="352" y="956"/>
                </a:lnTo>
                <a:lnTo>
                  <a:pt x="352" y="956"/>
                </a:lnTo>
                <a:lnTo>
                  <a:pt x="359" y="983"/>
                </a:lnTo>
                <a:lnTo>
                  <a:pt x="359" y="983"/>
                </a:lnTo>
                <a:lnTo>
                  <a:pt x="367" y="1008"/>
                </a:lnTo>
                <a:lnTo>
                  <a:pt x="376" y="1034"/>
                </a:lnTo>
                <a:lnTo>
                  <a:pt x="384" y="1059"/>
                </a:lnTo>
                <a:lnTo>
                  <a:pt x="394" y="1083"/>
                </a:lnTo>
                <a:lnTo>
                  <a:pt x="414" y="1132"/>
                </a:lnTo>
                <a:lnTo>
                  <a:pt x="434" y="1180"/>
                </a:lnTo>
                <a:lnTo>
                  <a:pt x="434" y="1180"/>
                </a:lnTo>
                <a:lnTo>
                  <a:pt x="435" y="1186"/>
                </a:lnTo>
                <a:lnTo>
                  <a:pt x="437" y="1191"/>
                </a:lnTo>
                <a:lnTo>
                  <a:pt x="439" y="1197"/>
                </a:lnTo>
                <a:lnTo>
                  <a:pt x="439" y="1203"/>
                </a:lnTo>
                <a:lnTo>
                  <a:pt x="439" y="1203"/>
                </a:lnTo>
                <a:lnTo>
                  <a:pt x="440" y="1205"/>
                </a:lnTo>
                <a:lnTo>
                  <a:pt x="443" y="1206"/>
                </a:lnTo>
                <a:lnTo>
                  <a:pt x="445" y="1207"/>
                </a:lnTo>
                <a:lnTo>
                  <a:pt x="447" y="1210"/>
                </a:lnTo>
                <a:lnTo>
                  <a:pt x="447" y="1210"/>
                </a:lnTo>
                <a:lnTo>
                  <a:pt x="455" y="1243"/>
                </a:lnTo>
                <a:lnTo>
                  <a:pt x="459" y="1259"/>
                </a:lnTo>
                <a:lnTo>
                  <a:pt x="464" y="1274"/>
                </a:lnTo>
                <a:lnTo>
                  <a:pt x="470" y="1289"/>
                </a:lnTo>
                <a:lnTo>
                  <a:pt x="477" y="1303"/>
                </a:lnTo>
                <a:lnTo>
                  <a:pt x="485" y="1314"/>
                </a:lnTo>
                <a:lnTo>
                  <a:pt x="494" y="1325"/>
                </a:lnTo>
                <a:lnTo>
                  <a:pt x="494" y="1325"/>
                </a:lnTo>
                <a:lnTo>
                  <a:pt x="498" y="1323"/>
                </a:lnTo>
                <a:lnTo>
                  <a:pt x="501" y="1322"/>
                </a:lnTo>
                <a:lnTo>
                  <a:pt x="508" y="1320"/>
                </a:lnTo>
                <a:lnTo>
                  <a:pt x="518" y="1319"/>
                </a:lnTo>
                <a:lnTo>
                  <a:pt x="528" y="1317"/>
                </a:lnTo>
                <a:lnTo>
                  <a:pt x="528" y="1317"/>
                </a:lnTo>
                <a:lnTo>
                  <a:pt x="524" y="1304"/>
                </a:lnTo>
                <a:lnTo>
                  <a:pt x="520" y="1290"/>
                </a:lnTo>
                <a:lnTo>
                  <a:pt x="510" y="1263"/>
                </a:lnTo>
                <a:lnTo>
                  <a:pt x="500" y="1234"/>
                </a:lnTo>
                <a:lnTo>
                  <a:pt x="491" y="1206"/>
                </a:lnTo>
                <a:lnTo>
                  <a:pt x="488" y="1192"/>
                </a:lnTo>
                <a:lnTo>
                  <a:pt x="485" y="1179"/>
                </a:lnTo>
                <a:lnTo>
                  <a:pt x="484" y="1165"/>
                </a:lnTo>
                <a:lnTo>
                  <a:pt x="483" y="1150"/>
                </a:lnTo>
                <a:lnTo>
                  <a:pt x="485" y="1136"/>
                </a:lnTo>
                <a:lnTo>
                  <a:pt x="487" y="1122"/>
                </a:lnTo>
                <a:lnTo>
                  <a:pt x="492" y="1109"/>
                </a:lnTo>
                <a:lnTo>
                  <a:pt x="499" y="1095"/>
                </a:lnTo>
                <a:lnTo>
                  <a:pt x="499" y="1095"/>
                </a:lnTo>
                <a:close/>
                <a:moveTo>
                  <a:pt x="721" y="615"/>
                </a:moveTo>
                <a:lnTo>
                  <a:pt x="721" y="615"/>
                </a:lnTo>
                <a:lnTo>
                  <a:pt x="713" y="625"/>
                </a:lnTo>
                <a:lnTo>
                  <a:pt x="710" y="629"/>
                </a:lnTo>
                <a:lnTo>
                  <a:pt x="706" y="636"/>
                </a:lnTo>
                <a:lnTo>
                  <a:pt x="706" y="636"/>
                </a:lnTo>
                <a:lnTo>
                  <a:pt x="707" y="639"/>
                </a:lnTo>
                <a:lnTo>
                  <a:pt x="708" y="640"/>
                </a:lnTo>
                <a:lnTo>
                  <a:pt x="712" y="643"/>
                </a:lnTo>
                <a:lnTo>
                  <a:pt x="715" y="646"/>
                </a:lnTo>
                <a:lnTo>
                  <a:pt x="716" y="649"/>
                </a:lnTo>
                <a:lnTo>
                  <a:pt x="717" y="651"/>
                </a:lnTo>
                <a:lnTo>
                  <a:pt x="717" y="651"/>
                </a:lnTo>
                <a:lnTo>
                  <a:pt x="748" y="654"/>
                </a:lnTo>
                <a:lnTo>
                  <a:pt x="765" y="655"/>
                </a:lnTo>
                <a:lnTo>
                  <a:pt x="781" y="656"/>
                </a:lnTo>
                <a:lnTo>
                  <a:pt x="796" y="655"/>
                </a:lnTo>
                <a:lnTo>
                  <a:pt x="804" y="654"/>
                </a:lnTo>
                <a:lnTo>
                  <a:pt x="810" y="653"/>
                </a:lnTo>
                <a:lnTo>
                  <a:pt x="817" y="650"/>
                </a:lnTo>
                <a:lnTo>
                  <a:pt x="823" y="646"/>
                </a:lnTo>
                <a:lnTo>
                  <a:pt x="828" y="643"/>
                </a:lnTo>
                <a:lnTo>
                  <a:pt x="834" y="638"/>
                </a:lnTo>
                <a:lnTo>
                  <a:pt x="834" y="638"/>
                </a:lnTo>
                <a:lnTo>
                  <a:pt x="819" y="636"/>
                </a:lnTo>
                <a:lnTo>
                  <a:pt x="803" y="636"/>
                </a:lnTo>
                <a:lnTo>
                  <a:pt x="773" y="636"/>
                </a:lnTo>
                <a:lnTo>
                  <a:pt x="758" y="635"/>
                </a:lnTo>
                <a:lnTo>
                  <a:pt x="751" y="634"/>
                </a:lnTo>
                <a:lnTo>
                  <a:pt x="744" y="631"/>
                </a:lnTo>
                <a:lnTo>
                  <a:pt x="737" y="629"/>
                </a:lnTo>
                <a:lnTo>
                  <a:pt x="732" y="625"/>
                </a:lnTo>
                <a:lnTo>
                  <a:pt x="727" y="621"/>
                </a:lnTo>
                <a:lnTo>
                  <a:pt x="721" y="615"/>
                </a:lnTo>
                <a:lnTo>
                  <a:pt x="721" y="615"/>
                </a:lnTo>
                <a:close/>
                <a:moveTo>
                  <a:pt x="434" y="1252"/>
                </a:moveTo>
                <a:lnTo>
                  <a:pt x="434" y="1252"/>
                </a:lnTo>
                <a:lnTo>
                  <a:pt x="432" y="1236"/>
                </a:lnTo>
                <a:lnTo>
                  <a:pt x="429" y="1221"/>
                </a:lnTo>
                <a:lnTo>
                  <a:pt x="425" y="1206"/>
                </a:lnTo>
                <a:lnTo>
                  <a:pt x="419" y="1191"/>
                </a:lnTo>
                <a:lnTo>
                  <a:pt x="409" y="1164"/>
                </a:lnTo>
                <a:lnTo>
                  <a:pt x="397" y="1136"/>
                </a:lnTo>
                <a:lnTo>
                  <a:pt x="384" y="1108"/>
                </a:lnTo>
                <a:lnTo>
                  <a:pt x="372" y="1080"/>
                </a:lnTo>
                <a:lnTo>
                  <a:pt x="367" y="1066"/>
                </a:lnTo>
                <a:lnTo>
                  <a:pt x="363" y="1051"/>
                </a:lnTo>
                <a:lnTo>
                  <a:pt x="358" y="1036"/>
                </a:lnTo>
                <a:lnTo>
                  <a:pt x="355" y="1020"/>
                </a:lnTo>
                <a:lnTo>
                  <a:pt x="355" y="1020"/>
                </a:lnTo>
                <a:lnTo>
                  <a:pt x="350" y="1009"/>
                </a:lnTo>
                <a:lnTo>
                  <a:pt x="344" y="999"/>
                </a:lnTo>
                <a:lnTo>
                  <a:pt x="341" y="985"/>
                </a:lnTo>
                <a:lnTo>
                  <a:pt x="339" y="970"/>
                </a:lnTo>
                <a:lnTo>
                  <a:pt x="339" y="970"/>
                </a:lnTo>
                <a:lnTo>
                  <a:pt x="319" y="918"/>
                </a:lnTo>
                <a:lnTo>
                  <a:pt x="309" y="893"/>
                </a:lnTo>
                <a:lnTo>
                  <a:pt x="301" y="866"/>
                </a:lnTo>
                <a:lnTo>
                  <a:pt x="292" y="838"/>
                </a:lnTo>
                <a:lnTo>
                  <a:pt x="286" y="809"/>
                </a:lnTo>
                <a:lnTo>
                  <a:pt x="280" y="778"/>
                </a:lnTo>
                <a:lnTo>
                  <a:pt x="277" y="746"/>
                </a:lnTo>
                <a:lnTo>
                  <a:pt x="277" y="746"/>
                </a:lnTo>
                <a:lnTo>
                  <a:pt x="270" y="740"/>
                </a:lnTo>
                <a:lnTo>
                  <a:pt x="263" y="732"/>
                </a:lnTo>
                <a:lnTo>
                  <a:pt x="257" y="723"/>
                </a:lnTo>
                <a:lnTo>
                  <a:pt x="251" y="715"/>
                </a:lnTo>
                <a:lnTo>
                  <a:pt x="242" y="697"/>
                </a:lnTo>
                <a:lnTo>
                  <a:pt x="236" y="688"/>
                </a:lnTo>
                <a:lnTo>
                  <a:pt x="231" y="680"/>
                </a:lnTo>
                <a:lnTo>
                  <a:pt x="231" y="680"/>
                </a:lnTo>
                <a:lnTo>
                  <a:pt x="219" y="668"/>
                </a:lnTo>
                <a:lnTo>
                  <a:pt x="205" y="657"/>
                </a:lnTo>
                <a:lnTo>
                  <a:pt x="191" y="649"/>
                </a:lnTo>
                <a:lnTo>
                  <a:pt x="175" y="642"/>
                </a:lnTo>
                <a:lnTo>
                  <a:pt x="167" y="640"/>
                </a:lnTo>
                <a:lnTo>
                  <a:pt x="158" y="638"/>
                </a:lnTo>
                <a:lnTo>
                  <a:pt x="150" y="637"/>
                </a:lnTo>
                <a:lnTo>
                  <a:pt x="141" y="637"/>
                </a:lnTo>
                <a:lnTo>
                  <a:pt x="131" y="637"/>
                </a:lnTo>
                <a:lnTo>
                  <a:pt x="122" y="638"/>
                </a:lnTo>
                <a:lnTo>
                  <a:pt x="112" y="639"/>
                </a:lnTo>
                <a:lnTo>
                  <a:pt x="102" y="642"/>
                </a:lnTo>
                <a:lnTo>
                  <a:pt x="102" y="642"/>
                </a:lnTo>
                <a:lnTo>
                  <a:pt x="93" y="646"/>
                </a:lnTo>
                <a:lnTo>
                  <a:pt x="83" y="651"/>
                </a:lnTo>
                <a:lnTo>
                  <a:pt x="76" y="656"/>
                </a:lnTo>
                <a:lnTo>
                  <a:pt x="67" y="661"/>
                </a:lnTo>
                <a:lnTo>
                  <a:pt x="61" y="668"/>
                </a:lnTo>
                <a:lnTo>
                  <a:pt x="54" y="674"/>
                </a:lnTo>
                <a:lnTo>
                  <a:pt x="48" y="682"/>
                </a:lnTo>
                <a:lnTo>
                  <a:pt x="43" y="689"/>
                </a:lnTo>
                <a:lnTo>
                  <a:pt x="37" y="698"/>
                </a:lnTo>
                <a:lnTo>
                  <a:pt x="33" y="706"/>
                </a:lnTo>
                <a:lnTo>
                  <a:pt x="25" y="725"/>
                </a:lnTo>
                <a:lnTo>
                  <a:pt x="20" y="744"/>
                </a:lnTo>
                <a:lnTo>
                  <a:pt x="16" y="764"/>
                </a:lnTo>
                <a:lnTo>
                  <a:pt x="14" y="786"/>
                </a:lnTo>
                <a:lnTo>
                  <a:pt x="13" y="808"/>
                </a:lnTo>
                <a:lnTo>
                  <a:pt x="13" y="832"/>
                </a:lnTo>
                <a:lnTo>
                  <a:pt x="14" y="854"/>
                </a:lnTo>
                <a:lnTo>
                  <a:pt x="16" y="878"/>
                </a:lnTo>
                <a:lnTo>
                  <a:pt x="19" y="901"/>
                </a:lnTo>
                <a:lnTo>
                  <a:pt x="28" y="947"/>
                </a:lnTo>
                <a:lnTo>
                  <a:pt x="28" y="947"/>
                </a:lnTo>
                <a:lnTo>
                  <a:pt x="31" y="960"/>
                </a:lnTo>
                <a:lnTo>
                  <a:pt x="35" y="974"/>
                </a:lnTo>
                <a:lnTo>
                  <a:pt x="44" y="1002"/>
                </a:lnTo>
                <a:lnTo>
                  <a:pt x="44" y="1002"/>
                </a:lnTo>
                <a:lnTo>
                  <a:pt x="49" y="1014"/>
                </a:lnTo>
                <a:lnTo>
                  <a:pt x="54" y="1026"/>
                </a:lnTo>
                <a:lnTo>
                  <a:pt x="60" y="1038"/>
                </a:lnTo>
                <a:lnTo>
                  <a:pt x="67" y="1049"/>
                </a:lnTo>
                <a:lnTo>
                  <a:pt x="75" y="1061"/>
                </a:lnTo>
                <a:lnTo>
                  <a:pt x="82" y="1071"/>
                </a:lnTo>
                <a:lnTo>
                  <a:pt x="91" y="1081"/>
                </a:lnTo>
                <a:lnTo>
                  <a:pt x="99" y="1091"/>
                </a:lnTo>
                <a:lnTo>
                  <a:pt x="109" y="1099"/>
                </a:lnTo>
                <a:lnTo>
                  <a:pt x="120" y="1108"/>
                </a:lnTo>
                <a:lnTo>
                  <a:pt x="130" y="1116"/>
                </a:lnTo>
                <a:lnTo>
                  <a:pt x="141" y="1124"/>
                </a:lnTo>
                <a:lnTo>
                  <a:pt x="153" y="1130"/>
                </a:lnTo>
                <a:lnTo>
                  <a:pt x="165" y="1137"/>
                </a:lnTo>
                <a:lnTo>
                  <a:pt x="176" y="1142"/>
                </a:lnTo>
                <a:lnTo>
                  <a:pt x="189" y="1146"/>
                </a:lnTo>
                <a:lnTo>
                  <a:pt x="189" y="1146"/>
                </a:lnTo>
                <a:lnTo>
                  <a:pt x="196" y="1143"/>
                </a:lnTo>
                <a:lnTo>
                  <a:pt x="203" y="1140"/>
                </a:lnTo>
                <a:lnTo>
                  <a:pt x="210" y="1138"/>
                </a:lnTo>
                <a:lnTo>
                  <a:pt x="217" y="1136"/>
                </a:lnTo>
                <a:lnTo>
                  <a:pt x="232" y="1135"/>
                </a:lnTo>
                <a:lnTo>
                  <a:pt x="247" y="1135"/>
                </a:lnTo>
                <a:lnTo>
                  <a:pt x="262" y="1136"/>
                </a:lnTo>
                <a:lnTo>
                  <a:pt x="279" y="1138"/>
                </a:lnTo>
                <a:lnTo>
                  <a:pt x="312" y="1142"/>
                </a:lnTo>
                <a:lnTo>
                  <a:pt x="312" y="1142"/>
                </a:lnTo>
                <a:lnTo>
                  <a:pt x="324" y="1152"/>
                </a:lnTo>
                <a:lnTo>
                  <a:pt x="336" y="1162"/>
                </a:lnTo>
                <a:lnTo>
                  <a:pt x="348" y="1173"/>
                </a:lnTo>
                <a:lnTo>
                  <a:pt x="358" y="1185"/>
                </a:lnTo>
                <a:lnTo>
                  <a:pt x="368" y="1197"/>
                </a:lnTo>
                <a:lnTo>
                  <a:pt x="378" y="1210"/>
                </a:lnTo>
                <a:lnTo>
                  <a:pt x="395" y="1236"/>
                </a:lnTo>
                <a:lnTo>
                  <a:pt x="395" y="1236"/>
                </a:lnTo>
                <a:lnTo>
                  <a:pt x="397" y="1244"/>
                </a:lnTo>
                <a:lnTo>
                  <a:pt x="399" y="1252"/>
                </a:lnTo>
                <a:lnTo>
                  <a:pt x="402" y="1261"/>
                </a:lnTo>
                <a:lnTo>
                  <a:pt x="407" y="1268"/>
                </a:lnTo>
                <a:lnTo>
                  <a:pt x="424" y="1301"/>
                </a:lnTo>
                <a:lnTo>
                  <a:pt x="424" y="1301"/>
                </a:lnTo>
                <a:lnTo>
                  <a:pt x="422" y="1306"/>
                </a:lnTo>
                <a:lnTo>
                  <a:pt x="420" y="1312"/>
                </a:lnTo>
                <a:lnTo>
                  <a:pt x="422" y="1319"/>
                </a:lnTo>
                <a:lnTo>
                  <a:pt x="425" y="1324"/>
                </a:lnTo>
                <a:lnTo>
                  <a:pt x="428" y="1331"/>
                </a:lnTo>
                <a:lnTo>
                  <a:pt x="431" y="1336"/>
                </a:lnTo>
                <a:lnTo>
                  <a:pt x="439" y="1344"/>
                </a:lnTo>
                <a:lnTo>
                  <a:pt x="439" y="1344"/>
                </a:lnTo>
                <a:lnTo>
                  <a:pt x="442" y="1342"/>
                </a:lnTo>
                <a:lnTo>
                  <a:pt x="446" y="1340"/>
                </a:lnTo>
                <a:lnTo>
                  <a:pt x="454" y="1338"/>
                </a:lnTo>
                <a:lnTo>
                  <a:pt x="457" y="1337"/>
                </a:lnTo>
                <a:lnTo>
                  <a:pt x="460" y="1335"/>
                </a:lnTo>
                <a:lnTo>
                  <a:pt x="463" y="1332"/>
                </a:lnTo>
                <a:lnTo>
                  <a:pt x="465" y="1327"/>
                </a:lnTo>
                <a:lnTo>
                  <a:pt x="465" y="1327"/>
                </a:lnTo>
                <a:lnTo>
                  <a:pt x="460" y="1311"/>
                </a:lnTo>
                <a:lnTo>
                  <a:pt x="454" y="1291"/>
                </a:lnTo>
                <a:lnTo>
                  <a:pt x="449" y="1281"/>
                </a:lnTo>
                <a:lnTo>
                  <a:pt x="445" y="1271"/>
                </a:lnTo>
                <a:lnTo>
                  <a:pt x="440" y="1261"/>
                </a:lnTo>
                <a:lnTo>
                  <a:pt x="434" y="1252"/>
                </a:lnTo>
                <a:lnTo>
                  <a:pt x="434" y="1252"/>
                </a:lnTo>
                <a:close/>
                <a:moveTo>
                  <a:pt x="971" y="715"/>
                </a:moveTo>
                <a:lnTo>
                  <a:pt x="971" y="715"/>
                </a:lnTo>
                <a:lnTo>
                  <a:pt x="978" y="716"/>
                </a:lnTo>
                <a:lnTo>
                  <a:pt x="984" y="718"/>
                </a:lnTo>
                <a:lnTo>
                  <a:pt x="995" y="723"/>
                </a:lnTo>
                <a:lnTo>
                  <a:pt x="995" y="723"/>
                </a:lnTo>
                <a:lnTo>
                  <a:pt x="997" y="721"/>
                </a:lnTo>
                <a:lnTo>
                  <a:pt x="998" y="719"/>
                </a:lnTo>
                <a:lnTo>
                  <a:pt x="999" y="714"/>
                </a:lnTo>
                <a:lnTo>
                  <a:pt x="1000" y="712"/>
                </a:lnTo>
                <a:lnTo>
                  <a:pt x="1001" y="710"/>
                </a:lnTo>
                <a:lnTo>
                  <a:pt x="1003" y="708"/>
                </a:lnTo>
                <a:lnTo>
                  <a:pt x="1006" y="708"/>
                </a:lnTo>
                <a:lnTo>
                  <a:pt x="1006" y="708"/>
                </a:lnTo>
                <a:lnTo>
                  <a:pt x="1004" y="703"/>
                </a:lnTo>
                <a:lnTo>
                  <a:pt x="1002" y="698"/>
                </a:lnTo>
                <a:lnTo>
                  <a:pt x="1000" y="685"/>
                </a:lnTo>
                <a:lnTo>
                  <a:pt x="998" y="673"/>
                </a:lnTo>
                <a:lnTo>
                  <a:pt x="995" y="668"/>
                </a:lnTo>
                <a:lnTo>
                  <a:pt x="993" y="662"/>
                </a:lnTo>
                <a:lnTo>
                  <a:pt x="993" y="662"/>
                </a:lnTo>
                <a:lnTo>
                  <a:pt x="988" y="675"/>
                </a:lnTo>
                <a:lnTo>
                  <a:pt x="983" y="689"/>
                </a:lnTo>
                <a:lnTo>
                  <a:pt x="976" y="702"/>
                </a:lnTo>
                <a:lnTo>
                  <a:pt x="971" y="715"/>
                </a:lnTo>
                <a:lnTo>
                  <a:pt x="971" y="715"/>
                </a:lnTo>
                <a:close/>
                <a:moveTo>
                  <a:pt x="717" y="689"/>
                </a:moveTo>
                <a:lnTo>
                  <a:pt x="717" y="689"/>
                </a:lnTo>
                <a:lnTo>
                  <a:pt x="712" y="703"/>
                </a:lnTo>
                <a:lnTo>
                  <a:pt x="707" y="717"/>
                </a:lnTo>
                <a:lnTo>
                  <a:pt x="705" y="732"/>
                </a:lnTo>
                <a:lnTo>
                  <a:pt x="703" y="746"/>
                </a:lnTo>
                <a:lnTo>
                  <a:pt x="702" y="775"/>
                </a:lnTo>
                <a:lnTo>
                  <a:pt x="700" y="790"/>
                </a:lnTo>
                <a:lnTo>
                  <a:pt x="699" y="804"/>
                </a:lnTo>
                <a:lnTo>
                  <a:pt x="699" y="804"/>
                </a:lnTo>
                <a:lnTo>
                  <a:pt x="697" y="811"/>
                </a:lnTo>
                <a:lnTo>
                  <a:pt x="695" y="819"/>
                </a:lnTo>
                <a:lnTo>
                  <a:pt x="691" y="825"/>
                </a:lnTo>
                <a:lnTo>
                  <a:pt x="690" y="833"/>
                </a:lnTo>
                <a:lnTo>
                  <a:pt x="690" y="833"/>
                </a:lnTo>
                <a:lnTo>
                  <a:pt x="690" y="843"/>
                </a:lnTo>
                <a:lnTo>
                  <a:pt x="690" y="854"/>
                </a:lnTo>
                <a:lnTo>
                  <a:pt x="692" y="865"/>
                </a:lnTo>
                <a:lnTo>
                  <a:pt x="692" y="874"/>
                </a:lnTo>
                <a:lnTo>
                  <a:pt x="692" y="874"/>
                </a:lnTo>
                <a:lnTo>
                  <a:pt x="690" y="888"/>
                </a:lnTo>
                <a:lnTo>
                  <a:pt x="687" y="901"/>
                </a:lnTo>
                <a:lnTo>
                  <a:pt x="684" y="915"/>
                </a:lnTo>
                <a:lnTo>
                  <a:pt x="682" y="929"/>
                </a:lnTo>
                <a:lnTo>
                  <a:pt x="682" y="929"/>
                </a:lnTo>
                <a:lnTo>
                  <a:pt x="683" y="932"/>
                </a:lnTo>
                <a:lnTo>
                  <a:pt x="684" y="937"/>
                </a:lnTo>
                <a:lnTo>
                  <a:pt x="685" y="941"/>
                </a:lnTo>
                <a:lnTo>
                  <a:pt x="686" y="945"/>
                </a:lnTo>
                <a:lnTo>
                  <a:pt x="686" y="945"/>
                </a:lnTo>
                <a:lnTo>
                  <a:pt x="685" y="950"/>
                </a:lnTo>
                <a:lnTo>
                  <a:pt x="683" y="956"/>
                </a:lnTo>
                <a:lnTo>
                  <a:pt x="681" y="961"/>
                </a:lnTo>
                <a:lnTo>
                  <a:pt x="680" y="967"/>
                </a:lnTo>
                <a:lnTo>
                  <a:pt x="680" y="967"/>
                </a:lnTo>
                <a:lnTo>
                  <a:pt x="677" y="995"/>
                </a:lnTo>
                <a:lnTo>
                  <a:pt x="675" y="1025"/>
                </a:lnTo>
                <a:lnTo>
                  <a:pt x="675" y="1056"/>
                </a:lnTo>
                <a:lnTo>
                  <a:pt x="676" y="1070"/>
                </a:lnTo>
                <a:lnTo>
                  <a:pt x="677" y="1084"/>
                </a:lnTo>
                <a:lnTo>
                  <a:pt x="677" y="1084"/>
                </a:lnTo>
                <a:lnTo>
                  <a:pt x="674" y="1127"/>
                </a:lnTo>
                <a:lnTo>
                  <a:pt x="671" y="1168"/>
                </a:lnTo>
                <a:lnTo>
                  <a:pt x="667" y="1249"/>
                </a:lnTo>
                <a:lnTo>
                  <a:pt x="665" y="1331"/>
                </a:lnTo>
                <a:lnTo>
                  <a:pt x="664" y="1417"/>
                </a:lnTo>
                <a:lnTo>
                  <a:pt x="664" y="1417"/>
                </a:lnTo>
                <a:lnTo>
                  <a:pt x="662" y="1425"/>
                </a:lnTo>
                <a:lnTo>
                  <a:pt x="660" y="1432"/>
                </a:lnTo>
                <a:lnTo>
                  <a:pt x="658" y="1440"/>
                </a:lnTo>
                <a:lnTo>
                  <a:pt x="657" y="1448"/>
                </a:lnTo>
                <a:lnTo>
                  <a:pt x="657" y="1448"/>
                </a:lnTo>
                <a:lnTo>
                  <a:pt x="656" y="1462"/>
                </a:lnTo>
                <a:lnTo>
                  <a:pt x="657" y="1476"/>
                </a:lnTo>
                <a:lnTo>
                  <a:pt x="659" y="1504"/>
                </a:lnTo>
                <a:lnTo>
                  <a:pt x="662" y="1531"/>
                </a:lnTo>
                <a:lnTo>
                  <a:pt x="666" y="1559"/>
                </a:lnTo>
                <a:lnTo>
                  <a:pt x="666" y="1559"/>
                </a:lnTo>
                <a:lnTo>
                  <a:pt x="673" y="1560"/>
                </a:lnTo>
                <a:lnTo>
                  <a:pt x="682" y="1560"/>
                </a:lnTo>
                <a:lnTo>
                  <a:pt x="701" y="1556"/>
                </a:lnTo>
                <a:lnTo>
                  <a:pt x="719" y="1553"/>
                </a:lnTo>
                <a:lnTo>
                  <a:pt x="728" y="1552"/>
                </a:lnTo>
                <a:lnTo>
                  <a:pt x="735" y="1552"/>
                </a:lnTo>
                <a:lnTo>
                  <a:pt x="735" y="1552"/>
                </a:lnTo>
                <a:lnTo>
                  <a:pt x="738" y="1529"/>
                </a:lnTo>
                <a:lnTo>
                  <a:pt x="738" y="1509"/>
                </a:lnTo>
                <a:lnTo>
                  <a:pt x="737" y="1473"/>
                </a:lnTo>
                <a:lnTo>
                  <a:pt x="737" y="1473"/>
                </a:lnTo>
                <a:lnTo>
                  <a:pt x="738" y="1420"/>
                </a:lnTo>
                <a:lnTo>
                  <a:pt x="737" y="1366"/>
                </a:lnTo>
                <a:lnTo>
                  <a:pt x="736" y="1253"/>
                </a:lnTo>
                <a:lnTo>
                  <a:pt x="734" y="1142"/>
                </a:lnTo>
                <a:lnTo>
                  <a:pt x="735" y="1090"/>
                </a:lnTo>
                <a:lnTo>
                  <a:pt x="735" y="1040"/>
                </a:lnTo>
                <a:lnTo>
                  <a:pt x="735" y="1040"/>
                </a:lnTo>
                <a:lnTo>
                  <a:pt x="732" y="1037"/>
                </a:lnTo>
                <a:lnTo>
                  <a:pt x="731" y="1033"/>
                </a:lnTo>
                <a:lnTo>
                  <a:pt x="730" y="1028"/>
                </a:lnTo>
                <a:lnTo>
                  <a:pt x="731" y="1022"/>
                </a:lnTo>
                <a:lnTo>
                  <a:pt x="731" y="1011"/>
                </a:lnTo>
                <a:lnTo>
                  <a:pt x="731" y="1007"/>
                </a:lnTo>
                <a:lnTo>
                  <a:pt x="730" y="1003"/>
                </a:lnTo>
                <a:lnTo>
                  <a:pt x="730" y="1003"/>
                </a:lnTo>
                <a:lnTo>
                  <a:pt x="736" y="992"/>
                </a:lnTo>
                <a:lnTo>
                  <a:pt x="742" y="977"/>
                </a:lnTo>
                <a:lnTo>
                  <a:pt x="748" y="961"/>
                </a:lnTo>
                <a:lnTo>
                  <a:pt x="753" y="943"/>
                </a:lnTo>
                <a:lnTo>
                  <a:pt x="765" y="907"/>
                </a:lnTo>
                <a:lnTo>
                  <a:pt x="772" y="888"/>
                </a:lnTo>
                <a:lnTo>
                  <a:pt x="777" y="872"/>
                </a:lnTo>
                <a:lnTo>
                  <a:pt x="777" y="872"/>
                </a:lnTo>
                <a:lnTo>
                  <a:pt x="780" y="866"/>
                </a:lnTo>
                <a:lnTo>
                  <a:pt x="785" y="861"/>
                </a:lnTo>
                <a:lnTo>
                  <a:pt x="788" y="855"/>
                </a:lnTo>
                <a:lnTo>
                  <a:pt x="790" y="850"/>
                </a:lnTo>
                <a:lnTo>
                  <a:pt x="790" y="850"/>
                </a:lnTo>
                <a:lnTo>
                  <a:pt x="792" y="837"/>
                </a:lnTo>
                <a:lnTo>
                  <a:pt x="794" y="826"/>
                </a:lnTo>
                <a:lnTo>
                  <a:pt x="796" y="822"/>
                </a:lnTo>
                <a:lnTo>
                  <a:pt x="798" y="819"/>
                </a:lnTo>
                <a:lnTo>
                  <a:pt x="803" y="817"/>
                </a:lnTo>
                <a:lnTo>
                  <a:pt x="808" y="817"/>
                </a:lnTo>
                <a:lnTo>
                  <a:pt x="808" y="817"/>
                </a:lnTo>
                <a:lnTo>
                  <a:pt x="813" y="818"/>
                </a:lnTo>
                <a:lnTo>
                  <a:pt x="817" y="819"/>
                </a:lnTo>
                <a:lnTo>
                  <a:pt x="820" y="822"/>
                </a:lnTo>
                <a:lnTo>
                  <a:pt x="822" y="825"/>
                </a:lnTo>
                <a:lnTo>
                  <a:pt x="826" y="833"/>
                </a:lnTo>
                <a:lnTo>
                  <a:pt x="828" y="837"/>
                </a:lnTo>
                <a:lnTo>
                  <a:pt x="832" y="839"/>
                </a:lnTo>
                <a:lnTo>
                  <a:pt x="832" y="839"/>
                </a:lnTo>
                <a:lnTo>
                  <a:pt x="831" y="796"/>
                </a:lnTo>
                <a:lnTo>
                  <a:pt x="828" y="753"/>
                </a:lnTo>
                <a:lnTo>
                  <a:pt x="823" y="669"/>
                </a:lnTo>
                <a:lnTo>
                  <a:pt x="823" y="669"/>
                </a:lnTo>
                <a:lnTo>
                  <a:pt x="807" y="672"/>
                </a:lnTo>
                <a:lnTo>
                  <a:pt x="792" y="673"/>
                </a:lnTo>
                <a:lnTo>
                  <a:pt x="779" y="673"/>
                </a:lnTo>
                <a:lnTo>
                  <a:pt x="765" y="673"/>
                </a:lnTo>
                <a:lnTo>
                  <a:pt x="740" y="670"/>
                </a:lnTo>
                <a:lnTo>
                  <a:pt x="715" y="667"/>
                </a:lnTo>
                <a:lnTo>
                  <a:pt x="715" y="667"/>
                </a:lnTo>
                <a:lnTo>
                  <a:pt x="716" y="670"/>
                </a:lnTo>
                <a:lnTo>
                  <a:pt x="716" y="672"/>
                </a:lnTo>
                <a:lnTo>
                  <a:pt x="715" y="677"/>
                </a:lnTo>
                <a:lnTo>
                  <a:pt x="715" y="683"/>
                </a:lnTo>
                <a:lnTo>
                  <a:pt x="715" y="686"/>
                </a:lnTo>
                <a:lnTo>
                  <a:pt x="717" y="689"/>
                </a:lnTo>
                <a:lnTo>
                  <a:pt x="717" y="689"/>
                </a:lnTo>
                <a:close/>
                <a:moveTo>
                  <a:pt x="938" y="680"/>
                </a:moveTo>
                <a:lnTo>
                  <a:pt x="938" y="680"/>
                </a:lnTo>
                <a:lnTo>
                  <a:pt x="938" y="683"/>
                </a:lnTo>
                <a:lnTo>
                  <a:pt x="937" y="686"/>
                </a:lnTo>
                <a:lnTo>
                  <a:pt x="935" y="688"/>
                </a:lnTo>
                <a:lnTo>
                  <a:pt x="935" y="691"/>
                </a:lnTo>
                <a:lnTo>
                  <a:pt x="935" y="691"/>
                </a:lnTo>
                <a:lnTo>
                  <a:pt x="941" y="698"/>
                </a:lnTo>
                <a:lnTo>
                  <a:pt x="946" y="702"/>
                </a:lnTo>
                <a:lnTo>
                  <a:pt x="954" y="706"/>
                </a:lnTo>
                <a:lnTo>
                  <a:pt x="962" y="708"/>
                </a:lnTo>
                <a:lnTo>
                  <a:pt x="962" y="708"/>
                </a:lnTo>
                <a:lnTo>
                  <a:pt x="962" y="704"/>
                </a:lnTo>
                <a:lnTo>
                  <a:pt x="963" y="701"/>
                </a:lnTo>
                <a:lnTo>
                  <a:pt x="967" y="693"/>
                </a:lnTo>
                <a:lnTo>
                  <a:pt x="969" y="687"/>
                </a:lnTo>
                <a:lnTo>
                  <a:pt x="970" y="684"/>
                </a:lnTo>
                <a:lnTo>
                  <a:pt x="969" y="682"/>
                </a:lnTo>
                <a:lnTo>
                  <a:pt x="969" y="682"/>
                </a:lnTo>
                <a:lnTo>
                  <a:pt x="965" y="681"/>
                </a:lnTo>
                <a:lnTo>
                  <a:pt x="962" y="680"/>
                </a:lnTo>
                <a:lnTo>
                  <a:pt x="955" y="676"/>
                </a:lnTo>
                <a:lnTo>
                  <a:pt x="950" y="675"/>
                </a:lnTo>
                <a:lnTo>
                  <a:pt x="946" y="675"/>
                </a:lnTo>
                <a:lnTo>
                  <a:pt x="942" y="676"/>
                </a:lnTo>
                <a:lnTo>
                  <a:pt x="938" y="680"/>
                </a:lnTo>
                <a:lnTo>
                  <a:pt x="938" y="680"/>
                </a:lnTo>
                <a:close/>
                <a:moveTo>
                  <a:pt x="1018" y="702"/>
                </a:moveTo>
                <a:lnTo>
                  <a:pt x="1018" y="702"/>
                </a:lnTo>
                <a:lnTo>
                  <a:pt x="1017" y="703"/>
                </a:lnTo>
                <a:lnTo>
                  <a:pt x="1016" y="705"/>
                </a:lnTo>
                <a:lnTo>
                  <a:pt x="1017" y="708"/>
                </a:lnTo>
                <a:lnTo>
                  <a:pt x="1019" y="712"/>
                </a:lnTo>
                <a:lnTo>
                  <a:pt x="1019" y="714"/>
                </a:lnTo>
                <a:lnTo>
                  <a:pt x="1018" y="717"/>
                </a:lnTo>
                <a:lnTo>
                  <a:pt x="1018" y="717"/>
                </a:lnTo>
                <a:lnTo>
                  <a:pt x="1024" y="716"/>
                </a:lnTo>
                <a:lnTo>
                  <a:pt x="1031" y="715"/>
                </a:lnTo>
                <a:lnTo>
                  <a:pt x="1046" y="714"/>
                </a:lnTo>
                <a:lnTo>
                  <a:pt x="1052" y="713"/>
                </a:lnTo>
                <a:lnTo>
                  <a:pt x="1058" y="711"/>
                </a:lnTo>
                <a:lnTo>
                  <a:pt x="1062" y="707"/>
                </a:lnTo>
                <a:lnTo>
                  <a:pt x="1063" y="705"/>
                </a:lnTo>
                <a:lnTo>
                  <a:pt x="1064" y="702"/>
                </a:lnTo>
                <a:lnTo>
                  <a:pt x="1064" y="702"/>
                </a:lnTo>
                <a:lnTo>
                  <a:pt x="1059" y="701"/>
                </a:lnTo>
                <a:lnTo>
                  <a:pt x="1052" y="701"/>
                </a:lnTo>
                <a:lnTo>
                  <a:pt x="1039" y="701"/>
                </a:lnTo>
                <a:lnTo>
                  <a:pt x="1028" y="702"/>
                </a:lnTo>
                <a:lnTo>
                  <a:pt x="1018" y="702"/>
                </a:lnTo>
                <a:lnTo>
                  <a:pt x="1018" y="702"/>
                </a:lnTo>
                <a:close/>
                <a:moveTo>
                  <a:pt x="931" y="764"/>
                </a:moveTo>
                <a:lnTo>
                  <a:pt x="931" y="764"/>
                </a:lnTo>
                <a:lnTo>
                  <a:pt x="933" y="759"/>
                </a:lnTo>
                <a:lnTo>
                  <a:pt x="937" y="752"/>
                </a:lnTo>
                <a:lnTo>
                  <a:pt x="943" y="743"/>
                </a:lnTo>
                <a:lnTo>
                  <a:pt x="949" y="732"/>
                </a:lnTo>
                <a:lnTo>
                  <a:pt x="953" y="726"/>
                </a:lnTo>
                <a:lnTo>
                  <a:pt x="954" y="719"/>
                </a:lnTo>
                <a:lnTo>
                  <a:pt x="954" y="719"/>
                </a:lnTo>
                <a:lnTo>
                  <a:pt x="949" y="719"/>
                </a:lnTo>
                <a:lnTo>
                  <a:pt x="946" y="718"/>
                </a:lnTo>
                <a:lnTo>
                  <a:pt x="940" y="717"/>
                </a:lnTo>
                <a:lnTo>
                  <a:pt x="940" y="717"/>
                </a:lnTo>
                <a:lnTo>
                  <a:pt x="935" y="729"/>
                </a:lnTo>
                <a:lnTo>
                  <a:pt x="933" y="741"/>
                </a:lnTo>
                <a:lnTo>
                  <a:pt x="932" y="753"/>
                </a:lnTo>
                <a:lnTo>
                  <a:pt x="931" y="764"/>
                </a:lnTo>
                <a:lnTo>
                  <a:pt x="931" y="764"/>
                </a:lnTo>
                <a:close/>
                <a:moveTo>
                  <a:pt x="1022" y="729"/>
                </a:moveTo>
                <a:lnTo>
                  <a:pt x="1022" y="729"/>
                </a:lnTo>
                <a:lnTo>
                  <a:pt x="1032" y="763"/>
                </a:lnTo>
                <a:lnTo>
                  <a:pt x="1036" y="778"/>
                </a:lnTo>
                <a:lnTo>
                  <a:pt x="1041" y="793"/>
                </a:lnTo>
                <a:lnTo>
                  <a:pt x="1041" y="793"/>
                </a:lnTo>
                <a:lnTo>
                  <a:pt x="1043" y="782"/>
                </a:lnTo>
                <a:lnTo>
                  <a:pt x="1044" y="773"/>
                </a:lnTo>
                <a:lnTo>
                  <a:pt x="1048" y="758"/>
                </a:lnTo>
                <a:lnTo>
                  <a:pt x="1052" y="743"/>
                </a:lnTo>
                <a:lnTo>
                  <a:pt x="1054" y="734"/>
                </a:lnTo>
                <a:lnTo>
                  <a:pt x="1055" y="725"/>
                </a:lnTo>
                <a:lnTo>
                  <a:pt x="1055" y="725"/>
                </a:lnTo>
                <a:lnTo>
                  <a:pt x="1047" y="726"/>
                </a:lnTo>
                <a:lnTo>
                  <a:pt x="1039" y="728"/>
                </a:lnTo>
                <a:lnTo>
                  <a:pt x="1032" y="729"/>
                </a:lnTo>
                <a:lnTo>
                  <a:pt x="1022" y="729"/>
                </a:lnTo>
                <a:lnTo>
                  <a:pt x="1022" y="729"/>
                </a:lnTo>
                <a:close/>
                <a:moveTo>
                  <a:pt x="993" y="744"/>
                </a:moveTo>
                <a:lnTo>
                  <a:pt x="993" y="744"/>
                </a:lnTo>
                <a:lnTo>
                  <a:pt x="991" y="741"/>
                </a:lnTo>
                <a:lnTo>
                  <a:pt x="988" y="738"/>
                </a:lnTo>
                <a:lnTo>
                  <a:pt x="980" y="736"/>
                </a:lnTo>
                <a:lnTo>
                  <a:pt x="972" y="734"/>
                </a:lnTo>
                <a:lnTo>
                  <a:pt x="964" y="731"/>
                </a:lnTo>
                <a:lnTo>
                  <a:pt x="964" y="731"/>
                </a:lnTo>
                <a:lnTo>
                  <a:pt x="962" y="742"/>
                </a:lnTo>
                <a:lnTo>
                  <a:pt x="958" y="751"/>
                </a:lnTo>
                <a:lnTo>
                  <a:pt x="953" y="760"/>
                </a:lnTo>
                <a:lnTo>
                  <a:pt x="947" y="767"/>
                </a:lnTo>
                <a:lnTo>
                  <a:pt x="942" y="776"/>
                </a:lnTo>
                <a:lnTo>
                  <a:pt x="938" y="783"/>
                </a:lnTo>
                <a:lnTo>
                  <a:pt x="934" y="792"/>
                </a:lnTo>
                <a:lnTo>
                  <a:pt x="933" y="802"/>
                </a:lnTo>
                <a:lnTo>
                  <a:pt x="933" y="802"/>
                </a:lnTo>
                <a:lnTo>
                  <a:pt x="938" y="802"/>
                </a:lnTo>
                <a:lnTo>
                  <a:pt x="941" y="803"/>
                </a:lnTo>
                <a:lnTo>
                  <a:pt x="943" y="805"/>
                </a:lnTo>
                <a:lnTo>
                  <a:pt x="945" y="807"/>
                </a:lnTo>
                <a:lnTo>
                  <a:pt x="948" y="812"/>
                </a:lnTo>
                <a:lnTo>
                  <a:pt x="950" y="819"/>
                </a:lnTo>
                <a:lnTo>
                  <a:pt x="953" y="834"/>
                </a:lnTo>
                <a:lnTo>
                  <a:pt x="955" y="840"/>
                </a:lnTo>
                <a:lnTo>
                  <a:pt x="956" y="843"/>
                </a:lnTo>
                <a:lnTo>
                  <a:pt x="958" y="846"/>
                </a:lnTo>
                <a:lnTo>
                  <a:pt x="958" y="846"/>
                </a:lnTo>
                <a:lnTo>
                  <a:pt x="961" y="833"/>
                </a:lnTo>
                <a:lnTo>
                  <a:pt x="962" y="826"/>
                </a:lnTo>
                <a:lnTo>
                  <a:pt x="965" y="821"/>
                </a:lnTo>
                <a:lnTo>
                  <a:pt x="968" y="817"/>
                </a:lnTo>
                <a:lnTo>
                  <a:pt x="972" y="812"/>
                </a:lnTo>
                <a:lnTo>
                  <a:pt x="978" y="810"/>
                </a:lnTo>
                <a:lnTo>
                  <a:pt x="985" y="810"/>
                </a:lnTo>
                <a:lnTo>
                  <a:pt x="985" y="810"/>
                </a:lnTo>
                <a:lnTo>
                  <a:pt x="989" y="813"/>
                </a:lnTo>
                <a:lnTo>
                  <a:pt x="991" y="817"/>
                </a:lnTo>
                <a:lnTo>
                  <a:pt x="995" y="825"/>
                </a:lnTo>
                <a:lnTo>
                  <a:pt x="997" y="829"/>
                </a:lnTo>
                <a:lnTo>
                  <a:pt x="999" y="834"/>
                </a:lnTo>
                <a:lnTo>
                  <a:pt x="1002" y="837"/>
                </a:lnTo>
                <a:lnTo>
                  <a:pt x="1006" y="839"/>
                </a:lnTo>
                <a:lnTo>
                  <a:pt x="1006" y="839"/>
                </a:lnTo>
                <a:lnTo>
                  <a:pt x="1011" y="835"/>
                </a:lnTo>
                <a:lnTo>
                  <a:pt x="1016" y="829"/>
                </a:lnTo>
                <a:lnTo>
                  <a:pt x="1019" y="823"/>
                </a:lnTo>
                <a:lnTo>
                  <a:pt x="1021" y="817"/>
                </a:lnTo>
                <a:lnTo>
                  <a:pt x="1023" y="810"/>
                </a:lnTo>
                <a:lnTo>
                  <a:pt x="1024" y="803"/>
                </a:lnTo>
                <a:lnTo>
                  <a:pt x="1024" y="788"/>
                </a:lnTo>
                <a:lnTo>
                  <a:pt x="1022" y="773"/>
                </a:lnTo>
                <a:lnTo>
                  <a:pt x="1018" y="757"/>
                </a:lnTo>
                <a:lnTo>
                  <a:pt x="1014" y="743"/>
                </a:lnTo>
                <a:lnTo>
                  <a:pt x="1008" y="729"/>
                </a:lnTo>
                <a:lnTo>
                  <a:pt x="1008" y="729"/>
                </a:lnTo>
                <a:lnTo>
                  <a:pt x="1008" y="733"/>
                </a:lnTo>
                <a:lnTo>
                  <a:pt x="1007" y="735"/>
                </a:lnTo>
                <a:lnTo>
                  <a:pt x="1006" y="737"/>
                </a:lnTo>
                <a:lnTo>
                  <a:pt x="1004" y="740"/>
                </a:lnTo>
                <a:lnTo>
                  <a:pt x="999" y="742"/>
                </a:lnTo>
                <a:lnTo>
                  <a:pt x="993" y="744"/>
                </a:lnTo>
                <a:lnTo>
                  <a:pt x="993" y="744"/>
                </a:lnTo>
                <a:close/>
                <a:moveTo>
                  <a:pt x="1004" y="868"/>
                </a:moveTo>
                <a:lnTo>
                  <a:pt x="1004" y="868"/>
                </a:lnTo>
                <a:lnTo>
                  <a:pt x="1001" y="868"/>
                </a:lnTo>
                <a:lnTo>
                  <a:pt x="998" y="868"/>
                </a:lnTo>
                <a:lnTo>
                  <a:pt x="993" y="865"/>
                </a:lnTo>
                <a:lnTo>
                  <a:pt x="991" y="861"/>
                </a:lnTo>
                <a:lnTo>
                  <a:pt x="989" y="855"/>
                </a:lnTo>
                <a:lnTo>
                  <a:pt x="988" y="850"/>
                </a:lnTo>
                <a:lnTo>
                  <a:pt x="986" y="844"/>
                </a:lnTo>
                <a:lnTo>
                  <a:pt x="982" y="840"/>
                </a:lnTo>
                <a:lnTo>
                  <a:pt x="979" y="839"/>
                </a:lnTo>
                <a:lnTo>
                  <a:pt x="977" y="837"/>
                </a:lnTo>
                <a:lnTo>
                  <a:pt x="977" y="837"/>
                </a:lnTo>
                <a:lnTo>
                  <a:pt x="973" y="842"/>
                </a:lnTo>
                <a:lnTo>
                  <a:pt x="971" y="848"/>
                </a:lnTo>
                <a:lnTo>
                  <a:pt x="967" y="859"/>
                </a:lnTo>
                <a:lnTo>
                  <a:pt x="963" y="865"/>
                </a:lnTo>
                <a:lnTo>
                  <a:pt x="960" y="869"/>
                </a:lnTo>
                <a:lnTo>
                  <a:pt x="956" y="872"/>
                </a:lnTo>
                <a:lnTo>
                  <a:pt x="949" y="874"/>
                </a:lnTo>
                <a:lnTo>
                  <a:pt x="949" y="874"/>
                </a:lnTo>
                <a:lnTo>
                  <a:pt x="946" y="867"/>
                </a:lnTo>
                <a:lnTo>
                  <a:pt x="943" y="858"/>
                </a:lnTo>
                <a:lnTo>
                  <a:pt x="939" y="840"/>
                </a:lnTo>
                <a:lnTo>
                  <a:pt x="937" y="831"/>
                </a:lnTo>
                <a:lnTo>
                  <a:pt x="933" y="822"/>
                </a:lnTo>
                <a:lnTo>
                  <a:pt x="930" y="814"/>
                </a:lnTo>
                <a:lnTo>
                  <a:pt x="925" y="808"/>
                </a:lnTo>
                <a:lnTo>
                  <a:pt x="925" y="808"/>
                </a:lnTo>
                <a:lnTo>
                  <a:pt x="917" y="843"/>
                </a:lnTo>
                <a:lnTo>
                  <a:pt x="909" y="881"/>
                </a:lnTo>
                <a:lnTo>
                  <a:pt x="902" y="919"/>
                </a:lnTo>
                <a:lnTo>
                  <a:pt x="900" y="941"/>
                </a:lnTo>
                <a:lnTo>
                  <a:pt x="898" y="962"/>
                </a:lnTo>
                <a:lnTo>
                  <a:pt x="898" y="962"/>
                </a:lnTo>
                <a:lnTo>
                  <a:pt x="897" y="964"/>
                </a:lnTo>
                <a:lnTo>
                  <a:pt x="896" y="965"/>
                </a:lnTo>
                <a:lnTo>
                  <a:pt x="892" y="968"/>
                </a:lnTo>
                <a:lnTo>
                  <a:pt x="887" y="970"/>
                </a:lnTo>
                <a:lnTo>
                  <a:pt x="885" y="972"/>
                </a:lnTo>
                <a:lnTo>
                  <a:pt x="885" y="974"/>
                </a:lnTo>
                <a:lnTo>
                  <a:pt x="885" y="974"/>
                </a:lnTo>
                <a:lnTo>
                  <a:pt x="889" y="980"/>
                </a:lnTo>
                <a:lnTo>
                  <a:pt x="892" y="987"/>
                </a:lnTo>
                <a:lnTo>
                  <a:pt x="895" y="999"/>
                </a:lnTo>
                <a:lnTo>
                  <a:pt x="896" y="1010"/>
                </a:lnTo>
                <a:lnTo>
                  <a:pt x="896" y="1022"/>
                </a:lnTo>
                <a:lnTo>
                  <a:pt x="896" y="1022"/>
                </a:lnTo>
                <a:lnTo>
                  <a:pt x="894" y="1046"/>
                </a:lnTo>
                <a:lnTo>
                  <a:pt x="892" y="1069"/>
                </a:lnTo>
                <a:lnTo>
                  <a:pt x="889" y="1120"/>
                </a:lnTo>
                <a:lnTo>
                  <a:pt x="889" y="1171"/>
                </a:lnTo>
                <a:lnTo>
                  <a:pt x="889" y="1223"/>
                </a:lnTo>
                <a:lnTo>
                  <a:pt x="891" y="1327"/>
                </a:lnTo>
                <a:lnTo>
                  <a:pt x="889" y="1378"/>
                </a:lnTo>
                <a:lnTo>
                  <a:pt x="887" y="1425"/>
                </a:lnTo>
                <a:lnTo>
                  <a:pt x="887" y="1425"/>
                </a:lnTo>
                <a:lnTo>
                  <a:pt x="895" y="1403"/>
                </a:lnTo>
                <a:lnTo>
                  <a:pt x="902" y="1380"/>
                </a:lnTo>
                <a:lnTo>
                  <a:pt x="909" y="1356"/>
                </a:lnTo>
                <a:lnTo>
                  <a:pt x="914" y="1332"/>
                </a:lnTo>
                <a:lnTo>
                  <a:pt x="918" y="1306"/>
                </a:lnTo>
                <a:lnTo>
                  <a:pt x="923" y="1281"/>
                </a:lnTo>
                <a:lnTo>
                  <a:pt x="925" y="1256"/>
                </a:lnTo>
                <a:lnTo>
                  <a:pt x="927" y="1230"/>
                </a:lnTo>
                <a:lnTo>
                  <a:pt x="927" y="1230"/>
                </a:lnTo>
                <a:lnTo>
                  <a:pt x="944" y="1202"/>
                </a:lnTo>
                <a:lnTo>
                  <a:pt x="960" y="1174"/>
                </a:lnTo>
                <a:lnTo>
                  <a:pt x="960" y="1174"/>
                </a:lnTo>
                <a:lnTo>
                  <a:pt x="969" y="1160"/>
                </a:lnTo>
                <a:lnTo>
                  <a:pt x="977" y="1146"/>
                </a:lnTo>
                <a:lnTo>
                  <a:pt x="987" y="1132"/>
                </a:lnTo>
                <a:lnTo>
                  <a:pt x="990" y="1125"/>
                </a:lnTo>
                <a:lnTo>
                  <a:pt x="993" y="1117"/>
                </a:lnTo>
                <a:lnTo>
                  <a:pt x="993" y="1117"/>
                </a:lnTo>
                <a:lnTo>
                  <a:pt x="995" y="1109"/>
                </a:lnTo>
                <a:lnTo>
                  <a:pt x="998" y="1099"/>
                </a:lnTo>
                <a:lnTo>
                  <a:pt x="999" y="1078"/>
                </a:lnTo>
                <a:lnTo>
                  <a:pt x="999" y="1054"/>
                </a:lnTo>
                <a:lnTo>
                  <a:pt x="999" y="1043"/>
                </a:lnTo>
                <a:lnTo>
                  <a:pt x="1000" y="1031"/>
                </a:lnTo>
                <a:lnTo>
                  <a:pt x="1000" y="1031"/>
                </a:lnTo>
                <a:lnTo>
                  <a:pt x="1011" y="930"/>
                </a:lnTo>
                <a:lnTo>
                  <a:pt x="1018" y="882"/>
                </a:lnTo>
                <a:lnTo>
                  <a:pt x="1026" y="835"/>
                </a:lnTo>
                <a:lnTo>
                  <a:pt x="1026" y="835"/>
                </a:lnTo>
                <a:lnTo>
                  <a:pt x="1022" y="847"/>
                </a:lnTo>
                <a:lnTo>
                  <a:pt x="1018" y="857"/>
                </a:lnTo>
                <a:lnTo>
                  <a:pt x="1015" y="862"/>
                </a:lnTo>
                <a:lnTo>
                  <a:pt x="1013" y="865"/>
                </a:lnTo>
                <a:lnTo>
                  <a:pt x="1008" y="867"/>
                </a:lnTo>
                <a:lnTo>
                  <a:pt x="1004" y="868"/>
                </a:lnTo>
                <a:lnTo>
                  <a:pt x="1004" y="868"/>
                </a:lnTo>
                <a:close/>
                <a:moveTo>
                  <a:pt x="783" y="908"/>
                </a:moveTo>
                <a:lnTo>
                  <a:pt x="783" y="908"/>
                </a:lnTo>
                <a:lnTo>
                  <a:pt x="788" y="909"/>
                </a:lnTo>
                <a:lnTo>
                  <a:pt x="790" y="910"/>
                </a:lnTo>
                <a:lnTo>
                  <a:pt x="792" y="912"/>
                </a:lnTo>
                <a:lnTo>
                  <a:pt x="796" y="912"/>
                </a:lnTo>
                <a:lnTo>
                  <a:pt x="796" y="912"/>
                </a:lnTo>
                <a:lnTo>
                  <a:pt x="800" y="909"/>
                </a:lnTo>
                <a:lnTo>
                  <a:pt x="802" y="904"/>
                </a:lnTo>
                <a:lnTo>
                  <a:pt x="807" y="897"/>
                </a:lnTo>
                <a:lnTo>
                  <a:pt x="810" y="895"/>
                </a:lnTo>
                <a:lnTo>
                  <a:pt x="814" y="893"/>
                </a:lnTo>
                <a:lnTo>
                  <a:pt x="819" y="892"/>
                </a:lnTo>
                <a:lnTo>
                  <a:pt x="825" y="894"/>
                </a:lnTo>
                <a:lnTo>
                  <a:pt x="825" y="894"/>
                </a:lnTo>
                <a:lnTo>
                  <a:pt x="826" y="897"/>
                </a:lnTo>
                <a:lnTo>
                  <a:pt x="827" y="900"/>
                </a:lnTo>
                <a:lnTo>
                  <a:pt x="828" y="903"/>
                </a:lnTo>
                <a:lnTo>
                  <a:pt x="832" y="905"/>
                </a:lnTo>
                <a:lnTo>
                  <a:pt x="832" y="905"/>
                </a:lnTo>
                <a:lnTo>
                  <a:pt x="827" y="888"/>
                </a:lnTo>
                <a:lnTo>
                  <a:pt x="822" y="873"/>
                </a:lnTo>
                <a:lnTo>
                  <a:pt x="816" y="859"/>
                </a:lnTo>
                <a:lnTo>
                  <a:pt x="806" y="848"/>
                </a:lnTo>
                <a:lnTo>
                  <a:pt x="806" y="848"/>
                </a:lnTo>
                <a:lnTo>
                  <a:pt x="802" y="865"/>
                </a:lnTo>
                <a:lnTo>
                  <a:pt x="795" y="880"/>
                </a:lnTo>
                <a:lnTo>
                  <a:pt x="789" y="894"/>
                </a:lnTo>
                <a:lnTo>
                  <a:pt x="783" y="908"/>
                </a:lnTo>
                <a:lnTo>
                  <a:pt x="783" y="908"/>
                </a:lnTo>
                <a:close/>
                <a:moveTo>
                  <a:pt x="1084" y="887"/>
                </a:moveTo>
                <a:lnTo>
                  <a:pt x="1084" y="887"/>
                </a:lnTo>
                <a:lnTo>
                  <a:pt x="1088" y="888"/>
                </a:lnTo>
                <a:lnTo>
                  <a:pt x="1092" y="888"/>
                </a:lnTo>
                <a:lnTo>
                  <a:pt x="1100" y="887"/>
                </a:lnTo>
                <a:lnTo>
                  <a:pt x="1109" y="885"/>
                </a:lnTo>
                <a:lnTo>
                  <a:pt x="1116" y="881"/>
                </a:lnTo>
                <a:lnTo>
                  <a:pt x="1116" y="881"/>
                </a:lnTo>
                <a:lnTo>
                  <a:pt x="1112" y="864"/>
                </a:lnTo>
                <a:lnTo>
                  <a:pt x="1108" y="848"/>
                </a:lnTo>
                <a:lnTo>
                  <a:pt x="1108" y="848"/>
                </a:lnTo>
                <a:lnTo>
                  <a:pt x="1106" y="853"/>
                </a:lnTo>
                <a:lnTo>
                  <a:pt x="1103" y="857"/>
                </a:lnTo>
                <a:lnTo>
                  <a:pt x="1095" y="867"/>
                </a:lnTo>
                <a:lnTo>
                  <a:pt x="1089" y="876"/>
                </a:lnTo>
                <a:lnTo>
                  <a:pt x="1086" y="881"/>
                </a:lnTo>
                <a:lnTo>
                  <a:pt x="1084" y="887"/>
                </a:lnTo>
                <a:lnTo>
                  <a:pt x="1084" y="887"/>
                </a:lnTo>
                <a:close/>
                <a:moveTo>
                  <a:pt x="1077" y="899"/>
                </a:moveTo>
                <a:lnTo>
                  <a:pt x="1077" y="899"/>
                </a:lnTo>
                <a:lnTo>
                  <a:pt x="1066" y="917"/>
                </a:lnTo>
                <a:lnTo>
                  <a:pt x="1055" y="935"/>
                </a:lnTo>
                <a:lnTo>
                  <a:pt x="1050" y="944"/>
                </a:lnTo>
                <a:lnTo>
                  <a:pt x="1043" y="952"/>
                </a:lnTo>
                <a:lnTo>
                  <a:pt x="1034" y="958"/>
                </a:lnTo>
                <a:lnTo>
                  <a:pt x="1024" y="962"/>
                </a:lnTo>
                <a:lnTo>
                  <a:pt x="1024" y="962"/>
                </a:lnTo>
                <a:lnTo>
                  <a:pt x="1024" y="983"/>
                </a:lnTo>
                <a:lnTo>
                  <a:pt x="1024" y="983"/>
                </a:lnTo>
                <a:lnTo>
                  <a:pt x="1029" y="982"/>
                </a:lnTo>
                <a:lnTo>
                  <a:pt x="1031" y="983"/>
                </a:lnTo>
                <a:lnTo>
                  <a:pt x="1033" y="984"/>
                </a:lnTo>
                <a:lnTo>
                  <a:pt x="1034" y="986"/>
                </a:lnTo>
                <a:lnTo>
                  <a:pt x="1036" y="989"/>
                </a:lnTo>
                <a:lnTo>
                  <a:pt x="1038" y="990"/>
                </a:lnTo>
                <a:lnTo>
                  <a:pt x="1041" y="991"/>
                </a:lnTo>
                <a:lnTo>
                  <a:pt x="1041" y="991"/>
                </a:lnTo>
                <a:lnTo>
                  <a:pt x="1045" y="989"/>
                </a:lnTo>
                <a:lnTo>
                  <a:pt x="1047" y="986"/>
                </a:lnTo>
                <a:lnTo>
                  <a:pt x="1051" y="980"/>
                </a:lnTo>
                <a:lnTo>
                  <a:pt x="1053" y="977"/>
                </a:lnTo>
                <a:lnTo>
                  <a:pt x="1056" y="975"/>
                </a:lnTo>
                <a:lnTo>
                  <a:pt x="1060" y="973"/>
                </a:lnTo>
                <a:lnTo>
                  <a:pt x="1064" y="972"/>
                </a:lnTo>
                <a:lnTo>
                  <a:pt x="1064" y="972"/>
                </a:lnTo>
                <a:lnTo>
                  <a:pt x="1068" y="975"/>
                </a:lnTo>
                <a:lnTo>
                  <a:pt x="1070" y="979"/>
                </a:lnTo>
                <a:lnTo>
                  <a:pt x="1076" y="987"/>
                </a:lnTo>
                <a:lnTo>
                  <a:pt x="1081" y="996"/>
                </a:lnTo>
                <a:lnTo>
                  <a:pt x="1083" y="1000"/>
                </a:lnTo>
                <a:lnTo>
                  <a:pt x="1086" y="1003"/>
                </a:lnTo>
                <a:lnTo>
                  <a:pt x="1086" y="1003"/>
                </a:lnTo>
                <a:lnTo>
                  <a:pt x="1091" y="1000"/>
                </a:lnTo>
                <a:lnTo>
                  <a:pt x="1093" y="995"/>
                </a:lnTo>
                <a:lnTo>
                  <a:pt x="1095" y="986"/>
                </a:lnTo>
                <a:lnTo>
                  <a:pt x="1097" y="983"/>
                </a:lnTo>
                <a:lnTo>
                  <a:pt x="1098" y="978"/>
                </a:lnTo>
                <a:lnTo>
                  <a:pt x="1101" y="976"/>
                </a:lnTo>
                <a:lnTo>
                  <a:pt x="1106" y="974"/>
                </a:lnTo>
                <a:lnTo>
                  <a:pt x="1106" y="974"/>
                </a:lnTo>
                <a:lnTo>
                  <a:pt x="1111" y="974"/>
                </a:lnTo>
                <a:lnTo>
                  <a:pt x="1114" y="975"/>
                </a:lnTo>
                <a:lnTo>
                  <a:pt x="1117" y="977"/>
                </a:lnTo>
                <a:lnTo>
                  <a:pt x="1121" y="980"/>
                </a:lnTo>
                <a:lnTo>
                  <a:pt x="1127" y="987"/>
                </a:lnTo>
                <a:lnTo>
                  <a:pt x="1131" y="989"/>
                </a:lnTo>
                <a:lnTo>
                  <a:pt x="1137" y="991"/>
                </a:lnTo>
                <a:lnTo>
                  <a:pt x="1137" y="991"/>
                </a:lnTo>
                <a:lnTo>
                  <a:pt x="1134" y="969"/>
                </a:lnTo>
                <a:lnTo>
                  <a:pt x="1129" y="944"/>
                </a:lnTo>
                <a:lnTo>
                  <a:pt x="1124" y="919"/>
                </a:lnTo>
                <a:lnTo>
                  <a:pt x="1120" y="908"/>
                </a:lnTo>
                <a:lnTo>
                  <a:pt x="1116" y="897"/>
                </a:lnTo>
                <a:lnTo>
                  <a:pt x="1116" y="897"/>
                </a:lnTo>
                <a:lnTo>
                  <a:pt x="1107" y="900"/>
                </a:lnTo>
                <a:lnTo>
                  <a:pt x="1096" y="903"/>
                </a:lnTo>
                <a:lnTo>
                  <a:pt x="1091" y="903"/>
                </a:lnTo>
                <a:lnTo>
                  <a:pt x="1085" y="903"/>
                </a:lnTo>
                <a:lnTo>
                  <a:pt x="1080" y="902"/>
                </a:lnTo>
                <a:lnTo>
                  <a:pt x="1077" y="899"/>
                </a:lnTo>
                <a:lnTo>
                  <a:pt x="1077" y="899"/>
                </a:lnTo>
                <a:close/>
                <a:moveTo>
                  <a:pt x="840" y="934"/>
                </a:moveTo>
                <a:lnTo>
                  <a:pt x="840" y="934"/>
                </a:lnTo>
                <a:lnTo>
                  <a:pt x="835" y="933"/>
                </a:lnTo>
                <a:lnTo>
                  <a:pt x="832" y="931"/>
                </a:lnTo>
                <a:lnTo>
                  <a:pt x="828" y="929"/>
                </a:lnTo>
                <a:lnTo>
                  <a:pt x="826" y="926"/>
                </a:lnTo>
                <a:lnTo>
                  <a:pt x="822" y="918"/>
                </a:lnTo>
                <a:lnTo>
                  <a:pt x="819" y="916"/>
                </a:lnTo>
                <a:lnTo>
                  <a:pt x="814" y="914"/>
                </a:lnTo>
                <a:lnTo>
                  <a:pt x="814" y="914"/>
                </a:lnTo>
                <a:lnTo>
                  <a:pt x="813" y="920"/>
                </a:lnTo>
                <a:lnTo>
                  <a:pt x="809" y="925"/>
                </a:lnTo>
                <a:lnTo>
                  <a:pt x="805" y="928"/>
                </a:lnTo>
                <a:lnTo>
                  <a:pt x="800" y="929"/>
                </a:lnTo>
                <a:lnTo>
                  <a:pt x="794" y="929"/>
                </a:lnTo>
                <a:lnTo>
                  <a:pt x="789" y="928"/>
                </a:lnTo>
                <a:lnTo>
                  <a:pt x="783" y="925"/>
                </a:lnTo>
                <a:lnTo>
                  <a:pt x="779" y="920"/>
                </a:lnTo>
                <a:lnTo>
                  <a:pt x="779" y="920"/>
                </a:lnTo>
                <a:lnTo>
                  <a:pt x="776" y="930"/>
                </a:lnTo>
                <a:lnTo>
                  <a:pt x="773" y="941"/>
                </a:lnTo>
                <a:lnTo>
                  <a:pt x="764" y="960"/>
                </a:lnTo>
                <a:lnTo>
                  <a:pt x="760" y="970"/>
                </a:lnTo>
                <a:lnTo>
                  <a:pt x="756" y="979"/>
                </a:lnTo>
                <a:lnTo>
                  <a:pt x="753" y="989"/>
                </a:lnTo>
                <a:lnTo>
                  <a:pt x="752" y="1000"/>
                </a:lnTo>
                <a:lnTo>
                  <a:pt x="752" y="1000"/>
                </a:lnTo>
                <a:lnTo>
                  <a:pt x="762" y="999"/>
                </a:lnTo>
                <a:lnTo>
                  <a:pt x="773" y="1000"/>
                </a:lnTo>
                <a:lnTo>
                  <a:pt x="773" y="1000"/>
                </a:lnTo>
                <a:lnTo>
                  <a:pt x="778" y="1008"/>
                </a:lnTo>
                <a:lnTo>
                  <a:pt x="780" y="1013"/>
                </a:lnTo>
                <a:lnTo>
                  <a:pt x="783" y="1016"/>
                </a:lnTo>
                <a:lnTo>
                  <a:pt x="783" y="1016"/>
                </a:lnTo>
                <a:lnTo>
                  <a:pt x="790" y="1011"/>
                </a:lnTo>
                <a:lnTo>
                  <a:pt x="797" y="1009"/>
                </a:lnTo>
                <a:lnTo>
                  <a:pt x="804" y="1009"/>
                </a:lnTo>
                <a:lnTo>
                  <a:pt x="809" y="1011"/>
                </a:lnTo>
                <a:lnTo>
                  <a:pt x="814" y="1016"/>
                </a:lnTo>
                <a:lnTo>
                  <a:pt x="820" y="1020"/>
                </a:lnTo>
                <a:lnTo>
                  <a:pt x="824" y="1026"/>
                </a:lnTo>
                <a:lnTo>
                  <a:pt x="827" y="1033"/>
                </a:lnTo>
                <a:lnTo>
                  <a:pt x="827" y="1033"/>
                </a:lnTo>
                <a:lnTo>
                  <a:pt x="828" y="1026"/>
                </a:lnTo>
                <a:lnTo>
                  <a:pt x="832" y="1020"/>
                </a:lnTo>
                <a:lnTo>
                  <a:pt x="836" y="1016"/>
                </a:lnTo>
                <a:lnTo>
                  <a:pt x="841" y="1011"/>
                </a:lnTo>
                <a:lnTo>
                  <a:pt x="848" y="1010"/>
                </a:lnTo>
                <a:lnTo>
                  <a:pt x="854" y="1010"/>
                </a:lnTo>
                <a:lnTo>
                  <a:pt x="861" y="1013"/>
                </a:lnTo>
                <a:lnTo>
                  <a:pt x="864" y="1015"/>
                </a:lnTo>
                <a:lnTo>
                  <a:pt x="867" y="1018"/>
                </a:lnTo>
                <a:lnTo>
                  <a:pt x="867" y="1018"/>
                </a:lnTo>
                <a:lnTo>
                  <a:pt x="865" y="1011"/>
                </a:lnTo>
                <a:lnTo>
                  <a:pt x="865" y="1006"/>
                </a:lnTo>
                <a:lnTo>
                  <a:pt x="866" y="1001"/>
                </a:lnTo>
                <a:lnTo>
                  <a:pt x="868" y="995"/>
                </a:lnTo>
                <a:lnTo>
                  <a:pt x="871" y="987"/>
                </a:lnTo>
                <a:lnTo>
                  <a:pt x="872" y="983"/>
                </a:lnTo>
                <a:lnTo>
                  <a:pt x="873" y="978"/>
                </a:lnTo>
                <a:lnTo>
                  <a:pt x="873" y="978"/>
                </a:lnTo>
                <a:lnTo>
                  <a:pt x="871" y="972"/>
                </a:lnTo>
                <a:lnTo>
                  <a:pt x="869" y="965"/>
                </a:lnTo>
                <a:lnTo>
                  <a:pt x="862" y="953"/>
                </a:lnTo>
                <a:lnTo>
                  <a:pt x="857" y="946"/>
                </a:lnTo>
                <a:lnTo>
                  <a:pt x="853" y="940"/>
                </a:lnTo>
                <a:lnTo>
                  <a:pt x="851" y="933"/>
                </a:lnTo>
                <a:lnTo>
                  <a:pt x="850" y="927"/>
                </a:lnTo>
                <a:lnTo>
                  <a:pt x="850" y="927"/>
                </a:lnTo>
                <a:lnTo>
                  <a:pt x="847" y="932"/>
                </a:lnTo>
                <a:lnTo>
                  <a:pt x="843" y="934"/>
                </a:lnTo>
                <a:lnTo>
                  <a:pt x="840" y="934"/>
                </a:lnTo>
                <a:lnTo>
                  <a:pt x="840" y="934"/>
                </a:lnTo>
                <a:close/>
                <a:moveTo>
                  <a:pt x="1016" y="1064"/>
                </a:moveTo>
                <a:lnTo>
                  <a:pt x="1016" y="1064"/>
                </a:lnTo>
                <a:lnTo>
                  <a:pt x="1022" y="1052"/>
                </a:lnTo>
                <a:lnTo>
                  <a:pt x="1026" y="1046"/>
                </a:lnTo>
                <a:lnTo>
                  <a:pt x="1031" y="1040"/>
                </a:lnTo>
                <a:lnTo>
                  <a:pt x="1036" y="1037"/>
                </a:lnTo>
                <a:lnTo>
                  <a:pt x="1038" y="1035"/>
                </a:lnTo>
                <a:lnTo>
                  <a:pt x="1041" y="1035"/>
                </a:lnTo>
                <a:lnTo>
                  <a:pt x="1045" y="1035"/>
                </a:lnTo>
                <a:lnTo>
                  <a:pt x="1048" y="1036"/>
                </a:lnTo>
                <a:lnTo>
                  <a:pt x="1050" y="1038"/>
                </a:lnTo>
                <a:lnTo>
                  <a:pt x="1053" y="1040"/>
                </a:lnTo>
                <a:lnTo>
                  <a:pt x="1053" y="1040"/>
                </a:lnTo>
                <a:lnTo>
                  <a:pt x="1052" y="1067"/>
                </a:lnTo>
                <a:lnTo>
                  <a:pt x="1052" y="1094"/>
                </a:lnTo>
                <a:lnTo>
                  <a:pt x="1053" y="1120"/>
                </a:lnTo>
                <a:lnTo>
                  <a:pt x="1054" y="1146"/>
                </a:lnTo>
                <a:lnTo>
                  <a:pt x="1058" y="1174"/>
                </a:lnTo>
                <a:lnTo>
                  <a:pt x="1062" y="1200"/>
                </a:lnTo>
                <a:lnTo>
                  <a:pt x="1066" y="1227"/>
                </a:lnTo>
                <a:lnTo>
                  <a:pt x="1073" y="1252"/>
                </a:lnTo>
                <a:lnTo>
                  <a:pt x="1073" y="1252"/>
                </a:lnTo>
                <a:lnTo>
                  <a:pt x="1060" y="1289"/>
                </a:lnTo>
                <a:lnTo>
                  <a:pt x="1050" y="1325"/>
                </a:lnTo>
                <a:lnTo>
                  <a:pt x="1043" y="1361"/>
                </a:lnTo>
                <a:lnTo>
                  <a:pt x="1035" y="1396"/>
                </a:lnTo>
                <a:lnTo>
                  <a:pt x="1022" y="1467"/>
                </a:lnTo>
                <a:lnTo>
                  <a:pt x="1015" y="1502"/>
                </a:lnTo>
                <a:lnTo>
                  <a:pt x="1006" y="1537"/>
                </a:lnTo>
                <a:lnTo>
                  <a:pt x="1006" y="1537"/>
                </a:lnTo>
                <a:lnTo>
                  <a:pt x="1013" y="1537"/>
                </a:lnTo>
                <a:lnTo>
                  <a:pt x="1019" y="1536"/>
                </a:lnTo>
                <a:lnTo>
                  <a:pt x="1033" y="1532"/>
                </a:lnTo>
                <a:lnTo>
                  <a:pt x="1046" y="1525"/>
                </a:lnTo>
                <a:lnTo>
                  <a:pt x="1053" y="1522"/>
                </a:lnTo>
                <a:lnTo>
                  <a:pt x="1060" y="1521"/>
                </a:lnTo>
                <a:lnTo>
                  <a:pt x="1060" y="1521"/>
                </a:lnTo>
                <a:lnTo>
                  <a:pt x="1070" y="1461"/>
                </a:lnTo>
                <a:lnTo>
                  <a:pt x="1080" y="1399"/>
                </a:lnTo>
                <a:lnTo>
                  <a:pt x="1099" y="1271"/>
                </a:lnTo>
                <a:lnTo>
                  <a:pt x="1117" y="1141"/>
                </a:lnTo>
                <a:lnTo>
                  <a:pt x="1137" y="1011"/>
                </a:lnTo>
                <a:lnTo>
                  <a:pt x="1137" y="1011"/>
                </a:lnTo>
                <a:lnTo>
                  <a:pt x="1132" y="1011"/>
                </a:lnTo>
                <a:lnTo>
                  <a:pt x="1128" y="1010"/>
                </a:lnTo>
                <a:lnTo>
                  <a:pt x="1125" y="1008"/>
                </a:lnTo>
                <a:lnTo>
                  <a:pt x="1121" y="1005"/>
                </a:lnTo>
                <a:lnTo>
                  <a:pt x="1114" y="999"/>
                </a:lnTo>
                <a:lnTo>
                  <a:pt x="1108" y="991"/>
                </a:lnTo>
                <a:lnTo>
                  <a:pt x="1108" y="991"/>
                </a:lnTo>
                <a:lnTo>
                  <a:pt x="1108" y="998"/>
                </a:lnTo>
                <a:lnTo>
                  <a:pt x="1108" y="1003"/>
                </a:lnTo>
                <a:lnTo>
                  <a:pt x="1106" y="1007"/>
                </a:lnTo>
                <a:lnTo>
                  <a:pt x="1104" y="1011"/>
                </a:lnTo>
                <a:lnTo>
                  <a:pt x="1100" y="1014"/>
                </a:lnTo>
                <a:lnTo>
                  <a:pt x="1096" y="1016"/>
                </a:lnTo>
                <a:lnTo>
                  <a:pt x="1092" y="1017"/>
                </a:lnTo>
                <a:lnTo>
                  <a:pt x="1088" y="1017"/>
                </a:lnTo>
                <a:lnTo>
                  <a:pt x="1083" y="1017"/>
                </a:lnTo>
                <a:lnTo>
                  <a:pt x="1079" y="1015"/>
                </a:lnTo>
                <a:lnTo>
                  <a:pt x="1075" y="1013"/>
                </a:lnTo>
                <a:lnTo>
                  <a:pt x="1071" y="1009"/>
                </a:lnTo>
                <a:lnTo>
                  <a:pt x="1068" y="1006"/>
                </a:lnTo>
                <a:lnTo>
                  <a:pt x="1067" y="1002"/>
                </a:lnTo>
                <a:lnTo>
                  <a:pt x="1066" y="996"/>
                </a:lnTo>
                <a:lnTo>
                  <a:pt x="1066" y="991"/>
                </a:lnTo>
                <a:lnTo>
                  <a:pt x="1066" y="991"/>
                </a:lnTo>
                <a:lnTo>
                  <a:pt x="1061" y="996"/>
                </a:lnTo>
                <a:lnTo>
                  <a:pt x="1054" y="1001"/>
                </a:lnTo>
                <a:lnTo>
                  <a:pt x="1048" y="1004"/>
                </a:lnTo>
                <a:lnTo>
                  <a:pt x="1041" y="1005"/>
                </a:lnTo>
                <a:lnTo>
                  <a:pt x="1041" y="1005"/>
                </a:lnTo>
                <a:lnTo>
                  <a:pt x="1037" y="1005"/>
                </a:lnTo>
                <a:lnTo>
                  <a:pt x="1035" y="1005"/>
                </a:lnTo>
                <a:lnTo>
                  <a:pt x="1030" y="1002"/>
                </a:lnTo>
                <a:lnTo>
                  <a:pt x="1025" y="999"/>
                </a:lnTo>
                <a:lnTo>
                  <a:pt x="1020" y="998"/>
                </a:lnTo>
                <a:lnTo>
                  <a:pt x="1020" y="998"/>
                </a:lnTo>
                <a:lnTo>
                  <a:pt x="1021" y="1006"/>
                </a:lnTo>
                <a:lnTo>
                  <a:pt x="1020" y="1015"/>
                </a:lnTo>
                <a:lnTo>
                  <a:pt x="1019" y="1033"/>
                </a:lnTo>
                <a:lnTo>
                  <a:pt x="1017" y="1050"/>
                </a:lnTo>
                <a:lnTo>
                  <a:pt x="1016" y="1058"/>
                </a:lnTo>
                <a:lnTo>
                  <a:pt x="1016" y="1064"/>
                </a:lnTo>
                <a:lnTo>
                  <a:pt x="1016" y="1064"/>
                </a:lnTo>
                <a:close/>
                <a:moveTo>
                  <a:pt x="589" y="1038"/>
                </a:moveTo>
                <a:lnTo>
                  <a:pt x="589" y="1038"/>
                </a:lnTo>
                <a:lnTo>
                  <a:pt x="595" y="1037"/>
                </a:lnTo>
                <a:lnTo>
                  <a:pt x="600" y="1035"/>
                </a:lnTo>
                <a:lnTo>
                  <a:pt x="606" y="1033"/>
                </a:lnTo>
                <a:lnTo>
                  <a:pt x="609" y="1029"/>
                </a:lnTo>
                <a:lnTo>
                  <a:pt x="609" y="1029"/>
                </a:lnTo>
                <a:lnTo>
                  <a:pt x="607" y="1028"/>
                </a:lnTo>
                <a:lnTo>
                  <a:pt x="606" y="1026"/>
                </a:lnTo>
                <a:lnTo>
                  <a:pt x="606" y="1021"/>
                </a:lnTo>
                <a:lnTo>
                  <a:pt x="605" y="1017"/>
                </a:lnTo>
                <a:lnTo>
                  <a:pt x="605" y="1015"/>
                </a:lnTo>
                <a:lnTo>
                  <a:pt x="602" y="1014"/>
                </a:lnTo>
                <a:lnTo>
                  <a:pt x="602" y="1014"/>
                </a:lnTo>
                <a:lnTo>
                  <a:pt x="594" y="1025"/>
                </a:lnTo>
                <a:lnTo>
                  <a:pt x="591" y="1031"/>
                </a:lnTo>
                <a:lnTo>
                  <a:pt x="589" y="1038"/>
                </a:lnTo>
                <a:lnTo>
                  <a:pt x="589" y="1038"/>
                </a:lnTo>
                <a:close/>
                <a:moveTo>
                  <a:pt x="763" y="1020"/>
                </a:moveTo>
                <a:lnTo>
                  <a:pt x="763" y="1020"/>
                </a:lnTo>
                <a:lnTo>
                  <a:pt x="762" y="1022"/>
                </a:lnTo>
                <a:lnTo>
                  <a:pt x="760" y="1022"/>
                </a:lnTo>
                <a:lnTo>
                  <a:pt x="758" y="1023"/>
                </a:lnTo>
                <a:lnTo>
                  <a:pt x="757" y="1024"/>
                </a:lnTo>
                <a:lnTo>
                  <a:pt x="757" y="1024"/>
                </a:lnTo>
                <a:lnTo>
                  <a:pt x="755" y="1049"/>
                </a:lnTo>
                <a:lnTo>
                  <a:pt x="753" y="1078"/>
                </a:lnTo>
                <a:lnTo>
                  <a:pt x="753" y="1109"/>
                </a:lnTo>
                <a:lnTo>
                  <a:pt x="755" y="1143"/>
                </a:lnTo>
                <a:lnTo>
                  <a:pt x="757" y="1214"/>
                </a:lnTo>
                <a:lnTo>
                  <a:pt x="759" y="1286"/>
                </a:lnTo>
                <a:lnTo>
                  <a:pt x="759" y="1286"/>
                </a:lnTo>
                <a:lnTo>
                  <a:pt x="758" y="1343"/>
                </a:lnTo>
                <a:lnTo>
                  <a:pt x="756" y="1399"/>
                </a:lnTo>
                <a:lnTo>
                  <a:pt x="755" y="1453"/>
                </a:lnTo>
                <a:lnTo>
                  <a:pt x="755" y="1479"/>
                </a:lnTo>
                <a:lnTo>
                  <a:pt x="755" y="1504"/>
                </a:lnTo>
                <a:lnTo>
                  <a:pt x="755" y="1504"/>
                </a:lnTo>
                <a:lnTo>
                  <a:pt x="764" y="1501"/>
                </a:lnTo>
                <a:lnTo>
                  <a:pt x="774" y="1499"/>
                </a:lnTo>
                <a:lnTo>
                  <a:pt x="783" y="1497"/>
                </a:lnTo>
                <a:lnTo>
                  <a:pt x="792" y="1497"/>
                </a:lnTo>
                <a:lnTo>
                  <a:pt x="802" y="1497"/>
                </a:lnTo>
                <a:lnTo>
                  <a:pt x="810" y="1498"/>
                </a:lnTo>
                <a:lnTo>
                  <a:pt x="818" y="1499"/>
                </a:lnTo>
                <a:lnTo>
                  <a:pt x="825" y="1501"/>
                </a:lnTo>
                <a:lnTo>
                  <a:pt x="833" y="1504"/>
                </a:lnTo>
                <a:lnTo>
                  <a:pt x="839" y="1507"/>
                </a:lnTo>
                <a:lnTo>
                  <a:pt x="844" y="1512"/>
                </a:lnTo>
                <a:lnTo>
                  <a:pt x="849" y="1517"/>
                </a:lnTo>
                <a:lnTo>
                  <a:pt x="852" y="1522"/>
                </a:lnTo>
                <a:lnTo>
                  <a:pt x="855" y="1528"/>
                </a:lnTo>
                <a:lnTo>
                  <a:pt x="856" y="1534"/>
                </a:lnTo>
                <a:lnTo>
                  <a:pt x="856" y="1541"/>
                </a:lnTo>
                <a:lnTo>
                  <a:pt x="856" y="1541"/>
                </a:lnTo>
                <a:lnTo>
                  <a:pt x="871" y="1504"/>
                </a:lnTo>
                <a:lnTo>
                  <a:pt x="878" y="1485"/>
                </a:lnTo>
                <a:lnTo>
                  <a:pt x="880" y="1475"/>
                </a:lnTo>
                <a:lnTo>
                  <a:pt x="881" y="1464"/>
                </a:lnTo>
                <a:lnTo>
                  <a:pt x="881" y="1464"/>
                </a:lnTo>
                <a:lnTo>
                  <a:pt x="882" y="1455"/>
                </a:lnTo>
                <a:lnTo>
                  <a:pt x="881" y="1445"/>
                </a:lnTo>
                <a:lnTo>
                  <a:pt x="878" y="1426"/>
                </a:lnTo>
                <a:lnTo>
                  <a:pt x="874" y="1407"/>
                </a:lnTo>
                <a:lnTo>
                  <a:pt x="873" y="1397"/>
                </a:lnTo>
                <a:lnTo>
                  <a:pt x="873" y="1387"/>
                </a:lnTo>
                <a:lnTo>
                  <a:pt x="873" y="1387"/>
                </a:lnTo>
                <a:lnTo>
                  <a:pt x="873" y="1382"/>
                </a:lnTo>
                <a:lnTo>
                  <a:pt x="874" y="1378"/>
                </a:lnTo>
                <a:lnTo>
                  <a:pt x="877" y="1367"/>
                </a:lnTo>
                <a:lnTo>
                  <a:pt x="877" y="1367"/>
                </a:lnTo>
                <a:lnTo>
                  <a:pt x="879" y="1348"/>
                </a:lnTo>
                <a:lnTo>
                  <a:pt x="879" y="1327"/>
                </a:lnTo>
                <a:lnTo>
                  <a:pt x="879" y="1286"/>
                </a:lnTo>
                <a:lnTo>
                  <a:pt x="878" y="1243"/>
                </a:lnTo>
                <a:lnTo>
                  <a:pt x="876" y="1200"/>
                </a:lnTo>
                <a:lnTo>
                  <a:pt x="874" y="1158"/>
                </a:lnTo>
                <a:lnTo>
                  <a:pt x="873" y="1116"/>
                </a:lnTo>
                <a:lnTo>
                  <a:pt x="874" y="1077"/>
                </a:lnTo>
                <a:lnTo>
                  <a:pt x="876" y="1058"/>
                </a:lnTo>
                <a:lnTo>
                  <a:pt x="877" y="1038"/>
                </a:lnTo>
                <a:lnTo>
                  <a:pt x="877" y="1038"/>
                </a:lnTo>
                <a:lnTo>
                  <a:pt x="869" y="1037"/>
                </a:lnTo>
                <a:lnTo>
                  <a:pt x="862" y="1034"/>
                </a:lnTo>
                <a:lnTo>
                  <a:pt x="855" y="1031"/>
                </a:lnTo>
                <a:lnTo>
                  <a:pt x="850" y="1026"/>
                </a:lnTo>
                <a:lnTo>
                  <a:pt x="850" y="1026"/>
                </a:lnTo>
                <a:lnTo>
                  <a:pt x="849" y="1032"/>
                </a:lnTo>
                <a:lnTo>
                  <a:pt x="848" y="1037"/>
                </a:lnTo>
                <a:lnTo>
                  <a:pt x="846" y="1041"/>
                </a:lnTo>
                <a:lnTo>
                  <a:pt x="842" y="1045"/>
                </a:lnTo>
                <a:lnTo>
                  <a:pt x="839" y="1047"/>
                </a:lnTo>
                <a:lnTo>
                  <a:pt x="836" y="1049"/>
                </a:lnTo>
                <a:lnTo>
                  <a:pt x="832" y="1050"/>
                </a:lnTo>
                <a:lnTo>
                  <a:pt x="828" y="1050"/>
                </a:lnTo>
                <a:lnTo>
                  <a:pt x="824" y="1049"/>
                </a:lnTo>
                <a:lnTo>
                  <a:pt x="820" y="1048"/>
                </a:lnTo>
                <a:lnTo>
                  <a:pt x="817" y="1046"/>
                </a:lnTo>
                <a:lnTo>
                  <a:pt x="813" y="1044"/>
                </a:lnTo>
                <a:lnTo>
                  <a:pt x="810" y="1040"/>
                </a:lnTo>
                <a:lnTo>
                  <a:pt x="807" y="1036"/>
                </a:lnTo>
                <a:lnTo>
                  <a:pt x="806" y="1032"/>
                </a:lnTo>
                <a:lnTo>
                  <a:pt x="805" y="1026"/>
                </a:lnTo>
                <a:lnTo>
                  <a:pt x="805" y="1026"/>
                </a:lnTo>
                <a:lnTo>
                  <a:pt x="798" y="1031"/>
                </a:lnTo>
                <a:lnTo>
                  <a:pt x="793" y="1035"/>
                </a:lnTo>
                <a:lnTo>
                  <a:pt x="790" y="1037"/>
                </a:lnTo>
                <a:lnTo>
                  <a:pt x="787" y="1038"/>
                </a:lnTo>
                <a:lnTo>
                  <a:pt x="783" y="1039"/>
                </a:lnTo>
                <a:lnTo>
                  <a:pt x="779" y="1038"/>
                </a:lnTo>
                <a:lnTo>
                  <a:pt x="779" y="1038"/>
                </a:lnTo>
                <a:lnTo>
                  <a:pt x="777" y="1037"/>
                </a:lnTo>
                <a:lnTo>
                  <a:pt x="775" y="1034"/>
                </a:lnTo>
                <a:lnTo>
                  <a:pt x="772" y="1029"/>
                </a:lnTo>
                <a:lnTo>
                  <a:pt x="771" y="1025"/>
                </a:lnTo>
                <a:lnTo>
                  <a:pt x="768" y="1023"/>
                </a:lnTo>
                <a:lnTo>
                  <a:pt x="766" y="1021"/>
                </a:lnTo>
                <a:lnTo>
                  <a:pt x="763" y="1020"/>
                </a:lnTo>
                <a:lnTo>
                  <a:pt x="763" y="1020"/>
                </a:lnTo>
                <a:close/>
                <a:moveTo>
                  <a:pt x="593" y="1053"/>
                </a:moveTo>
                <a:lnTo>
                  <a:pt x="593" y="1053"/>
                </a:lnTo>
                <a:lnTo>
                  <a:pt x="594" y="1055"/>
                </a:lnTo>
                <a:lnTo>
                  <a:pt x="595" y="1058"/>
                </a:lnTo>
                <a:lnTo>
                  <a:pt x="597" y="1064"/>
                </a:lnTo>
                <a:lnTo>
                  <a:pt x="599" y="1068"/>
                </a:lnTo>
                <a:lnTo>
                  <a:pt x="600" y="1070"/>
                </a:lnTo>
                <a:lnTo>
                  <a:pt x="602" y="1073"/>
                </a:lnTo>
                <a:lnTo>
                  <a:pt x="602" y="1073"/>
                </a:lnTo>
                <a:lnTo>
                  <a:pt x="606" y="1069"/>
                </a:lnTo>
                <a:lnTo>
                  <a:pt x="608" y="1068"/>
                </a:lnTo>
                <a:lnTo>
                  <a:pt x="615" y="1066"/>
                </a:lnTo>
                <a:lnTo>
                  <a:pt x="615" y="1066"/>
                </a:lnTo>
                <a:lnTo>
                  <a:pt x="615" y="1061"/>
                </a:lnTo>
                <a:lnTo>
                  <a:pt x="616" y="1056"/>
                </a:lnTo>
                <a:lnTo>
                  <a:pt x="617" y="1052"/>
                </a:lnTo>
                <a:lnTo>
                  <a:pt x="617" y="1047"/>
                </a:lnTo>
                <a:lnTo>
                  <a:pt x="617" y="1047"/>
                </a:lnTo>
                <a:lnTo>
                  <a:pt x="612" y="1046"/>
                </a:lnTo>
                <a:lnTo>
                  <a:pt x="605" y="1047"/>
                </a:lnTo>
                <a:lnTo>
                  <a:pt x="597" y="1050"/>
                </a:lnTo>
                <a:lnTo>
                  <a:pt x="593" y="1053"/>
                </a:lnTo>
                <a:lnTo>
                  <a:pt x="593" y="1053"/>
                </a:lnTo>
                <a:close/>
                <a:moveTo>
                  <a:pt x="520" y="1117"/>
                </a:moveTo>
                <a:lnTo>
                  <a:pt x="520" y="1117"/>
                </a:lnTo>
                <a:lnTo>
                  <a:pt x="530" y="1136"/>
                </a:lnTo>
                <a:lnTo>
                  <a:pt x="533" y="1144"/>
                </a:lnTo>
                <a:lnTo>
                  <a:pt x="536" y="1153"/>
                </a:lnTo>
                <a:lnTo>
                  <a:pt x="536" y="1153"/>
                </a:lnTo>
                <a:lnTo>
                  <a:pt x="548" y="1190"/>
                </a:lnTo>
                <a:lnTo>
                  <a:pt x="560" y="1226"/>
                </a:lnTo>
                <a:lnTo>
                  <a:pt x="573" y="1261"/>
                </a:lnTo>
                <a:lnTo>
                  <a:pt x="586" y="1295"/>
                </a:lnTo>
                <a:lnTo>
                  <a:pt x="614" y="1363"/>
                </a:lnTo>
                <a:lnTo>
                  <a:pt x="642" y="1431"/>
                </a:lnTo>
                <a:lnTo>
                  <a:pt x="642" y="1431"/>
                </a:lnTo>
                <a:lnTo>
                  <a:pt x="644" y="1398"/>
                </a:lnTo>
                <a:lnTo>
                  <a:pt x="645" y="1362"/>
                </a:lnTo>
                <a:lnTo>
                  <a:pt x="646" y="1324"/>
                </a:lnTo>
                <a:lnTo>
                  <a:pt x="649" y="1288"/>
                </a:lnTo>
                <a:lnTo>
                  <a:pt x="649" y="1288"/>
                </a:lnTo>
                <a:lnTo>
                  <a:pt x="643" y="1283"/>
                </a:lnTo>
                <a:lnTo>
                  <a:pt x="641" y="1281"/>
                </a:lnTo>
                <a:lnTo>
                  <a:pt x="640" y="1278"/>
                </a:lnTo>
                <a:lnTo>
                  <a:pt x="640" y="1278"/>
                </a:lnTo>
                <a:lnTo>
                  <a:pt x="623" y="1219"/>
                </a:lnTo>
                <a:lnTo>
                  <a:pt x="608" y="1160"/>
                </a:lnTo>
                <a:lnTo>
                  <a:pt x="592" y="1104"/>
                </a:lnTo>
                <a:lnTo>
                  <a:pt x="583" y="1075"/>
                </a:lnTo>
                <a:lnTo>
                  <a:pt x="574" y="1047"/>
                </a:lnTo>
                <a:lnTo>
                  <a:pt x="574" y="1047"/>
                </a:lnTo>
                <a:lnTo>
                  <a:pt x="546" y="1082"/>
                </a:lnTo>
                <a:lnTo>
                  <a:pt x="533" y="1099"/>
                </a:lnTo>
                <a:lnTo>
                  <a:pt x="520" y="1117"/>
                </a:lnTo>
                <a:lnTo>
                  <a:pt x="520" y="1117"/>
                </a:lnTo>
                <a:close/>
                <a:moveTo>
                  <a:pt x="1010" y="1106"/>
                </a:moveTo>
                <a:lnTo>
                  <a:pt x="1010" y="1106"/>
                </a:lnTo>
                <a:lnTo>
                  <a:pt x="1013" y="1113"/>
                </a:lnTo>
                <a:lnTo>
                  <a:pt x="1015" y="1120"/>
                </a:lnTo>
                <a:lnTo>
                  <a:pt x="1017" y="1123"/>
                </a:lnTo>
                <a:lnTo>
                  <a:pt x="1020" y="1125"/>
                </a:lnTo>
                <a:lnTo>
                  <a:pt x="1023" y="1127"/>
                </a:lnTo>
                <a:lnTo>
                  <a:pt x="1026" y="1128"/>
                </a:lnTo>
                <a:lnTo>
                  <a:pt x="1026" y="1128"/>
                </a:lnTo>
                <a:lnTo>
                  <a:pt x="1026" y="1126"/>
                </a:lnTo>
                <a:lnTo>
                  <a:pt x="1026" y="1125"/>
                </a:lnTo>
                <a:lnTo>
                  <a:pt x="1030" y="1124"/>
                </a:lnTo>
                <a:lnTo>
                  <a:pt x="1033" y="1123"/>
                </a:lnTo>
                <a:lnTo>
                  <a:pt x="1034" y="1123"/>
                </a:lnTo>
                <a:lnTo>
                  <a:pt x="1035" y="1122"/>
                </a:lnTo>
                <a:lnTo>
                  <a:pt x="1035" y="1122"/>
                </a:lnTo>
                <a:lnTo>
                  <a:pt x="1033" y="1095"/>
                </a:lnTo>
                <a:lnTo>
                  <a:pt x="1031" y="1082"/>
                </a:lnTo>
                <a:lnTo>
                  <a:pt x="1029" y="1074"/>
                </a:lnTo>
                <a:lnTo>
                  <a:pt x="1029" y="1074"/>
                </a:lnTo>
                <a:lnTo>
                  <a:pt x="1020" y="1090"/>
                </a:lnTo>
                <a:lnTo>
                  <a:pt x="1010" y="1106"/>
                </a:lnTo>
                <a:lnTo>
                  <a:pt x="1010" y="1106"/>
                </a:lnTo>
                <a:close/>
                <a:moveTo>
                  <a:pt x="605" y="1084"/>
                </a:moveTo>
                <a:lnTo>
                  <a:pt x="605" y="1084"/>
                </a:lnTo>
                <a:lnTo>
                  <a:pt x="606" y="1092"/>
                </a:lnTo>
                <a:lnTo>
                  <a:pt x="607" y="1098"/>
                </a:lnTo>
                <a:lnTo>
                  <a:pt x="611" y="1109"/>
                </a:lnTo>
                <a:lnTo>
                  <a:pt x="611" y="1109"/>
                </a:lnTo>
                <a:lnTo>
                  <a:pt x="616" y="1108"/>
                </a:lnTo>
                <a:lnTo>
                  <a:pt x="621" y="1106"/>
                </a:lnTo>
                <a:lnTo>
                  <a:pt x="624" y="1101"/>
                </a:lnTo>
                <a:lnTo>
                  <a:pt x="626" y="1097"/>
                </a:lnTo>
                <a:lnTo>
                  <a:pt x="627" y="1092"/>
                </a:lnTo>
                <a:lnTo>
                  <a:pt x="627" y="1086"/>
                </a:lnTo>
                <a:lnTo>
                  <a:pt x="625" y="1081"/>
                </a:lnTo>
                <a:lnTo>
                  <a:pt x="622" y="1076"/>
                </a:lnTo>
                <a:lnTo>
                  <a:pt x="622" y="1076"/>
                </a:lnTo>
                <a:lnTo>
                  <a:pt x="619" y="1079"/>
                </a:lnTo>
                <a:lnTo>
                  <a:pt x="614" y="1082"/>
                </a:lnTo>
                <a:lnTo>
                  <a:pt x="610" y="1083"/>
                </a:lnTo>
                <a:lnTo>
                  <a:pt x="605" y="1084"/>
                </a:lnTo>
                <a:lnTo>
                  <a:pt x="605" y="1084"/>
                </a:lnTo>
                <a:close/>
                <a:moveTo>
                  <a:pt x="615" y="1122"/>
                </a:moveTo>
                <a:lnTo>
                  <a:pt x="615" y="1122"/>
                </a:lnTo>
                <a:lnTo>
                  <a:pt x="615" y="1128"/>
                </a:lnTo>
                <a:lnTo>
                  <a:pt x="616" y="1135"/>
                </a:lnTo>
                <a:lnTo>
                  <a:pt x="619" y="1139"/>
                </a:lnTo>
                <a:lnTo>
                  <a:pt x="620" y="1141"/>
                </a:lnTo>
                <a:lnTo>
                  <a:pt x="622" y="1142"/>
                </a:lnTo>
                <a:lnTo>
                  <a:pt x="622" y="1142"/>
                </a:lnTo>
                <a:lnTo>
                  <a:pt x="630" y="1138"/>
                </a:lnTo>
                <a:lnTo>
                  <a:pt x="640" y="1135"/>
                </a:lnTo>
                <a:lnTo>
                  <a:pt x="640" y="1135"/>
                </a:lnTo>
                <a:lnTo>
                  <a:pt x="637" y="1123"/>
                </a:lnTo>
                <a:lnTo>
                  <a:pt x="631" y="1113"/>
                </a:lnTo>
                <a:lnTo>
                  <a:pt x="631" y="1113"/>
                </a:lnTo>
                <a:lnTo>
                  <a:pt x="629" y="1116"/>
                </a:lnTo>
                <a:lnTo>
                  <a:pt x="625" y="1119"/>
                </a:lnTo>
                <a:lnTo>
                  <a:pt x="615" y="1122"/>
                </a:lnTo>
                <a:lnTo>
                  <a:pt x="615" y="1122"/>
                </a:lnTo>
                <a:close/>
                <a:moveTo>
                  <a:pt x="973" y="1257"/>
                </a:moveTo>
                <a:lnTo>
                  <a:pt x="973" y="1257"/>
                </a:lnTo>
                <a:lnTo>
                  <a:pt x="978" y="1255"/>
                </a:lnTo>
                <a:lnTo>
                  <a:pt x="983" y="1251"/>
                </a:lnTo>
                <a:lnTo>
                  <a:pt x="986" y="1247"/>
                </a:lnTo>
                <a:lnTo>
                  <a:pt x="988" y="1242"/>
                </a:lnTo>
                <a:lnTo>
                  <a:pt x="990" y="1236"/>
                </a:lnTo>
                <a:lnTo>
                  <a:pt x="992" y="1232"/>
                </a:lnTo>
                <a:lnTo>
                  <a:pt x="995" y="1228"/>
                </a:lnTo>
                <a:lnTo>
                  <a:pt x="1000" y="1226"/>
                </a:lnTo>
                <a:lnTo>
                  <a:pt x="1000" y="1226"/>
                </a:lnTo>
                <a:lnTo>
                  <a:pt x="1004" y="1226"/>
                </a:lnTo>
                <a:lnTo>
                  <a:pt x="1007" y="1226"/>
                </a:lnTo>
                <a:lnTo>
                  <a:pt x="1009" y="1227"/>
                </a:lnTo>
                <a:lnTo>
                  <a:pt x="1011" y="1228"/>
                </a:lnTo>
                <a:lnTo>
                  <a:pt x="1015" y="1232"/>
                </a:lnTo>
                <a:lnTo>
                  <a:pt x="1017" y="1237"/>
                </a:lnTo>
                <a:lnTo>
                  <a:pt x="1019" y="1244"/>
                </a:lnTo>
                <a:lnTo>
                  <a:pt x="1022" y="1250"/>
                </a:lnTo>
                <a:lnTo>
                  <a:pt x="1026" y="1256"/>
                </a:lnTo>
                <a:lnTo>
                  <a:pt x="1030" y="1258"/>
                </a:lnTo>
                <a:lnTo>
                  <a:pt x="1033" y="1259"/>
                </a:lnTo>
                <a:lnTo>
                  <a:pt x="1033" y="1259"/>
                </a:lnTo>
                <a:lnTo>
                  <a:pt x="1037" y="1253"/>
                </a:lnTo>
                <a:lnTo>
                  <a:pt x="1040" y="1247"/>
                </a:lnTo>
                <a:lnTo>
                  <a:pt x="1043" y="1241"/>
                </a:lnTo>
                <a:lnTo>
                  <a:pt x="1044" y="1233"/>
                </a:lnTo>
                <a:lnTo>
                  <a:pt x="1045" y="1219"/>
                </a:lnTo>
                <a:lnTo>
                  <a:pt x="1044" y="1204"/>
                </a:lnTo>
                <a:lnTo>
                  <a:pt x="1039" y="1174"/>
                </a:lnTo>
                <a:lnTo>
                  <a:pt x="1037" y="1160"/>
                </a:lnTo>
                <a:lnTo>
                  <a:pt x="1037" y="1146"/>
                </a:lnTo>
                <a:lnTo>
                  <a:pt x="1037" y="1146"/>
                </a:lnTo>
                <a:lnTo>
                  <a:pt x="1031" y="1146"/>
                </a:lnTo>
                <a:lnTo>
                  <a:pt x="1024" y="1145"/>
                </a:lnTo>
                <a:lnTo>
                  <a:pt x="1020" y="1144"/>
                </a:lnTo>
                <a:lnTo>
                  <a:pt x="1015" y="1142"/>
                </a:lnTo>
                <a:lnTo>
                  <a:pt x="1007" y="1137"/>
                </a:lnTo>
                <a:lnTo>
                  <a:pt x="1003" y="1134"/>
                </a:lnTo>
                <a:lnTo>
                  <a:pt x="998" y="1132"/>
                </a:lnTo>
                <a:lnTo>
                  <a:pt x="998" y="1132"/>
                </a:lnTo>
                <a:lnTo>
                  <a:pt x="994" y="1140"/>
                </a:lnTo>
                <a:lnTo>
                  <a:pt x="991" y="1146"/>
                </a:lnTo>
                <a:lnTo>
                  <a:pt x="983" y="1162"/>
                </a:lnTo>
                <a:lnTo>
                  <a:pt x="973" y="1179"/>
                </a:lnTo>
                <a:lnTo>
                  <a:pt x="964" y="1195"/>
                </a:lnTo>
                <a:lnTo>
                  <a:pt x="960" y="1203"/>
                </a:lnTo>
                <a:lnTo>
                  <a:pt x="958" y="1211"/>
                </a:lnTo>
                <a:lnTo>
                  <a:pt x="956" y="1219"/>
                </a:lnTo>
                <a:lnTo>
                  <a:pt x="956" y="1227"/>
                </a:lnTo>
                <a:lnTo>
                  <a:pt x="957" y="1234"/>
                </a:lnTo>
                <a:lnTo>
                  <a:pt x="960" y="1243"/>
                </a:lnTo>
                <a:lnTo>
                  <a:pt x="965" y="1249"/>
                </a:lnTo>
                <a:lnTo>
                  <a:pt x="973" y="1257"/>
                </a:lnTo>
                <a:lnTo>
                  <a:pt x="973" y="1257"/>
                </a:lnTo>
                <a:close/>
                <a:moveTo>
                  <a:pt x="624" y="1155"/>
                </a:moveTo>
                <a:lnTo>
                  <a:pt x="624" y="1155"/>
                </a:lnTo>
                <a:lnTo>
                  <a:pt x="626" y="1165"/>
                </a:lnTo>
                <a:lnTo>
                  <a:pt x="628" y="1173"/>
                </a:lnTo>
                <a:lnTo>
                  <a:pt x="631" y="1182"/>
                </a:lnTo>
                <a:lnTo>
                  <a:pt x="634" y="1190"/>
                </a:lnTo>
                <a:lnTo>
                  <a:pt x="634" y="1190"/>
                </a:lnTo>
                <a:lnTo>
                  <a:pt x="638" y="1189"/>
                </a:lnTo>
                <a:lnTo>
                  <a:pt x="641" y="1188"/>
                </a:lnTo>
                <a:lnTo>
                  <a:pt x="644" y="1186"/>
                </a:lnTo>
                <a:lnTo>
                  <a:pt x="646" y="1184"/>
                </a:lnTo>
                <a:lnTo>
                  <a:pt x="650" y="1179"/>
                </a:lnTo>
                <a:lnTo>
                  <a:pt x="650" y="1172"/>
                </a:lnTo>
                <a:lnTo>
                  <a:pt x="650" y="1166"/>
                </a:lnTo>
                <a:lnTo>
                  <a:pt x="649" y="1159"/>
                </a:lnTo>
                <a:lnTo>
                  <a:pt x="646" y="1149"/>
                </a:lnTo>
                <a:lnTo>
                  <a:pt x="646" y="1149"/>
                </a:lnTo>
                <a:lnTo>
                  <a:pt x="639" y="1150"/>
                </a:lnTo>
                <a:lnTo>
                  <a:pt x="635" y="1152"/>
                </a:lnTo>
                <a:lnTo>
                  <a:pt x="624" y="1155"/>
                </a:lnTo>
                <a:lnTo>
                  <a:pt x="624" y="1155"/>
                </a:lnTo>
                <a:close/>
                <a:moveTo>
                  <a:pt x="547" y="1307"/>
                </a:moveTo>
                <a:lnTo>
                  <a:pt x="547" y="1307"/>
                </a:lnTo>
                <a:lnTo>
                  <a:pt x="552" y="1312"/>
                </a:lnTo>
                <a:lnTo>
                  <a:pt x="558" y="1319"/>
                </a:lnTo>
                <a:lnTo>
                  <a:pt x="562" y="1326"/>
                </a:lnTo>
                <a:lnTo>
                  <a:pt x="565" y="1335"/>
                </a:lnTo>
                <a:lnTo>
                  <a:pt x="573" y="1354"/>
                </a:lnTo>
                <a:lnTo>
                  <a:pt x="578" y="1373"/>
                </a:lnTo>
                <a:lnTo>
                  <a:pt x="578" y="1373"/>
                </a:lnTo>
                <a:lnTo>
                  <a:pt x="605" y="1469"/>
                </a:lnTo>
                <a:lnTo>
                  <a:pt x="630" y="1561"/>
                </a:lnTo>
                <a:lnTo>
                  <a:pt x="630" y="1561"/>
                </a:lnTo>
                <a:lnTo>
                  <a:pt x="630" y="1559"/>
                </a:lnTo>
                <a:lnTo>
                  <a:pt x="631" y="1559"/>
                </a:lnTo>
                <a:lnTo>
                  <a:pt x="635" y="1558"/>
                </a:lnTo>
                <a:lnTo>
                  <a:pt x="639" y="1559"/>
                </a:lnTo>
                <a:lnTo>
                  <a:pt x="642" y="1559"/>
                </a:lnTo>
                <a:lnTo>
                  <a:pt x="642" y="1559"/>
                </a:lnTo>
                <a:lnTo>
                  <a:pt x="642" y="1544"/>
                </a:lnTo>
                <a:lnTo>
                  <a:pt x="643" y="1531"/>
                </a:lnTo>
                <a:lnTo>
                  <a:pt x="644" y="1518"/>
                </a:lnTo>
                <a:lnTo>
                  <a:pt x="644" y="1504"/>
                </a:lnTo>
                <a:lnTo>
                  <a:pt x="644" y="1504"/>
                </a:lnTo>
                <a:lnTo>
                  <a:pt x="643" y="1498"/>
                </a:lnTo>
                <a:lnTo>
                  <a:pt x="640" y="1491"/>
                </a:lnTo>
                <a:lnTo>
                  <a:pt x="637" y="1485"/>
                </a:lnTo>
                <a:lnTo>
                  <a:pt x="634" y="1477"/>
                </a:lnTo>
                <a:lnTo>
                  <a:pt x="634" y="1477"/>
                </a:lnTo>
                <a:lnTo>
                  <a:pt x="629" y="1459"/>
                </a:lnTo>
                <a:lnTo>
                  <a:pt x="622" y="1439"/>
                </a:lnTo>
                <a:lnTo>
                  <a:pt x="614" y="1417"/>
                </a:lnTo>
                <a:lnTo>
                  <a:pt x="605" y="1396"/>
                </a:lnTo>
                <a:lnTo>
                  <a:pt x="605" y="1396"/>
                </a:lnTo>
                <a:lnTo>
                  <a:pt x="589" y="1362"/>
                </a:lnTo>
                <a:lnTo>
                  <a:pt x="581" y="1344"/>
                </a:lnTo>
                <a:lnTo>
                  <a:pt x="576" y="1327"/>
                </a:lnTo>
                <a:lnTo>
                  <a:pt x="576" y="1327"/>
                </a:lnTo>
                <a:lnTo>
                  <a:pt x="573" y="1314"/>
                </a:lnTo>
                <a:lnTo>
                  <a:pt x="568" y="1303"/>
                </a:lnTo>
                <a:lnTo>
                  <a:pt x="559" y="1281"/>
                </a:lnTo>
                <a:lnTo>
                  <a:pt x="549" y="1260"/>
                </a:lnTo>
                <a:lnTo>
                  <a:pt x="540" y="1238"/>
                </a:lnTo>
                <a:lnTo>
                  <a:pt x="540" y="1238"/>
                </a:lnTo>
                <a:lnTo>
                  <a:pt x="525" y="1196"/>
                </a:lnTo>
                <a:lnTo>
                  <a:pt x="517" y="1175"/>
                </a:lnTo>
                <a:lnTo>
                  <a:pt x="509" y="1157"/>
                </a:lnTo>
                <a:lnTo>
                  <a:pt x="509" y="1157"/>
                </a:lnTo>
                <a:lnTo>
                  <a:pt x="509" y="1168"/>
                </a:lnTo>
                <a:lnTo>
                  <a:pt x="509" y="1179"/>
                </a:lnTo>
                <a:lnTo>
                  <a:pt x="513" y="1198"/>
                </a:lnTo>
                <a:lnTo>
                  <a:pt x="517" y="1216"/>
                </a:lnTo>
                <a:lnTo>
                  <a:pt x="523" y="1234"/>
                </a:lnTo>
                <a:lnTo>
                  <a:pt x="536" y="1270"/>
                </a:lnTo>
                <a:lnTo>
                  <a:pt x="543" y="1288"/>
                </a:lnTo>
                <a:lnTo>
                  <a:pt x="547" y="1307"/>
                </a:lnTo>
                <a:lnTo>
                  <a:pt x="547" y="1307"/>
                </a:lnTo>
                <a:close/>
                <a:moveTo>
                  <a:pt x="649" y="1238"/>
                </a:moveTo>
                <a:lnTo>
                  <a:pt x="649" y="1238"/>
                </a:lnTo>
                <a:lnTo>
                  <a:pt x="649" y="1199"/>
                </a:lnTo>
                <a:lnTo>
                  <a:pt x="649" y="1199"/>
                </a:lnTo>
                <a:lnTo>
                  <a:pt x="645" y="1200"/>
                </a:lnTo>
                <a:lnTo>
                  <a:pt x="642" y="1201"/>
                </a:lnTo>
                <a:lnTo>
                  <a:pt x="640" y="1202"/>
                </a:lnTo>
                <a:lnTo>
                  <a:pt x="639" y="1204"/>
                </a:lnTo>
                <a:lnTo>
                  <a:pt x="638" y="1210"/>
                </a:lnTo>
                <a:lnTo>
                  <a:pt x="639" y="1215"/>
                </a:lnTo>
                <a:lnTo>
                  <a:pt x="641" y="1221"/>
                </a:lnTo>
                <a:lnTo>
                  <a:pt x="643" y="1228"/>
                </a:lnTo>
                <a:lnTo>
                  <a:pt x="649" y="1238"/>
                </a:lnTo>
                <a:lnTo>
                  <a:pt x="649" y="1238"/>
                </a:lnTo>
                <a:close/>
                <a:moveTo>
                  <a:pt x="328" y="1234"/>
                </a:moveTo>
                <a:lnTo>
                  <a:pt x="328" y="1234"/>
                </a:lnTo>
                <a:lnTo>
                  <a:pt x="328" y="1246"/>
                </a:lnTo>
                <a:lnTo>
                  <a:pt x="326" y="1259"/>
                </a:lnTo>
                <a:lnTo>
                  <a:pt x="321" y="1285"/>
                </a:lnTo>
                <a:lnTo>
                  <a:pt x="320" y="1296"/>
                </a:lnTo>
                <a:lnTo>
                  <a:pt x="319" y="1308"/>
                </a:lnTo>
                <a:lnTo>
                  <a:pt x="319" y="1319"/>
                </a:lnTo>
                <a:lnTo>
                  <a:pt x="321" y="1323"/>
                </a:lnTo>
                <a:lnTo>
                  <a:pt x="322" y="1327"/>
                </a:lnTo>
                <a:lnTo>
                  <a:pt x="322" y="1327"/>
                </a:lnTo>
                <a:lnTo>
                  <a:pt x="325" y="1328"/>
                </a:lnTo>
                <a:lnTo>
                  <a:pt x="328" y="1327"/>
                </a:lnTo>
                <a:lnTo>
                  <a:pt x="333" y="1325"/>
                </a:lnTo>
                <a:lnTo>
                  <a:pt x="337" y="1322"/>
                </a:lnTo>
                <a:lnTo>
                  <a:pt x="341" y="1318"/>
                </a:lnTo>
                <a:lnTo>
                  <a:pt x="344" y="1312"/>
                </a:lnTo>
                <a:lnTo>
                  <a:pt x="349" y="1308"/>
                </a:lnTo>
                <a:lnTo>
                  <a:pt x="354" y="1305"/>
                </a:lnTo>
                <a:lnTo>
                  <a:pt x="359" y="1303"/>
                </a:lnTo>
                <a:lnTo>
                  <a:pt x="359" y="1303"/>
                </a:lnTo>
                <a:lnTo>
                  <a:pt x="364" y="1305"/>
                </a:lnTo>
                <a:lnTo>
                  <a:pt x="367" y="1307"/>
                </a:lnTo>
                <a:lnTo>
                  <a:pt x="373" y="1313"/>
                </a:lnTo>
                <a:lnTo>
                  <a:pt x="377" y="1317"/>
                </a:lnTo>
                <a:lnTo>
                  <a:pt x="380" y="1319"/>
                </a:lnTo>
                <a:lnTo>
                  <a:pt x="383" y="1320"/>
                </a:lnTo>
                <a:lnTo>
                  <a:pt x="386" y="1319"/>
                </a:lnTo>
                <a:lnTo>
                  <a:pt x="386" y="1319"/>
                </a:lnTo>
                <a:lnTo>
                  <a:pt x="388" y="1312"/>
                </a:lnTo>
                <a:lnTo>
                  <a:pt x="389" y="1306"/>
                </a:lnTo>
                <a:lnTo>
                  <a:pt x="389" y="1301"/>
                </a:lnTo>
                <a:lnTo>
                  <a:pt x="388" y="1294"/>
                </a:lnTo>
                <a:lnTo>
                  <a:pt x="385" y="1283"/>
                </a:lnTo>
                <a:lnTo>
                  <a:pt x="379" y="1273"/>
                </a:lnTo>
                <a:lnTo>
                  <a:pt x="367" y="1251"/>
                </a:lnTo>
                <a:lnTo>
                  <a:pt x="362" y="1241"/>
                </a:lnTo>
                <a:lnTo>
                  <a:pt x="357" y="1230"/>
                </a:lnTo>
                <a:lnTo>
                  <a:pt x="357" y="1230"/>
                </a:lnTo>
                <a:lnTo>
                  <a:pt x="349" y="1230"/>
                </a:lnTo>
                <a:lnTo>
                  <a:pt x="341" y="1231"/>
                </a:lnTo>
                <a:lnTo>
                  <a:pt x="328" y="1234"/>
                </a:lnTo>
                <a:lnTo>
                  <a:pt x="328" y="1234"/>
                </a:lnTo>
                <a:close/>
                <a:moveTo>
                  <a:pt x="873" y="1556"/>
                </a:moveTo>
                <a:lnTo>
                  <a:pt x="873" y="1556"/>
                </a:lnTo>
                <a:lnTo>
                  <a:pt x="888" y="1556"/>
                </a:lnTo>
                <a:lnTo>
                  <a:pt x="898" y="1556"/>
                </a:lnTo>
                <a:lnTo>
                  <a:pt x="910" y="1556"/>
                </a:lnTo>
                <a:lnTo>
                  <a:pt x="929" y="1556"/>
                </a:lnTo>
                <a:lnTo>
                  <a:pt x="929" y="1556"/>
                </a:lnTo>
                <a:lnTo>
                  <a:pt x="934" y="1540"/>
                </a:lnTo>
                <a:lnTo>
                  <a:pt x="939" y="1524"/>
                </a:lnTo>
                <a:lnTo>
                  <a:pt x="947" y="1489"/>
                </a:lnTo>
                <a:lnTo>
                  <a:pt x="955" y="1452"/>
                </a:lnTo>
                <a:lnTo>
                  <a:pt x="961" y="1412"/>
                </a:lnTo>
                <a:lnTo>
                  <a:pt x="968" y="1373"/>
                </a:lnTo>
                <a:lnTo>
                  <a:pt x="974" y="1335"/>
                </a:lnTo>
                <a:lnTo>
                  <a:pt x="982" y="1297"/>
                </a:lnTo>
                <a:lnTo>
                  <a:pt x="991" y="1263"/>
                </a:lnTo>
                <a:lnTo>
                  <a:pt x="991" y="1263"/>
                </a:lnTo>
                <a:lnTo>
                  <a:pt x="986" y="1264"/>
                </a:lnTo>
                <a:lnTo>
                  <a:pt x="980" y="1266"/>
                </a:lnTo>
                <a:lnTo>
                  <a:pt x="975" y="1268"/>
                </a:lnTo>
                <a:lnTo>
                  <a:pt x="969" y="1270"/>
                </a:lnTo>
                <a:lnTo>
                  <a:pt x="969" y="1270"/>
                </a:lnTo>
                <a:lnTo>
                  <a:pt x="964" y="1267"/>
                </a:lnTo>
                <a:lnTo>
                  <a:pt x="961" y="1263"/>
                </a:lnTo>
                <a:lnTo>
                  <a:pt x="956" y="1255"/>
                </a:lnTo>
                <a:lnTo>
                  <a:pt x="953" y="1250"/>
                </a:lnTo>
                <a:lnTo>
                  <a:pt x="950" y="1247"/>
                </a:lnTo>
                <a:lnTo>
                  <a:pt x="947" y="1245"/>
                </a:lnTo>
                <a:lnTo>
                  <a:pt x="944" y="1245"/>
                </a:lnTo>
                <a:lnTo>
                  <a:pt x="944" y="1245"/>
                </a:lnTo>
                <a:lnTo>
                  <a:pt x="938" y="1281"/>
                </a:lnTo>
                <a:lnTo>
                  <a:pt x="929" y="1321"/>
                </a:lnTo>
                <a:lnTo>
                  <a:pt x="920" y="1362"/>
                </a:lnTo>
                <a:lnTo>
                  <a:pt x="911" y="1402"/>
                </a:lnTo>
                <a:lnTo>
                  <a:pt x="891" y="1483"/>
                </a:lnTo>
                <a:lnTo>
                  <a:pt x="873" y="1556"/>
                </a:lnTo>
                <a:lnTo>
                  <a:pt x="873" y="1556"/>
                </a:lnTo>
                <a:close/>
                <a:moveTo>
                  <a:pt x="954" y="1552"/>
                </a:moveTo>
                <a:lnTo>
                  <a:pt x="954" y="1552"/>
                </a:lnTo>
                <a:lnTo>
                  <a:pt x="973" y="1548"/>
                </a:lnTo>
                <a:lnTo>
                  <a:pt x="983" y="1546"/>
                </a:lnTo>
                <a:lnTo>
                  <a:pt x="991" y="1544"/>
                </a:lnTo>
                <a:lnTo>
                  <a:pt x="991" y="1544"/>
                </a:lnTo>
                <a:lnTo>
                  <a:pt x="998" y="1507"/>
                </a:lnTo>
                <a:lnTo>
                  <a:pt x="1004" y="1473"/>
                </a:lnTo>
                <a:lnTo>
                  <a:pt x="1019" y="1406"/>
                </a:lnTo>
                <a:lnTo>
                  <a:pt x="1035" y="1338"/>
                </a:lnTo>
                <a:lnTo>
                  <a:pt x="1043" y="1304"/>
                </a:lnTo>
                <a:lnTo>
                  <a:pt x="1049" y="1267"/>
                </a:lnTo>
                <a:lnTo>
                  <a:pt x="1049" y="1267"/>
                </a:lnTo>
                <a:lnTo>
                  <a:pt x="1044" y="1270"/>
                </a:lnTo>
                <a:lnTo>
                  <a:pt x="1038" y="1274"/>
                </a:lnTo>
                <a:lnTo>
                  <a:pt x="1035" y="1275"/>
                </a:lnTo>
                <a:lnTo>
                  <a:pt x="1032" y="1276"/>
                </a:lnTo>
                <a:lnTo>
                  <a:pt x="1028" y="1276"/>
                </a:lnTo>
                <a:lnTo>
                  <a:pt x="1022" y="1276"/>
                </a:lnTo>
                <a:lnTo>
                  <a:pt x="1022" y="1276"/>
                </a:lnTo>
                <a:lnTo>
                  <a:pt x="1020" y="1272"/>
                </a:lnTo>
                <a:lnTo>
                  <a:pt x="1018" y="1268"/>
                </a:lnTo>
                <a:lnTo>
                  <a:pt x="1015" y="1264"/>
                </a:lnTo>
                <a:lnTo>
                  <a:pt x="1013" y="1261"/>
                </a:lnTo>
                <a:lnTo>
                  <a:pt x="1013" y="1261"/>
                </a:lnTo>
                <a:lnTo>
                  <a:pt x="994" y="1334"/>
                </a:lnTo>
                <a:lnTo>
                  <a:pt x="978" y="1403"/>
                </a:lnTo>
                <a:lnTo>
                  <a:pt x="965" y="1475"/>
                </a:lnTo>
                <a:lnTo>
                  <a:pt x="954" y="1552"/>
                </a:lnTo>
                <a:lnTo>
                  <a:pt x="954" y="1552"/>
                </a:lnTo>
                <a:close/>
                <a:moveTo>
                  <a:pt x="372" y="1334"/>
                </a:moveTo>
                <a:lnTo>
                  <a:pt x="372" y="1334"/>
                </a:lnTo>
                <a:lnTo>
                  <a:pt x="381" y="1361"/>
                </a:lnTo>
                <a:lnTo>
                  <a:pt x="389" y="1387"/>
                </a:lnTo>
                <a:lnTo>
                  <a:pt x="408" y="1440"/>
                </a:lnTo>
                <a:lnTo>
                  <a:pt x="416" y="1467"/>
                </a:lnTo>
                <a:lnTo>
                  <a:pt x="425" y="1493"/>
                </a:lnTo>
                <a:lnTo>
                  <a:pt x="431" y="1520"/>
                </a:lnTo>
                <a:lnTo>
                  <a:pt x="437" y="1548"/>
                </a:lnTo>
                <a:lnTo>
                  <a:pt x="437" y="1548"/>
                </a:lnTo>
                <a:lnTo>
                  <a:pt x="442" y="1550"/>
                </a:lnTo>
                <a:lnTo>
                  <a:pt x="447" y="1551"/>
                </a:lnTo>
                <a:lnTo>
                  <a:pt x="454" y="1552"/>
                </a:lnTo>
                <a:lnTo>
                  <a:pt x="457" y="1551"/>
                </a:lnTo>
                <a:lnTo>
                  <a:pt x="459" y="1550"/>
                </a:lnTo>
                <a:lnTo>
                  <a:pt x="459" y="1550"/>
                </a:lnTo>
                <a:lnTo>
                  <a:pt x="452" y="1513"/>
                </a:lnTo>
                <a:lnTo>
                  <a:pt x="446" y="1497"/>
                </a:lnTo>
                <a:lnTo>
                  <a:pt x="443" y="1489"/>
                </a:lnTo>
                <a:lnTo>
                  <a:pt x="439" y="1482"/>
                </a:lnTo>
                <a:lnTo>
                  <a:pt x="439" y="1482"/>
                </a:lnTo>
                <a:lnTo>
                  <a:pt x="440" y="1477"/>
                </a:lnTo>
                <a:lnTo>
                  <a:pt x="441" y="1472"/>
                </a:lnTo>
                <a:lnTo>
                  <a:pt x="441" y="1462"/>
                </a:lnTo>
                <a:lnTo>
                  <a:pt x="440" y="1450"/>
                </a:lnTo>
                <a:lnTo>
                  <a:pt x="438" y="1439"/>
                </a:lnTo>
                <a:lnTo>
                  <a:pt x="430" y="1415"/>
                </a:lnTo>
                <a:lnTo>
                  <a:pt x="424" y="1392"/>
                </a:lnTo>
                <a:lnTo>
                  <a:pt x="424" y="1392"/>
                </a:lnTo>
                <a:lnTo>
                  <a:pt x="423" y="1385"/>
                </a:lnTo>
                <a:lnTo>
                  <a:pt x="423" y="1378"/>
                </a:lnTo>
                <a:lnTo>
                  <a:pt x="422" y="1371"/>
                </a:lnTo>
                <a:lnTo>
                  <a:pt x="420" y="1367"/>
                </a:lnTo>
                <a:lnTo>
                  <a:pt x="420" y="1367"/>
                </a:lnTo>
                <a:lnTo>
                  <a:pt x="418" y="1366"/>
                </a:lnTo>
                <a:lnTo>
                  <a:pt x="415" y="1365"/>
                </a:lnTo>
                <a:lnTo>
                  <a:pt x="413" y="1364"/>
                </a:lnTo>
                <a:lnTo>
                  <a:pt x="412" y="1363"/>
                </a:lnTo>
                <a:lnTo>
                  <a:pt x="412" y="1363"/>
                </a:lnTo>
                <a:lnTo>
                  <a:pt x="410" y="1357"/>
                </a:lnTo>
                <a:lnTo>
                  <a:pt x="409" y="1352"/>
                </a:lnTo>
                <a:lnTo>
                  <a:pt x="409" y="1340"/>
                </a:lnTo>
                <a:lnTo>
                  <a:pt x="408" y="1336"/>
                </a:lnTo>
                <a:lnTo>
                  <a:pt x="405" y="1331"/>
                </a:lnTo>
                <a:lnTo>
                  <a:pt x="403" y="1326"/>
                </a:lnTo>
                <a:lnTo>
                  <a:pt x="399" y="1323"/>
                </a:lnTo>
                <a:lnTo>
                  <a:pt x="399" y="1323"/>
                </a:lnTo>
                <a:lnTo>
                  <a:pt x="397" y="1327"/>
                </a:lnTo>
                <a:lnTo>
                  <a:pt x="395" y="1331"/>
                </a:lnTo>
                <a:lnTo>
                  <a:pt x="392" y="1334"/>
                </a:lnTo>
                <a:lnTo>
                  <a:pt x="388" y="1336"/>
                </a:lnTo>
                <a:lnTo>
                  <a:pt x="385" y="1337"/>
                </a:lnTo>
                <a:lnTo>
                  <a:pt x="381" y="1337"/>
                </a:lnTo>
                <a:lnTo>
                  <a:pt x="377" y="1336"/>
                </a:lnTo>
                <a:lnTo>
                  <a:pt x="372" y="1334"/>
                </a:lnTo>
                <a:lnTo>
                  <a:pt x="372" y="1334"/>
                </a:lnTo>
                <a:close/>
                <a:moveTo>
                  <a:pt x="324" y="1344"/>
                </a:moveTo>
                <a:lnTo>
                  <a:pt x="324" y="1344"/>
                </a:lnTo>
                <a:lnTo>
                  <a:pt x="333" y="1364"/>
                </a:lnTo>
                <a:lnTo>
                  <a:pt x="339" y="1383"/>
                </a:lnTo>
                <a:lnTo>
                  <a:pt x="352" y="1424"/>
                </a:lnTo>
                <a:lnTo>
                  <a:pt x="359" y="1443"/>
                </a:lnTo>
                <a:lnTo>
                  <a:pt x="366" y="1462"/>
                </a:lnTo>
                <a:lnTo>
                  <a:pt x="374" y="1482"/>
                </a:lnTo>
                <a:lnTo>
                  <a:pt x="385" y="1500"/>
                </a:lnTo>
                <a:lnTo>
                  <a:pt x="385" y="1500"/>
                </a:lnTo>
                <a:lnTo>
                  <a:pt x="382" y="1503"/>
                </a:lnTo>
                <a:lnTo>
                  <a:pt x="382" y="1505"/>
                </a:lnTo>
                <a:lnTo>
                  <a:pt x="383" y="1508"/>
                </a:lnTo>
                <a:lnTo>
                  <a:pt x="384" y="1513"/>
                </a:lnTo>
                <a:lnTo>
                  <a:pt x="386" y="1516"/>
                </a:lnTo>
                <a:lnTo>
                  <a:pt x="387" y="1520"/>
                </a:lnTo>
                <a:lnTo>
                  <a:pt x="388" y="1525"/>
                </a:lnTo>
                <a:lnTo>
                  <a:pt x="386" y="1531"/>
                </a:lnTo>
                <a:lnTo>
                  <a:pt x="386" y="1531"/>
                </a:lnTo>
                <a:lnTo>
                  <a:pt x="392" y="1532"/>
                </a:lnTo>
                <a:lnTo>
                  <a:pt x="397" y="1534"/>
                </a:lnTo>
                <a:lnTo>
                  <a:pt x="404" y="1538"/>
                </a:lnTo>
                <a:lnTo>
                  <a:pt x="413" y="1543"/>
                </a:lnTo>
                <a:lnTo>
                  <a:pt x="417" y="1545"/>
                </a:lnTo>
                <a:lnTo>
                  <a:pt x="422" y="1546"/>
                </a:lnTo>
                <a:lnTo>
                  <a:pt x="422" y="1546"/>
                </a:lnTo>
                <a:lnTo>
                  <a:pt x="408" y="1489"/>
                </a:lnTo>
                <a:lnTo>
                  <a:pt x="392" y="1433"/>
                </a:lnTo>
                <a:lnTo>
                  <a:pt x="383" y="1406"/>
                </a:lnTo>
                <a:lnTo>
                  <a:pt x="374" y="1379"/>
                </a:lnTo>
                <a:lnTo>
                  <a:pt x="364" y="1352"/>
                </a:lnTo>
                <a:lnTo>
                  <a:pt x="353" y="1325"/>
                </a:lnTo>
                <a:lnTo>
                  <a:pt x="353" y="1325"/>
                </a:lnTo>
                <a:lnTo>
                  <a:pt x="352" y="1329"/>
                </a:lnTo>
                <a:lnTo>
                  <a:pt x="349" y="1333"/>
                </a:lnTo>
                <a:lnTo>
                  <a:pt x="346" y="1336"/>
                </a:lnTo>
                <a:lnTo>
                  <a:pt x="342" y="1338"/>
                </a:lnTo>
                <a:lnTo>
                  <a:pt x="334" y="1341"/>
                </a:lnTo>
                <a:lnTo>
                  <a:pt x="324" y="1344"/>
                </a:lnTo>
                <a:lnTo>
                  <a:pt x="324" y="1344"/>
                </a:lnTo>
                <a:close/>
                <a:moveTo>
                  <a:pt x="439" y="1371"/>
                </a:moveTo>
                <a:lnTo>
                  <a:pt x="439" y="1371"/>
                </a:lnTo>
                <a:lnTo>
                  <a:pt x="443" y="1383"/>
                </a:lnTo>
                <a:lnTo>
                  <a:pt x="446" y="1396"/>
                </a:lnTo>
                <a:lnTo>
                  <a:pt x="448" y="1408"/>
                </a:lnTo>
                <a:lnTo>
                  <a:pt x="449" y="1419"/>
                </a:lnTo>
                <a:lnTo>
                  <a:pt x="450" y="1431"/>
                </a:lnTo>
                <a:lnTo>
                  <a:pt x="453" y="1443"/>
                </a:lnTo>
                <a:lnTo>
                  <a:pt x="457" y="1454"/>
                </a:lnTo>
                <a:lnTo>
                  <a:pt x="460" y="1458"/>
                </a:lnTo>
                <a:lnTo>
                  <a:pt x="463" y="1462"/>
                </a:lnTo>
                <a:lnTo>
                  <a:pt x="463" y="1462"/>
                </a:lnTo>
                <a:lnTo>
                  <a:pt x="471" y="1469"/>
                </a:lnTo>
                <a:lnTo>
                  <a:pt x="479" y="1474"/>
                </a:lnTo>
                <a:lnTo>
                  <a:pt x="489" y="1479"/>
                </a:lnTo>
                <a:lnTo>
                  <a:pt x="499" y="1484"/>
                </a:lnTo>
                <a:lnTo>
                  <a:pt x="519" y="1492"/>
                </a:lnTo>
                <a:lnTo>
                  <a:pt x="528" y="1497"/>
                </a:lnTo>
                <a:lnTo>
                  <a:pt x="536" y="1502"/>
                </a:lnTo>
                <a:lnTo>
                  <a:pt x="536" y="1502"/>
                </a:lnTo>
                <a:lnTo>
                  <a:pt x="543" y="1507"/>
                </a:lnTo>
                <a:lnTo>
                  <a:pt x="548" y="1513"/>
                </a:lnTo>
                <a:lnTo>
                  <a:pt x="558" y="1525"/>
                </a:lnTo>
                <a:lnTo>
                  <a:pt x="566" y="1539"/>
                </a:lnTo>
                <a:lnTo>
                  <a:pt x="574" y="1554"/>
                </a:lnTo>
                <a:lnTo>
                  <a:pt x="574" y="1554"/>
                </a:lnTo>
                <a:lnTo>
                  <a:pt x="582" y="1556"/>
                </a:lnTo>
                <a:lnTo>
                  <a:pt x="590" y="1558"/>
                </a:lnTo>
                <a:lnTo>
                  <a:pt x="609" y="1559"/>
                </a:lnTo>
                <a:lnTo>
                  <a:pt x="609" y="1559"/>
                </a:lnTo>
                <a:lnTo>
                  <a:pt x="596" y="1505"/>
                </a:lnTo>
                <a:lnTo>
                  <a:pt x="581" y="1449"/>
                </a:lnTo>
                <a:lnTo>
                  <a:pt x="574" y="1422"/>
                </a:lnTo>
                <a:lnTo>
                  <a:pt x="564" y="1393"/>
                </a:lnTo>
                <a:lnTo>
                  <a:pt x="554" y="1366"/>
                </a:lnTo>
                <a:lnTo>
                  <a:pt x="543" y="1338"/>
                </a:lnTo>
                <a:lnTo>
                  <a:pt x="543" y="1338"/>
                </a:lnTo>
                <a:lnTo>
                  <a:pt x="528" y="1342"/>
                </a:lnTo>
                <a:lnTo>
                  <a:pt x="514" y="1346"/>
                </a:lnTo>
                <a:lnTo>
                  <a:pt x="487" y="1352"/>
                </a:lnTo>
                <a:lnTo>
                  <a:pt x="474" y="1355"/>
                </a:lnTo>
                <a:lnTo>
                  <a:pt x="462" y="1358"/>
                </a:lnTo>
                <a:lnTo>
                  <a:pt x="450" y="1364"/>
                </a:lnTo>
                <a:lnTo>
                  <a:pt x="439" y="1371"/>
                </a:lnTo>
                <a:lnTo>
                  <a:pt x="439" y="1371"/>
                </a:lnTo>
                <a:close/>
                <a:moveTo>
                  <a:pt x="476" y="1552"/>
                </a:moveTo>
                <a:lnTo>
                  <a:pt x="476" y="1552"/>
                </a:lnTo>
                <a:lnTo>
                  <a:pt x="516" y="1553"/>
                </a:lnTo>
                <a:lnTo>
                  <a:pt x="534" y="1553"/>
                </a:lnTo>
                <a:lnTo>
                  <a:pt x="555" y="1552"/>
                </a:lnTo>
                <a:lnTo>
                  <a:pt x="555" y="1552"/>
                </a:lnTo>
                <a:lnTo>
                  <a:pt x="548" y="1539"/>
                </a:lnTo>
                <a:lnTo>
                  <a:pt x="539" y="1528"/>
                </a:lnTo>
                <a:lnTo>
                  <a:pt x="530" y="1518"/>
                </a:lnTo>
                <a:lnTo>
                  <a:pt x="519" y="1509"/>
                </a:lnTo>
                <a:lnTo>
                  <a:pt x="507" y="1502"/>
                </a:lnTo>
                <a:lnTo>
                  <a:pt x="494" y="1494"/>
                </a:lnTo>
                <a:lnTo>
                  <a:pt x="480" y="1489"/>
                </a:lnTo>
                <a:lnTo>
                  <a:pt x="465" y="1484"/>
                </a:lnTo>
                <a:lnTo>
                  <a:pt x="465" y="1484"/>
                </a:lnTo>
                <a:lnTo>
                  <a:pt x="465" y="1492"/>
                </a:lnTo>
                <a:lnTo>
                  <a:pt x="468" y="1501"/>
                </a:lnTo>
                <a:lnTo>
                  <a:pt x="474" y="1519"/>
                </a:lnTo>
                <a:lnTo>
                  <a:pt x="476" y="1529"/>
                </a:lnTo>
                <a:lnTo>
                  <a:pt x="478" y="1537"/>
                </a:lnTo>
                <a:lnTo>
                  <a:pt x="478" y="1545"/>
                </a:lnTo>
                <a:lnTo>
                  <a:pt x="477" y="1549"/>
                </a:lnTo>
                <a:lnTo>
                  <a:pt x="476" y="1552"/>
                </a:lnTo>
                <a:lnTo>
                  <a:pt x="476" y="1552"/>
                </a:lnTo>
                <a:close/>
                <a:moveTo>
                  <a:pt x="836" y="1645"/>
                </a:moveTo>
                <a:lnTo>
                  <a:pt x="836" y="1645"/>
                </a:lnTo>
                <a:lnTo>
                  <a:pt x="834" y="1654"/>
                </a:lnTo>
                <a:lnTo>
                  <a:pt x="834" y="1662"/>
                </a:lnTo>
                <a:lnTo>
                  <a:pt x="835" y="1680"/>
                </a:lnTo>
                <a:lnTo>
                  <a:pt x="839" y="1714"/>
                </a:lnTo>
                <a:lnTo>
                  <a:pt x="840" y="1729"/>
                </a:lnTo>
                <a:lnTo>
                  <a:pt x="840" y="1737"/>
                </a:lnTo>
                <a:lnTo>
                  <a:pt x="839" y="1744"/>
                </a:lnTo>
                <a:lnTo>
                  <a:pt x="837" y="1751"/>
                </a:lnTo>
                <a:lnTo>
                  <a:pt x="833" y="1758"/>
                </a:lnTo>
                <a:lnTo>
                  <a:pt x="827" y="1764"/>
                </a:lnTo>
                <a:lnTo>
                  <a:pt x="821" y="1770"/>
                </a:lnTo>
                <a:lnTo>
                  <a:pt x="821" y="1770"/>
                </a:lnTo>
                <a:lnTo>
                  <a:pt x="814" y="1771"/>
                </a:lnTo>
                <a:lnTo>
                  <a:pt x="808" y="1773"/>
                </a:lnTo>
                <a:lnTo>
                  <a:pt x="793" y="1780"/>
                </a:lnTo>
                <a:lnTo>
                  <a:pt x="786" y="1781"/>
                </a:lnTo>
                <a:lnTo>
                  <a:pt x="782" y="1782"/>
                </a:lnTo>
                <a:lnTo>
                  <a:pt x="779" y="1782"/>
                </a:lnTo>
                <a:lnTo>
                  <a:pt x="776" y="1781"/>
                </a:lnTo>
                <a:lnTo>
                  <a:pt x="774" y="1779"/>
                </a:lnTo>
                <a:lnTo>
                  <a:pt x="772" y="1776"/>
                </a:lnTo>
                <a:lnTo>
                  <a:pt x="770" y="1772"/>
                </a:lnTo>
                <a:lnTo>
                  <a:pt x="770" y="1772"/>
                </a:lnTo>
                <a:lnTo>
                  <a:pt x="768" y="1751"/>
                </a:lnTo>
                <a:lnTo>
                  <a:pt x="768" y="1729"/>
                </a:lnTo>
                <a:lnTo>
                  <a:pt x="768" y="1707"/>
                </a:lnTo>
                <a:lnTo>
                  <a:pt x="767" y="1685"/>
                </a:lnTo>
                <a:lnTo>
                  <a:pt x="767" y="1685"/>
                </a:lnTo>
                <a:lnTo>
                  <a:pt x="766" y="1679"/>
                </a:lnTo>
                <a:lnTo>
                  <a:pt x="767" y="1672"/>
                </a:lnTo>
                <a:lnTo>
                  <a:pt x="768" y="1668"/>
                </a:lnTo>
                <a:lnTo>
                  <a:pt x="771" y="1662"/>
                </a:lnTo>
                <a:lnTo>
                  <a:pt x="773" y="1659"/>
                </a:lnTo>
                <a:lnTo>
                  <a:pt x="775" y="1657"/>
                </a:lnTo>
                <a:lnTo>
                  <a:pt x="778" y="1655"/>
                </a:lnTo>
                <a:lnTo>
                  <a:pt x="781" y="1654"/>
                </a:lnTo>
                <a:lnTo>
                  <a:pt x="786" y="1653"/>
                </a:lnTo>
                <a:lnTo>
                  <a:pt x="790" y="1653"/>
                </a:lnTo>
                <a:lnTo>
                  <a:pt x="793" y="1654"/>
                </a:lnTo>
                <a:lnTo>
                  <a:pt x="797" y="1656"/>
                </a:lnTo>
                <a:lnTo>
                  <a:pt x="802" y="1659"/>
                </a:lnTo>
                <a:lnTo>
                  <a:pt x="805" y="1662"/>
                </a:lnTo>
                <a:lnTo>
                  <a:pt x="809" y="1667"/>
                </a:lnTo>
                <a:lnTo>
                  <a:pt x="812" y="1672"/>
                </a:lnTo>
                <a:lnTo>
                  <a:pt x="812" y="1672"/>
                </a:lnTo>
                <a:lnTo>
                  <a:pt x="807" y="1692"/>
                </a:lnTo>
                <a:lnTo>
                  <a:pt x="805" y="1703"/>
                </a:lnTo>
                <a:lnTo>
                  <a:pt x="804" y="1714"/>
                </a:lnTo>
                <a:lnTo>
                  <a:pt x="804" y="1725"/>
                </a:lnTo>
                <a:lnTo>
                  <a:pt x="805" y="1735"/>
                </a:lnTo>
                <a:lnTo>
                  <a:pt x="807" y="1746"/>
                </a:lnTo>
                <a:lnTo>
                  <a:pt x="810" y="1756"/>
                </a:lnTo>
                <a:lnTo>
                  <a:pt x="810" y="1756"/>
                </a:lnTo>
                <a:lnTo>
                  <a:pt x="813" y="1750"/>
                </a:lnTo>
                <a:lnTo>
                  <a:pt x="816" y="1746"/>
                </a:lnTo>
                <a:lnTo>
                  <a:pt x="819" y="1734"/>
                </a:lnTo>
                <a:lnTo>
                  <a:pt x="819" y="1720"/>
                </a:lnTo>
                <a:lnTo>
                  <a:pt x="819" y="1706"/>
                </a:lnTo>
                <a:lnTo>
                  <a:pt x="818" y="1676"/>
                </a:lnTo>
                <a:lnTo>
                  <a:pt x="818" y="1661"/>
                </a:lnTo>
                <a:lnTo>
                  <a:pt x="819" y="1647"/>
                </a:lnTo>
                <a:lnTo>
                  <a:pt x="819" y="1647"/>
                </a:lnTo>
                <a:lnTo>
                  <a:pt x="816" y="1643"/>
                </a:lnTo>
                <a:lnTo>
                  <a:pt x="810" y="1639"/>
                </a:lnTo>
                <a:lnTo>
                  <a:pt x="805" y="1637"/>
                </a:lnTo>
                <a:lnTo>
                  <a:pt x="800" y="1634"/>
                </a:lnTo>
                <a:lnTo>
                  <a:pt x="786" y="1630"/>
                </a:lnTo>
                <a:lnTo>
                  <a:pt x="771" y="1629"/>
                </a:lnTo>
                <a:lnTo>
                  <a:pt x="771" y="1629"/>
                </a:lnTo>
                <a:lnTo>
                  <a:pt x="763" y="1640"/>
                </a:lnTo>
                <a:lnTo>
                  <a:pt x="758" y="1645"/>
                </a:lnTo>
                <a:lnTo>
                  <a:pt x="752" y="1650"/>
                </a:lnTo>
                <a:lnTo>
                  <a:pt x="752" y="1650"/>
                </a:lnTo>
                <a:lnTo>
                  <a:pt x="752" y="1664"/>
                </a:lnTo>
                <a:lnTo>
                  <a:pt x="752" y="1680"/>
                </a:lnTo>
                <a:lnTo>
                  <a:pt x="751" y="1716"/>
                </a:lnTo>
                <a:lnTo>
                  <a:pt x="750" y="1734"/>
                </a:lnTo>
                <a:lnTo>
                  <a:pt x="751" y="1751"/>
                </a:lnTo>
                <a:lnTo>
                  <a:pt x="752" y="1766"/>
                </a:lnTo>
                <a:lnTo>
                  <a:pt x="755" y="1778"/>
                </a:lnTo>
                <a:lnTo>
                  <a:pt x="755" y="1778"/>
                </a:lnTo>
                <a:lnTo>
                  <a:pt x="757" y="1783"/>
                </a:lnTo>
                <a:lnTo>
                  <a:pt x="761" y="1789"/>
                </a:lnTo>
                <a:lnTo>
                  <a:pt x="765" y="1792"/>
                </a:lnTo>
                <a:lnTo>
                  <a:pt x="770" y="1795"/>
                </a:lnTo>
                <a:lnTo>
                  <a:pt x="776" y="1797"/>
                </a:lnTo>
                <a:lnTo>
                  <a:pt x="781" y="1798"/>
                </a:lnTo>
                <a:lnTo>
                  <a:pt x="788" y="1800"/>
                </a:lnTo>
                <a:lnTo>
                  <a:pt x="795" y="1800"/>
                </a:lnTo>
                <a:lnTo>
                  <a:pt x="808" y="1797"/>
                </a:lnTo>
                <a:lnTo>
                  <a:pt x="821" y="1793"/>
                </a:lnTo>
                <a:lnTo>
                  <a:pt x="826" y="1791"/>
                </a:lnTo>
                <a:lnTo>
                  <a:pt x="832" y="1788"/>
                </a:lnTo>
                <a:lnTo>
                  <a:pt x="836" y="1785"/>
                </a:lnTo>
                <a:lnTo>
                  <a:pt x="840" y="1780"/>
                </a:lnTo>
                <a:lnTo>
                  <a:pt x="840" y="1780"/>
                </a:lnTo>
                <a:lnTo>
                  <a:pt x="842" y="1762"/>
                </a:lnTo>
                <a:lnTo>
                  <a:pt x="844" y="1741"/>
                </a:lnTo>
                <a:lnTo>
                  <a:pt x="844" y="1730"/>
                </a:lnTo>
                <a:lnTo>
                  <a:pt x="843" y="1719"/>
                </a:lnTo>
                <a:lnTo>
                  <a:pt x="842" y="1710"/>
                </a:lnTo>
                <a:lnTo>
                  <a:pt x="840" y="1701"/>
                </a:lnTo>
                <a:lnTo>
                  <a:pt x="840" y="1701"/>
                </a:lnTo>
                <a:lnTo>
                  <a:pt x="842" y="1699"/>
                </a:lnTo>
                <a:lnTo>
                  <a:pt x="843" y="1696"/>
                </a:lnTo>
                <a:lnTo>
                  <a:pt x="844" y="1692"/>
                </a:lnTo>
                <a:lnTo>
                  <a:pt x="843" y="1689"/>
                </a:lnTo>
                <a:lnTo>
                  <a:pt x="842" y="1683"/>
                </a:lnTo>
                <a:lnTo>
                  <a:pt x="841" y="1676"/>
                </a:lnTo>
                <a:lnTo>
                  <a:pt x="841" y="1676"/>
                </a:lnTo>
                <a:lnTo>
                  <a:pt x="842" y="1655"/>
                </a:lnTo>
                <a:lnTo>
                  <a:pt x="842" y="1634"/>
                </a:lnTo>
                <a:lnTo>
                  <a:pt x="843" y="1612"/>
                </a:lnTo>
                <a:lnTo>
                  <a:pt x="843" y="1592"/>
                </a:lnTo>
                <a:lnTo>
                  <a:pt x="842" y="1571"/>
                </a:lnTo>
                <a:lnTo>
                  <a:pt x="839" y="1553"/>
                </a:lnTo>
                <a:lnTo>
                  <a:pt x="837" y="1544"/>
                </a:lnTo>
                <a:lnTo>
                  <a:pt x="834" y="1535"/>
                </a:lnTo>
                <a:lnTo>
                  <a:pt x="829" y="1527"/>
                </a:lnTo>
                <a:lnTo>
                  <a:pt x="825" y="1519"/>
                </a:lnTo>
                <a:lnTo>
                  <a:pt x="825" y="1519"/>
                </a:lnTo>
                <a:lnTo>
                  <a:pt x="819" y="1518"/>
                </a:lnTo>
                <a:lnTo>
                  <a:pt x="813" y="1518"/>
                </a:lnTo>
                <a:lnTo>
                  <a:pt x="801" y="1515"/>
                </a:lnTo>
                <a:lnTo>
                  <a:pt x="788" y="1512"/>
                </a:lnTo>
                <a:lnTo>
                  <a:pt x="781" y="1512"/>
                </a:lnTo>
                <a:lnTo>
                  <a:pt x="775" y="1513"/>
                </a:lnTo>
                <a:lnTo>
                  <a:pt x="775" y="1513"/>
                </a:lnTo>
                <a:lnTo>
                  <a:pt x="768" y="1515"/>
                </a:lnTo>
                <a:lnTo>
                  <a:pt x="764" y="1518"/>
                </a:lnTo>
                <a:lnTo>
                  <a:pt x="760" y="1522"/>
                </a:lnTo>
                <a:lnTo>
                  <a:pt x="757" y="1528"/>
                </a:lnTo>
                <a:lnTo>
                  <a:pt x="752" y="1540"/>
                </a:lnTo>
                <a:lnTo>
                  <a:pt x="748" y="1554"/>
                </a:lnTo>
                <a:lnTo>
                  <a:pt x="748" y="1554"/>
                </a:lnTo>
                <a:lnTo>
                  <a:pt x="751" y="1554"/>
                </a:lnTo>
                <a:lnTo>
                  <a:pt x="755" y="1554"/>
                </a:lnTo>
                <a:lnTo>
                  <a:pt x="760" y="1556"/>
                </a:lnTo>
                <a:lnTo>
                  <a:pt x="765" y="1559"/>
                </a:lnTo>
                <a:lnTo>
                  <a:pt x="768" y="1559"/>
                </a:lnTo>
                <a:lnTo>
                  <a:pt x="773" y="1559"/>
                </a:lnTo>
                <a:lnTo>
                  <a:pt x="773" y="1559"/>
                </a:lnTo>
                <a:lnTo>
                  <a:pt x="775" y="1549"/>
                </a:lnTo>
                <a:lnTo>
                  <a:pt x="778" y="1540"/>
                </a:lnTo>
                <a:lnTo>
                  <a:pt x="781" y="1535"/>
                </a:lnTo>
                <a:lnTo>
                  <a:pt x="786" y="1531"/>
                </a:lnTo>
                <a:lnTo>
                  <a:pt x="792" y="1529"/>
                </a:lnTo>
                <a:lnTo>
                  <a:pt x="798" y="1528"/>
                </a:lnTo>
                <a:lnTo>
                  <a:pt x="805" y="1528"/>
                </a:lnTo>
                <a:lnTo>
                  <a:pt x="812" y="1529"/>
                </a:lnTo>
                <a:lnTo>
                  <a:pt x="812" y="1529"/>
                </a:lnTo>
                <a:lnTo>
                  <a:pt x="809" y="1533"/>
                </a:lnTo>
                <a:lnTo>
                  <a:pt x="810" y="1533"/>
                </a:lnTo>
                <a:lnTo>
                  <a:pt x="811" y="1534"/>
                </a:lnTo>
                <a:lnTo>
                  <a:pt x="816" y="1535"/>
                </a:lnTo>
                <a:lnTo>
                  <a:pt x="817" y="1536"/>
                </a:lnTo>
                <a:lnTo>
                  <a:pt x="819" y="1537"/>
                </a:lnTo>
                <a:lnTo>
                  <a:pt x="819" y="1537"/>
                </a:lnTo>
                <a:lnTo>
                  <a:pt x="818" y="1540"/>
                </a:lnTo>
                <a:lnTo>
                  <a:pt x="818" y="1544"/>
                </a:lnTo>
                <a:lnTo>
                  <a:pt x="819" y="1547"/>
                </a:lnTo>
                <a:lnTo>
                  <a:pt x="821" y="1550"/>
                </a:lnTo>
                <a:lnTo>
                  <a:pt x="825" y="1556"/>
                </a:lnTo>
                <a:lnTo>
                  <a:pt x="829" y="1562"/>
                </a:lnTo>
                <a:lnTo>
                  <a:pt x="829" y="1562"/>
                </a:lnTo>
                <a:lnTo>
                  <a:pt x="826" y="1571"/>
                </a:lnTo>
                <a:lnTo>
                  <a:pt x="825" y="1580"/>
                </a:lnTo>
                <a:lnTo>
                  <a:pt x="826" y="1589"/>
                </a:lnTo>
                <a:lnTo>
                  <a:pt x="827" y="1598"/>
                </a:lnTo>
                <a:lnTo>
                  <a:pt x="828" y="1608"/>
                </a:lnTo>
                <a:lnTo>
                  <a:pt x="828" y="1616"/>
                </a:lnTo>
                <a:lnTo>
                  <a:pt x="828" y="1626"/>
                </a:lnTo>
                <a:lnTo>
                  <a:pt x="825" y="1635"/>
                </a:lnTo>
                <a:lnTo>
                  <a:pt x="825" y="1635"/>
                </a:lnTo>
                <a:lnTo>
                  <a:pt x="832" y="1639"/>
                </a:lnTo>
                <a:lnTo>
                  <a:pt x="834" y="1642"/>
                </a:lnTo>
                <a:lnTo>
                  <a:pt x="836" y="1645"/>
                </a:lnTo>
                <a:lnTo>
                  <a:pt x="836" y="1645"/>
                </a:lnTo>
                <a:close/>
                <a:moveTo>
                  <a:pt x="598" y="1616"/>
                </a:moveTo>
                <a:lnTo>
                  <a:pt x="598" y="1616"/>
                </a:lnTo>
                <a:lnTo>
                  <a:pt x="609" y="1615"/>
                </a:lnTo>
                <a:lnTo>
                  <a:pt x="619" y="1615"/>
                </a:lnTo>
                <a:lnTo>
                  <a:pt x="627" y="1616"/>
                </a:lnTo>
                <a:lnTo>
                  <a:pt x="635" y="1620"/>
                </a:lnTo>
                <a:lnTo>
                  <a:pt x="642" y="1623"/>
                </a:lnTo>
                <a:lnTo>
                  <a:pt x="650" y="1628"/>
                </a:lnTo>
                <a:lnTo>
                  <a:pt x="656" y="1634"/>
                </a:lnTo>
                <a:lnTo>
                  <a:pt x="661" y="1640"/>
                </a:lnTo>
                <a:lnTo>
                  <a:pt x="672" y="1654"/>
                </a:lnTo>
                <a:lnTo>
                  <a:pt x="681" y="1670"/>
                </a:lnTo>
                <a:lnTo>
                  <a:pt x="697" y="1701"/>
                </a:lnTo>
                <a:lnTo>
                  <a:pt x="697" y="1701"/>
                </a:lnTo>
                <a:lnTo>
                  <a:pt x="694" y="1705"/>
                </a:lnTo>
                <a:lnTo>
                  <a:pt x="694" y="1707"/>
                </a:lnTo>
                <a:lnTo>
                  <a:pt x="692" y="1711"/>
                </a:lnTo>
                <a:lnTo>
                  <a:pt x="690" y="1714"/>
                </a:lnTo>
                <a:lnTo>
                  <a:pt x="690" y="1714"/>
                </a:lnTo>
                <a:lnTo>
                  <a:pt x="690" y="1716"/>
                </a:lnTo>
                <a:lnTo>
                  <a:pt x="692" y="1716"/>
                </a:lnTo>
                <a:lnTo>
                  <a:pt x="692" y="1716"/>
                </a:lnTo>
                <a:lnTo>
                  <a:pt x="702" y="1707"/>
                </a:lnTo>
                <a:lnTo>
                  <a:pt x="712" y="1698"/>
                </a:lnTo>
                <a:lnTo>
                  <a:pt x="717" y="1694"/>
                </a:lnTo>
                <a:lnTo>
                  <a:pt x="722" y="1690"/>
                </a:lnTo>
                <a:lnTo>
                  <a:pt x="729" y="1689"/>
                </a:lnTo>
                <a:lnTo>
                  <a:pt x="735" y="1689"/>
                </a:lnTo>
                <a:lnTo>
                  <a:pt x="735" y="1689"/>
                </a:lnTo>
                <a:lnTo>
                  <a:pt x="735" y="1680"/>
                </a:lnTo>
                <a:lnTo>
                  <a:pt x="735" y="1671"/>
                </a:lnTo>
                <a:lnTo>
                  <a:pt x="735" y="1662"/>
                </a:lnTo>
                <a:lnTo>
                  <a:pt x="737" y="1655"/>
                </a:lnTo>
                <a:lnTo>
                  <a:pt x="740" y="1647"/>
                </a:lnTo>
                <a:lnTo>
                  <a:pt x="743" y="1641"/>
                </a:lnTo>
                <a:lnTo>
                  <a:pt x="746" y="1636"/>
                </a:lnTo>
                <a:lnTo>
                  <a:pt x="750" y="1630"/>
                </a:lnTo>
                <a:lnTo>
                  <a:pt x="756" y="1626"/>
                </a:lnTo>
                <a:lnTo>
                  <a:pt x="761" y="1623"/>
                </a:lnTo>
                <a:lnTo>
                  <a:pt x="767" y="1620"/>
                </a:lnTo>
                <a:lnTo>
                  <a:pt x="774" y="1619"/>
                </a:lnTo>
                <a:lnTo>
                  <a:pt x="781" y="1618"/>
                </a:lnTo>
                <a:lnTo>
                  <a:pt x="790" y="1618"/>
                </a:lnTo>
                <a:lnTo>
                  <a:pt x="800" y="1619"/>
                </a:lnTo>
                <a:lnTo>
                  <a:pt x="808" y="1621"/>
                </a:lnTo>
                <a:lnTo>
                  <a:pt x="808" y="1621"/>
                </a:lnTo>
                <a:lnTo>
                  <a:pt x="808" y="1609"/>
                </a:lnTo>
                <a:lnTo>
                  <a:pt x="809" y="1599"/>
                </a:lnTo>
                <a:lnTo>
                  <a:pt x="809" y="1591"/>
                </a:lnTo>
                <a:lnTo>
                  <a:pt x="806" y="1579"/>
                </a:lnTo>
                <a:lnTo>
                  <a:pt x="806" y="1579"/>
                </a:lnTo>
                <a:lnTo>
                  <a:pt x="792" y="1577"/>
                </a:lnTo>
                <a:lnTo>
                  <a:pt x="776" y="1575"/>
                </a:lnTo>
                <a:lnTo>
                  <a:pt x="759" y="1575"/>
                </a:lnTo>
                <a:lnTo>
                  <a:pt x="741" y="1575"/>
                </a:lnTo>
                <a:lnTo>
                  <a:pt x="702" y="1575"/>
                </a:lnTo>
                <a:lnTo>
                  <a:pt x="661" y="1575"/>
                </a:lnTo>
                <a:lnTo>
                  <a:pt x="661" y="1575"/>
                </a:lnTo>
                <a:lnTo>
                  <a:pt x="611" y="1573"/>
                </a:lnTo>
                <a:lnTo>
                  <a:pt x="560" y="1568"/>
                </a:lnTo>
                <a:lnTo>
                  <a:pt x="511" y="1566"/>
                </a:lnTo>
                <a:lnTo>
                  <a:pt x="488" y="1566"/>
                </a:lnTo>
                <a:lnTo>
                  <a:pt x="465" y="1566"/>
                </a:lnTo>
                <a:lnTo>
                  <a:pt x="465" y="1566"/>
                </a:lnTo>
                <a:lnTo>
                  <a:pt x="441" y="1563"/>
                </a:lnTo>
                <a:lnTo>
                  <a:pt x="414" y="1556"/>
                </a:lnTo>
                <a:lnTo>
                  <a:pt x="387" y="1549"/>
                </a:lnTo>
                <a:lnTo>
                  <a:pt x="362" y="1539"/>
                </a:lnTo>
                <a:lnTo>
                  <a:pt x="362" y="1539"/>
                </a:lnTo>
                <a:lnTo>
                  <a:pt x="359" y="1555"/>
                </a:lnTo>
                <a:lnTo>
                  <a:pt x="357" y="1573"/>
                </a:lnTo>
                <a:lnTo>
                  <a:pt x="357" y="1589"/>
                </a:lnTo>
                <a:lnTo>
                  <a:pt x="358" y="1606"/>
                </a:lnTo>
                <a:lnTo>
                  <a:pt x="362" y="1642"/>
                </a:lnTo>
                <a:lnTo>
                  <a:pt x="366" y="1679"/>
                </a:lnTo>
                <a:lnTo>
                  <a:pt x="366" y="1679"/>
                </a:lnTo>
                <a:lnTo>
                  <a:pt x="372" y="1741"/>
                </a:lnTo>
                <a:lnTo>
                  <a:pt x="381" y="1805"/>
                </a:lnTo>
                <a:lnTo>
                  <a:pt x="381" y="1805"/>
                </a:lnTo>
                <a:lnTo>
                  <a:pt x="383" y="1833"/>
                </a:lnTo>
                <a:lnTo>
                  <a:pt x="385" y="1862"/>
                </a:lnTo>
                <a:lnTo>
                  <a:pt x="388" y="1919"/>
                </a:lnTo>
                <a:lnTo>
                  <a:pt x="390" y="1948"/>
                </a:lnTo>
                <a:lnTo>
                  <a:pt x="393" y="1976"/>
                </a:lnTo>
                <a:lnTo>
                  <a:pt x="397" y="2003"/>
                </a:lnTo>
                <a:lnTo>
                  <a:pt x="401" y="2028"/>
                </a:lnTo>
                <a:lnTo>
                  <a:pt x="401" y="2028"/>
                </a:lnTo>
                <a:lnTo>
                  <a:pt x="399" y="2036"/>
                </a:lnTo>
                <a:lnTo>
                  <a:pt x="399" y="2044"/>
                </a:lnTo>
                <a:lnTo>
                  <a:pt x="399" y="2052"/>
                </a:lnTo>
                <a:lnTo>
                  <a:pt x="400" y="2060"/>
                </a:lnTo>
                <a:lnTo>
                  <a:pt x="404" y="2075"/>
                </a:lnTo>
                <a:lnTo>
                  <a:pt x="407" y="2082"/>
                </a:lnTo>
                <a:lnTo>
                  <a:pt x="408" y="2090"/>
                </a:lnTo>
                <a:lnTo>
                  <a:pt x="408" y="2090"/>
                </a:lnTo>
                <a:lnTo>
                  <a:pt x="413" y="2144"/>
                </a:lnTo>
                <a:lnTo>
                  <a:pt x="417" y="2199"/>
                </a:lnTo>
                <a:lnTo>
                  <a:pt x="423" y="2255"/>
                </a:lnTo>
                <a:lnTo>
                  <a:pt x="426" y="2283"/>
                </a:lnTo>
                <a:lnTo>
                  <a:pt x="430" y="2312"/>
                </a:lnTo>
                <a:lnTo>
                  <a:pt x="430" y="2312"/>
                </a:lnTo>
                <a:lnTo>
                  <a:pt x="441" y="2318"/>
                </a:lnTo>
                <a:lnTo>
                  <a:pt x="452" y="2321"/>
                </a:lnTo>
                <a:lnTo>
                  <a:pt x="474" y="2328"/>
                </a:lnTo>
                <a:lnTo>
                  <a:pt x="494" y="2335"/>
                </a:lnTo>
                <a:lnTo>
                  <a:pt x="505" y="2339"/>
                </a:lnTo>
                <a:lnTo>
                  <a:pt x="514" y="2343"/>
                </a:lnTo>
                <a:lnTo>
                  <a:pt x="514" y="2343"/>
                </a:lnTo>
                <a:lnTo>
                  <a:pt x="556" y="2349"/>
                </a:lnTo>
                <a:lnTo>
                  <a:pt x="599" y="2355"/>
                </a:lnTo>
                <a:lnTo>
                  <a:pt x="642" y="2361"/>
                </a:lnTo>
                <a:lnTo>
                  <a:pt x="664" y="2363"/>
                </a:lnTo>
                <a:lnTo>
                  <a:pt x="686" y="2364"/>
                </a:lnTo>
                <a:lnTo>
                  <a:pt x="686" y="2364"/>
                </a:lnTo>
                <a:lnTo>
                  <a:pt x="713" y="2366"/>
                </a:lnTo>
                <a:lnTo>
                  <a:pt x="740" y="2369"/>
                </a:lnTo>
                <a:lnTo>
                  <a:pt x="765" y="2370"/>
                </a:lnTo>
                <a:lnTo>
                  <a:pt x="779" y="2371"/>
                </a:lnTo>
                <a:lnTo>
                  <a:pt x="792" y="2370"/>
                </a:lnTo>
                <a:lnTo>
                  <a:pt x="792" y="2370"/>
                </a:lnTo>
                <a:lnTo>
                  <a:pt x="817" y="2368"/>
                </a:lnTo>
                <a:lnTo>
                  <a:pt x="841" y="2364"/>
                </a:lnTo>
                <a:lnTo>
                  <a:pt x="865" y="2357"/>
                </a:lnTo>
                <a:lnTo>
                  <a:pt x="889" y="2351"/>
                </a:lnTo>
                <a:lnTo>
                  <a:pt x="938" y="2336"/>
                </a:lnTo>
                <a:lnTo>
                  <a:pt x="963" y="2330"/>
                </a:lnTo>
                <a:lnTo>
                  <a:pt x="989" y="2323"/>
                </a:lnTo>
                <a:lnTo>
                  <a:pt x="989" y="2323"/>
                </a:lnTo>
                <a:lnTo>
                  <a:pt x="1013" y="2306"/>
                </a:lnTo>
                <a:lnTo>
                  <a:pt x="1024" y="2298"/>
                </a:lnTo>
                <a:lnTo>
                  <a:pt x="1035" y="2290"/>
                </a:lnTo>
                <a:lnTo>
                  <a:pt x="1035" y="2290"/>
                </a:lnTo>
                <a:lnTo>
                  <a:pt x="1039" y="2262"/>
                </a:lnTo>
                <a:lnTo>
                  <a:pt x="1043" y="2235"/>
                </a:lnTo>
                <a:lnTo>
                  <a:pt x="1048" y="2179"/>
                </a:lnTo>
                <a:lnTo>
                  <a:pt x="1053" y="2124"/>
                </a:lnTo>
                <a:lnTo>
                  <a:pt x="1060" y="2071"/>
                </a:lnTo>
                <a:lnTo>
                  <a:pt x="1060" y="2071"/>
                </a:lnTo>
                <a:lnTo>
                  <a:pt x="1063" y="2042"/>
                </a:lnTo>
                <a:lnTo>
                  <a:pt x="1065" y="2013"/>
                </a:lnTo>
                <a:lnTo>
                  <a:pt x="1066" y="1983"/>
                </a:lnTo>
                <a:lnTo>
                  <a:pt x="1068" y="1953"/>
                </a:lnTo>
                <a:lnTo>
                  <a:pt x="1068" y="1953"/>
                </a:lnTo>
                <a:lnTo>
                  <a:pt x="1068" y="1940"/>
                </a:lnTo>
                <a:lnTo>
                  <a:pt x="1067" y="1927"/>
                </a:lnTo>
                <a:lnTo>
                  <a:pt x="1066" y="1914"/>
                </a:lnTo>
                <a:lnTo>
                  <a:pt x="1066" y="1901"/>
                </a:lnTo>
                <a:lnTo>
                  <a:pt x="1066" y="1901"/>
                </a:lnTo>
                <a:lnTo>
                  <a:pt x="1067" y="1894"/>
                </a:lnTo>
                <a:lnTo>
                  <a:pt x="1069" y="1886"/>
                </a:lnTo>
                <a:lnTo>
                  <a:pt x="1071" y="1880"/>
                </a:lnTo>
                <a:lnTo>
                  <a:pt x="1073" y="1872"/>
                </a:lnTo>
                <a:lnTo>
                  <a:pt x="1073" y="1872"/>
                </a:lnTo>
                <a:lnTo>
                  <a:pt x="1074" y="1852"/>
                </a:lnTo>
                <a:lnTo>
                  <a:pt x="1074" y="1832"/>
                </a:lnTo>
                <a:lnTo>
                  <a:pt x="1073" y="1789"/>
                </a:lnTo>
                <a:lnTo>
                  <a:pt x="1073" y="1743"/>
                </a:lnTo>
                <a:lnTo>
                  <a:pt x="1073" y="1719"/>
                </a:lnTo>
                <a:lnTo>
                  <a:pt x="1075" y="1696"/>
                </a:lnTo>
                <a:lnTo>
                  <a:pt x="1075" y="1696"/>
                </a:lnTo>
                <a:lnTo>
                  <a:pt x="1077" y="1681"/>
                </a:lnTo>
                <a:lnTo>
                  <a:pt x="1079" y="1667"/>
                </a:lnTo>
                <a:lnTo>
                  <a:pt x="1082" y="1655"/>
                </a:lnTo>
                <a:lnTo>
                  <a:pt x="1084" y="1643"/>
                </a:lnTo>
                <a:lnTo>
                  <a:pt x="1084" y="1643"/>
                </a:lnTo>
                <a:lnTo>
                  <a:pt x="1086" y="1628"/>
                </a:lnTo>
                <a:lnTo>
                  <a:pt x="1088" y="1614"/>
                </a:lnTo>
                <a:lnTo>
                  <a:pt x="1088" y="1584"/>
                </a:lnTo>
                <a:lnTo>
                  <a:pt x="1089" y="1555"/>
                </a:lnTo>
                <a:lnTo>
                  <a:pt x="1091" y="1540"/>
                </a:lnTo>
                <a:lnTo>
                  <a:pt x="1093" y="1525"/>
                </a:lnTo>
                <a:lnTo>
                  <a:pt x="1093" y="1525"/>
                </a:lnTo>
                <a:lnTo>
                  <a:pt x="1075" y="1532"/>
                </a:lnTo>
                <a:lnTo>
                  <a:pt x="1055" y="1539"/>
                </a:lnTo>
                <a:lnTo>
                  <a:pt x="1019" y="1550"/>
                </a:lnTo>
                <a:lnTo>
                  <a:pt x="940" y="1573"/>
                </a:lnTo>
                <a:lnTo>
                  <a:pt x="940" y="1573"/>
                </a:lnTo>
                <a:lnTo>
                  <a:pt x="931" y="1571"/>
                </a:lnTo>
                <a:lnTo>
                  <a:pt x="922" y="1570"/>
                </a:lnTo>
                <a:lnTo>
                  <a:pt x="900" y="1570"/>
                </a:lnTo>
                <a:lnTo>
                  <a:pt x="861" y="1573"/>
                </a:lnTo>
                <a:lnTo>
                  <a:pt x="861" y="1573"/>
                </a:lnTo>
                <a:lnTo>
                  <a:pt x="858" y="1606"/>
                </a:lnTo>
                <a:lnTo>
                  <a:pt x="857" y="1635"/>
                </a:lnTo>
                <a:lnTo>
                  <a:pt x="858" y="1694"/>
                </a:lnTo>
                <a:lnTo>
                  <a:pt x="858" y="1694"/>
                </a:lnTo>
                <a:lnTo>
                  <a:pt x="872" y="1702"/>
                </a:lnTo>
                <a:lnTo>
                  <a:pt x="885" y="1713"/>
                </a:lnTo>
                <a:lnTo>
                  <a:pt x="896" y="1724"/>
                </a:lnTo>
                <a:lnTo>
                  <a:pt x="904" y="1734"/>
                </a:lnTo>
                <a:lnTo>
                  <a:pt x="912" y="1747"/>
                </a:lnTo>
                <a:lnTo>
                  <a:pt x="918" y="1760"/>
                </a:lnTo>
                <a:lnTo>
                  <a:pt x="925" y="1774"/>
                </a:lnTo>
                <a:lnTo>
                  <a:pt x="929" y="1789"/>
                </a:lnTo>
                <a:lnTo>
                  <a:pt x="929" y="1789"/>
                </a:lnTo>
                <a:lnTo>
                  <a:pt x="926" y="1790"/>
                </a:lnTo>
                <a:lnTo>
                  <a:pt x="926" y="1792"/>
                </a:lnTo>
                <a:lnTo>
                  <a:pt x="926" y="1792"/>
                </a:lnTo>
                <a:lnTo>
                  <a:pt x="929" y="1791"/>
                </a:lnTo>
                <a:lnTo>
                  <a:pt x="929" y="1791"/>
                </a:lnTo>
                <a:lnTo>
                  <a:pt x="923" y="1835"/>
                </a:lnTo>
                <a:lnTo>
                  <a:pt x="919" y="1856"/>
                </a:lnTo>
                <a:lnTo>
                  <a:pt x="914" y="1878"/>
                </a:lnTo>
                <a:lnTo>
                  <a:pt x="914" y="1878"/>
                </a:lnTo>
                <a:lnTo>
                  <a:pt x="911" y="1893"/>
                </a:lnTo>
                <a:lnTo>
                  <a:pt x="907" y="1907"/>
                </a:lnTo>
                <a:lnTo>
                  <a:pt x="901" y="1921"/>
                </a:lnTo>
                <a:lnTo>
                  <a:pt x="897" y="1932"/>
                </a:lnTo>
                <a:lnTo>
                  <a:pt x="885" y="1956"/>
                </a:lnTo>
                <a:lnTo>
                  <a:pt x="872" y="1976"/>
                </a:lnTo>
                <a:lnTo>
                  <a:pt x="858" y="1995"/>
                </a:lnTo>
                <a:lnTo>
                  <a:pt x="843" y="2015"/>
                </a:lnTo>
                <a:lnTo>
                  <a:pt x="810" y="2050"/>
                </a:lnTo>
                <a:lnTo>
                  <a:pt x="810" y="2050"/>
                </a:lnTo>
                <a:lnTo>
                  <a:pt x="800" y="2062"/>
                </a:lnTo>
                <a:lnTo>
                  <a:pt x="788" y="2073"/>
                </a:lnTo>
                <a:lnTo>
                  <a:pt x="764" y="2095"/>
                </a:lnTo>
                <a:lnTo>
                  <a:pt x="753" y="2106"/>
                </a:lnTo>
                <a:lnTo>
                  <a:pt x="744" y="2118"/>
                </a:lnTo>
                <a:lnTo>
                  <a:pt x="735" y="2129"/>
                </a:lnTo>
                <a:lnTo>
                  <a:pt x="728" y="2142"/>
                </a:lnTo>
                <a:lnTo>
                  <a:pt x="728" y="2142"/>
                </a:lnTo>
                <a:lnTo>
                  <a:pt x="725" y="2149"/>
                </a:lnTo>
                <a:lnTo>
                  <a:pt x="723" y="2156"/>
                </a:lnTo>
                <a:lnTo>
                  <a:pt x="719" y="2172"/>
                </a:lnTo>
                <a:lnTo>
                  <a:pt x="717" y="2180"/>
                </a:lnTo>
                <a:lnTo>
                  <a:pt x="713" y="2187"/>
                </a:lnTo>
                <a:lnTo>
                  <a:pt x="707" y="2192"/>
                </a:lnTo>
                <a:lnTo>
                  <a:pt x="704" y="2195"/>
                </a:lnTo>
                <a:lnTo>
                  <a:pt x="700" y="2196"/>
                </a:lnTo>
                <a:lnTo>
                  <a:pt x="700" y="2196"/>
                </a:lnTo>
                <a:lnTo>
                  <a:pt x="674" y="2173"/>
                </a:lnTo>
                <a:lnTo>
                  <a:pt x="649" y="2148"/>
                </a:lnTo>
                <a:lnTo>
                  <a:pt x="623" y="2121"/>
                </a:lnTo>
                <a:lnTo>
                  <a:pt x="598" y="2092"/>
                </a:lnTo>
                <a:lnTo>
                  <a:pt x="598" y="2092"/>
                </a:lnTo>
                <a:lnTo>
                  <a:pt x="582" y="2071"/>
                </a:lnTo>
                <a:lnTo>
                  <a:pt x="574" y="2060"/>
                </a:lnTo>
                <a:lnTo>
                  <a:pt x="567" y="2049"/>
                </a:lnTo>
                <a:lnTo>
                  <a:pt x="567" y="2049"/>
                </a:lnTo>
                <a:lnTo>
                  <a:pt x="563" y="2037"/>
                </a:lnTo>
                <a:lnTo>
                  <a:pt x="561" y="2024"/>
                </a:lnTo>
                <a:lnTo>
                  <a:pt x="560" y="2010"/>
                </a:lnTo>
                <a:lnTo>
                  <a:pt x="560" y="1997"/>
                </a:lnTo>
                <a:lnTo>
                  <a:pt x="561" y="1969"/>
                </a:lnTo>
                <a:lnTo>
                  <a:pt x="563" y="1943"/>
                </a:lnTo>
                <a:lnTo>
                  <a:pt x="563" y="1943"/>
                </a:lnTo>
                <a:lnTo>
                  <a:pt x="563" y="1934"/>
                </a:lnTo>
                <a:lnTo>
                  <a:pt x="562" y="1927"/>
                </a:lnTo>
                <a:lnTo>
                  <a:pt x="562" y="1919"/>
                </a:lnTo>
                <a:lnTo>
                  <a:pt x="561" y="1911"/>
                </a:lnTo>
                <a:lnTo>
                  <a:pt x="561" y="1911"/>
                </a:lnTo>
                <a:lnTo>
                  <a:pt x="563" y="1897"/>
                </a:lnTo>
                <a:lnTo>
                  <a:pt x="565" y="1884"/>
                </a:lnTo>
                <a:lnTo>
                  <a:pt x="569" y="1870"/>
                </a:lnTo>
                <a:lnTo>
                  <a:pt x="574" y="1857"/>
                </a:lnTo>
                <a:lnTo>
                  <a:pt x="579" y="1845"/>
                </a:lnTo>
                <a:lnTo>
                  <a:pt x="584" y="1833"/>
                </a:lnTo>
                <a:lnTo>
                  <a:pt x="591" y="1821"/>
                </a:lnTo>
                <a:lnTo>
                  <a:pt x="598" y="1809"/>
                </a:lnTo>
                <a:lnTo>
                  <a:pt x="606" y="1798"/>
                </a:lnTo>
                <a:lnTo>
                  <a:pt x="614" y="1789"/>
                </a:lnTo>
                <a:lnTo>
                  <a:pt x="623" y="1778"/>
                </a:lnTo>
                <a:lnTo>
                  <a:pt x="631" y="1770"/>
                </a:lnTo>
                <a:lnTo>
                  <a:pt x="650" y="1752"/>
                </a:lnTo>
                <a:lnTo>
                  <a:pt x="669" y="1739"/>
                </a:lnTo>
                <a:lnTo>
                  <a:pt x="669" y="1739"/>
                </a:lnTo>
                <a:lnTo>
                  <a:pt x="662" y="1725"/>
                </a:lnTo>
                <a:lnTo>
                  <a:pt x="655" y="1711"/>
                </a:lnTo>
                <a:lnTo>
                  <a:pt x="645" y="1699"/>
                </a:lnTo>
                <a:lnTo>
                  <a:pt x="634" y="1689"/>
                </a:lnTo>
                <a:lnTo>
                  <a:pt x="622" y="1680"/>
                </a:lnTo>
                <a:lnTo>
                  <a:pt x="610" y="1671"/>
                </a:lnTo>
                <a:lnTo>
                  <a:pt x="597" y="1664"/>
                </a:lnTo>
                <a:lnTo>
                  <a:pt x="584" y="1658"/>
                </a:lnTo>
                <a:lnTo>
                  <a:pt x="584" y="1658"/>
                </a:lnTo>
                <a:lnTo>
                  <a:pt x="585" y="1652"/>
                </a:lnTo>
                <a:lnTo>
                  <a:pt x="588" y="1647"/>
                </a:lnTo>
                <a:lnTo>
                  <a:pt x="592" y="1638"/>
                </a:lnTo>
                <a:lnTo>
                  <a:pt x="596" y="1628"/>
                </a:lnTo>
                <a:lnTo>
                  <a:pt x="598" y="1623"/>
                </a:lnTo>
                <a:lnTo>
                  <a:pt x="598" y="1616"/>
                </a:lnTo>
                <a:lnTo>
                  <a:pt x="598" y="1616"/>
                </a:lnTo>
                <a:close/>
                <a:moveTo>
                  <a:pt x="605" y="1647"/>
                </a:moveTo>
                <a:lnTo>
                  <a:pt x="605" y="1647"/>
                </a:lnTo>
                <a:lnTo>
                  <a:pt x="624" y="1661"/>
                </a:lnTo>
                <a:lnTo>
                  <a:pt x="642" y="1676"/>
                </a:lnTo>
                <a:lnTo>
                  <a:pt x="658" y="1692"/>
                </a:lnTo>
                <a:lnTo>
                  <a:pt x="673" y="1710"/>
                </a:lnTo>
                <a:lnTo>
                  <a:pt x="673" y="1710"/>
                </a:lnTo>
                <a:lnTo>
                  <a:pt x="674" y="1704"/>
                </a:lnTo>
                <a:lnTo>
                  <a:pt x="673" y="1699"/>
                </a:lnTo>
                <a:lnTo>
                  <a:pt x="672" y="1694"/>
                </a:lnTo>
                <a:lnTo>
                  <a:pt x="670" y="1687"/>
                </a:lnTo>
                <a:lnTo>
                  <a:pt x="664" y="1674"/>
                </a:lnTo>
                <a:lnTo>
                  <a:pt x="655" y="1662"/>
                </a:lnTo>
                <a:lnTo>
                  <a:pt x="644" y="1651"/>
                </a:lnTo>
                <a:lnTo>
                  <a:pt x="634" y="1640"/>
                </a:lnTo>
                <a:lnTo>
                  <a:pt x="622" y="1633"/>
                </a:lnTo>
                <a:lnTo>
                  <a:pt x="616" y="1630"/>
                </a:lnTo>
                <a:lnTo>
                  <a:pt x="611" y="1629"/>
                </a:lnTo>
                <a:lnTo>
                  <a:pt x="611" y="1629"/>
                </a:lnTo>
                <a:lnTo>
                  <a:pt x="611" y="1631"/>
                </a:lnTo>
                <a:lnTo>
                  <a:pt x="610" y="1635"/>
                </a:lnTo>
                <a:lnTo>
                  <a:pt x="608" y="1638"/>
                </a:lnTo>
                <a:lnTo>
                  <a:pt x="606" y="1642"/>
                </a:lnTo>
                <a:lnTo>
                  <a:pt x="605" y="1644"/>
                </a:lnTo>
                <a:lnTo>
                  <a:pt x="605" y="1647"/>
                </a:lnTo>
                <a:lnTo>
                  <a:pt x="605" y="1647"/>
                </a:lnTo>
                <a:close/>
                <a:moveTo>
                  <a:pt x="790" y="1729"/>
                </a:moveTo>
                <a:lnTo>
                  <a:pt x="790" y="1729"/>
                </a:lnTo>
                <a:lnTo>
                  <a:pt x="792" y="1715"/>
                </a:lnTo>
                <a:lnTo>
                  <a:pt x="793" y="1701"/>
                </a:lnTo>
                <a:lnTo>
                  <a:pt x="793" y="1695"/>
                </a:lnTo>
                <a:lnTo>
                  <a:pt x="791" y="1688"/>
                </a:lnTo>
                <a:lnTo>
                  <a:pt x="789" y="1683"/>
                </a:lnTo>
                <a:lnTo>
                  <a:pt x="786" y="1679"/>
                </a:lnTo>
                <a:lnTo>
                  <a:pt x="786" y="1679"/>
                </a:lnTo>
                <a:lnTo>
                  <a:pt x="787" y="1686"/>
                </a:lnTo>
                <a:lnTo>
                  <a:pt x="788" y="1692"/>
                </a:lnTo>
                <a:lnTo>
                  <a:pt x="787" y="1705"/>
                </a:lnTo>
                <a:lnTo>
                  <a:pt x="787" y="1711"/>
                </a:lnTo>
                <a:lnTo>
                  <a:pt x="787" y="1717"/>
                </a:lnTo>
                <a:lnTo>
                  <a:pt x="788" y="1722"/>
                </a:lnTo>
                <a:lnTo>
                  <a:pt x="790" y="1729"/>
                </a:lnTo>
                <a:lnTo>
                  <a:pt x="790" y="1729"/>
                </a:lnTo>
                <a:close/>
                <a:moveTo>
                  <a:pt x="861" y="1770"/>
                </a:moveTo>
                <a:lnTo>
                  <a:pt x="861" y="1770"/>
                </a:lnTo>
                <a:lnTo>
                  <a:pt x="853" y="1785"/>
                </a:lnTo>
                <a:lnTo>
                  <a:pt x="848" y="1791"/>
                </a:lnTo>
                <a:lnTo>
                  <a:pt x="842" y="1797"/>
                </a:lnTo>
                <a:lnTo>
                  <a:pt x="836" y="1803"/>
                </a:lnTo>
                <a:lnTo>
                  <a:pt x="828" y="1808"/>
                </a:lnTo>
                <a:lnTo>
                  <a:pt x="820" y="1811"/>
                </a:lnTo>
                <a:lnTo>
                  <a:pt x="810" y="1813"/>
                </a:lnTo>
                <a:lnTo>
                  <a:pt x="810" y="1813"/>
                </a:lnTo>
                <a:lnTo>
                  <a:pt x="797" y="1815"/>
                </a:lnTo>
                <a:lnTo>
                  <a:pt x="787" y="1815"/>
                </a:lnTo>
                <a:lnTo>
                  <a:pt x="776" y="1812"/>
                </a:lnTo>
                <a:lnTo>
                  <a:pt x="767" y="1809"/>
                </a:lnTo>
                <a:lnTo>
                  <a:pt x="760" y="1805"/>
                </a:lnTo>
                <a:lnTo>
                  <a:pt x="755" y="1800"/>
                </a:lnTo>
                <a:lnTo>
                  <a:pt x="749" y="1793"/>
                </a:lnTo>
                <a:lnTo>
                  <a:pt x="745" y="1786"/>
                </a:lnTo>
                <a:lnTo>
                  <a:pt x="742" y="1777"/>
                </a:lnTo>
                <a:lnTo>
                  <a:pt x="740" y="1768"/>
                </a:lnTo>
                <a:lnTo>
                  <a:pt x="737" y="1759"/>
                </a:lnTo>
                <a:lnTo>
                  <a:pt x="736" y="1748"/>
                </a:lnTo>
                <a:lnTo>
                  <a:pt x="736" y="1727"/>
                </a:lnTo>
                <a:lnTo>
                  <a:pt x="737" y="1703"/>
                </a:lnTo>
                <a:lnTo>
                  <a:pt x="737" y="1703"/>
                </a:lnTo>
                <a:lnTo>
                  <a:pt x="736" y="1703"/>
                </a:lnTo>
                <a:lnTo>
                  <a:pt x="735" y="1702"/>
                </a:lnTo>
                <a:lnTo>
                  <a:pt x="733" y="1702"/>
                </a:lnTo>
                <a:lnTo>
                  <a:pt x="732" y="1701"/>
                </a:lnTo>
                <a:lnTo>
                  <a:pt x="732" y="1701"/>
                </a:lnTo>
                <a:lnTo>
                  <a:pt x="718" y="1715"/>
                </a:lnTo>
                <a:lnTo>
                  <a:pt x="706" y="1729"/>
                </a:lnTo>
                <a:lnTo>
                  <a:pt x="697" y="1744"/>
                </a:lnTo>
                <a:lnTo>
                  <a:pt x="689" y="1760"/>
                </a:lnTo>
                <a:lnTo>
                  <a:pt x="684" y="1777"/>
                </a:lnTo>
                <a:lnTo>
                  <a:pt x="680" y="1795"/>
                </a:lnTo>
                <a:lnTo>
                  <a:pt x="676" y="1815"/>
                </a:lnTo>
                <a:lnTo>
                  <a:pt x="674" y="1833"/>
                </a:lnTo>
                <a:lnTo>
                  <a:pt x="674" y="1853"/>
                </a:lnTo>
                <a:lnTo>
                  <a:pt x="675" y="1872"/>
                </a:lnTo>
                <a:lnTo>
                  <a:pt x="677" y="1893"/>
                </a:lnTo>
                <a:lnTo>
                  <a:pt x="680" y="1912"/>
                </a:lnTo>
                <a:lnTo>
                  <a:pt x="683" y="1932"/>
                </a:lnTo>
                <a:lnTo>
                  <a:pt x="687" y="1952"/>
                </a:lnTo>
                <a:lnTo>
                  <a:pt x="697" y="1990"/>
                </a:lnTo>
                <a:lnTo>
                  <a:pt x="697" y="1990"/>
                </a:lnTo>
                <a:lnTo>
                  <a:pt x="689" y="1984"/>
                </a:lnTo>
                <a:lnTo>
                  <a:pt x="684" y="1976"/>
                </a:lnTo>
                <a:lnTo>
                  <a:pt x="679" y="1967"/>
                </a:lnTo>
                <a:lnTo>
                  <a:pt x="673" y="1957"/>
                </a:lnTo>
                <a:lnTo>
                  <a:pt x="669" y="1946"/>
                </a:lnTo>
                <a:lnTo>
                  <a:pt x="666" y="1936"/>
                </a:lnTo>
                <a:lnTo>
                  <a:pt x="661" y="1915"/>
                </a:lnTo>
                <a:lnTo>
                  <a:pt x="661" y="1915"/>
                </a:lnTo>
                <a:lnTo>
                  <a:pt x="658" y="1896"/>
                </a:lnTo>
                <a:lnTo>
                  <a:pt x="656" y="1876"/>
                </a:lnTo>
                <a:lnTo>
                  <a:pt x="656" y="1856"/>
                </a:lnTo>
                <a:lnTo>
                  <a:pt x="657" y="1837"/>
                </a:lnTo>
                <a:lnTo>
                  <a:pt x="659" y="1818"/>
                </a:lnTo>
                <a:lnTo>
                  <a:pt x="661" y="1798"/>
                </a:lnTo>
                <a:lnTo>
                  <a:pt x="666" y="1780"/>
                </a:lnTo>
                <a:lnTo>
                  <a:pt x="669" y="1762"/>
                </a:lnTo>
                <a:lnTo>
                  <a:pt x="669" y="1762"/>
                </a:lnTo>
                <a:lnTo>
                  <a:pt x="661" y="1764"/>
                </a:lnTo>
                <a:lnTo>
                  <a:pt x="654" y="1767"/>
                </a:lnTo>
                <a:lnTo>
                  <a:pt x="649" y="1772"/>
                </a:lnTo>
                <a:lnTo>
                  <a:pt x="642" y="1777"/>
                </a:lnTo>
                <a:lnTo>
                  <a:pt x="638" y="1782"/>
                </a:lnTo>
                <a:lnTo>
                  <a:pt x="635" y="1789"/>
                </a:lnTo>
                <a:lnTo>
                  <a:pt x="632" y="1796"/>
                </a:lnTo>
                <a:lnTo>
                  <a:pt x="631" y="1804"/>
                </a:lnTo>
                <a:lnTo>
                  <a:pt x="631" y="1804"/>
                </a:lnTo>
                <a:lnTo>
                  <a:pt x="624" y="1812"/>
                </a:lnTo>
                <a:lnTo>
                  <a:pt x="616" y="1823"/>
                </a:lnTo>
                <a:lnTo>
                  <a:pt x="610" y="1834"/>
                </a:lnTo>
                <a:lnTo>
                  <a:pt x="604" y="1847"/>
                </a:lnTo>
                <a:lnTo>
                  <a:pt x="598" y="1858"/>
                </a:lnTo>
                <a:lnTo>
                  <a:pt x="593" y="1872"/>
                </a:lnTo>
                <a:lnTo>
                  <a:pt x="590" y="1885"/>
                </a:lnTo>
                <a:lnTo>
                  <a:pt x="585" y="1899"/>
                </a:lnTo>
                <a:lnTo>
                  <a:pt x="583" y="1913"/>
                </a:lnTo>
                <a:lnTo>
                  <a:pt x="581" y="1928"/>
                </a:lnTo>
                <a:lnTo>
                  <a:pt x="579" y="1942"/>
                </a:lnTo>
                <a:lnTo>
                  <a:pt x="579" y="1957"/>
                </a:lnTo>
                <a:lnTo>
                  <a:pt x="578" y="1971"/>
                </a:lnTo>
                <a:lnTo>
                  <a:pt x="579" y="1986"/>
                </a:lnTo>
                <a:lnTo>
                  <a:pt x="580" y="2000"/>
                </a:lnTo>
                <a:lnTo>
                  <a:pt x="582" y="2014"/>
                </a:lnTo>
                <a:lnTo>
                  <a:pt x="582" y="2014"/>
                </a:lnTo>
                <a:lnTo>
                  <a:pt x="580" y="2016"/>
                </a:lnTo>
                <a:lnTo>
                  <a:pt x="578" y="2019"/>
                </a:lnTo>
                <a:lnTo>
                  <a:pt x="577" y="2021"/>
                </a:lnTo>
                <a:lnTo>
                  <a:pt x="576" y="2025"/>
                </a:lnTo>
                <a:lnTo>
                  <a:pt x="576" y="2025"/>
                </a:lnTo>
                <a:lnTo>
                  <a:pt x="588" y="2048"/>
                </a:lnTo>
                <a:lnTo>
                  <a:pt x="601" y="2069"/>
                </a:lnTo>
                <a:lnTo>
                  <a:pt x="616" y="2090"/>
                </a:lnTo>
                <a:lnTo>
                  <a:pt x="632" y="2109"/>
                </a:lnTo>
                <a:lnTo>
                  <a:pt x="649" y="2126"/>
                </a:lnTo>
                <a:lnTo>
                  <a:pt x="667" y="2143"/>
                </a:lnTo>
                <a:lnTo>
                  <a:pt x="685" y="2159"/>
                </a:lnTo>
                <a:lnTo>
                  <a:pt x="704" y="2175"/>
                </a:lnTo>
                <a:lnTo>
                  <a:pt x="704" y="2175"/>
                </a:lnTo>
                <a:lnTo>
                  <a:pt x="708" y="2156"/>
                </a:lnTo>
                <a:lnTo>
                  <a:pt x="715" y="2138"/>
                </a:lnTo>
                <a:lnTo>
                  <a:pt x="722" y="2123"/>
                </a:lnTo>
                <a:lnTo>
                  <a:pt x="732" y="2108"/>
                </a:lnTo>
                <a:lnTo>
                  <a:pt x="742" y="2094"/>
                </a:lnTo>
                <a:lnTo>
                  <a:pt x="753" y="2081"/>
                </a:lnTo>
                <a:lnTo>
                  <a:pt x="765" y="2069"/>
                </a:lnTo>
                <a:lnTo>
                  <a:pt x="777" y="2058"/>
                </a:lnTo>
                <a:lnTo>
                  <a:pt x="803" y="2036"/>
                </a:lnTo>
                <a:lnTo>
                  <a:pt x="816" y="2024"/>
                </a:lnTo>
                <a:lnTo>
                  <a:pt x="827" y="2013"/>
                </a:lnTo>
                <a:lnTo>
                  <a:pt x="839" y="2001"/>
                </a:lnTo>
                <a:lnTo>
                  <a:pt x="850" y="1988"/>
                </a:lnTo>
                <a:lnTo>
                  <a:pt x="858" y="1974"/>
                </a:lnTo>
                <a:lnTo>
                  <a:pt x="867" y="1959"/>
                </a:lnTo>
                <a:lnTo>
                  <a:pt x="867" y="1959"/>
                </a:lnTo>
                <a:lnTo>
                  <a:pt x="877" y="1939"/>
                </a:lnTo>
                <a:lnTo>
                  <a:pt x="885" y="1915"/>
                </a:lnTo>
                <a:lnTo>
                  <a:pt x="895" y="1891"/>
                </a:lnTo>
                <a:lnTo>
                  <a:pt x="901" y="1865"/>
                </a:lnTo>
                <a:lnTo>
                  <a:pt x="904" y="1851"/>
                </a:lnTo>
                <a:lnTo>
                  <a:pt x="907" y="1837"/>
                </a:lnTo>
                <a:lnTo>
                  <a:pt x="908" y="1823"/>
                </a:lnTo>
                <a:lnTo>
                  <a:pt x="909" y="1809"/>
                </a:lnTo>
                <a:lnTo>
                  <a:pt x="909" y="1795"/>
                </a:lnTo>
                <a:lnTo>
                  <a:pt x="907" y="1780"/>
                </a:lnTo>
                <a:lnTo>
                  <a:pt x="904" y="1766"/>
                </a:lnTo>
                <a:lnTo>
                  <a:pt x="900" y="1751"/>
                </a:lnTo>
                <a:lnTo>
                  <a:pt x="900" y="1751"/>
                </a:lnTo>
                <a:lnTo>
                  <a:pt x="895" y="1747"/>
                </a:lnTo>
                <a:lnTo>
                  <a:pt x="891" y="1743"/>
                </a:lnTo>
                <a:lnTo>
                  <a:pt x="883" y="1732"/>
                </a:lnTo>
                <a:lnTo>
                  <a:pt x="879" y="1728"/>
                </a:lnTo>
                <a:lnTo>
                  <a:pt x="873" y="1724"/>
                </a:lnTo>
                <a:lnTo>
                  <a:pt x="867" y="1721"/>
                </a:lnTo>
                <a:lnTo>
                  <a:pt x="858" y="1720"/>
                </a:lnTo>
                <a:lnTo>
                  <a:pt x="858" y="1720"/>
                </a:lnTo>
                <a:lnTo>
                  <a:pt x="859" y="1734"/>
                </a:lnTo>
                <a:lnTo>
                  <a:pt x="859" y="1747"/>
                </a:lnTo>
                <a:lnTo>
                  <a:pt x="859" y="1758"/>
                </a:lnTo>
                <a:lnTo>
                  <a:pt x="859" y="1764"/>
                </a:lnTo>
                <a:lnTo>
                  <a:pt x="861" y="1770"/>
                </a:lnTo>
                <a:lnTo>
                  <a:pt x="861" y="1770"/>
                </a:lnTo>
                <a:close/>
              </a:path>
            </a:pathLst>
          </a:custGeom>
          <a:solidFill>
            <a:srgbClr val="00687B"/>
          </a:solidFill>
          <a:ln w="9525">
            <a:noFill/>
            <a:round/>
          </a:ln>
        </p:spPr>
        <p:txBody>
          <a:bodyPr vert="horz" wrap="square" lIns="91440" tIns="45720" rIns="91440" bIns="45720" numCol="1" anchor="t" anchorCtr="0" compatLnSpc="1"/>
          <a:lstStyle/>
          <a:p>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9769" y="1584676"/>
            <a:ext cx="4004182" cy="906391"/>
          </a:xfrm>
          <a:prstGeom prst="rect">
            <a:avLst/>
          </a:prstGeom>
        </p:spPr>
      </p:pic>
      <p:grpSp>
        <p:nvGrpSpPr>
          <p:cNvPr id="29" name="组合 28"/>
          <p:cNvGrpSpPr/>
          <p:nvPr/>
        </p:nvGrpSpPr>
        <p:grpSpPr>
          <a:xfrm>
            <a:off x="580371" y="2247109"/>
            <a:ext cx="10023140" cy="3896516"/>
            <a:chOff x="580371" y="2247109"/>
            <a:chExt cx="10023140" cy="3896516"/>
          </a:xfrm>
        </p:grpSpPr>
        <p:sp>
          <p:nvSpPr>
            <p:cNvPr id="21" name="文本框 20"/>
            <p:cNvSpPr txBox="1"/>
            <p:nvPr/>
          </p:nvSpPr>
          <p:spPr>
            <a:xfrm>
              <a:off x="580371" y="2247109"/>
              <a:ext cx="10023140" cy="3896516"/>
            </a:xfrm>
            <a:prstGeom prst="rect">
              <a:avLst/>
            </a:prstGeom>
            <a:noFill/>
          </p:spPr>
          <p:txBody>
            <a:bodyPr wrap="square" rtlCol="0">
              <a:spAutoFit/>
            </a:bodyPr>
            <a:lstStyle/>
            <a:p>
              <a:pPr>
                <a:lnSpc>
                  <a:spcPct val="150000"/>
                </a:lnSpc>
              </a:pPr>
              <a:r>
                <a:rPr lang="zh-CN" altLang="en-US"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en-US" altLang="zh-CN" sz="2800" b="1"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将科学型计算器设为弧度制模式：</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输入函数名，输入角，得到计算结果：</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显示结果</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1.095139739.</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因此                                   </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tan47.6°≈1.0951</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589850" y="3037016"/>
              <a:ext cx="4004182" cy="584633"/>
            </a:xfrm>
            <a:prstGeom prst="rect">
              <a:avLst/>
            </a:prstGeom>
          </p:spPr>
        </p:pic>
        <p:pic>
          <p:nvPicPr>
            <p:cNvPr id="22" name="图片 2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159869" y="4366934"/>
              <a:ext cx="3699486" cy="639573"/>
            </a:xfrm>
            <a:prstGeom prst="rect">
              <a:avLst/>
            </a:prstGeom>
          </p:spPr>
        </p:pic>
      </p:grpSp>
      <p:pic>
        <p:nvPicPr>
          <p:cNvPr id="2" name="图片 1"/>
          <p:cNvPicPr>
            <a:picLocks noChangeAspect="1"/>
          </p:cNvPicPr>
          <p:nvPr>
            <p:custDataLst>
              <p:tags r:id="rId4"/>
            </p:custDataLst>
          </p:nvPr>
        </p:nvPicPr>
        <p:blipFill>
          <a:blip r:embed="rId5"/>
          <a:stretch>
            <a:fillRect/>
          </a:stretch>
        </p:blipFill>
        <p:spPr>
          <a:xfrm>
            <a:off x="0" y="-388620"/>
            <a:ext cx="12192635"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2322748" y="1605351"/>
            <a:ext cx="9315069" cy="664862"/>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利用诱导公式求下列各三角函数值：</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文本框 23"/>
          <p:cNvSpPr txBox="1"/>
          <p:nvPr/>
        </p:nvSpPr>
        <p:spPr>
          <a:xfrm>
            <a:off x="2402434" y="4210049"/>
            <a:ext cx="9315069" cy="664862"/>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将下列函数转化为         内的角的</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三角函数值：</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2434" y="2353062"/>
            <a:ext cx="8837023" cy="1850449"/>
          </a:xfrm>
          <a:prstGeom prst="rect">
            <a:avLst/>
          </a:prstGeom>
        </p:spPr>
      </p:pic>
      <p:pic>
        <p:nvPicPr>
          <p:cNvPr id="18" name="图片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5576" y="4881940"/>
            <a:ext cx="7861084" cy="1111768"/>
          </a:xfrm>
          <a:prstGeom prst="rect">
            <a:avLst/>
          </a:prstGeom>
        </p:spPr>
      </p:pic>
      <p:pic>
        <p:nvPicPr>
          <p:cNvPr id="5" name="图片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2203" y="4132459"/>
            <a:ext cx="967593" cy="1028067"/>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635" y="-441325"/>
            <a:ext cx="12191365" cy="135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5" name="组合 14"/>
          <p:cNvGrpSpPr/>
          <p:nvPr/>
        </p:nvGrpSpPr>
        <p:grpSpPr>
          <a:xfrm>
            <a:off x="2622004" y="1720453"/>
            <a:ext cx="9315069" cy="3418756"/>
            <a:chOff x="2297356" y="964187"/>
            <a:chExt cx="9315069" cy="3418756"/>
          </a:xfrm>
        </p:grpSpPr>
        <p:sp>
          <p:nvSpPr>
            <p:cNvPr id="17" name="文本框 16"/>
            <p:cNvSpPr txBox="1"/>
            <p:nvPr/>
          </p:nvSpPr>
          <p:spPr>
            <a:xfrm>
              <a:off x="2297356" y="964187"/>
              <a:ext cx="9315069" cy="3418756"/>
            </a:xfrm>
            <a:prstGeom prst="rect">
              <a:avLst/>
            </a:prstGeom>
            <a:noFill/>
          </p:spPr>
          <p:txBody>
            <a:bodyPr wrap="square" rtlCol="0">
              <a:spAutoFit/>
            </a:bodyPr>
            <a:lstStyle/>
            <a:p>
              <a:pPr>
                <a:lnSpc>
                  <a:spcPct val="20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利用诱导公式求下列各三角函数值：</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nSpc>
                  <a:spcPct val="200000"/>
                </a:lnSpc>
                <a:buAutoNum type="arabicParenBoth"/>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sin(180°−</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)tan(180°</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nSpc>
                  <a:spcPct val="200000"/>
                </a:lnSpc>
                <a:buAutoNum type="arabicParenBoth"/>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nSpc>
                  <a:spcPct val="200000"/>
                </a:lnSpc>
                <a:buAutoNum type="arabicParenBoth"/>
              </a:pP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9" name="图片 1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81739" y="2855760"/>
              <a:ext cx="4410386" cy="968390"/>
            </a:xfrm>
            <a:prstGeom prst="rect">
              <a:avLst/>
            </a:prstGeom>
          </p:spPr>
        </p:pic>
      </p:grpSp>
      <p:pic>
        <p:nvPicPr>
          <p:cNvPr id="4" name="图片 3"/>
          <p:cNvPicPr>
            <a:picLocks noChangeAspect="1"/>
          </p:cNvPicPr>
          <p:nvPr>
            <p:custDataLst>
              <p:tags r:id="rId3"/>
            </p:custDataLst>
          </p:nvPr>
        </p:nvPicPr>
        <p:blipFill>
          <a:blip r:embed="rId4"/>
          <a:stretch>
            <a:fillRect/>
          </a:stretch>
        </p:blipFill>
        <p:spPr>
          <a:xfrm>
            <a:off x="635" y="-441325"/>
            <a:ext cx="12191365" cy="135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0" name="组合 19"/>
          <p:cNvGrpSpPr/>
          <p:nvPr/>
        </p:nvGrpSpPr>
        <p:grpSpPr>
          <a:xfrm>
            <a:off x="2718236" y="1577675"/>
            <a:ext cx="7103862" cy="3702649"/>
            <a:chOff x="2475976" y="1959160"/>
            <a:chExt cx="7103862" cy="3702649"/>
          </a:xfrm>
        </p:grpSpPr>
        <p:sp>
          <p:nvSpPr>
            <p:cNvPr id="24" name="文本框 23"/>
            <p:cNvSpPr txBox="1"/>
            <p:nvPr/>
          </p:nvSpPr>
          <p:spPr>
            <a:xfrm>
              <a:off x="2475976" y="1959160"/>
              <a:ext cx="7103862" cy="1311193"/>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利用</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科学</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型计算器，求下列各三角函数值（</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保留到小数点后第</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位</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1417" y="3417284"/>
              <a:ext cx="4781813" cy="2244525"/>
            </a:xfrm>
            <a:prstGeom prst="rect">
              <a:avLst/>
            </a:prstGeom>
          </p:spPr>
        </p:pic>
      </p:grpSp>
      <p:pic>
        <p:nvPicPr>
          <p:cNvPr id="4" name="图片 3"/>
          <p:cNvPicPr>
            <a:picLocks noChangeAspect="1"/>
          </p:cNvPicPr>
          <p:nvPr>
            <p:custDataLst>
              <p:tags r:id="rId3"/>
            </p:custDataLst>
          </p:nvPr>
        </p:nvPicPr>
        <p:blipFill>
          <a:blip r:embed="rId4"/>
          <a:stretch>
            <a:fillRect/>
          </a:stretch>
        </p:blipFill>
        <p:spPr>
          <a:xfrm>
            <a:off x="635" y="-441325"/>
            <a:ext cx="12191365" cy="135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518"/>
          <p:cNvSpPr/>
          <p:nvPr/>
        </p:nvSpPr>
        <p:spPr bwMode="auto">
          <a:xfrm>
            <a:off x="2353446" y="5597769"/>
            <a:ext cx="169863" cy="441325"/>
          </a:xfrm>
          <a:custGeom>
            <a:avLst/>
            <a:gdLst/>
            <a:ahLst/>
            <a:cxnLst>
              <a:cxn ang="0">
                <a:pos x="11" y="124"/>
              </a:cxn>
              <a:cxn ang="0">
                <a:pos x="18" y="63"/>
              </a:cxn>
              <a:cxn ang="0">
                <a:pos x="28" y="36"/>
              </a:cxn>
              <a:cxn ang="0">
                <a:pos x="43" y="18"/>
              </a:cxn>
              <a:cxn ang="0">
                <a:pos x="59" y="10"/>
              </a:cxn>
              <a:cxn ang="0">
                <a:pos x="69" y="9"/>
              </a:cxn>
              <a:cxn ang="0">
                <a:pos x="83" y="18"/>
              </a:cxn>
              <a:cxn ang="0">
                <a:pos x="93" y="38"/>
              </a:cxn>
              <a:cxn ang="0">
                <a:pos x="97" y="63"/>
              </a:cxn>
              <a:cxn ang="0">
                <a:pos x="98" y="130"/>
              </a:cxn>
              <a:cxn ang="0">
                <a:pos x="94" y="183"/>
              </a:cxn>
              <a:cxn ang="0">
                <a:pos x="90" y="225"/>
              </a:cxn>
              <a:cxn ang="0">
                <a:pos x="85" y="249"/>
              </a:cxn>
              <a:cxn ang="0">
                <a:pos x="71" y="266"/>
              </a:cxn>
              <a:cxn ang="0">
                <a:pos x="63" y="269"/>
              </a:cxn>
              <a:cxn ang="0">
                <a:pos x="54" y="268"/>
              </a:cxn>
              <a:cxn ang="0">
                <a:pos x="45" y="254"/>
              </a:cxn>
              <a:cxn ang="0">
                <a:pos x="40" y="233"/>
              </a:cxn>
              <a:cxn ang="0">
                <a:pos x="35" y="179"/>
              </a:cxn>
              <a:cxn ang="0">
                <a:pos x="37" y="123"/>
              </a:cxn>
              <a:cxn ang="0">
                <a:pos x="42" y="98"/>
              </a:cxn>
              <a:cxn ang="0">
                <a:pos x="48" y="90"/>
              </a:cxn>
              <a:cxn ang="0">
                <a:pos x="54" y="87"/>
              </a:cxn>
              <a:cxn ang="0">
                <a:pos x="67" y="95"/>
              </a:cxn>
              <a:cxn ang="0">
                <a:pos x="74" y="107"/>
              </a:cxn>
              <a:cxn ang="0">
                <a:pos x="74" y="132"/>
              </a:cxn>
              <a:cxn ang="0">
                <a:pos x="72" y="169"/>
              </a:cxn>
              <a:cxn ang="0">
                <a:pos x="67" y="204"/>
              </a:cxn>
              <a:cxn ang="0">
                <a:pos x="70" y="209"/>
              </a:cxn>
              <a:cxn ang="0">
                <a:pos x="75" y="206"/>
              </a:cxn>
              <a:cxn ang="0">
                <a:pos x="81" y="170"/>
              </a:cxn>
              <a:cxn ang="0">
                <a:pos x="83" y="117"/>
              </a:cxn>
              <a:cxn ang="0">
                <a:pos x="79" y="95"/>
              </a:cxn>
              <a:cxn ang="0">
                <a:pos x="67" y="82"/>
              </a:cxn>
              <a:cxn ang="0">
                <a:pos x="58" y="80"/>
              </a:cxn>
              <a:cxn ang="0">
                <a:pos x="47" y="81"/>
              </a:cxn>
              <a:cxn ang="0">
                <a:pos x="36" y="91"/>
              </a:cxn>
              <a:cxn ang="0">
                <a:pos x="29" y="122"/>
              </a:cxn>
              <a:cxn ang="0">
                <a:pos x="26" y="170"/>
              </a:cxn>
              <a:cxn ang="0">
                <a:pos x="30" y="218"/>
              </a:cxn>
              <a:cxn ang="0">
                <a:pos x="34" y="255"/>
              </a:cxn>
              <a:cxn ang="0">
                <a:pos x="42" y="271"/>
              </a:cxn>
              <a:cxn ang="0">
                <a:pos x="54" y="277"/>
              </a:cxn>
              <a:cxn ang="0">
                <a:pos x="65" y="277"/>
              </a:cxn>
              <a:cxn ang="0">
                <a:pos x="79" y="271"/>
              </a:cxn>
              <a:cxn ang="0">
                <a:pos x="92" y="254"/>
              </a:cxn>
              <a:cxn ang="0">
                <a:pos x="101" y="211"/>
              </a:cxn>
              <a:cxn ang="0">
                <a:pos x="106" y="149"/>
              </a:cxn>
              <a:cxn ang="0">
                <a:pos x="107" y="88"/>
              </a:cxn>
              <a:cxn ang="0">
                <a:pos x="103" y="42"/>
              </a:cxn>
              <a:cxn ang="0">
                <a:pos x="92" y="17"/>
              </a:cxn>
              <a:cxn ang="0">
                <a:pos x="80" y="5"/>
              </a:cxn>
              <a:cxn ang="0">
                <a:pos x="71" y="1"/>
              </a:cxn>
              <a:cxn ang="0">
                <a:pos x="59" y="0"/>
              </a:cxn>
              <a:cxn ang="0">
                <a:pos x="38" y="11"/>
              </a:cxn>
              <a:cxn ang="0">
                <a:pos x="20" y="32"/>
              </a:cxn>
              <a:cxn ang="0">
                <a:pos x="15" y="43"/>
              </a:cxn>
              <a:cxn ang="0">
                <a:pos x="7" y="83"/>
              </a:cxn>
              <a:cxn ang="0">
                <a:pos x="0" y="153"/>
              </a:cxn>
              <a:cxn ang="0">
                <a:pos x="1" y="156"/>
              </a:cxn>
              <a:cxn ang="0">
                <a:pos x="7" y="156"/>
              </a:cxn>
              <a:cxn ang="0">
                <a:pos x="9" y="153"/>
              </a:cxn>
            </a:cxnLst>
            <a:rect l="0" t="0" r="r" b="b"/>
            <a:pathLst>
              <a:path w="107" h="278">
                <a:moveTo>
                  <a:pt x="9" y="153"/>
                </a:moveTo>
                <a:lnTo>
                  <a:pt x="9" y="153"/>
                </a:lnTo>
                <a:lnTo>
                  <a:pt x="11" y="124"/>
                </a:lnTo>
                <a:lnTo>
                  <a:pt x="13" y="94"/>
                </a:lnTo>
                <a:lnTo>
                  <a:pt x="15" y="79"/>
                </a:lnTo>
                <a:lnTo>
                  <a:pt x="18" y="63"/>
                </a:lnTo>
                <a:lnTo>
                  <a:pt x="22" y="49"/>
                </a:lnTo>
                <a:lnTo>
                  <a:pt x="28" y="36"/>
                </a:lnTo>
                <a:lnTo>
                  <a:pt x="28" y="36"/>
                </a:lnTo>
                <a:lnTo>
                  <a:pt x="34" y="26"/>
                </a:lnTo>
                <a:lnTo>
                  <a:pt x="38" y="22"/>
                </a:lnTo>
                <a:lnTo>
                  <a:pt x="43" y="18"/>
                </a:lnTo>
                <a:lnTo>
                  <a:pt x="49" y="14"/>
                </a:lnTo>
                <a:lnTo>
                  <a:pt x="54" y="11"/>
                </a:lnTo>
                <a:lnTo>
                  <a:pt x="59" y="10"/>
                </a:lnTo>
                <a:lnTo>
                  <a:pt x="65" y="9"/>
                </a:lnTo>
                <a:lnTo>
                  <a:pt x="65" y="9"/>
                </a:lnTo>
                <a:lnTo>
                  <a:pt x="69" y="9"/>
                </a:lnTo>
                <a:lnTo>
                  <a:pt x="72" y="10"/>
                </a:lnTo>
                <a:lnTo>
                  <a:pt x="78" y="13"/>
                </a:lnTo>
                <a:lnTo>
                  <a:pt x="83" y="18"/>
                </a:lnTo>
                <a:lnTo>
                  <a:pt x="87" y="24"/>
                </a:lnTo>
                <a:lnTo>
                  <a:pt x="90" y="31"/>
                </a:lnTo>
                <a:lnTo>
                  <a:pt x="93" y="38"/>
                </a:lnTo>
                <a:lnTo>
                  <a:pt x="96" y="51"/>
                </a:lnTo>
                <a:lnTo>
                  <a:pt x="96" y="51"/>
                </a:lnTo>
                <a:lnTo>
                  <a:pt x="97" y="63"/>
                </a:lnTo>
                <a:lnTo>
                  <a:pt x="98" y="76"/>
                </a:lnTo>
                <a:lnTo>
                  <a:pt x="99" y="103"/>
                </a:lnTo>
                <a:lnTo>
                  <a:pt x="98" y="130"/>
                </a:lnTo>
                <a:lnTo>
                  <a:pt x="96" y="155"/>
                </a:lnTo>
                <a:lnTo>
                  <a:pt x="96" y="155"/>
                </a:lnTo>
                <a:lnTo>
                  <a:pt x="94" y="183"/>
                </a:lnTo>
                <a:lnTo>
                  <a:pt x="92" y="211"/>
                </a:lnTo>
                <a:lnTo>
                  <a:pt x="92" y="211"/>
                </a:lnTo>
                <a:lnTo>
                  <a:pt x="90" y="225"/>
                </a:lnTo>
                <a:lnTo>
                  <a:pt x="89" y="233"/>
                </a:lnTo>
                <a:lnTo>
                  <a:pt x="87" y="241"/>
                </a:lnTo>
                <a:lnTo>
                  <a:pt x="85" y="249"/>
                </a:lnTo>
                <a:lnTo>
                  <a:pt x="81" y="255"/>
                </a:lnTo>
                <a:lnTo>
                  <a:pt x="77" y="261"/>
                </a:lnTo>
                <a:lnTo>
                  <a:pt x="71" y="266"/>
                </a:lnTo>
                <a:lnTo>
                  <a:pt x="71" y="266"/>
                </a:lnTo>
                <a:lnTo>
                  <a:pt x="67" y="268"/>
                </a:lnTo>
                <a:lnTo>
                  <a:pt x="63" y="269"/>
                </a:lnTo>
                <a:lnTo>
                  <a:pt x="60" y="270"/>
                </a:lnTo>
                <a:lnTo>
                  <a:pt x="57" y="269"/>
                </a:lnTo>
                <a:lnTo>
                  <a:pt x="54" y="268"/>
                </a:lnTo>
                <a:lnTo>
                  <a:pt x="52" y="266"/>
                </a:lnTo>
                <a:lnTo>
                  <a:pt x="48" y="261"/>
                </a:lnTo>
                <a:lnTo>
                  <a:pt x="45" y="254"/>
                </a:lnTo>
                <a:lnTo>
                  <a:pt x="42" y="247"/>
                </a:lnTo>
                <a:lnTo>
                  <a:pt x="40" y="233"/>
                </a:lnTo>
                <a:lnTo>
                  <a:pt x="40" y="233"/>
                </a:lnTo>
                <a:lnTo>
                  <a:pt x="37" y="206"/>
                </a:lnTo>
                <a:lnTo>
                  <a:pt x="35" y="179"/>
                </a:lnTo>
                <a:lnTo>
                  <a:pt x="35" y="179"/>
                </a:lnTo>
                <a:lnTo>
                  <a:pt x="35" y="161"/>
                </a:lnTo>
                <a:lnTo>
                  <a:pt x="35" y="141"/>
                </a:lnTo>
                <a:lnTo>
                  <a:pt x="37" y="123"/>
                </a:lnTo>
                <a:lnTo>
                  <a:pt x="41" y="105"/>
                </a:lnTo>
                <a:lnTo>
                  <a:pt x="41" y="105"/>
                </a:lnTo>
                <a:lnTo>
                  <a:pt x="42" y="98"/>
                </a:lnTo>
                <a:lnTo>
                  <a:pt x="46" y="92"/>
                </a:lnTo>
                <a:lnTo>
                  <a:pt x="46" y="92"/>
                </a:lnTo>
                <a:lnTo>
                  <a:pt x="48" y="90"/>
                </a:lnTo>
                <a:lnTo>
                  <a:pt x="50" y="88"/>
                </a:lnTo>
                <a:lnTo>
                  <a:pt x="52" y="87"/>
                </a:lnTo>
                <a:lnTo>
                  <a:pt x="54" y="87"/>
                </a:lnTo>
                <a:lnTo>
                  <a:pt x="59" y="88"/>
                </a:lnTo>
                <a:lnTo>
                  <a:pt x="63" y="91"/>
                </a:lnTo>
                <a:lnTo>
                  <a:pt x="67" y="95"/>
                </a:lnTo>
                <a:lnTo>
                  <a:pt x="70" y="99"/>
                </a:lnTo>
                <a:lnTo>
                  <a:pt x="73" y="103"/>
                </a:lnTo>
                <a:lnTo>
                  <a:pt x="74" y="107"/>
                </a:lnTo>
                <a:lnTo>
                  <a:pt x="74" y="107"/>
                </a:lnTo>
                <a:lnTo>
                  <a:pt x="74" y="120"/>
                </a:lnTo>
                <a:lnTo>
                  <a:pt x="74" y="132"/>
                </a:lnTo>
                <a:lnTo>
                  <a:pt x="74" y="132"/>
                </a:lnTo>
                <a:lnTo>
                  <a:pt x="73" y="150"/>
                </a:lnTo>
                <a:lnTo>
                  <a:pt x="72" y="169"/>
                </a:lnTo>
                <a:lnTo>
                  <a:pt x="70" y="186"/>
                </a:lnTo>
                <a:lnTo>
                  <a:pt x="67" y="204"/>
                </a:lnTo>
                <a:lnTo>
                  <a:pt x="67" y="204"/>
                </a:lnTo>
                <a:lnTo>
                  <a:pt x="66" y="205"/>
                </a:lnTo>
                <a:lnTo>
                  <a:pt x="67" y="207"/>
                </a:lnTo>
                <a:lnTo>
                  <a:pt x="70" y="209"/>
                </a:lnTo>
                <a:lnTo>
                  <a:pt x="73" y="209"/>
                </a:lnTo>
                <a:lnTo>
                  <a:pt x="74" y="208"/>
                </a:lnTo>
                <a:lnTo>
                  <a:pt x="75" y="206"/>
                </a:lnTo>
                <a:lnTo>
                  <a:pt x="75" y="206"/>
                </a:lnTo>
                <a:lnTo>
                  <a:pt x="79" y="188"/>
                </a:lnTo>
                <a:lnTo>
                  <a:pt x="81" y="170"/>
                </a:lnTo>
                <a:lnTo>
                  <a:pt x="82" y="132"/>
                </a:lnTo>
                <a:lnTo>
                  <a:pt x="82" y="132"/>
                </a:lnTo>
                <a:lnTo>
                  <a:pt x="83" y="117"/>
                </a:lnTo>
                <a:lnTo>
                  <a:pt x="82" y="110"/>
                </a:lnTo>
                <a:lnTo>
                  <a:pt x="81" y="102"/>
                </a:lnTo>
                <a:lnTo>
                  <a:pt x="79" y="95"/>
                </a:lnTo>
                <a:lnTo>
                  <a:pt x="75" y="89"/>
                </a:lnTo>
                <a:lnTo>
                  <a:pt x="70" y="84"/>
                </a:lnTo>
                <a:lnTo>
                  <a:pt x="67" y="82"/>
                </a:lnTo>
                <a:lnTo>
                  <a:pt x="63" y="81"/>
                </a:lnTo>
                <a:lnTo>
                  <a:pt x="63" y="81"/>
                </a:lnTo>
                <a:lnTo>
                  <a:pt x="58" y="80"/>
                </a:lnTo>
                <a:lnTo>
                  <a:pt x="54" y="79"/>
                </a:lnTo>
                <a:lnTo>
                  <a:pt x="50" y="80"/>
                </a:lnTo>
                <a:lnTo>
                  <a:pt x="47" y="81"/>
                </a:lnTo>
                <a:lnTo>
                  <a:pt x="43" y="83"/>
                </a:lnTo>
                <a:lnTo>
                  <a:pt x="40" y="85"/>
                </a:lnTo>
                <a:lnTo>
                  <a:pt x="36" y="91"/>
                </a:lnTo>
                <a:lnTo>
                  <a:pt x="33" y="99"/>
                </a:lnTo>
                <a:lnTo>
                  <a:pt x="31" y="106"/>
                </a:lnTo>
                <a:lnTo>
                  <a:pt x="29" y="122"/>
                </a:lnTo>
                <a:lnTo>
                  <a:pt x="29" y="122"/>
                </a:lnTo>
                <a:lnTo>
                  <a:pt x="26" y="146"/>
                </a:lnTo>
                <a:lnTo>
                  <a:pt x="26" y="170"/>
                </a:lnTo>
                <a:lnTo>
                  <a:pt x="27" y="194"/>
                </a:lnTo>
                <a:lnTo>
                  <a:pt x="30" y="218"/>
                </a:lnTo>
                <a:lnTo>
                  <a:pt x="30" y="218"/>
                </a:lnTo>
                <a:lnTo>
                  <a:pt x="31" y="235"/>
                </a:lnTo>
                <a:lnTo>
                  <a:pt x="32" y="245"/>
                </a:lnTo>
                <a:lnTo>
                  <a:pt x="34" y="255"/>
                </a:lnTo>
                <a:lnTo>
                  <a:pt x="38" y="264"/>
                </a:lnTo>
                <a:lnTo>
                  <a:pt x="40" y="268"/>
                </a:lnTo>
                <a:lnTo>
                  <a:pt x="42" y="271"/>
                </a:lnTo>
                <a:lnTo>
                  <a:pt x="46" y="274"/>
                </a:lnTo>
                <a:lnTo>
                  <a:pt x="50" y="276"/>
                </a:lnTo>
                <a:lnTo>
                  <a:pt x="54" y="277"/>
                </a:lnTo>
                <a:lnTo>
                  <a:pt x="59" y="278"/>
                </a:lnTo>
                <a:lnTo>
                  <a:pt x="59" y="278"/>
                </a:lnTo>
                <a:lnTo>
                  <a:pt x="65" y="277"/>
                </a:lnTo>
                <a:lnTo>
                  <a:pt x="70" y="276"/>
                </a:lnTo>
                <a:lnTo>
                  <a:pt x="75" y="274"/>
                </a:lnTo>
                <a:lnTo>
                  <a:pt x="79" y="271"/>
                </a:lnTo>
                <a:lnTo>
                  <a:pt x="83" y="267"/>
                </a:lnTo>
                <a:lnTo>
                  <a:pt x="86" y="264"/>
                </a:lnTo>
                <a:lnTo>
                  <a:pt x="92" y="254"/>
                </a:lnTo>
                <a:lnTo>
                  <a:pt x="95" y="244"/>
                </a:lnTo>
                <a:lnTo>
                  <a:pt x="98" y="232"/>
                </a:lnTo>
                <a:lnTo>
                  <a:pt x="101" y="211"/>
                </a:lnTo>
                <a:lnTo>
                  <a:pt x="101" y="211"/>
                </a:lnTo>
                <a:lnTo>
                  <a:pt x="104" y="180"/>
                </a:lnTo>
                <a:lnTo>
                  <a:pt x="106" y="149"/>
                </a:lnTo>
                <a:lnTo>
                  <a:pt x="107" y="118"/>
                </a:lnTo>
                <a:lnTo>
                  <a:pt x="107" y="88"/>
                </a:lnTo>
                <a:lnTo>
                  <a:pt x="107" y="88"/>
                </a:lnTo>
                <a:lnTo>
                  <a:pt x="106" y="64"/>
                </a:lnTo>
                <a:lnTo>
                  <a:pt x="105" y="53"/>
                </a:lnTo>
                <a:lnTo>
                  <a:pt x="103" y="42"/>
                </a:lnTo>
                <a:lnTo>
                  <a:pt x="100" y="31"/>
                </a:lnTo>
                <a:lnTo>
                  <a:pt x="95" y="21"/>
                </a:lnTo>
                <a:lnTo>
                  <a:pt x="92" y="17"/>
                </a:lnTo>
                <a:lnTo>
                  <a:pt x="89" y="12"/>
                </a:lnTo>
                <a:lnTo>
                  <a:pt x="85" y="8"/>
                </a:lnTo>
                <a:lnTo>
                  <a:pt x="80" y="5"/>
                </a:lnTo>
                <a:lnTo>
                  <a:pt x="80" y="5"/>
                </a:lnTo>
                <a:lnTo>
                  <a:pt x="76" y="2"/>
                </a:lnTo>
                <a:lnTo>
                  <a:pt x="71" y="1"/>
                </a:lnTo>
                <a:lnTo>
                  <a:pt x="67" y="0"/>
                </a:lnTo>
                <a:lnTo>
                  <a:pt x="63" y="0"/>
                </a:lnTo>
                <a:lnTo>
                  <a:pt x="59" y="0"/>
                </a:lnTo>
                <a:lnTo>
                  <a:pt x="54" y="2"/>
                </a:lnTo>
                <a:lnTo>
                  <a:pt x="46" y="6"/>
                </a:lnTo>
                <a:lnTo>
                  <a:pt x="38" y="11"/>
                </a:lnTo>
                <a:lnTo>
                  <a:pt x="31" y="18"/>
                </a:lnTo>
                <a:lnTo>
                  <a:pt x="25" y="25"/>
                </a:lnTo>
                <a:lnTo>
                  <a:pt x="20" y="32"/>
                </a:lnTo>
                <a:lnTo>
                  <a:pt x="20" y="32"/>
                </a:lnTo>
                <a:lnTo>
                  <a:pt x="17" y="37"/>
                </a:lnTo>
                <a:lnTo>
                  <a:pt x="15" y="43"/>
                </a:lnTo>
                <a:lnTo>
                  <a:pt x="11" y="56"/>
                </a:lnTo>
                <a:lnTo>
                  <a:pt x="9" y="69"/>
                </a:lnTo>
                <a:lnTo>
                  <a:pt x="7" y="83"/>
                </a:lnTo>
                <a:lnTo>
                  <a:pt x="7" y="83"/>
                </a:lnTo>
                <a:lnTo>
                  <a:pt x="3" y="118"/>
                </a:lnTo>
                <a:lnTo>
                  <a:pt x="0" y="153"/>
                </a:lnTo>
                <a:lnTo>
                  <a:pt x="0" y="153"/>
                </a:lnTo>
                <a:lnTo>
                  <a:pt x="0" y="155"/>
                </a:lnTo>
                <a:lnTo>
                  <a:pt x="1" y="156"/>
                </a:lnTo>
                <a:lnTo>
                  <a:pt x="2" y="157"/>
                </a:lnTo>
                <a:lnTo>
                  <a:pt x="4" y="157"/>
                </a:lnTo>
                <a:lnTo>
                  <a:pt x="7" y="156"/>
                </a:lnTo>
                <a:lnTo>
                  <a:pt x="8" y="155"/>
                </a:lnTo>
                <a:lnTo>
                  <a:pt x="9" y="153"/>
                </a:lnTo>
                <a:lnTo>
                  <a:pt x="9" y="15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4" name="Freeform 2519"/>
          <p:cNvSpPr>
            <a:spLocks noEditPoints="1"/>
          </p:cNvSpPr>
          <p:nvPr/>
        </p:nvSpPr>
        <p:spPr bwMode="auto">
          <a:xfrm>
            <a:off x="626242" y="4243629"/>
            <a:ext cx="560388" cy="1065213"/>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5" name="Freeform 2520"/>
          <p:cNvSpPr/>
          <p:nvPr/>
        </p:nvSpPr>
        <p:spPr bwMode="auto">
          <a:xfrm>
            <a:off x="927871" y="5088181"/>
            <a:ext cx="79375" cy="34925"/>
          </a:xfrm>
          <a:custGeom>
            <a:avLst/>
            <a:gdLst/>
            <a:ahLst/>
            <a:cxnLst>
              <a:cxn ang="0">
                <a:pos x="5" y="22"/>
              </a:cxn>
              <a:cxn ang="0">
                <a:pos x="5" y="22"/>
              </a:cxn>
              <a:cxn ang="0">
                <a:pos x="48" y="8"/>
              </a:cxn>
              <a:cxn ang="0">
                <a:pos x="48" y="8"/>
              </a:cxn>
              <a:cxn ang="0">
                <a:pos x="50" y="7"/>
              </a:cxn>
              <a:cxn ang="0">
                <a:pos x="50" y="6"/>
              </a:cxn>
              <a:cxn ang="0">
                <a:pos x="50" y="3"/>
              </a:cxn>
              <a:cxn ang="0">
                <a:pos x="48" y="0"/>
              </a:cxn>
              <a:cxn ang="0">
                <a:pos x="47" y="0"/>
              </a:cxn>
              <a:cxn ang="0">
                <a:pos x="45" y="0"/>
              </a:cxn>
              <a:cxn ang="0">
                <a:pos x="45" y="0"/>
              </a:cxn>
              <a:cxn ang="0">
                <a:pos x="2" y="14"/>
              </a:cxn>
              <a:cxn ang="0">
                <a:pos x="2" y="14"/>
              </a:cxn>
              <a:cxn ang="0">
                <a:pos x="1" y="15"/>
              </a:cxn>
              <a:cxn ang="0">
                <a:pos x="0" y="16"/>
              </a:cxn>
              <a:cxn ang="0">
                <a:pos x="0" y="19"/>
              </a:cxn>
              <a:cxn ang="0">
                <a:pos x="2" y="22"/>
              </a:cxn>
              <a:cxn ang="0">
                <a:pos x="3" y="22"/>
              </a:cxn>
              <a:cxn ang="0">
                <a:pos x="5" y="22"/>
              </a:cxn>
              <a:cxn ang="0">
                <a:pos x="5" y="22"/>
              </a:cxn>
            </a:cxnLst>
            <a:rect l="0" t="0" r="r" b="b"/>
            <a:pathLst>
              <a:path w="50" h="22">
                <a:moveTo>
                  <a:pt x="5" y="22"/>
                </a:moveTo>
                <a:lnTo>
                  <a:pt x="5" y="22"/>
                </a:lnTo>
                <a:lnTo>
                  <a:pt x="48" y="8"/>
                </a:lnTo>
                <a:lnTo>
                  <a:pt x="48" y="8"/>
                </a:lnTo>
                <a:lnTo>
                  <a:pt x="50" y="7"/>
                </a:lnTo>
                <a:lnTo>
                  <a:pt x="50" y="6"/>
                </a:lnTo>
                <a:lnTo>
                  <a:pt x="50" y="3"/>
                </a:lnTo>
                <a:lnTo>
                  <a:pt x="48" y="0"/>
                </a:lnTo>
                <a:lnTo>
                  <a:pt x="47" y="0"/>
                </a:lnTo>
                <a:lnTo>
                  <a:pt x="45" y="0"/>
                </a:lnTo>
                <a:lnTo>
                  <a:pt x="45" y="0"/>
                </a:lnTo>
                <a:lnTo>
                  <a:pt x="2" y="14"/>
                </a:lnTo>
                <a:lnTo>
                  <a:pt x="2" y="14"/>
                </a:lnTo>
                <a:lnTo>
                  <a:pt x="1" y="15"/>
                </a:lnTo>
                <a:lnTo>
                  <a:pt x="0" y="16"/>
                </a:lnTo>
                <a:lnTo>
                  <a:pt x="0" y="19"/>
                </a:lnTo>
                <a:lnTo>
                  <a:pt x="2" y="22"/>
                </a:lnTo>
                <a:lnTo>
                  <a:pt x="3" y="22"/>
                </a:lnTo>
                <a:lnTo>
                  <a:pt x="5" y="22"/>
                </a:lnTo>
                <a:lnTo>
                  <a:pt x="5" y="2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6" name="Freeform 2521"/>
          <p:cNvSpPr>
            <a:spLocks noEditPoints="1"/>
          </p:cNvSpPr>
          <p:nvPr/>
        </p:nvSpPr>
        <p:spPr bwMode="auto">
          <a:xfrm>
            <a:off x="716734" y="3718167"/>
            <a:ext cx="638175" cy="436563"/>
          </a:xfrm>
          <a:custGeom>
            <a:avLst/>
            <a:gdLst/>
            <a:ahLst/>
            <a:cxnLst>
              <a:cxn ang="0">
                <a:pos x="203" y="272"/>
              </a:cxn>
              <a:cxn ang="0">
                <a:pos x="397" y="275"/>
              </a:cxn>
              <a:cxn ang="0">
                <a:pos x="399" y="274"/>
              </a:cxn>
              <a:cxn ang="0">
                <a:pos x="400" y="271"/>
              </a:cxn>
              <a:cxn ang="0">
                <a:pos x="399" y="151"/>
              </a:cxn>
              <a:cxn ang="0">
                <a:pos x="401" y="75"/>
              </a:cxn>
              <a:cxn ang="0">
                <a:pos x="400" y="8"/>
              </a:cxn>
              <a:cxn ang="0">
                <a:pos x="397" y="3"/>
              </a:cxn>
              <a:cxn ang="0">
                <a:pos x="348" y="6"/>
              </a:cxn>
              <a:cxn ang="0">
                <a:pos x="249" y="4"/>
              </a:cxn>
              <a:cxn ang="0">
                <a:pos x="99" y="0"/>
              </a:cxn>
              <a:cxn ang="0">
                <a:pos x="17" y="2"/>
              </a:cxn>
              <a:cxn ang="0">
                <a:pos x="2" y="3"/>
              </a:cxn>
              <a:cxn ang="0">
                <a:pos x="0" y="13"/>
              </a:cxn>
              <a:cxn ang="0">
                <a:pos x="3" y="103"/>
              </a:cxn>
              <a:cxn ang="0">
                <a:pos x="13" y="259"/>
              </a:cxn>
              <a:cxn ang="0">
                <a:pos x="17" y="263"/>
              </a:cxn>
              <a:cxn ang="0">
                <a:pos x="20" y="264"/>
              </a:cxn>
              <a:cxn ang="0">
                <a:pos x="108" y="269"/>
              </a:cxn>
              <a:cxn ang="0">
                <a:pos x="36" y="256"/>
              </a:cxn>
              <a:cxn ang="0">
                <a:pos x="86" y="215"/>
              </a:cxn>
              <a:cxn ang="0">
                <a:pos x="146" y="162"/>
              </a:cxn>
              <a:cxn ang="0">
                <a:pos x="164" y="141"/>
              </a:cxn>
              <a:cxn ang="0">
                <a:pos x="203" y="174"/>
              </a:cxn>
              <a:cxn ang="0">
                <a:pos x="210" y="173"/>
              </a:cxn>
              <a:cxn ang="0">
                <a:pos x="214" y="171"/>
              </a:cxn>
              <a:cxn ang="0">
                <a:pos x="242" y="145"/>
              </a:cxn>
              <a:cxn ang="0">
                <a:pos x="292" y="163"/>
              </a:cxn>
              <a:cxn ang="0">
                <a:pos x="388" y="266"/>
              </a:cxn>
              <a:cxn ang="0">
                <a:pos x="209" y="264"/>
              </a:cxn>
              <a:cxn ang="0">
                <a:pos x="392" y="81"/>
              </a:cxn>
              <a:cxn ang="0">
                <a:pos x="390" y="203"/>
              </a:cxn>
              <a:cxn ang="0">
                <a:pos x="330" y="189"/>
              </a:cxn>
              <a:cxn ang="0">
                <a:pos x="263" y="126"/>
              </a:cxn>
              <a:cxn ang="0">
                <a:pos x="393" y="20"/>
              </a:cxn>
              <a:cxn ang="0">
                <a:pos x="392" y="81"/>
              </a:cxn>
              <a:cxn ang="0">
                <a:pos x="199" y="12"/>
              </a:cxn>
              <a:cxn ang="0">
                <a:pos x="305" y="14"/>
              </a:cxn>
              <a:cxn ang="0">
                <a:pos x="390" y="12"/>
              </a:cxn>
              <a:cxn ang="0">
                <a:pos x="238" y="137"/>
              </a:cxn>
              <a:cxn ang="0">
                <a:pos x="207" y="165"/>
              </a:cxn>
              <a:cxn ang="0">
                <a:pos x="179" y="143"/>
              </a:cxn>
              <a:cxn ang="0">
                <a:pos x="97" y="71"/>
              </a:cxn>
              <a:cxn ang="0">
                <a:pos x="58" y="9"/>
              </a:cxn>
              <a:cxn ang="0">
                <a:pos x="12" y="106"/>
              </a:cxn>
              <a:cxn ang="0">
                <a:pos x="8" y="29"/>
              </a:cxn>
              <a:cxn ang="0">
                <a:pos x="91" y="77"/>
              </a:cxn>
              <a:cxn ang="0">
                <a:pos x="158" y="135"/>
              </a:cxn>
              <a:cxn ang="0">
                <a:pos x="149" y="146"/>
              </a:cxn>
              <a:cxn ang="0">
                <a:pos x="82" y="206"/>
              </a:cxn>
              <a:cxn ang="0">
                <a:pos x="25" y="255"/>
              </a:cxn>
              <a:cxn ang="0">
                <a:pos x="18" y="218"/>
              </a:cxn>
            </a:cxnLst>
            <a:rect l="0" t="0" r="r" b="b"/>
            <a:pathLst>
              <a:path w="402" h="275">
                <a:moveTo>
                  <a:pt x="108" y="269"/>
                </a:moveTo>
                <a:lnTo>
                  <a:pt x="108" y="269"/>
                </a:lnTo>
                <a:lnTo>
                  <a:pt x="203" y="272"/>
                </a:lnTo>
                <a:lnTo>
                  <a:pt x="203" y="272"/>
                </a:lnTo>
                <a:lnTo>
                  <a:pt x="299" y="274"/>
                </a:lnTo>
                <a:lnTo>
                  <a:pt x="395" y="275"/>
                </a:lnTo>
                <a:lnTo>
                  <a:pt x="395" y="275"/>
                </a:lnTo>
                <a:lnTo>
                  <a:pt x="397" y="275"/>
                </a:lnTo>
                <a:lnTo>
                  <a:pt x="398" y="274"/>
                </a:lnTo>
                <a:lnTo>
                  <a:pt x="398" y="274"/>
                </a:lnTo>
                <a:lnTo>
                  <a:pt x="399" y="274"/>
                </a:lnTo>
                <a:lnTo>
                  <a:pt x="399" y="274"/>
                </a:lnTo>
                <a:lnTo>
                  <a:pt x="399" y="274"/>
                </a:lnTo>
                <a:lnTo>
                  <a:pt x="399" y="274"/>
                </a:lnTo>
                <a:lnTo>
                  <a:pt x="399" y="273"/>
                </a:lnTo>
                <a:lnTo>
                  <a:pt x="400" y="271"/>
                </a:lnTo>
                <a:lnTo>
                  <a:pt x="400" y="271"/>
                </a:lnTo>
                <a:lnTo>
                  <a:pt x="399" y="212"/>
                </a:lnTo>
                <a:lnTo>
                  <a:pt x="399" y="181"/>
                </a:lnTo>
                <a:lnTo>
                  <a:pt x="399" y="151"/>
                </a:lnTo>
                <a:lnTo>
                  <a:pt x="399" y="151"/>
                </a:lnTo>
                <a:lnTo>
                  <a:pt x="400" y="113"/>
                </a:lnTo>
                <a:lnTo>
                  <a:pt x="401" y="75"/>
                </a:lnTo>
                <a:lnTo>
                  <a:pt x="401" y="75"/>
                </a:lnTo>
                <a:lnTo>
                  <a:pt x="402" y="59"/>
                </a:lnTo>
                <a:lnTo>
                  <a:pt x="402" y="41"/>
                </a:lnTo>
                <a:lnTo>
                  <a:pt x="402" y="24"/>
                </a:lnTo>
                <a:lnTo>
                  <a:pt x="400" y="8"/>
                </a:lnTo>
                <a:lnTo>
                  <a:pt x="400" y="8"/>
                </a:lnTo>
                <a:lnTo>
                  <a:pt x="399" y="6"/>
                </a:lnTo>
                <a:lnTo>
                  <a:pt x="398" y="4"/>
                </a:lnTo>
                <a:lnTo>
                  <a:pt x="397" y="3"/>
                </a:lnTo>
                <a:lnTo>
                  <a:pt x="394" y="2"/>
                </a:lnTo>
                <a:lnTo>
                  <a:pt x="394" y="2"/>
                </a:lnTo>
                <a:lnTo>
                  <a:pt x="371" y="5"/>
                </a:lnTo>
                <a:lnTo>
                  <a:pt x="348" y="6"/>
                </a:lnTo>
                <a:lnTo>
                  <a:pt x="323" y="6"/>
                </a:lnTo>
                <a:lnTo>
                  <a:pt x="300" y="5"/>
                </a:lnTo>
                <a:lnTo>
                  <a:pt x="300" y="5"/>
                </a:lnTo>
                <a:lnTo>
                  <a:pt x="249" y="4"/>
                </a:lnTo>
                <a:lnTo>
                  <a:pt x="199" y="3"/>
                </a:lnTo>
                <a:lnTo>
                  <a:pt x="199" y="3"/>
                </a:lnTo>
                <a:lnTo>
                  <a:pt x="99" y="0"/>
                </a:lnTo>
                <a:lnTo>
                  <a:pt x="99" y="0"/>
                </a:lnTo>
                <a:lnTo>
                  <a:pt x="76" y="0"/>
                </a:lnTo>
                <a:lnTo>
                  <a:pt x="53" y="1"/>
                </a:lnTo>
                <a:lnTo>
                  <a:pt x="30" y="2"/>
                </a:lnTo>
                <a:lnTo>
                  <a:pt x="17" y="2"/>
                </a:lnTo>
                <a:lnTo>
                  <a:pt x="6" y="1"/>
                </a:lnTo>
                <a:lnTo>
                  <a:pt x="6" y="1"/>
                </a:lnTo>
                <a:lnTo>
                  <a:pt x="3" y="1"/>
                </a:lnTo>
                <a:lnTo>
                  <a:pt x="2" y="3"/>
                </a:lnTo>
                <a:lnTo>
                  <a:pt x="2" y="3"/>
                </a:lnTo>
                <a:lnTo>
                  <a:pt x="2" y="4"/>
                </a:lnTo>
                <a:lnTo>
                  <a:pt x="2" y="4"/>
                </a:lnTo>
                <a:lnTo>
                  <a:pt x="0" y="13"/>
                </a:lnTo>
                <a:lnTo>
                  <a:pt x="0" y="22"/>
                </a:lnTo>
                <a:lnTo>
                  <a:pt x="0" y="41"/>
                </a:lnTo>
                <a:lnTo>
                  <a:pt x="0" y="41"/>
                </a:lnTo>
                <a:lnTo>
                  <a:pt x="3" y="103"/>
                </a:lnTo>
                <a:lnTo>
                  <a:pt x="3" y="103"/>
                </a:lnTo>
                <a:lnTo>
                  <a:pt x="7" y="181"/>
                </a:lnTo>
                <a:lnTo>
                  <a:pt x="9" y="221"/>
                </a:lnTo>
                <a:lnTo>
                  <a:pt x="13" y="259"/>
                </a:lnTo>
                <a:lnTo>
                  <a:pt x="13" y="259"/>
                </a:lnTo>
                <a:lnTo>
                  <a:pt x="14" y="261"/>
                </a:lnTo>
                <a:lnTo>
                  <a:pt x="15" y="263"/>
                </a:lnTo>
                <a:lnTo>
                  <a:pt x="17" y="263"/>
                </a:lnTo>
                <a:lnTo>
                  <a:pt x="19" y="263"/>
                </a:lnTo>
                <a:lnTo>
                  <a:pt x="19" y="263"/>
                </a:lnTo>
                <a:lnTo>
                  <a:pt x="20" y="264"/>
                </a:lnTo>
                <a:lnTo>
                  <a:pt x="20" y="264"/>
                </a:lnTo>
                <a:lnTo>
                  <a:pt x="42" y="266"/>
                </a:lnTo>
                <a:lnTo>
                  <a:pt x="64" y="267"/>
                </a:lnTo>
                <a:lnTo>
                  <a:pt x="108" y="269"/>
                </a:lnTo>
                <a:lnTo>
                  <a:pt x="108" y="269"/>
                </a:lnTo>
                <a:close/>
                <a:moveTo>
                  <a:pt x="113" y="261"/>
                </a:moveTo>
                <a:lnTo>
                  <a:pt x="113" y="261"/>
                </a:lnTo>
                <a:lnTo>
                  <a:pt x="74" y="259"/>
                </a:lnTo>
                <a:lnTo>
                  <a:pt x="36" y="256"/>
                </a:lnTo>
                <a:lnTo>
                  <a:pt x="36" y="256"/>
                </a:lnTo>
                <a:lnTo>
                  <a:pt x="48" y="245"/>
                </a:lnTo>
                <a:lnTo>
                  <a:pt x="60" y="235"/>
                </a:lnTo>
                <a:lnTo>
                  <a:pt x="86" y="215"/>
                </a:lnTo>
                <a:lnTo>
                  <a:pt x="86" y="215"/>
                </a:lnTo>
                <a:lnTo>
                  <a:pt x="107" y="197"/>
                </a:lnTo>
                <a:lnTo>
                  <a:pt x="127" y="180"/>
                </a:lnTo>
                <a:lnTo>
                  <a:pt x="146" y="162"/>
                </a:lnTo>
                <a:lnTo>
                  <a:pt x="155" y="152"/>
                </a:lnTo>
                <a:lnTo>
                  <a:pt x="163" y="142"/>
                </a:lnTo>
                <a:lnTo>
                  <a:pt x="163" y="142"/>
                </a:lnTo>
                <a:lnTo>
                  <a:pt x="164" y="141"/>
                </a:lnTo>
                <a:lnTo>
                  <a:pt x="164" y="141"/>
                </a:lnTo>
                <a:lnTo>
                  <a:pt x="183" y="158"/>
                </a:lnTo>
                <a:lnTo>
                  <a:pt x="203" y="174"/>
                </a:lnTo>
                <a:lnTo>
                  <a:pt x="203" y="174"/>
                </a:lnTo>
                <a:lnTo>
                  <a:pt x="205" y="175"/>
                </a:lnTo>
                <a:lnTo>
                  <a:pt x="207" y="175"/>
                </a:lnTo>
                <a:lnTo>
                  <a:pt x="209" y="174"/>
                </a:lnTo>
                <a:lnTo>
                  <a:pt x="210" y="173"/>
                </a:lnTo>
                <a:lnTo>
                  <a:pt x="210" y="173"/>
                </a:lnTo>
                <a:lnTo>
                  <a:pt x="212" y="172"/>
                </a:lnTo>
                <a:lnTo>
                  <a:pt x="214" y="171"/>
                </a:lnTo>
                <a:lnTo>
                  <a:pt x="214" y="171"/>
                </a:lnTo>
                <a:lnTo>
                  <a:pt x="220" y="164"/>
                </a:lnTo>
                <a:lnTo>
                  <a:pt x="227" y="158"/>
                </a:lnTo>
                <a:lnTo>
                  <a:pt x="242" y="145"/>
                </a:lnTo>
                <a:lnTo>
                  <a:pt x="242" y="145"/>
                </a:lnTo>
                <a:lnTo>
                  <a:pt x="257" y="133"/>
                </a:lnTo>
                <a:lnTo>
                  <a:pt x="257" y="133"/>
                </a:lnTo>
                <a:lnTo>
                  <a:pt x="275" y="148"/>
                </a:lnTo>
                <a:lnTo>
                  <a:pt x="292" y="163"/>
                </a:lnTo>
                <a:lnTo>
                  <a:pt x="309" y="180"/>
                </a:lnTo>
                <a:lnTo>
                  <a:pt x="325" y="196"/>
                </a:lnTo>
                <a:lnTo>
                  <a:pt x="357" y="232"/>
                </a:lnTo>
                <a:lnTo>
                  <a:pt x="388" y="266"/>
                </a:lnTo>
                <a:lnTo>
                  <a:pt x="388" y="266"/>
                </a:lnTo>
                <a:lnTo>
                  <a:pt x="298" y="266"/>
                </a:lnTo>
                <a:lnTo>
                  <a:pt x="209" y="264"/>
                </a:lnTo>
                <a:lnTo>
                  <a:pt x="209" y="264"/>
                </a:lnTo>
                <a:lnTo>
                  <a:pt x="113" y="261"/>
                </a:lnTo>
                <a:lnTo>
                  <a:pt x="113" y="261"/>
                </a:lnTo>
                <a:close/>
                <a:moveTo>
                  <a:pt x="392" y="81"/>
                </a:moveTo>
                <a:lnTo>
                  <a:pt x="392" y="81"/>
                </a:lnTo>
                <a:lnTo>
                  <a:pt x="391" y="115"/>
                </a:lnTo>
                <a:lnTo>
                  <a:pt x="390" y="151"/>
                </a:lnTo>
                <a:lnTo>
                  <a:pt x="390" y="151"/>
                </a:lnTo>
                <a:lnTo>
                  <a:pt x="390" y="203"/>
                </a:lnTo>
                <a:lnTo>
                  <a:pt x="391" y="257"/>
                </a:lnTo>
                <a:lnTo>
                  <a:pt x="391" y="257"/>
                </a:lnTo>
                <a:lnTo>
                  <a:pt x="361" y="223"/>
                </a:lnTo>
                <a:lnTo>
                  <a:pt x="330" y="189"/>
                </a:lnTo>
                <a:lnTo>
                  <a:pt x="314" y="173"/>
                </a:lnTo>
                <a:lnTo>
                  <a:pt x="298" y="157"/>
                </a:lnTo>
                <a:lnTo>
                  <a:pt x="281" y="142"/>
                </a:lnTo>
                <a:lnTo>
                  <a:pt x="263" y="126"/>
                </a:lnTo>
                <a:lnTo>
                  <a:pt x="263" y="126"/>
                </a:lnTo>
                <a:lnTo>
                  <a:pt x="297" y="99"/>
                </a:lnTo>
                <a:lnTo>
                  <a:pt x="297" y="99"/>
                </a:lnTo>
                <a:lnTo>
                  <a:pt x="393" y="20"/>
                </a:lnTo>
                <a:lnTo>
                  <a:pt x="393" y="20"/>
                </a:lnTo>
                <a:lnTo>
                  <a:pt x="394" y="35"/>
                </a:lnTo>
                <a:lnTo>
                  <a:pt x="393" y="51"/>
                </a:lnTo>
                <a:lnTo>
                  <a:pt x="392" y="81"/>
                </a:lnTo>
                <a:lnTo>
                  <a:pt x="392" y="81"/>
                </a:lnTo>
                <a:close/>
                <a:moveTo>
                  <a:pt x="93" y="8"/>
                </a:moveTo>
                <a:lnTo>
                  <a:pt x="93" y="8"/>
                </a:lnTo>
                <a:lnTo>
                  <a:pt x="199" y="12"/>
                </a:lnTo>
                <a:lnTo>
                  <a:pt x="199" y="12"/>
                </a:lnTo>
                <a:lnTo>
                  <a:pt x="252" y="13"/>
                </a:lnTo>
                <a:lnTo>
                  <a:pt x="305" y="14"/>
                </a:lnTo>
                <a:lnTo>
                  <a:pt x="305" y="14"/>
                </a:lnTo>
                <a:lnTo>
                  <a:pt x="326" y="15"/>
                </a:lnTo>
                <a:lnTo>
                  <a:pt x="348" y="15"/>
                </a:lnTo>
                <a:lnTo>
                  <a:pt x="369" y="14"/>
                </a:lnTo>
                <a:lnTo>
                  <a:pt x="390" y="12"/>
                </a:lnTo>
                <a:lnTo>
                  <a:pt x="390" y="12"/>
                </a:lnTo>
                <a:lnTo>
                  <a:pt x="293" y="91"/>
                </a:lnTo>
                <a:lnTo>
                  <a:pt x="293" y="91"/>
                </a:lnTo>
                <a:lnTo>
                  <a:pt x="238" y="137"/>
                </a:lnTo>
                <a:lnTo>
                  <a:pt x="238" y="137"/>
                </a:lnTo>
                <a:lnTo>
                  <a:pt x="222" y="151"/>
                </a:lnTo>
                <a:lnTo>
                  <a:pt x="214" y="158"/>
                </a:lnTo>
                <a:lnTo>
                  <a:pt x="207" y="165"/>
                </a:lnTo>
                <a:lnTo>
                  <a:pt x="207" y="165"/>
                </a:lnTo>
                <a:lnTo>
                  <a:pt x="207" y="166"/>
                </a:lnTo>
                <a:lnTo>
                  <a:pt x="207" y="166"/>
                </a:lnTo>
                <a:lnTo>
                  <a:pt x="179" y="143"/>
                </a:lnTo>
                <a:lnTo>
                  <a:pt x="152" y="118"/>
                </a:lnTo>
                <a:lnTo>
                  <a:pt x="126" y="94"/>
                </a:lnTo>
                <a:lnTo>
                  <a:pt x="97" y="71"/>
                </a:lnTo>
                <a:lnTo>
                  <a:pt x="97" y="71"/>
                </a:lnTo>
                <a:lnTo>
                  <a:pt x="21" y="10"/>
                </a:lnTo>
                <a:lnTo>
                  <a:pt x="21" y="10"/>
                </a:lnTo>
                <a:lnTo>
                  <a:pt x="40" y="10"/>
                </a:lnTo>
                <a:lnTo>
                  <a:pt x="58" y="9"/>
                </a:lnTo>
                <a:lnTo>
                  <a:pt x="76" y="8"/>
                </a:lnTo>
                <a:lnTo>
                  <a:pt x="93" y="8"/>
                </a:lnTo>
                <a:lnTo>
                  <a:pt x="93" y="8"/>
                </a:lnTo>
                <a:close/>
                <a:moveTo>
                  <a:pt x="12" y="106"/>
                </a:moveTo>
                <a:lnTo>
                  <a:pt x="12" y="106"/>
                </a:lnTo>
                <a:lnTo>
                  <a:pt x="9" y="48"/>
                </a:lnTo>
                <a:lnTo>
                  <a:pt x="9" y="48"/>
                </a:lnTo>
                <a:lnTo>
                  <a:pt x="8" y="29"/>
                </a:lnTo>
                <a:lnTo>
                  <a:pt x="8" y="20"/>
                </a:lnTo>
                <a:lnTo>
                  <a:pt x="9" y="11"/>
                </a:lnTo>
                <a:lnTo>
                  <a:pt x="9" y="11"/>
                </a:lnTo>
                <a:lnTo>
                  <a:pt x="91" y="77"/>
                </a:lnTo>
                <a:lnTo>
                  <a:pt x="91" y="77"/>
                </a:lnTo>
                <a:lnTo>
                  <a:pt x="109" y="91"/>
                </a:lnTo>
                <a:lnTo>
                  <a:pt x="125" y="105"/>
                </a:lnTo>
                <a:lnTo>
                  <a:pt x="158" y="135"/>
                </a:lnTo>
                <a:lnTo>
                  <a:pt x="158" y="135"/>
                </a:lnTo>
                <a:lnTo>
                  <a:pt x="157" y="136"/>
                </a:lnTo>
                <a:lnTo>
                  <a:pt x="157" y="136"/>
                </a:lnTo>
                <a:lnTo>
                  <a:pt x="149" y="146"/>
                </a:lnTo>
                <a:lnTo>
                  <a:pt x="140" y="155"/>
                </a:lnTo>
                <a:lnTo>
                  <a:pt x="122" y="173"/>
                </a:lnTo>
                <a:lnTo>
                  <a:pt x="102" y="190"/>
                </a:lnTo>
                <a:lnTo>
                  <a:pt x="82" y="206"/>
                </a:lnTo>
                <a:lnTo>
                  <a:pt x="82" y="206"/>
                </a:lnTo>
                <a:lnTo>
                  <a:pt x="53" y="230"/>
                </a:lnTo>
                <a:lnTo>
                  <a:pt x="38" y="242"/>
                </a:lnTo>
                <a:lnTo>
                  <a:pt x="25" y="255"/>
                </a:lnTo>
                <a:lnTo>
                  <a:pt x="25" y="255"/>
                </a:lnTo>
                <a:lnTo>
                  <a:pt x="21" y="255"/>
                </a:lnTo>
                <a:lnTo>
                  <a:pt x="21" y="255"/>
                </a:lnTo>
                <a:lnTo>
                  <a:pt x="18" y="218"/>
                </a:lnTo>
                <a:lnTo>
                  <a:pt x="15" y="181"/>
                </a:lnTo>
                <a:lnTo>
                  <a:pt x="12" y="106"/>
                </a:lnTo>
                <a:lnTo>
                  <a:pt x="12" y="1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7" name="Freeform 2528"/>
          <p:cNvSpPr>
            <a:spLocks noEditPoints="1"/>
          </p:cNvSpPr>
          <p:nvPr/>
        </p:nvSpPr>
        <p:spPr bwMode="auto">
          <a:xfrm>
            <a:off x="1751784" y="5597767"/>
            <a:ext cx="569913" cy="534988"/>
          </a:xfrm>
          <a:custGeom>
            <a:avLst/>
            <a:gdLst/>
            <a:ahLst/>
            <a:cxnLst>
              <a:cxn ang="0">
                <a:pos x="337" y="319"/>
              </a:cxn>
              <a:cxn ang="0">
                <a:pos x="260" y="152"/>
              </a:cxn>
              <a:cxn ang="0">
                <a:pos x="213" y="7"/>
              </a:cxn>
              <a:cxn ang="0">
                <a:pos x="93" y="12"/>
              </a:cxn>
              <a:cxn ang="0">
                <a:pos x="23" y="231"/>
              </a:cxn>
              <a:cxn ang="0">
                <a:pos x="73" y="331"/>
              </a:cxn>
              <a:cxn ang="0">
                <a:pos x="67" y="198"/>
              </a:cxn>
              <a:cxn ang="0">
                <a:pos x="54" y="222"/>
              </a:cxn>
              <a:cxn ang="0">
                <a:pos x="259" y="202"/>
              </a:cxn>
              <a:cxn ang="0">
                <a:pos x="227" y="228"/>
              </a:cxn>
              <a:cxn ang="0">
                <a:pos x="236" y="202"/>
              </a:cxn>
              <a:cxn ang="0">
                <a:pos x="116" y="308"/>
              </a:cxn>
              <a:cxn ang="0">
                <a:pos x="183" y="226"/>
              </a:cxn>
              <a:cxn ang="0">
                <a:pos x="74" y="283"/>
              </a:cxn>
              <a:cxn ang="0">
                <a:pos x="148" y="216"/>
              </a:cxn>
              <a:cxn ang="0">
                <a:pos x="78" y="300"/>
              </a:cxn>
              <a:cxn ang="0">
                <a:pos x="146" y="215"/>
              </a:cxn>
              <a:cxn ang="0">
                <a:pos x="106" y="231"/>
              </a:cxn>
              <a:cxn ang="0">
                <a:pos x="49" y="262"/>
              </a:cxn>
              <a:cxn ang="0">
                <a:pos x="37" y="259"/>
              </a:cxn>
              <a:cxn ang="0">
                <a:pos x="15" y="260"/>
              </a:cxn>
              <a:cxn ang="0">
                <a:pos x="23" y="264"/>
              </a:cxn>
              <a:cxn ang="0">
                <a:pos x="114" y="203"/>
              </a:cxn>
              <a:cxn ang="0">
                <a:pos x="43" y="275"/>
              </a:cxn>
              <a:cxn ang="0">
                <a:pos x="22" y="311"/>
              </a:cxn>
              <a:cxn ang="0">
                <a:pos x="34" y="316"/>
              </a:cxn>
              <a:cxn ang="0">
                <a:pos x="142" y="231"/>
              </a:cxn>
              <a:cxn ang="0">
                <a:pos x="61" y="319"/>
              </a:cxn>
              <a:cxn ang="0">
                <a:pos x="77" y="319"/>
              </a:cxn>
              <a:cxn ang="0">
                <a:pos x="200" y="215"/>
              </a:cxn>
              <a:cxn ang="0">
                <a:pos x="119" y="284"/>
              </a:cxn>
              <a:cxn ang="0">
                <a:pos x="125" y="300"/>
              </a:cxn>
              <a:cxn ang="0">
                <a:pos x="193" y="251"/>
              </a:cxn>
              <a:cxn ang="0">
                <a:pos x="138" y="314"/>
              </a:cxn>
              <a:cxn ang="0">
                <a:pos x="179" y="289"/>
              </a:cxn>
              <a:cxn ang="0">
                <a:pos x="254" y="225"/>
              </a:cxn>
              <a:cxn ang="0">
                <a:pos x="150" y="320"/>
              </a:cxn>
              <a:cxn ang="0">
                <a:pos x="280" y="230"/>
              </a:cxn>
              <a:cxn ang="0">
                <a:pos x="258" y="276"/>
              </a:cxn>
              <a:cxn ang="0">
                <a:pos x="318" y="225"/>
              </a:cxn>
              <a:cxn ang="0">
                <a:pos x="238" y="282"/>
              </a:cxn>
              <a:cxn ang="0">
                <a:pos x="309" y="256"/>
              </a:cxn>
              <a:cxn ang="0">
                <a:pos x="323" y="262"/>
              </a:cxn>
              <a:cxn ang="0">
                <a:pos x="249" y="327"/>
              </a:cxn>
              <a:cxn ang="0">
                <a:pos x="340" y="278"/>
              </a:cxn>
              <a:cxn ang="0">
                <a:pos x="275" y="326"/>
              </a:cxn>
              <a:cxn ang="0">
                <a:pos x="303" y="307"/>
              </a:cxn>
              <a:cxn ang="0">
                <a:pos x="323" y="310"/>
              </a:cxn>
              <a:cxn ang="0">
                <a:pos x="347" y="290"/>
              </a:cxn>
              <a:cxn ang="0">
                <a:pos x="348" y="286"/>
              </a:cxn>
              <a:cxn ang="0">
                <a:pos x="315" y="301"/>
              </a:cxn>
              <a:cxn ang="0">
                <a:pos x="300" y="298"/>
              </a:cxn>
              <a:cxn ang="0">
                <a:pos x="298" y="279"/>
              </a:cxn>
              <a:cxn ang="0">
                <a:pos x="323" y="222"/>
              </a:cxn>
              <a:cxn ang="0">
                <a:pos x="311" y="229"/>
              </a:cxn>
              <a:cxn ang="0">
                <a:pos x="254" y="263"/>
              </a:cxn>
              <a:cxn ang="0">
                <a:pos x="208" y="289"/>
              </a:cxn>
              <a:cxn ang="0">
                <a:pos x="116" y="115"/>
              </a:cxn>
              <a:cxn ang="0">
                <a:pos x="191" y="30"/>
              </a:cxn>
              <a:cxn ang="0">
                <a:pos x="275" y="190"/>
              </a:cxn>
              <a:cxn ang="0">
                <a:pos x="164" y="215"/>
              </a:cxn>
              <a:cxn ang="0">
                <a:pos x="112" y="122"/>
              </a:cxn>
              <a:cxn ang="0">
                <a:pos x="38" y="231"/>
              </a:cxn>
            </a:cxnLst>
            <a:rect l="0" t="0" r="r" b="b"/>
            <a:pathLst>
              <a:path w="359" h="337">
                <a:moveTo>
                  <a:pt x="73" y="331"/>
                </a:moveTo>
                <a:lnTo>
                  <a:pt x="73" y="331"/>
                </a:lnTo>
                <a:lnTo>
                  <a:pt x="95" y="330"/>
                </a:lnTo>
                <a:lnTo>
                  <a:pt x="117" y="329"/>
                </a:lnTo>
                <a:lnTo>
                  <a:pt x="117" y="329"/>
                </a:lnTo>
                <a:lnTo>
                  <a:pt x="135" y="329"/>
                </a:lnTo>
                <a:lnTo>
                  <a:pt x="153" y="329"/>
                </a:lnTo>
                <a:lnTo>
                  <a:pt x="189" y="331"/>
                </a:lnTo>
                <a:lnTo>
                  <a:pt x="189" y="331"/>
                </a:lnTo>
                <a:lnTo>
                  <a:pt x="218" y="334"/>
                </a:lnTo>
                <a:lnTo>
                  <a:pt x="248" y="336"/>
                </a:lnTo>
                <a:lnTo>
                  <a:pt x="264" y="337"/>
                </a:lnTo>
                <a:lnTo>
                  <a:pt x="278" y="336"/>
                </a:lnTo>
                <a:lnTo>
                  <a:pt x="293" y="335"/>
                </a:lnTo>
                <a:lnTo>
                  <a:pt x="307" y="333"/>
                </a:lnTo>
                <a:lnTo>
                  <a:pt x="307" y="333"/>
                </a:lnTo>
                <a:lnTo>
                  <a:pt x="318" y="330"/>
                </a:lnTo>
                <a:lnTo>
                  <a:pt x="328" y="326"/>
                </a:lnTo>
                <a:lnTo>
                  <a:pt x="337" y="319"/>
                </a:lnTo>
                <a:lnTo>
                  <a:pt x="346" y="312"/>
                </a:lnTo>
                <a:lnTo>
                  <a:pt x="352" y="304"/>
                </a:lnTo>
                <a:lnTo>
                  <a:pt x="355" y="300"/>
                </a:lnTo>
                <a:lnTo>
                  <a:pt x="357" y="295"/>
                </a:lnTo>
                <a:lnTo>
                  <a:pt x="358" y="290"/>
                </a:lnTo>
                <a:lnTo>
                  <a:pt x="359" y="285"/>
                </a:lnTo>
                <a:lnTo>
                  <a:pt x="359" y="279"/>
                </a:lnTo>
                <a:lnTo>
                  <a:pt x="359" y="273"/>
                </a:lnTo>
                <a:lnTo>
                  <a:pt x="359" y="273"/>
                </a:lnTo>
                <a:lnTo>
                  <a:pt x="356" y="261"/>
                </a:lnTo>
                <a:lnTo>
                  <a:pt x="351" y="249"/>
                </a:lnTo>
                <a:lnTo>
                  <a:pt x="345" y="237"/>
                </a:lnTo>
                <a:lnTo>
                  <a:pt x="337" y="227"/>
                </a:lnTo>
                <a:lnTo>
                  <a:pt x="329" y="216"/>
                </a:lnTo>
                <a:lnTo>
                  <a:pt x="320" y="207"/>
                </a:lnTo>
                <a:lnTo>
                  <a:pt x="302" y="189"/>
                </a:lnTo>
                <a:lnTo>
                  <a:pt x="302" y="189"/>
                </a:lnTo>
                <a:lnTo>
                  <a:pt x="282" y="171"/>
                </a:lnTo>
                <a:lnTo>
                  <a:pt x="260" y="152"/>
                </a:lnTo>
                <a:lnTo>
                  <a:pt x="240" y="135"/>
                </a:lnTo>
                <a:lnTo>
                  <a:pt x="220" y="116"/>
                </a:lnTo>
                <a:lnTo>
                  <a:pt x="220" y="116"/>
                </a:lnTo>
                <a:lnTo>
                  <a:pt x="210" y="104"/>
                </a:lnTo>
                <a:lnTo>
                  <a:pt x="205" y="98"/>
                </a:lnTo>
                <a:lnTo>
                  <a:pt x="201" y="91"/>
                </a:lnTo>
                <a:lnTo>
                  <a:pt x="198" y="84"/>
                </a:lnTo>
                <a:lnTo>
                  <a:pt x="196" y="76"/>
                </a:lnTo>
                <a:lnTo>
                  <a:pt x="194" y="68"/>
                </a:lnTo>
                <a:lnTo>
                  <a:pt x="193" y="60"/>
                </a:lnTo>
                <a:lnTo>
                  <a:pt x="193" y="60"/>
                </a:lnTo>
                <a:lnTo>
                  <a:pt x="193" y="53"/>
                </a:lnTo>
                <a:lnTo>
                  <a:pt x="195" y="47"/>
                </a:lnTo>
                <a:lnTo>
                  <a:pt x="196" y="40"/>
                </a:lnTo>
                <a:lnTo>
                  <a:pt x="199" y="33"/>
                </a:lnTo>
                <a:lnTo>
                  <a:pt x="205" y="20"/>
                </a:lnTo>
                <a:lnTo>
                  <a:pt x="212" y="8"/>
                </a:lnTo>
                <a:lnTo>
                  <a:pt x="212" y="8"/>
                </a:lnTo>
                <a:lnTo>
                  <a:pt x="213" y="7"/>
                </a:lnTo>
                <a:lnTo>
                  <a:pt x="212" y="5"/>
                </a:lnTo>
                <a:lnTo>
                  <a:pt x="212" y="3"/>
                </a:lnTo>
                <a:lnTo>
                  <a:pt x="210" y="2"/>
                </a:lnTo>
                <a:lnTo>
                  <a:pt x="210" y="2"/>
                </a:lnTo>
                <a:lnTo>
                  <a:pt x="209" y="1"/>
                </a:lnTo>
                <a:lnTo>
                  <a:pt x="206" y="0"/>
                </a:lnTo>
                <a:lnTo>
                  <a:pt x="206" y="0"/>
                </a:lnTo>
                <a:lnTo>
                  <a:pt x="178" y="0"/>
                </a:lnTo>
                <a:lnTo>
                  <a:pt x="151" y="0"/>
                </a:lnTo>
                <a:lnTo>
                  <a:pt x="124" y="1"/>
                </a:lnTo>
                <a:lnTo>
                  <a:pt x="111" y="2"/>
                </a:lnTo>
                <a:lnTo>
                  <a:pt x="97" y="4"/>
                </a:lnTo>
                <a:lnTo>
                  <a:pt x="97" y="4"/>
                </a:lnTo>
                <a:lnTo>
                  <a:pt x="95" y="5"/>
                </a:lnTo>
                <a:lnTo>
                  <a:pt x="94" y="6"/>
                </a:lnTo>
                <a:lnTo>
                  <a:pt x="94" y="8"/>
                </a:lnTo>
                <a:lnTo>
                  <a:pt x="94" y="10"/>
                </a:lnTo>
                <a:lnTo>
                  <a:pt x="94" y="10"/>
                </a:lnTo>
                <a:lnTo>
                  <a:pt x="93" y="12"/>
                </a:lnTo>
                <a:lnTo>
                  <a:pt x="94" y="14"/>
                </a:lnTo>
                <a:lnTo>
                  <a:pt x="94" y="14"/>
                </a:lnTo>
                <a:lnTo>
                  <a:pt x="103" y="28"/>
                </a:lnTo>
                <a:lnTo>
                  <a:pt x="110" y="42"/>
                </a:lnTo>
                <a:lnTo>
                  <a:pt x="114" y="57"/>
                </a:lnTo>
                <a:lnTo>
                  <a:pt x="116" y="65"/>
                </a:lnTo>
                <a:lnTo>
                  <a:pt x="117" y="72"/>
                </a:lnTo>
                <a:lnTo>
                  <a:pt x="117" y="72"/>
                </a:lnTo>
                <a:lnTo>
                  <a:pt x="117" y="83"/>
                </a:lnTo>
                <a:lnTo>
                  <a:pt x="115" y="92"/>
                </a:lnTo>
                <a:lnTo>
                  <a:pt x="113" y="100"/>
                </a:lnTo>
                <a:lnTo>
                  <a:pt x="109" y="108"/>
                </a:lnTo>
                <a:lnTo>
                  <a:pt x="105" y="116"/>
                </a:lnTo>
                <a:lnTo>
                  <a:pt x="100" y="124"/>
                </a:lnTo>
                <a:lnTo>
                  <a:pt x="89" y="139"/>
                </a:lnTo>
                <a:lnTo>
                  <a:pt x="89" y="139"/>
                </a:lnTo>
                <a:lnTo>
                  <a:pt x="55" y="185"/>
                </a:lnTo>
                <a:lnTo>
                  <a:pt x="39" y="208"/>
                </a:lnTo>
                <a:lnTo>
                  <a:pt x="23" y="231"/>
                </a:lnTo>
                <a:lnTo>
                  <a:pt x="23" y="231"/>
                </a:lnTo>
                <a:lnTo>
                  <a:pt x="11" y="249"/>
                </a:lnTo>
                <a:lnTo>
                  <a:pt x="6" y="259"/>
                </a:lnTo>
                <a:lnTo>
                  <a:pt x="3" y="269"/>
                </a:lnTo>
                <a:lnTo>
                  <a:pt x="1" y="279"/>
                </a:lnTo>
                <a:lnTo>
                  <a:pt x="0" y="289"/>
                </a:lnTo>
                <a:lnTo>
                  <a:pt x="1" y="294"/>
                </a:lnTo>
                <a:lnTo>
                  <a:pt x="2" y="298"/>
                </a:lnTo>
                <a:lnTo>
                  <a:pt x="4" y="303"/>
                </a:lnTo>
                <a:lnTo>
                  <a:pt x="6" y="308"/>
                </a:lnTo>
                <a:lnTo>
                  <a:pt x="6" y="308"/>
                </a:lnTo>
                <a:lnTo>
                  <a:pt x="12" y="315"/>
                </a:lnTo>
                <a:lnTo>
                  <a:pt x="20" y="320"/>
                </a:lnTo>
                <a:lnTo>
                  <a:pt x="28" y="325"/>
                </a:lnTo>
                <a:lnTo>
                  <a:pt x="37" y="328"/>
                </a:lnTo>
                <a:lnTo>
                  <a:pt x="46" y="329"/>
                </a:lnTo>
                <a:lnTo>
                  <a:pt x="55" y="330"/>
                </a:lnTo>
                <a:lnTo>
                  <a:pt x="73" y="331"/>
                </a:lnTo>
                <a:lnTo>
                  <a:pt x="73" y="331"/>
                </a:lnTo>
                <a:close/>
                <a:moveTo>
                  <a:pt x="59" y="195"/>
                </a:moveTo>
                <a:lnTo>
                  <a:pt x="59" y="195"/>
                </a:lnTo>
                <a:lnTo>
                  <a:pt x="63" y="192"/>
                </a:lnTo>
                <a:lnTo>
                  <a:pt x="63" y="192"/>
                </a:lnTo>
                <a:lnTo>
                  <a:pt x="79" y="185"/>
                </a:lnTo>
                <a:lnTo>
                  <a:pt x="79" y="185"/>
                </a:lnTo>
                <a:lnTo>
                  <a:pt x="50" y="208"/>
                </a:lnTo>
                <a:lnTo>
                  <a:pt x="50" y="208"/>
                </a:lnTo>
                <a:lnTo>
                  <a:pt x="59" y="195"/>
                </a:lnTo>
                <a:lnTo>
                  <a:pt x="59" y="195"/>
                </a:lnTo>
                <a:close/>
                <a:moveTo>
                  <a:pt x="86" y="182"/>
                </a:moveTo>
                <a:lnTo>
                  <a:pt x="86" y="182"/>
                </a:lnTo>
                <a:lnTo>
                  <a:pt x="91" y="181"/>
                </a:lnTo>
                <a:lnTo>
                  <a:pt x="96" y="180"/>
                </a:lnTo>
                <a:lnTo>
                  <a:pt x="96" y="180"/>
                </a:lnTo>
                <a:lnTo>
                  <a:pt x="89" y="184"/>
                </a:lnTo>
                <a:lnTo>
                  <a:pt x="81" y="188"/>
                </a:lnTo>
                <a:lnTo>
                  <a:pt x="67" y="198"/>
                </a:lnTo>
                <a:lnTo>
                  <a:pt x="67" y="198"/>
                </a:lnTo>
                <a:lnTo>
                  <a:pt x="76" y="190"/>
                </a:lnTo>
                <a:lnTo>
                  <a:pt x="86" y="182"/>
                </a:lnTo>
                <a:lnTo>
                  <a:pt x="86" y="182"/>
                </a:lnTo>
                <a:close/>
                <a:moveTo>
                  <a:pt x="106" y="181"/>
                </a:moveTo>
                <a:lnTo>
                  <a:pt x="106" y="181"/>
                </a:lnTo>
                <a:lnTo>
                  <a:pt x="112" y="182"/>
                </a:lnTo>
                <a:lnTo>
                  <a:pt x="112" y="182"/>
                </a:lnTo>
                <a:lnTo>
                  <a:pt x="103" y="187"/>
                </a:lnTo>
                <a:lnTo>
                  <a:pt x="94" y="193"/>
                </a:lnTo>
                <a:lnTo>
                  <a:pt x="78" y="205"/>
                </a:lnTo>
                <a:lnTo>
                  <a:pt x="78" y="205"/>
                </a:lnTo>
                <a:lnTo>
                  <a:pt x="51" y="227"/>
                </a:lnTo>
                <a:lnTo>
                  <a:pt x="24" y="250"/>
                </a:lnTo>
                <a:lnTo>
                  <a:pt x="24" y="250"/>
                </a:lnTo>
                <a:lnTo>
                  <a:pt x="26" y="248"/>
                </a:lnTo>
                <a:lnTo>
                  <a:pt x="26" y="248"/>
                </a:lnTo>
                <a:lnTo>
                  <a:pt x="32" y="241"/>
                </a:lnTo>
                <a:lnTo>
                  <a:pt x="39" y="233"/>
                </a:lnTo>
                <a:lnTo>
                  <a:pt x="54" y="222"/>
                </a:lnTo>
                <a:lnTo>
                  <a:pt x="54" y="222"/>
                </a:lnTo>
                <a:lnTo>
                  <a:pt x="67" y="213"/>
                </a:lnTo>
                <a:lnTo>
                  <a:pt x="80" y="203"/>
                </a:lnTo>
                <a:lnTo>
                  <a:pt x="93" y="192"/>
                </a:lnTo>
                <a:lnTo>
                  <a:pt x="106" y="181"/>
                </a:lnTo>
                <a:lnTo>
                  <a:pt x="106" y="181"/>
                </a:lnTo>
                <a:close/>
                <a:moveTo>
                  <a:pt x="288" y="194"/>
                </a:moveTo>
                <a:lnTo>
                  <a:pt x="288" y="194"/>
                </a:lnTo>
                <a:lnTo>
                  <a:pt x="255" y="222"/>
                </a:lnTo>
                <a:lnTo>
                  <a:pt x="223" y="252"/>
                </a:lnTo>
                <a:lnTo>
                  <a:pt x="223" y="252"/>
                </a:lnTo>
                <a:lnTo>
                  <a:pt x="188" y="283"/>
                </a:lnTo>
                <a:lnTo>
                  <a:pt x="188" y="283"/>
                </a:lnTo>
                <a:lnTo>
                  <a:pt x="214" y="258"/>
                </a:lnTo>
                <a:lnTo>
                  <a:pt x="214" y="258"/>
                </a:lnTo>
                <a:lnTo>
                  <a:pt x="226" y="245"/>
                </a:lnTo>
                <a:lnTo>
                  <a:pt x="238" y="231"/>
                </a:lnTo>
                <a:lnTo>
                  <a:pt x="249" y="217"/>
                </a:lnTo>
                <a:lnTo>
                  <a:pt x="259" y="202"/>
                </a:lnTo>
                <a:lnTo>
                  <a:pt x="259" y="202"/>
                </a:lnTo>
                <a:lnTo>
                  <a:pt x="263" y="203"/>
                </a:lnTo>
                <a:lnTo>
                  <a:pt x="263" y="203"/>
                </a:lnTo>
                <a:lnTo>
                  <a:pt x="268" y="203"/>
                </a:lnTo>
                <a:lnTo>
                  <a:pt x="273" y="202"/>
                </a:lnTo>
                <a:lnTo>
                  <a:pt x="273" y="202"/>
                </a:lnTo>
                <a:lnTo>
                  <a:pt x="280" y="197"/>
                </a:lnTo>
                <a:lnTo>
                  <a:pt x="284" y="194"/>
                </a:lnTo>
                <a:lnTo>
                  <a:pt x="286" y="194"/>
                </a:lnTo>
                <a:lnTo>
                  <a:pt x="288" y="194"/>
                </a:lnTo>
                <a:lnTo>
                  <a:pt x="288" y="194"/>
                </a:lnTo>
                <a:close/>
                <a:moveTo>
                  <a:pt x="241" y="194"/>
                </a:moveTo>
                <a:lnTo>
                  <a:pt x="241" y="194"/>
                </a:lnTo>
                <a:lnTo>
                  <a:pt x="248" y="197"/>
                </a:lnTo>
                <a:lnTo>
                  <a:pt x="255" y="201"/>
                </a:lnTo>
                <a:lnTo>
                  <a:pt x="255" y="201"/>
                </a:lnTo>
                <a:lnTo>
                  <a:pt x="242" y="215"/>
                </a:lnTo>
                <a:lnTo>
                  <a:pt x="235" y="221"/>
                </a:lnTo>
                <a:lnTo>
                  <a:pt x="227" y="228"/>
                </a:lnTo>
                <a:lnTo>
                  <a:pt x="227" y="228"/>
                </a:lnTo>
                <a:lnTo>
                  <a:pt x="209" y="244"/>
                </a:lnTo>
                <a:lnTo>
                  <a:pt x="192" y="260"/>
                </a:lnTo>
                <a:lnTo>
                  <a:pt x="192" y="260"/>
                </a:lnTo>
                <a:lnTo>
                  <a:pt x="176" y="275"/>
                </a:lnTo>
                <a:lnTo>
                  <a:pt x="160" y="289"/>
                </a:lnTo>
                <a:lnTo>
                  <a:pt x="160" y="289"/>
                </a:lnTo>
                <a:lnTo>
                  <a:pt x="162" y="287"/>
                </a:lnTo>
                <a:lnTo>
                  <a:pt x="162" y="287"/>
                </a:lnTo>
                <a:lnTo>
                  <a:pt x="177" y="271"/>
                </a:lnTo>
                <a:lnTo>
                  <a:pt x="192" y="256"/>
                </a:lnTo>
                <a:lnTo>
                  <a:pt x="192" y="256"/>
                </a:lnTo>
                <a:lnTo>
                  <a:pt x="199" y="248"/>
                </a:lnTo>
                <a:lnTo>
                  <a:pt x="205" y="239"/>
                </a:lnTo>
                <a:lnTo>
                  <a:pt x="211" y="231"/>
                </a:lnTo>
                <a:lnTo>
                  <a:pt x="218" y="223"/>
                </a:lnTo>
                <a:lnTo>
                  <a:pt x="218" y="223"/>
                </a:lnTo>
                <a:lnTo>
                  <a:pt x="230" y="209"/>
                </a:lnTo>
                <a:lnTo>
                  <a:pt x="236" y="202"/>
                </a:lnTo>
                <a:lnTo>
                  <a:pt x="240" y="194"/>
                </a:lnTo>
                <a:lnTo>
                  <a:pt x="240" y="194"/>
                </a:lnTo>
                <a:lnTo>
                  <a:pt x="241" y="194"/>
                </a:lnTo>
                <a:lnTo>
                  <a:pt x="241" y="194"/>
                </a:lnTo>
                <a:close/>
                <a:moveTo>
                  <a:pt x="221" y="194"/>
                </a:moveTo>
                <a:lnTo>
                  <a:pt x="221" y="194"/>
                </a:lnTo>
                <a:lnTo>
                  <a:pt x="227" y="192"/>
                </a:lnTo>
                <a:lnTo>
                  <a:pt x="235" y="193"/>
                </a:lnTo>
                <a:lnTo>
                  <a:pt x="235" y="193"/>
                </a:lnTo>
                <a:lnTo>
                  <a:pt x="238" y="193"/>
                </a:lnTo>
                <a:lnTo>
                  <a:pt x="238" y="193"/>
                </a:lnTo>
                <a:lnTo>
                  <a:pt x="223" y="206"/>
                </a:lnTo>
                <a:lnTo>
                  <a:pt x="208" y="219"/>
                </a:lnTo>
                <a:lnTo>
                  <a:pt x="179" y="249"/>
                </a:lnTo>
                <a:lnTo>
                  <a:pt x="179" y="249"/>
                </a:lnTo>
                <a:lnTo>
                  <a:pt x="163" y="263"/>
                </a:lnTo>
                <a:lnTo>
                  <a:pt x="147" y="278"/>
                </a:lnTo>
                <a:lnTo>
                  <a:pt x="131" y="292"/>
                </a:lnTo>
                <a:lnTo>
                  <a:pt x="116" y="308"/>
                </a:lnTo>
                <a:lnTo>
                  <a:pt x="116" y="308"/>
                </a:lnTo>
                <a:lnTo>
                  <a:pt x="107" y="315"/>
                </a:lnTo>
                <a:lnTo>
                  <a:pt x="107" y="315"/>
                </a:lnTo>
                <a:lnTo>
                  <a:pt x="106" y="316"/>
                </a:lnTo>
                <a:lnTo>
                  <a:pt x="106" y="316"/>
                </a:lnTo>
                <a:lnTo>
                  <a:pt x="124" y="299"/>
                </a:lnTo>
                <a:lnTo>
                  <a:pt x="124" y="299"/>
                </a:lnTo>
                <a:lnTo>
                  <a:pt x="159" y="266"/>
                </a:lnTo>
                <a:lnTo>
                  <a:pt x="159" y="266"/>
                </a:lnTo>
                <a:lnTo>
                  <a:pt x="175" y="249"/>
                </a:lnTo>
                <a:lnTo>
                  <a:pt x="191" y="230"/>
                </a:lnTo>
                <a:lnTo>
                  <a:pt x="221" y="194"/>
                </a:lnTo>
                <a:lnTo>
                  <a:pt x="221" y="194"/>
                </a:lnTo>
                <a:close/>
                <a:moveTo>
                  <a:pt x="213" y="198"/>
                </a:moveTo>
                <a:lnTo>
                  <a:pt x="213" y="198"/>
                </a:lnTo>
                <a:lnTo>
                  <a:pt x="205" y="206"/>
                </a:lnTo>
                <a:lnTo>
                  <a:pt x="198" y="213"/>
                </a:lnTo>
                <a:lnTo>
                  <a:pt x="198" y="213"/>
                </a:lnTo>
                <a:lnTo>
                  <a:pt x="183" y="226"/>
                </a:lnTo>
                <a:lnTo>
                  <a:pt x="167" y="238"/>
                </a:lnTo>
                <a:lnTo>
                  <a:pt x="167" y="238"/>
                </a:lnTo>
                <a:lnTo>
                  <a:pt x="162" y="244"/>
                </a:lnTo>
                <a:lnTo>
                  <a:pt x="162" y="244"/>
                </a:lnTo>
                <a:lnTo>
                  <a:pt x="185" y="220"/>
                </a:lnTo>
                <a:lnTo>
                  <a:pt x="185" y="220"/>
                </a:lnTo>
                <a:lnTo>
                  <a:pt x="192" y="215"/>
                </a:lnTo>
                <a:lnTo>
                  <a:pt x="199" y="210"/>
                </a:lnTo>
                <a:lnTo>
                  <a:pt x="206" y="204"/>
                </a:lnTo>
                <a:lnTo>
                  <a:pt x="213" y="198"/>
                </a:lnTo>
                <a:lnTo>
                  <a:pt x="213" y="198"/>
                </a:lnTo>
                <a:close/>
                <a:moveTo>
                  <a:pt x="154" y="221"/>
                </a:moveTo>
                <a:lnTo>
                  <a:pt x="154" y="221"/>
                </a:lnTo>
                <a:lnTo>
                  <a:pt x="140" y="230"/>
                </a:lnTo>
                <a:lnTo>
                  <a:pt x="127" y="241"/>
                </a:lnTo>
                <a:lnTo>
                  <a:pt x="102" y="263"/>
                </a:lnTo>
                <a:lnTo>
                  <a:pt x="102" y="263"/>
                </a:lnTo>
                <a:lnTo>
                  <a:pt x="88" y="273"/>
                </a:lnTo>
                <a:lnTo>
                  <a:pt x="74" y="283"/>
                </a:lnTo>
                <a:lnTo>
                  <a:pt x="74" y="283"/>
                </a:lnTo>
                <a:lnTo>
                  <a:pt x="66" y="290"/>
                </a:lnTo>
                <a:lnTo>
                  <a:pt x="58" y="298"/>
                </a:lnTo>
                <a:lnTo>
                  <a:pt x="50" y="305"/>
                </a:lnTo>
                <a:lnTo>
                  <a:pt x="42" y="312"/>
                </a:lnTo>
                <a:lnTo>
                  <a:pt x="42" y="312"/>
                </a:lnTo>
                <a:lnTo>
                  <a:pt x="38" y="314"/>
                </a:lnTo>
                <a:lnTo>
                  <a:pt x="38" y="314"/>
                </a:lnTo>
                <a:lnTo>
                  <a:pt x="38" y="314"/>
                </a:lnTo>
                <a:lnTo>
                  <a:pt x="42" y="310"/>
                </a:lnTo>
                <a:lnTo>
                  <a:pt x="42" y="310"/>
                </a:lnTo>
                <a:lnTo>
                  <a:pt x="57" y="296"/>
                </a:lnTo>
                <a:lnTo>
                  <a:pt x="57" y="296"/>
                </a:lnTo>
                <a:lnTo>
                  <a:pt x="73" y="282"/>
                </a:lnTo>
                <a:lnTo>
                  <a:pt x="90" y="270"/>
                </a:lnTo>
                <a:lnTo>
                  <a:pt x="90" y="270"/>
                </a:lnTo>
                <a:lnTo>
                  <a:pt x="106" y="257"/>
                </a:lnTo>
                <a:lnTo>
                  <a:pt x="120" y="244"/>
                </a:lnTo>
                <a:lnTo>
                  <a:pt x="148" y="216"/>
                </a:lnTo>
                <a:lnTo>
                  <a:pt x="148" y="216"/>
                </a:lnTo>
                <a:lnTo>
                  <a:pt x="148" y="216"/>
                </a:lnTo>
                <a:lnTo>
                  <a:pt x="148" y="216"/>
                </a:lnTo>
                <a:lnTo>
                  <a:pt x="154" y="219"/>
                </a:lnTo>
                <a:lnTo>
                  <a:pt x="160" y="222"/>
                </a:lnTo>
                <a:lnTo>
                  <a:pt x="166" y="223"/>
                </a:lnTo>
                <a:lnTo>
                  <a:pt x="174" y="223"/>
                </a:lnTo>
                <a:lnTo>
                  <a:pt x="174" y="223"/>
                </a:lnTo>
                <a:lnTo>
                  <a:pt x="153" y="238"/>
                </a:lnTo>
                <a:lnTo>
                  <a:pt x="133" y="256"/>
                </a:lnTo>
                <a:lnTo>
                  <a:pt x="133" y="256"/>
                </a:lnTo>
                <a:lnTo>
                  <a:pt x="104" y="281"/>
                </a:lnTo>
                <a:lnTo>
                  <a:pt x="74" y="307"/>
                </a:lnTo>
                <a:lnTo>
                  <a:pt x="74" y="307"/>
                </a:lnTo>
                <a:lnTo>
                  <a:pt x="68" y="312"/>
                </a:lnTo>
                <a:lnTo>
                  <a:pt x="64" y="315"/>
                </a:lnTo>
                <a:lnTo>
                  <a:pt x="64" y="315"/>
                </a:lnTo>
                <a:lnTo>
                  <a:pt x="71" y="307"/>
                </a:lnTo>
                <a:lnTo>
                  <a:pt x="78" y="300"/>
                </a:lnTo>
                <a:lnTo>
                  <a:pt x="78" y="300"/>
                </a:lnTo>
                <a:lnTo>
                  <a:pt x="93" y="286"/>
                </a:lnTo>
                <a:lnTo>
                  <a:pt x="109" y="273"/>
                </a:lnTo>
                <a:lnTo>
                  <a:pt x="109" y="273"/>
                </a:lnTo>
                <a:lnTo>
                  <a:pt x="121" y="260"/>
                </a:lnTo>
                <a:lnTo>
                  <a:pt x="134" y="248"/>
                </a:lnTo>
                <a:lnTo>
                  <a:pt x="134" y="248"/>
                </a:lnTo>
                <a:lnTo>
                  <a:pt x="146" y="235"/>
                </a:lnTo>
                <a:lnTo>
                  <a:pt x="151" y="229"/>
                </a:lnTo>
                <a:lnTo>
                  <a:pt x="155" y="222"/>
                </a:lnTo>
                <a:lnTo>
                  <a:pt x="155" y="222"/>
                </a:lnTo>
                <a:lnTo>
                  <a:pt x="155" y="221"/>
                </a:lnTo>
                <a:lnTo>
                  <a:pt x="154" y="221"/>
                </a:lnTo>
                <a:lnTo>
                  <a:pt x="154" y="221"/>
                </a:lnTo>
                <a:close/>
                <a:moveTo>
                  <a:pt x="134" y="203"/>
                </a:moveTo>
                <a:lnTo>
                  <a:pt x="134" y="203"/>
                </a:lnTo>
                <a:lnTo>
                  <a:pt x="140" y="209"/>
                </a:lnTo>
                <a:lnTo>
                  <a:pt x="146" y="215"/>
                </a:lnTo>
                <a:lnTo>
                  <a:pt x="146" y="215"/>
                </a:lnTo>
                <a:lnTo>
                  <a:pt x="130" y="224"/>
                </a:lnTo>
                <a:lnTo>
                  <a:pt x="115" y="234"/>
                </a:lnTo>
                <a:lnTo>
                  <a:pt x="100" y="246"/>
                </a:lnTo>
                <a:lnTo>
                  <a:pt x="85" y="258"/>
                </a:lnTo>
                <a:lnTo>
                  <a:pt x="56" y="282"/>
                </a:lnTo>
                <a:lnTo>
                  <a:pt x="42" y="294"/>
                </a:lnTo>
                <a:lnTo>
                  <a:pt x="27" y="305"/>
                </a:lnTo>
                <a:lnTo>
                  <a:pt x="27" y="305"/>
                </a:lnTo>
                <a:lnTo>
                  <a:pt x="23" y="307"/>
                </a:lnTo>
                <a:lnTo>
                  <a:pt x="26" y="304"/>
                </a:lnTo>
                <a:lnTo>
                  <a:pt x="33" y="297"/>
                </a:lnTo>
                <a:lnTo>
                  <a:pt x="33" y="297"/>
                </a:lnTo>
                <a:lnTo>
                  <a:pt x="40" y="291"/>
                </a:lnTo>
                <a:lnTo>
                  <a:pt x="47" y="285"/>
                </a:lnTo>
                <a:lnTo>
                  <a:pt x="47" y="285"/>
                </a:lnTo>
                <a:lnTo>
                  <a:pt x="76" y="260"/>
                </a:lnTo>
                <a:lnTo>
                  <a:pt x="76" y="260"/>
                </a:lnTo>
                <a:lnTo>
                  <a:pt x="90" y="246"/>
                </a:lnTo>
                <a:lnTo>
                  <a:pt x="106" y="231"/>
                </a:lnTo>
                <a:lnTo>
                  <a:pt x="134" y="203"/>
                </a:lnTo>
                <a:lnTo>
                  <a:pt x="134" y="203"/>
                </a:lnTo>
                <a:close/>
                <a:moveTo>
                  <a:pt x="129" y="204"/>
                </a:moveTo>
                <a:lnTo>
                  <a:pt x="129" y="204"/>
                </a:lnTo>
                <a:lnTo>
                  <a:pt x="128" y="204"/>
                </a:lnTo>
                <a:lnTo>
                  <a:pt x="127" y="206"/>
                </a:lnTo>
                <a:lnTo>
                  <a:pt x="127" y="206"/>
                </a:lnTo>
                <a:lnTo>
                  <a:pt x="93" y="233"/>
                </a:lnTo>
                <a:lnTo>
                  <a:pt x="61" y="259"/>
                </a:lnTo>
                <a:lnTo>
                  <a:pt x="61" y="259"/>
                </a:lnTo>
                <a:lnTo>
                  <a:pt x="30" y="283"/>
                </a:lnTo>
                <a:lnTo>
                  <a:pt x="30" y="283"/>
                </a:lnTo>
                <a:lnTo>
                  <a:pt x="12" y="297"/>
                </a:lnTo>
                <a:lnTo>
                  <a:pt x="12" y="297"/>
                </a:lnTo>
                <a:lnTo>
                  <a:pt x="19" y="291"/>
                </a:lnTo>
                <a:lnTo>
                  <a:pt x="24" y="285"/>
                </a:lnTo>
                <a:lnTo>
                  <a:pt x="24" y="285"/>
                </a:lnTo>
                <a:lnTo>
                  <a:pt x="36" y="273"/>
                </a:lnTo>
                <a:lnTo>
                  <a:pt x="49" y="262"/>
                </a:lnTo>
                <a:lnTo>
                  <a:pt x="76" y="241"/>
                </a:lnTo>
                <a:lnTo>
                  <a:pt x="89" y="229"/>
                </a:lnTo>
                <a:lnTo>
                  <a:pt x="102" y="218"/>
                </a:lnTo>
                <a:lnTo>
                  <a:pt x="114" y="206"/>
                </a:lnTo>
                <a:lnTo>
                  <a:pt x="125" y="192"/>
                </a:lnTo>
                <a:lnTo>
                  <a:pt x="125" y="192"/>
                </a:lnTo>
                <a:lnTo>
                  <a:pt x="132" y="200"/>
                </a:lnTo>
                <a:lnTo>
                  <a:pt x="132" y="200"/>
                </a:lnTo>
                <a:lnTo>
                  <a:pt x="133" y="201"/>
                </a:lnTo>
                <a:lnTo>
                  <a:pt x="133" y="201"/>
                </a:lnTo>
                <a:lnTo>
                  <a:pt x="129" y="204"/>
                </a:lnTo>
                <a:lnTo>
                  <a:pt x="129" y="204"/>
                </a:lnTo>
                <a:close/>
                <a:moveTo>
                  <a:pt x="123" y="190"/>
                </a:moveTo>
                <a:lnTo>
                  <a:pt x="123" y="190"/>
                </a:lnTo>
                <a:lnTo>
                  <a:pt x="93" y="211"/>
                </a:lnTo>
                <a:lnTo>
                  <a:pt x="64" y="233"/>
                </a:lnTo>
                <a:lnTo>
                  <a:pt x="64" y="233"/>
                </a:lnTo>
                <a:lnTo>
                  <a:pt x="50" y="246"/>
                </a:lnTo>
                <a:lnTo>
                  <a:pt x="37" y="259"/>
                </a:lnTo>
                <a:lnTo>
                  <a:pt x="37" y="259"/>
                </a:lnTo>
                <a:lnTo>
                  <a:pt x="30" y="264"/>
                </a:lnTo>
                <a:lnTo>
                  <a:pt x="23" y="269"/>
                </a:lnTo>
                <a:lnTo>
                  <a:pt x="14" y="274"/>
                </a:lnTo>
                <a:lnTo>
                  <a:pt x="9" y="279"/>
                </a:lnTo>
                <a:lnTo>
                  <a:pt x="9" y="279"/>
                </a:lnTo>
                <a:lnTo>
                  <a:pt x="9" y="279"/>
                </a:lnTo>
                <a:lnTo>
                  <a:pt x="9" y="279"/>
                </a:lnTo>
                <a:lnTo>
                  <a:pt x="23" y="267"/>
                </a:lnTo>
                <a:lnTo>
                  <a:pt x="36" y="255"/>
                </a:lnTo>
                <a:lnTo>
                  <a:pt x="63" y="232"/>
                </a:lnTo>
                <a:lnTo>
                  <a:pt x="91" y="210"/>
                </a:lnTo>
                <a:lnTo>
                  <a:pt x="105" y="198"/>
                </a:lnTo>
                <a:lnTo>
                  <a:pt x="117" y="185"/>
                </a:lnTo>
                <a:lnTo>
                  <a:pt x="117" y="185"/>
                </a:lnTo>
                <a:lnTo>
                  <a:pt x="123" y="190"/>
                </a:lnTo>
                <a:lnTo>
                  <a:pt x="123" y="190"/>
                </a:lnTo>
                <a:close/>
                <a:moveTo>
                  <a:pt x="15" y="260"/>
                </a:moveTo>
                <a:lnTo>
                  <a:pt x="15" y="260"/>
                </a:lnTo>
                <a:lnTo>
                  <a:pt x="42" y="237"/>
                </a:lnTo>
                <a:lnTo>
                  <a:pt x="69" y="216"/>
                </a:lnTo>
                <a:lnTo>
                  <a:pt x="69" y="216"/>
                </a:lnTo>
                <a:lnTo>
                  <a:pt x="83" y="204"/>
                </a:lnTo>
                <a:lnTo>
                  <a:pt x="97" y="193"/>
                </a:lnTo>
                <a:lnTo>
                  <a:pt x="97" y="193"/>
                </a:lnTo>
                <a:lnTo>
                  <a:pt x="110" y="186"/>
                </a:lnTo>
                <a:lnTo>
                  <a:pt x="110" y="186"/>
                </a:lnTo>
                <a:lnTo>
                  <a:pt x="114" y="184"/>
                </a:lnTo>
                <a:lnTo>
                  <a:pt x="114" y="184"/>
                </a:lnTo>
                <a:lnTo>
                  <a:pt x="115" y="184"/>
                </a:lnTo>
                <a:lnTo>
                  <a:pt x="115" y="184"/>
                </a:lnTo>
                <a:lnTo>
                  <a:pt x="111" y="189"/>
                </a:lnTo>
                <a:lnTo>
                  <a:pt x="111" y="189"/>
                </a:lnTo>
                <a:lnTo>
                  <a:pt x="98" y="201"/>
                </a:lnTo>
                <a:lnTo>
                  <a:pt x="86" y="212"/>
                </a:lnTo>
                <a:lnTo>
                  <a:pt x="61" y="232"/>
                </a:lnTo>
                <a:lnTo>
                  <a:pt x="35" y="254"/>
                </a:lnTo>
                <a:lnTo>
                  <a:pt x="23" y="264"/>
                </a:lnTo>
                <a:lnTo>
                  <a:pt x="10" y="275"/>
                </a:lnTo>
                <a:lnTo>
                  <a:pt x="10" y="275"/>
                </a:lnTo>
                <a:lnTo>
                  <a:pt x="12" y="268"/>
                </a:lnTo>
                <a:lnTo>
                  <a:pt x="15" y="260"/>
                </a:lnTo>
                <a:lnTo>
                  <a:pt x="15" y="260"/>
                </a:lnTo>
                <a:close/>
                <a:moveTo>
                  <a:pt x="59" y="242"/>
                </a:moveTo>
                <a:lnTo>
                  <a:pt x="59" y="242"/>
                </a:lnTo>
                <a:lnTo>
                  <a:pt x="76" y="227"/>
                </a:lnTo>
                <a:lnTo>
                  <a:pt x="94" y="213"/>
                </a:lnTo>
                <a:lnTo>
                  <a:pt x="94" y="213"/>
                </a:lnTo>
                <a:lnTo>
                  <a:pt x="113" y="200"/>
                </a:lnTo>
                <a:lnTo>
                  <a:pt x="113" y="200"/>
                </a:lnTo>
                <a:lnTo>
                  <a:pt x="122" y="194"/>
                </a:lnTo>
                <a:lnTo>
                  <a:pt x="122" y="194"/>
                </a:lnTo>
                <a:lnTo>
                  <a:pt x="122" y="193"/>
                </a:lnTo>
                <a:lnTo>
                  <a:pt x="122" y="194"/>
                </a:lnTo>
                <a:lnTo>
                  <a:pt x="118" y="198"/>
                </a:lnTo>
                <a:lnTo>
                  <a:pt x="114" y="203"/>
                </a:lnTo>
                <a:lnTo>
                  <a:pt x="114" y="203"/>
                </a:lnTo>
                <a:lnTo>
                  <a:pt x="103" y="215"/>
                </a:lnTo>
                <a:lnTo>
                  <a:pt x="89" y="227"/>
                </a:lnTo>
                <a:lnTo>
                  <a:pt x="75" y="238"/>
                </a:lnTo>
                <a:lnTo>
                  <a:pt x="62" y="250"/>
                </a:lnTo>
                <a:lnTo>
                  <a:pt x="48" y="261"/>
                </a:lnTo>
                <a:lnTo>
                  <a:pt x="35" y="272"/>
                </a:lnTo>
                <a:lnTo>
                  <a:pt x="22" y="284"/>
                </a:lnTo>
                <a:lnTo>
                  <a:pt x="10" y="297"/>
                </a:lnTo>
                <a:lnTo>
                  <a:pt x="10" y="297"/>
                </a:lnTo>
                <a:lnTo>
                  <a:pt x="8" y="289"/>
                </a:lnTo>
                <a:lnTo>
                  <a:pt x="9" y="281"/>
                </a:lnTo>
                <a:lnTo>
                  <a:pt x="9" y="281"/>
                </a:lnTo>
                <a:lnTo>
                  <a:pt x="23" y="273"/>
                </a:lnTo>
                <a:lnTo>
                  <a:pt x="35" y="263"/>
                </a:lnTo>
                <a:lnTo>
                  <a:pt x="59" y="242"/>
                </a:lnTo>
                <a:lnTo>
                  <a:pt x="59" y="242"/>
                </a:lnTo>
                <a:close/>
                <a:moveTo>
                  <a:pt x="11" y="300"/>
                </a:moveTo>
                <a:lnTo>
                  <a:pt x="11" y="300"/>
                </a:lnTo>
                <a:lnTo>
                  <a:pt x="43" y="275"/>
                </a:lnTo>
                <a:lnTo>
                  <a:pt x="75" y="251"/>
                </a:lnTo>
                <a:lnTo>
                  <a:pt x="75" y="251"/>
                </a:lnTo>
                <a:lnTo>
                  <a:pt x="106" y="226"/>
                </a:lnTo>
                <a:lnTo>
                  <a:pt x="106" y="226"/>
                </a:lnTo>
                <a:lnTo>
                  <a:pt x="111" y="222"/>
                </a:lnTo>
                <a:lnTo>
                  <a:pt x="111" y="222"/>
                </a:lnTo>
                <a:lnTo>
                  <a:pt x="90" y="243"/>
                </a:lnTo>
                <a:lnTo>
                  <a:pt x="70" y="262"/>
                </a:lnTo>
                <a:lnTo>
                  <a:pt x="70" y="262"/>
                </a:lnTo>
                <a:lnTo>
                  <a:pt x="44" y="284"/>
                </a:lnTo>
                <a:lnTo>
                  <a:pt x="31" y="296"/>
                </a:lnTo>
                <a:lnTo>
                  <a:pt x="25" y="302"/>
                </a:lnTo>
                <a:lnTo>
                  <a:pt x="20" y="309"/>
                </a:lnTo>
                <a:lnTo>
                  <a:pt x="20" y="309"/>
                </a:lnTo>
                <a:lnTo>
                  <a:pt x="15" y="305"/>
                </a:lnTo>
                <a:lnTo>
                  <a:pt x="11" y="300"/>
                </a:lnTo>
                <a:lnTo>
                  <a:pt x="11" y="300"/>
                </a:lnTo>
                <a:close/>
                <a:moveTo>
                  <a:pt x="22" y="311"/>
                </a:moveTo>
                <a:lnTo>
                  <a:pt x="22" y="311"/>
                </a:lnTo>
                <a:lnTo>
                  <a:pt x="37" y="300"/>
                </a:lnTo>
                <a:lnTo>
                  <a:pt x="51" y="290"/>
                </a:lnTo>
                <a:lnTo>
                  <a:pt x="78" y="267"/>
                </a:lnTo>
                <a:lnTo>
                  <a:pt x="106" y="244"/>
                </a:lnTo>
                <a:lnTo>
                  <a:pt x="120" y="233"/>
                </a:lnTo>
                <a:lnTo>
                  <a:pt x="135" y="223"/>
                </a:lnTo>
                <a:lnTo>
                  <a:pt x="135" y="223"/>
                </a:lnTo>
                <a:lnTo>
                  <a:pt x="140" y="220"/>
                </a:lnTo>
                <a:lnTo>
                  <a:pt x="143" y="218"/>
                </a:lnTo>
                <a:lnTo>
                  <a:pt x="143" y="218"/>
                </a:lnTo>
                <a:lnTo>
                  <a:pt x="128" y="233"/>
                </a:lnTo>
                <a:lnTo>
                  <a:pt x="128" y="233"/>
                </a:lnTo>
                <a:lnTo>
                  <a:pt x="113" y="248"/>
                </a:lnTo>
                <a:lnTo>
                  <a:pt x="96" y="262"/>
                </a:lnTo>
                <a:lnTo>
                  <a:pt x="96" y="262"/>
                </a:lnTo>
                <a:lnTo>
                  <a:pt x="64" y="288"/>
                </a:lnTo>
                <a:lnTo>
                  <a:pt x="48" y="301"/>
                </a:lnTo>
                <a:lnTo>
                  <a:pt x="34" y="316"/>
                </a:lnTo>
                <a:lnTo>
                  <a:pt x="34" y="316"/>
                </a:lnTo>
                <a:lnTo>
                  <a:pt x="34" y="316"/>
                </a:lnTo>
                <a:lnTo>
                  <a:pt x="34" y="316"/>
                </a:lnTo>
                <a:lnTo>
                  <a:pt x="24" y="312"/>
                </a:lnTo>
                <a:lnTo>
                  <a:pt x="24" y="312"/>
                </a:lnTo>
                <a:lnTo>
                  <a:pt x="22" y="311"/>
                </a:lnTo>
                <a:lnTo>
                  <a:pt x="22" y="311"/>
                </a:lnTo>
                <a:close/>
                <a:moveTo>
                  <a:pt x="36" y="317"/>
                </a:moveTo>
                <a:lnTo>
                  <a:pt x="36" y="317"/>
                </a:lnTo>
                <a:lnTo>
                  <a:pt x="43" y="313"/>
                </a:lnTo>
                <a:lnTo>
                  <a:pt x="50" y="308"/>
                </a:lnTo>
                <a:lnTo>
                  <a:pt x="62" y="298"/>
                </a:lnTo>
                <a:lnTo>
                  <a:pt x="74" y="286"/>
                </a:lnTo>
                <a:lnTo>
                  <a:pt x="87" y="276"/>
                </a:lnTo>
                <a:lnTo>
                  <a:pt x="87" y="276"/>
                </a:lnTo>
                <a:lnTo>
                  <a:pt x="102" y="265"/>
                </a:lnTo>
                <a:lnTo>
                  <a:pt x="115" y="254"/>
                </a:lnTo>
                <a:lnTo>
                  <a:pt x="129" y="243"/>
                </a:lnTo>
                <a:lnTo>
                  <a:pt x="142" y="231"/>
                </a:lnTo>
                <a:lnTo>
                  <a:pt x="142" y="231"/>
                </a:lnTo>
                <a:lnTo>
                  <a:pt x="147" y="228"/>
                </a:lnTo>
                <a:lnTo>
                  <a:pt x="151" y="225"/>
                </a:lnTo>
                <a:lnTo>
                  <a:pt x="151" y="225"/>
                </a:lnTo>
                <a:lnTo>
                  <a:pt x="148" y="229"/>
                </a:lnTo>
                <a:lnTo>
                  <a:pt x="144" y="234"/>
                </a:lnTo>
                <a:lnTo>
                  <a:pt x="136" y="243"/>
                </a:lnTo>
                <a:lnTo>
                  <a:pt x="136" y="243"/>
                </a:lnTo>
                <a:lnTo>
                  <a:pt x="123" y="255"/>
                </a:lnTo>
                <a:lnTo>
                  <a:pt x="111" y="268"/>
                </a:lnTo>
                <a:lnTo>
                  <a:pt x="111" y="268"/>
                </a:lnTo>
                <a:lnTo>
                  <a:pt x="97" y="280"/>
                </a:lnTo>
                <a:lnTo>
                  <a:pt x="84" y="292"/>
                </a:lnTo>
                <a:lnTo>
                  <a:pt x="72" y="304"/>
                </a:lnTo>
                <a:lnTo>
                  <a:pt x="60" y="317"/>
                </a:lnTo>
                <a:lnTo>
                  <a:pt x="60" y="317"/>
                </a:lnTo>
                <a:lnTo>
                  <a:pt x="60" y="319"/>
                </a:lnTo>
                <a:lnTo>
                  <a:pt x="60" y="319"/>
                </a:lnTo>
                <a:lnTo>
                  <a:pt x="61" y="319"/>
                </a:lnTo>
                <a:lnTo>
                  <a:pt x="61" y="319"/>
                </a:lnTo>
                <a:lnTo>
                  <a:pt x="75" y="310"/>
                </a:lnTo>
                <a:lnTo>
                  <a:pt x="88" y="298"/>
                </a:lnTo>
                <a:lnTo>
                  <a:pt x="113" y="275"/>
                </a:lnTo>
                <a:lnTo>
                  <a:pt x="113" y="275"/>
                </a:lnTo>
                <a:lnTo>
                  <a:pt x="146" y="249"/>
                </a:lnTo>
                <a:lnTo>
                  <a:pt x="179" y="222"/>
                </a:lnTo>
                <a:lnTo>
                  <a:pt x="179" y="222"/>
                </a:lnTo>
                <a:lnTo>
                  <a:pt x="179" y="222"/>
                </a:lnTo>
                <a:lnTo>
                  <a:pt x="179" y="222"/>
                </a:lnTo>
                <a:lnTo>
                  <a:pt x="169" y="232"/>
                </a:lnTo>
                <a:lnTo>
                  <a:pt x="169" y="232"/>
                </a:lnTo>
                <a:lnTo>
                  <a:pt x="138" y="263"/>
                </a:lnTo>
                <a:lnTo>
                  <a:pt x="138" y="263"/>
                </a:lnTo>
                <a:lnTo>
                  <a:pt x="108" y="290"/>
                </a:lnTo>
                <a:lnTo>
                  <a:pt x="92" y="304"/>
                </a:lnTo>
                <a:lnTo>
                  <a:pt x="77" y="317"/>
                </a:lnTo>
                <a:lnTo>
                  <a:pt x="77" y="317"/>
                </a:lnTo>
                <a:lnTo>
                  <a:pt x="77" y="318"/>
                </a:lnTo>
                <a:lnTo>
                  <a:pt x="77" y="319"/>
                </a:lnTo>
                <a:lnTo>
                  <a:pt x="78" y="319"/>
                </a:lnTo>
                <a:lnTo>
                  <a:pt x="78" y="319"/>
                </a:lnTo>
                <a:lnTo>
                  <a:pt x="78" y="319"/>
                </a:lnTo>
                <a:lnTo>
                  <a:pt x="83" y="316"/>
                </a:lnTo>
                <a:lnTo>
                  <a:pt x="83" y="316"/>
                </a:lnTo>
                <a:lnTo>
                  <a:pt x="84" y="315"/>
                </a:lnTo>
                <a:lnTo>
                  <a:pt x="84" y="315"/>
                </a:lnTo>
                <a:lnTo>
                  <a:pt x="100" y="304"/>
                </a:lnTo>
                <a:lnTo>
                  <a:pt x="115" y="291"/>
                </a:lnTo>
                <a:lnTo>
                  <a:pt x="143" y="266"/>
                </a:lnTo>
                <a:lnTo>
                  <a:pt x="143" y="266"/>
                </a:lnTo>
                <a:lnTo>
                  <a:pt x="161" y="248"/>
                </a:lnTo>
                <a:lnTo>
                  <a:pt x="170" y="238"/>
                </a:lnTo>
                <a:lnTo>
                  <a:pt x="181" y="230"/>
                </a:lnTo>
                <a:lnTo>
                  <a:pt x="181" y="230"/>
                </a:lnTo>
                <a:lnTo>
                  <a:pt x="193" y="221"/>
                </a:lnTo>
                <a:lnTo>
                  <a:pt x="204" y="211"/>
                </a:lnTo>
                <a:lnTo>
                  <a:pt x="204" y="211"/>
                </a:lnTo>
                <a:lnTo>
                  <a:pt x="200" y="215"/>
                </a:lnTo>
                <a:lnTo>
                  <a:pt x="200" y="215"/>
                </a:lnTo>
                <a:lnTo>
                  <a:pt x="168" y="253"/>
                </a:lnTo>
                <a:lnTo>
                  <a:pt x="168" y="253"/>
                </a:lnTo>
                <a:lnTo>
                  <a:pt x="152" y="270"/>
                </a:lnTo>
                <a:lnTo>
                  <a:pt x="134" y="286"/>
                </a:lnTo>
                <a:lnTo>
                  <a:pt x="117" y="302"/>
                </a:lnTo>
                <a:lnTo>
                  <a:pt x="100" y="319"/>
                </a:lnTo>
                <a:lnTo>
                  <a:pt x="100" y="319"/>
                </a:lnTo>
                <a:lnTo>
                  <a:pt x="100" y="320"/>
                </a:lnTo>
                <a:lnTo>
                  <a:pt x="100" y="320"/>
                </a:lnTo>
                <a:lnTo>
                  <a:pt x="83" y="322"/>
                </a:lnTo>
                <a:lnTo>
                  <a:pt x="67" y="323"/>
                </a:lnTo>
                <a:lnTo>
                  <a:pt x="51" y="320"/>
                </a:lnTo>
                <a:lnTo>
                  <a:pt x="44" y="319"/>
                </a:lnTo>
                <a:lnTo>
                  <a:pt x="36" y="317"/>
                </a:lnTo>
                <a:lnTo>
                  <a:pt x="36" y="317"/>
                </a:lnTo>
                <a:close/>
                <a:moveTo>
                  <a:pt x="135" y="269"/>
                </a:moveTo>
                <a:lnTo>
                  <a:pt x="135" y="269"/>
                </a:lnTo>
                <a:lnTo>
                  <a:pt x="119" y="284"/>
                </a:lnTo>
                <a:lnTo>
                  <a:pt x="103" y="299"/>
                </a:lnTo>
                <a:lnTo>
                  <a:pt x="103" y="299"/>
                </a:lnTo>
                <a:lnTo>
                  <a:pt x="90" y="308"/>
                </a:lnTo>
                <a:lnTo>
                  <a:pt x="90" y="308"/>
                </a:lnTo>
                <a:lnTo>
                  <a:pt x="93" y="305"/>
                </a:lnTo>
                <a:lnTo>
                  <a:pt x="93" y="305"/>
                </a:lnTo>
                <a:lnTo>
                  <a:pt x="110" y="290"/>
                </a:lnTo>
                <a:lnTo>
                  <a:pt x="128" y="275"/>
                </a:lnTo>
                <a:lnTo>
                  <a:pt x="128" y="275"/>
                </a:lnTo>
                <a:lnTo>
                  <a:pt x="135" y="269"/>
                </a:lnTo>
                <a:lnTo>
                  <a:pt x="135" y="269"/>
                </a:lnTo>
                <a:close/>
                <a:moveTo>
                  <a:pt x="112" y="320"/>
                </a:moveTo>
                <a:lnTo>
                  <a:pt x="112" y="320"/>
                </a:lnTo>
                <a:lnTo>
                  <a:pt x="102" y="320"/>
                </a:lnTo>
                <a:lnTo>
                  <a:pt x="102" y="320"/>
                </a:lnTo>
                <a:lnTo>
                  <a:pt x="109" y="316"/>
                </a:lnTo>
                <a:lnTo>
                  <a:pt x="115" y="311"/>
                </a:lnTo>
                <a:lnTo>
                  <a:pt x="125" y="300"/>
                </a:lnTo>
                <a:lnTo>
                  <a:pt x="125" y="300"/>
                </a:lnTo>
                <a:lnTo>
                  <a:pt x="133" y="293"/>
                </a:lnTo>
                <a:lnTo>
                  <a:pt x="141" y="285"/>
                </a:lnTo>
                <a:lnTo>
                  <a:pt x="157" y="271"/>
                </a:lnTo>
                <a:lnTo>
                  <a:pt x="157" y="271"/>
                </a:lnTo>
                <a:lnTo>
                  <a:pt x="174" y="256"/>
                </a:lnTo>
                <a:lnTo>
                  <a:pt x="191" y="241"/>
                </a:lnTo>
                <a:lnTo>
                  <a:pt x="222" y="209"/>
                </a:lnTo>
                <a:lnTo>
                  <a:pt x="222" y="209"/>
                </a:lnTo>
                <a:lnTo>
                  <a:pt x="230" y="203"/>
                </a:lnTo>
                <a:lnTo>
                  <a:pt x="234" y="200"/>
                </a:lnTo>
                <a:lnTo>
                  <a:pt x="237" y="197"/>
                </a:lnTo>
                <a:lnTo>
                  <a:pt x="237" y="197"/>
                </a:lnTo>
                <a:lnTo>
                  <a:pt x="233" y="203"/>
                </a:lnTo>
                <a:lnTo>
                  <a:pt x="229" y="208"/>
                </a:lnTo>
                <a:lnTo>
                  <a:pt x="219" y="218"/>
                </a:lnTo>
                <a:lnTo>
                  <a:pt x="219" y="218"/>
                </a:lnTo>
                <a:lnTo>
                  <a:pt x="212" y="226"/>
                </a:lnTo>
                <a:lnTo>
                  <a:pt x="206" y="234"/>
                </a:lnTo>
                <a:lnTo>
                  <a:pt x="193" y="251"/>
                </a:lnTo>
                <a:lnTo>
                  <a:pt x="193" y="251"/>
                </a:lnTo>
                <a:lnTo>
                  <a:pt x="187" y="259"/>
                </a:lnTo>
                <a:lnTo>
                  <a:pt x="178" y="267"/>
                </a:lnTo>
                <a:lnTo>
                  <a:pt x="164" y="282"/>
                </a:lnTo>
                <a:lnTo>
                  <a:pt x="164" y="282"/>
                </a:lnTo>
                <a:lnTo>
                  <a:pt x="147" y="300"/>
                </a:lnTo>
                <a:lnTo>
                  <a:pt x="139" y="309"/>
                </a:lnTo>
                <a:lnTo>
                  <a:pt x="129" y="317"/>
                </a:lnTo>
                <a:lnTo>
                  <a:pt x="129" y="317"/>
                </a:lnTo>
                <a:lnTo>
                  <a:pt x="129" y="318"/>
                </a:lnTo>
                <a:lnTo>
                  <a:pt x="129" y="319"/>
                </a:lnTo>
                <a:lnTo>
                  <a:pt x="129" y="319"/>
                </a:lnTo>
                <a:lnTo>
                  <a:pt x="112" y="320"/>
                </a:lnTo>
                <a:lnTo>
                  <a:pt x="112" y="320"/>
                </a:lnTo>
                <a:close/>
                <a:moveTo>
                  <a:pt x="130" y="319"/>
                </a:moveTo>
                <a:lnTo>
                  <a:pt x="130" y="319"/>
                </a:lnTo>
                <a:lnTo>
                  <a:pt x="130" y="319"/>
                </a:lnTo>
                <a:lnTo>
                  <a:pt x="130" y="319"/>
                </a:lnTo>
                <a:lnTo>
                  <a:pt x="138" y="314"/>
                </a:lnTo>
                <a:lnTo>
                  <a:pt x="144" y="309"/>
                </a:lnTo>
                <a:lnTo>
                  <a:pt x="156" y="296"/>
                </a:lnTo>
                <a:lnTo>
                  <a:pt x="156" y="296"/>
                </a:lnTo>
                <a:lnTo>
                  <a:pt x="172" y="281"/>
                </a:lnTo>
                <a:lnTo>
                  <a:pt x="190" y="265"/>
                </a:lnTo>
                <a:lnTo>
                  <a:pt x="190" y="265"/>
                </a:lnTo>
                <a:lnTo>
                  <a:pt x="224" y="234"/>
                </a:lnTo>
                <a:lnTo>
                  <a:pt x="241" y="218"/>
                </a:lnTo>
                <a:lnTo>
                  <a:pt x="257" y="202"/>
                </a:lnTo>
                <a:lnTo>
                  <a:pt x="257" y="202"/>
                </a:lnTo>
                <a:lnTo>
                  <a:pt x="251" y="209"/>
                </a:lnTo>
                <a:lnTo>
                  <a:pt x="246" y="217"/>
                </a:lnTo>
                <a:lnTo>
                  <a:pt x="240" y="225"/>
                </a:lnTo>
                <a:lnTo>
                  <a:pt x="234" y="233"/>
                </a:lnTo>
                <a:lnTo>
                  <a:pt x="234" y="233"/>
                </a:lnTo>
                <a:lnTo>
                  <a:pt x="220" y="249"/>
                </a:lnTo>
                <a:lnTo>
                  <a:pt x="206" y="263"/>
                </a:lnTo>
                <a:lnTo>
                  <a:pt x="206" y="263"/>
                </a:lnTo>
                <a:lnTo>
                  <a:pt x="179" y="289"/>
                </a:lnTo>
                <a:lnTo>
                  <a:pt x="166" y="303"/>
                </a:lnTo>
                <a:lnTo>
                  <a:pt x="155" y="318"/>
                </a:lnTo>
                <a:lnTo>
                  <a:pt x="155" y="318"/>
                </a:lnTo>
                <a:lnTo>
                  <a:pt x="155" y="318"/>
                </a:lnTo>
                <a:lnTo>
                  <a:pt x="155" y="319"/>
                </a:lnTo>
                <a:lnTo>
                  <a:pt x="156" y="319"/>
                </a:lnTo>
                <a:lnTo>
                  <a:pt x="157" y="319"/>
                </a:lnTo>
                <a:lnTo>
                  <a:pt x="157" y="319"/>
                </a:lnTo>
                <a:lnTo>
                  <a:pt x="160" y="315"/>
                </a:lnTo>
                <a:lnTo>
                  <a:pt x="160" y="315"/>
                </a:lnTo>
                <a:lnTo>
                  <a:pt x="161" y="316"/>
                </a:lnTo>
                <a:lnTo>
                  <a:pt x="162" y="315"/>
                </a:lnTo>
                <a:lnTo>
                  <a:pt x="164" y="311"/>
                </a:lnTo>
                <a:lnTo>
                  <a:pt x="164" y="311"/>
                </a:lnTo>
                <a:lnTo>
                  <a:pt x="177" y="296"/>
                </a:lnTo>
                <a:lnTo>
                  <a:pt x="192" y="283"/>
                </a:lnTo>
                <a:lnTo>
                  <a:pt x="221" y="257"/>
                </a:lnTo>
                <a:lnTo>
                  <a:pt x="221" y="257"/>
                </a:lnTo>
                <a:lnTo>
                  <a:pt x="254" y="225"/>
                </a:lnTo>
                <a:lnTo>
                  <a:pt x="272" y="210"/>
                </a:lnTo>
                <a:lnTo>
                  <a:pt x="290" y="195"/>
                </a:lnTo>
                <a:lnTo>
                  <a:pt x="290" y="195"/>
                </a:lnTo>
                <a:lnTo>
                  <a:pt x="283" y="201"/>
                </a:lnTo>
                <a:lnTo>
                  <a:pt x="276" y="209"/>
                </a:lnTo>
                <a:lnTo>
                  <a:pt x="262" y="225"/>
                </a:lnTo>
                <a:lnTo>
                  <a:pt x="262" y="225"/>
                </a:lnTo>
                <a:lnTo>
                  <a:pt x="231" y="259"/>
                </a:lnTo>
                <a:lnTo>
                  <a:pt x="231" y="259"/>
                </a:lnTo>
                <a:lnTo>
                  <a:pt x="216" y="276"/>
                </a:lnTo>
                <a:lnTo>
                  <a:pt x="201" y="293"/>
                </a:lnTo>
                <a:lnTo>
                  <a:pt x="201" y="293"/>
                </a:lnTo>
                <a:lnTo>
                  <a:pt x="194" y="301"/>
                </a:lnTo>
                <a:lnTo>
                  <a:pt x="187" y="307"/>
                </a:lnTo>
                <a:lnTo>
                  <a:pt x="171" y="320"/>
                </a:lnTo>
                <a:lnTo>
                  <a:pt x="171" y="320"/>
                </a:lnTo>
                <a:lnTo>
                  <a:pt x="171" y="322"/>
                </a:lnTo>
                <a:lnTo>
                  <a:pt x="171" y="322"/>
                </a:lnTo>
                <a:lnTo>
                  <a:pt x="150" y="320"/>
                </a:lnTo>
                <a:lnTo>
                  <a:pt x="130" y="319"/>
                </a:lnTo>
                <a:lnTo>
                  <a:pt x="130" y="319"/>
                </a:lnTo>
                <a:close/>
                <a:moveTo>
                  <a:pt x="174" y="322"/>
                </a:moveTo>
                <a:lnTo>
                  <a:pt x="174" y="322"/>
                </a:lnTo>
                <a:lnTo>
                  <a:pt x="188" y="311"/>
                </a:lnTo>
                <a:lnTo>
                  <a:pt x="200" y="300"/>
                </a:lnTo>
                <a:lnTo>
                  <a:pt x="212" y="288"/>
                </a:lnTo>
                <a:lnTo>
                  <a:pt x="224" y="277"/>
                </a:lnTo>
                <a:lnTo>
                  <a:pt x="224" y="277"/>
                </a:lnTo>
                <a:lnTo>
                  <a:pt x="252" y="252"/>
                </a:lnTo>
                <a:lnTo>
                  <a:pt x="281" y="225"/>
                </a:lnTo>
                <a:lnTo>
                  <a:pt x="281" y="225"/>
                </a:lnTo>
                <a:lnTo>
                  <a:pt x="292" y="215"/>
                </a:lnTo>
                <a:lnTo>
                  <a:pt x="292" y="215"/>
                </a:lnTo>
                <a:lnTo>
                  <a:pt x="299" y="208"/>
                </a:lnTo>
                <a:lnTo>
                  <a:pt x="299" y="208"/>
                </a:lnTo>
                <a:lnTo>
                  <a:pt x="292" y="217"/>
                </a:lnTo>
                <a:lnTo>
                  <a:pt x="292" y="217"/>
                </a:lnTo>
                <a:lnTo>
                  <a:pt x="280" y="230"/>
                </a:lnTo>
                <a:lnTo>
                  <a:pt x="268" y="243"/>
                </a:lnTo>
                <a:lnTo>
                  <a:pt x="268" y="243"/>
                </a:lnTo>
                <a:lnTo>
                  <a:pt x="226" y="291"/>
                </a:lnTo>
                <a:lnTo>
                  <a:pt x="226" y="291"/>
                </a:lnTo>
                <a:lnTo>
                  <a:pt x="197" y="323"/>
                </a:lnTo>
                <a:lnTo>
                  <a:pt x="197" y="323"/>
                </a:lnTo>
                <a:lnTo>
                  <a:pt x="174" y="322"/>
                </a:lnTo>
                <a:lnTo>
                  <a:pt x="174" y="322"/>
                </a:lnTo>
                <a:close/>
                <a:moveTo>
                  <a:pt x="292" y="233"/>
                </a:moveTo>
                <a:lnTo>
                  <a:pt x="292" y="233"/>
                </a:lnTo>
                <a:lnTo>
                  <a:pt x="304" y="225"/>
                </a:lnTo>
                <a:lnTo>
                  <a:pt x="304" y="225"/>
                </a:lnTo>
                <a:lnTo>
                  <a:pt x="308" y="222"/>
                </a:lnTo>
                <a:lnTo>
                  <a:pt x="306" y="224"/>
                </a:lnTo>
                <a:lnTo>
                  <a:pt x="300" y="230"/>
                </a:lnTo>
                <a:lnTo>
                  <a:pt x="300" y="230"/>
                </a:lnTo>
                <a:lnTo>
                  <a:pt x="270" y="263"/>
                </a:lnTo>
                <a:lnTo>
                  <a:pt x="270" y="263"/>
                </a:lnTo>
                <a:lnTo>
                  <a:pt x="258" y="276"/>
                </a:lnTo>
                <a:lnTo>
                  <a:pt x="248" y="289"/>
                </a:lnTo>
                <a:lnTo>
                  <a:pt x="248" y="289"/>
                </a:lnTo>
                <a:lnTo>
                  <a:pt x="241" y="297"/>
                </a:lnTo>
                <a:lnTo>
                  <a:pt x="234" y="305"/>
                </a:lnTo>
                <a:lnTo>
                  <a:pt x="226" y="312"/>
                </a:lnTo>
                <a:lnTo>
                  <a:pt x="218" y="320"/>
                </a:lnTo>
                <a:lnTo>
                  <a:pt x="218" y="320"/>
                </a:lnTo>
                <a:lnTo>
                  <a:pt x="218" y="323"/>
                </a:lnTo>
                <a:lnTo>
                  <a:pt x="219" y="323"/>
                </a:lnTo>
                <a:lnTo>
                  <a:pt x="220" y="323"/>
                </a:lnTo>
                <a:lnTo>
                  <a:pt x="220" y="323"/>
                </a:lnTo>
                <a:lnTo>
                  <a:pt x="230" y="314"/>
                </a:lnTo>
                <a:lnTo>
                  <a:pt x="241" y="305"/>
                </a:lnTo>
                <a:lnTo>
                  <a:pt x="260" y="285"/>
                </a:lnTo>
                <a:lnTo>
                  <a:pt x="280" y="265"/>
                </a:lnTo>
                <a:lnTo>
                  <a:pt x="298" y="245"/>
                </a:lnTo>
                <a:lnTo>
                  <a:pt x="298" y="245"/>
                </a:lnTo>
                <a:lnTo>
                  <a:pt x="308" y="234"/>
                </a:lnTo>
                <a:lnTo>
                  <a:pt x="318" y="225"/>
                </a:lnTo>
                <a:lnTo>
                  <a:pt x="318" y="225"/>
                </a:lnTo>
                <a:lnTo>
                  <a:pt x="297" y="249"/>
                </a:lnTo>
                <a:lnTo>
                  <a:pt x="297" y="249"/>
                </a:lnTo>
                <a:lnTo>
                  <a:pt x="255" y="302"/>
                </a:lnTo>
                <a:lnTo>
                  <a:pt x="255" y="302"/>
                </a:lnTo>
                <a:lnTo>
                  <a:pt x="245" y="314"/>
                </a:lnTo>
                <a:lnTo>
                  <a:pt x="245" y="314"/>
                </a:lnTo>
                <a:lnTo>
                  <a:pt x="241" y="318"/>
                </a:lnTo>
                <a:lnTo>
                  <a:pt x="241" y="318"/>
                </a:lnTo>
                <a:lnTo>
                  <a:pt x="238" y="320"/>
                </a:lnTo>
                <a:lnTo>
                  <a:pt x="238" y="322"/>
                </a:lnTo>
                <a:lnTo>
                  <a:pt x="238" y="323"/>
                </a:lnTo>
                <a:lnTo>
                  <a:pt x="238" y="323"/>
                </a:lnTo>
                <a:lnTo>
                  <a:pt x="235" y="326"/>
                </a:lnTo>
                <a:lnTo>
                  <a:pt x="235" y="326"/>
                </a:lnTo>
                <a:lnTo>
                  <a:pt x="200" y="324"/>
                </a:lnTo>
                <a:lnTo>
                  <a:pt x="200" y="324"/>
                </a:lnTo>
                <a:lnTo>
                  <a:pt x="238" y="282"/>
                </a:lnTo>
                <a:lnTo>
                  <a:pt x="238" y="282"/>
                </a:lnTo>
                <a:lnTo>
                  <a:pt x="265" y="257"/>
                </a:lnTo>
                <a:lnTo>
                  <a:pt x="278" y="245"/>
                </a:lnTo>
                <a:lnTo>
                  <a:pt x="292" y="233"/>
                </a:lnTo>
                <a:lnTo>
                  <a:pt x="292" y="233"/>
                </a:lnTo>
                <a:close/>
                <a:moveTo>
                  <a:pt x="249" y="327"/>
                </a:moveTo>
                <a:lnTo>
                  <a:pt x="249" y="327"/>
                </a:lnTo>
                <a:lnTo>
                  <a:pt x="238" y="326"/>
                </a:lnTo>
                <a:lnTo>
                  <a:pt x="238" y="326"/>
                </a:lnTo>
                <a:lnTo>
                  <a:pt x="240" y="325"/>
                </a:lnTo>
                <a:lnTo>
                  <a:pt x="240" y="325"/>
                </a:lnTo>
                <a:lnTo>
                  <a:pt x="240" y="325"/>
                </a:lnTo>
                <a:lnTo>
                  <a:pt x="240" y="325"/>
                </a:lnTo>
                <a:lnTo>
                  <a:pt x="251" y="312"/>
                </a:lnTo>
                <a:lnTo>
                  <a:pt x="263" y="300"/>
                </a:lnTo>
                <a:lnTo>
                  <a:pt x="263" y="300"/>
                </a:lnTo>
                <a:lnTo>
                  <a:pt x="286" y="278"/>
                </a:lnTo>
                <a:lnTo>
                  <a:pt x="298" y="268"/>
                </a:lnTo>
                <a:lnTo>
                  <a:pt x="309" y="256"/>
                </a:lnTo>
                <a:lnTo>
                  <a:pt x="309" y="256"/>
                </a:lnTo>
                <a:lnTo>
                  <a:pt x="319" y="246"/>
                </a:lnTo>
                <a:lnTo>
                  <a:pt x="319" y="246"/>
                </a:lnTo>
                <a:lnTo>
                  <a:pt x="324" y="241"/>
                </a:lnTo>
                <a:lnTo>
                  <a:pt x="325" y="239"/>
                </a:lnTo>
                <a:lnTo>
                  <a:pt x="323" y="245"/>
                </a:lnTo>
                <a:lnTo>
                  <a:pt x="323" y="245"/>
                </a:lnTo>
                <a:lnTo>
                  <a:pt x="313" y="259"/>
                </a:lnTo>
                <a:lnTo>
                  <a:pt x="302" y="272"/>
                </a:lnTo>
                <a:lnTo>
                  <a:pt x="302" y="272"/>
                </a:lnTo>
                <a:lnTo>
                  <a:pt x="280" y="296"/>
                </a:lnTo>
                <a:lnTo>
                  <a:pt x="258" y="320"/>
                </a:lnTo>
                <a:lnTo>
                  <a:pt x="258" y="320"/>
                </a:lnTo>
                <a:lnTo>
                  <a:pt x="258" y="323"/>
                </a:lnTo>
                <a:lnTo>
                  <a:pt x="258" y="323"/>
                </a:lnTo>
                <a:lnTo>
                  <a:pt x="259" y="323"/>
                </a:lnTo>
                <a:lnTo>
                  <a:pt x="259" y="323"/>
                </a:lnTo>
                <a:lnTo>
                  <a:pt x="277" y="308"/>
                </a:lnTo>
                <a:lnTo>
                  <a:pt x="292" y="293"/>
                </a:lnTo>
                <a:lnTo>
                  <a:pt x="323" y="262"/>
                </a:lnTo>
                <a:lnTo>
                  <a:pt x="323" y="262"/>
                </a:lnTo>
                <a:lnTo>
                  <a:pt x="329" y="257"/>
                </a:lnTo>
                <a:lnTo>
                  <a:pt x="331" y="254"/>
                </a:lnTo>
                <a:lnTo>
                  <a:pt x="333" y="252"/>
                </a:lnTo>
                <a:lnTo>
                  <a:pt x="333" y="252"/>
                </a:lnTo>
                <a:lnTo>
                  <a:pt x="330" y="258"/>
                </a:lnTo>
                <a:lnTo>
                  <a:pt x="325" y="264"/>
                </a:lnTo>
                <a:lnTo>
                  <a:pt x="316" y="274"/>
                </a:lnTo>
                <a:lnTo>
                  <a:pt x="316" y="274"/>
                </a:lnTo>
                <a:lnTo>
                  <a:pt x="301" y="293"/>
                </a:lnTo>
                <a:lnTo>
                  <a:pt x="287" y="311"/>
                </a:lnTo>
                <a:lnTo>
                  <a:pt x="287" y="311"/>
                </a:lnTo>
                <a:lnTo>
                  <a:pt x="283" y="315"/>
                </a:lnTo>
                <a:lnTo>
                  <a:pt x="283" y="315"/>
                </a:lnTo>
                <a:lnTo>
                  <a:pt x="270" y="327"/>
                </a:lnTo>
                <a:lnTo>
                  <a:pt x="270" y="327"/>
                </a:lnTo>
                <a:lnTo>
                  <a:pt x="270" y="327"/>
                </a:lnTo>
                <a:lnTo>
                  <a:pt x="270" y="327"/>
                </a:lnTo>
                <a:lnTo>
                  <a:pt x="249" y="327"/>
                </a:lnTo>
                <a:lnTo>
                  <a:pt x="249" y="327"/>
                </a:lnTo>
                <a:close/>
                <a:moveTo>
                  <a:pt x="340" y="279"/>
                </a:moveTo>
                <a:lnTo>
                  <a:pt x="340" y="279"/>
                </a:lnTo>
                <a:lnTo>
                  <a:pt x="336" y="287"/>
                </a:lnTo>
                <a:lnTo>
                  <a:pt x="336" y="287"/>
                </a:lnTo>
                <a:lnTo>
                  <a:pt x="318" y="304"/>
                </a:lnTo>
                <a:lnTo>
                  <a:pt x="301" y="324"/>
                </a:lnTo>
                <a:lnTo>
                  <a:pt x="301" y="324"/>
                </a:lnTo>
                <a:lnTo>
                  <a:pt x="300" y="325"/>
                </a:lnTo>
                <a:lnTo>
                  <a:pt x="300" y="325"/>
                </a:lnTo>
                <a:lnTo>
                  <a:pt x="294" y="326"/>
                </a:lnTo>
                <a:lnTo>
                  <a:pt x="294" y="326"/>
                </a:lnTo>
                <a:lnTo>
                  <a:pt x="304" y="315"/>
                </a:lnTo>
                <a:lnTo>
                  <a:pt x="314" y="305"/>
                </a:lnTo>
                <a:lnTo>
                  <a:pt x="334" y="284"/>
                </a:lnTo>
                <a:lnTo>
                  <a:pt x="334" y="284"/>
                </a:lnTo>
                <a:lnTo>
                  <a:pt x="338" y="279"/>
                </a:lnTo>
                <a:lnTo>
                  <a:pt x="340" y="277"/>
                </a:lnTo>
                <a:lnTo>
                  <a:pt x="340" y="278"/>
                </a:lnTo>
                <a:lnTo>
                  <a:pt x="340" y="279"/>
                </a:lnTo>
                <a:lnTo>
                  <a:pt x="340" y="279"/>
                </a:lnTo>
                <a:close/>
                <a:moveTo>
                  <a:pt x="330" y="296"/>
                </a:moveTo>
                <a:lnTo>
                  <a:pt x="330" y="296"/>
                </a:lnTo>
                <a:lnTo>
                  <a:pt x="320" y="306"/>
                </a:lnTo>
                <a:lnTo>
                  <a:pt x="310" y="316"/>
                </a:lnTo>
                <a:lnTo>
                  <a:pt x="310" y="316"/>
                </a:lnTo>
                <a:lnTo>
                  <a:pt x="305" y="322"/>
                </a:lnTo>
                <a:lnTo>
                  <a:pt x="308" y="317"/>
                </a:lnTo>
                <a:lnTo>
                  <a:pt x="319" y="306"/>
                </a:lnTo>
                <a:lnTo>
                  <a:pt x="319" y="306"/>
                </a:lnTo>
                <a:lnTo>
                  <a:pt x="330" y="296"/>
                </a:lnTo>
                <a:lnTo>
                  <a:pt x="330" y="296"/>
                </a:lnTo>
                <a:close/>
                <a:moveTo>
                  <a:pt x="290" y="326"/>
                </a:moveTo>
                <a:lnTo>
                  <a:pt x="290" y="326"/>
                </a:lnTo>
                <a:lnTo>
                  <a:pt x="274" y="327"/>
                </a:lnTo>
                <a:lnTo>
                  <a:pt x="274" y="327"/>
                </a:lnTo>
                <a:lnTo>
                  <a:pt x="275" y="326"/>
                </a:lnTo>
                <a:lnTo>
                  <a:pt x="275" y="326"/>
                </a:lnTo>
                <a:lnTo>
                  <a:pt x="277" y="325"/>
                </a:lnTo>
                <a:lnTo>
                  <a:pt x="279" y="323"/>
                </a:lnTo>
                <a:lnTo>
                  <a:pt x="279" y="323"/>
                </a:lnTo>
                <a:lnTo>
                  <a:pt x="289" y="312"/>
                </a:lnTo>
                <a:lnTo>
                  <a:pt x="289" y="312"/>
                </a:lnTo>
                <a:lnTo>
                  <a:pt x="305" y="295"/>
                </a:lnTo>
                <a:lnTo>
                  <a:pt x="322" y="279"/>
                </a:lnTo>
                <a:lnTo>
                  <a:pt x="322" y="279"/>
                </a:lnTo>
                <a:lnTo>
                  <a:pt x="331" y="269"/>
                </a:lnTo>
                <a:lnTo>
                  <a:pt x="335" y="266"/>
                </a:lnTo>
                <a:lnTo>
                  <a:pt x="336" y="267"/>
                </a:lnTo>
                <a:lnTo>
                  <a:pt x="334" y="270"/>
                </a:lnTo>
                <a:lnTo>
                  <a:pt x="334" y="270"/>
                </a:lnTo>
                <a:lnTo>
                  <a:pt x="331" y="275"/>
                </a:lnTo>
                <a:lnTo>
                  <a:pt x="326" y="280"/>
                </a:lnTo>
                <a:lnTo>
                  <a:pt x="318" y="289"/>
                </a:lnTo>
                <a:lnTo>
                  <a:pt x="318" y="289"/>
                </a:lnTo>
                <a:lnTo>
                  <a:pt x="310" y="298"/>
                </a:lnTo>
                <a:lnTo>
                  <a:pt x="303" y="307"/>
                </a:lnTo>
                <a:lnTo>
                  <a:pt x="290" y="326"/>
                </a:lnTo>
                <a:lnTo>
                  <a:pt x="290" y="326"/>
                </a:lnTo>
                <a:close/>
                <a:moveTo>
                  <a:pt x="305" y="324"/>
                </a:moveTo>
                <a:lnTo>
                  <a:pt x="305" y="324"/>
                </a:lnTo>
                <a:lnTo>
                  <a:pt x="314" y="316"/>
                </a:lnTo>
                <a:lnTo>
                  <a:pt x="323" y="307"/>
                </a:lnTo>
                <a:lnTo>
                  <a:pt x="331" y="298"/>
                </a:lnTo>
                <a:lnTo>
                  <a:pt x="338" y="288"/>
                </a:lnTo>
                <a:lnTo>
                  <a:pt x="338" y="288"/>
                </a:lnTo>
                <a:lnTo>
                  <a:pt x="340" y="285"/>
                </a:lnTo>
                <a:lnTo>
                  <a:pt x="340" y="285"/>
                </a:lnTo>
                <a:lnTo>
                  <a:pt x="344" y="282"/>
                </a:lnTo>
                <a:lnTo>
                  <a:pt x="344" y="282"/>
                </a:lnTo>
                <a:lnTo>
                  <a:pt x="341" y="285"/>
                </a:lnTo>
                <a:lnTo>
                  <a:pt x="341" y="285"/>
                </a:lnTo>
                <a:lnTo>
                  <a:pt x="334" y="297"/>
                </a:lnTo>
                <a:lnTo>
                  <a:pt x="334" y="297"/>
                </a:lnTo>
                <a:lnTo>
                  <a:pt x="329" y="304"/>
                </a:lnTo>
                <a:lnTo>
                  <a:pt x="323" y="310"/>
                </a:lnTo>
                <a:lnTo>
                  <a:pt x="311" y="323"/>
                </a:lnTo>
                <a:lnTo>
                  <a:pt x="311" y="323"/>
                </a:lnTo>
                <a:lnTo>
                  <a:pt x="305" y="324"/>
                </a:lnTo>
                <a:lnTo>
                  <a:pt x="305" y="324"/>
                </a:lnTo>
                <a:close/>
                <a:moveTo>
                  <a:pt x="324" y="318"/>
                </a:moveTo>
                <a:lnTo>
                  <a:pt x="324" y="318"/>
                </a:lnTo>
                <a:lnTo>
                  <a:pt x="316" y="322"/>
                </a:lnTo>
                <a:lnTo>
                  <a:pt x="316" y="322"/>
                </a:lnTo>
                <a:lnTo>
                  <a:pt x="316" y="320"/>
                </a:lnTo>
                <a:lnTo>
                  <a:pt x="316" y="320"/>
                </a:lnTo>
                <a:lnTo>
                  <a:pt x="317" y="320"/>
                </a:lnTo>
                <a:lnTo>
                  <a:pt x="317" y="320"/>
                </a:lnTo>
                <a:lnTo>
                  <a:pt x="317" y="319"/>
                </a:lnTo>
                <a:lnTo>
                  <a:pt x="317" y="319"/>
                </a:lnTo>
                <a:lnTo>
                  <a:pt x="338" y="298"/>
                </a:lnTo>
                <a:lnTo>
                  <a:pt x="338" y="298"/>
                </a:lnTo>
                <a:lnTo>
                  <a:pt x="346" y="290"/>
                </a:lnTo>
                <a:lnTo>
                  <a:pt x="347" y="290"/>
                </a:lnTo>
                <a:lnTo>
                  <a:pt x="347" y="290"/>
                </a:lnTo>
                <a:lnTo>
                  <a:pt x="344" y="297"/>
                </a:lnTo>
                <a:lnTo>
                  <a:pt x="344" y="297"/>
                </a:lnTo>
                <a:lnTo>
                  <a:pt x="340" y="303"/>
                </a:lnTo>
                <a:lnTo>
                  <a:pt x="335" y="308"/>
                </a:lnTo>
                <a:lnTo>
                  <a:pt x="330" y="313"/>
                </a:lnTo>
                <a:lnTo>
                  <a:pt x="324" y="317"/>
                </a:lnTo>
                <a:lnTo>
                  <a:pt x="324" y="317"/>
                </a:lnTo>
                <a:lnTo>
                  <a:pt x="324" y="318"/>
                </a:lnTo>
                <a:lnTo>
                  <a:pt x="324" y="318"/>
                </a:lnTo>
                <a:close/>
                <a:moveTo>
                  <a:pt x="335" y="312"/>
                </a:moveTo>
                <a:lnTo>
                  <a:pt x="335" y="312"/>
                </a:lnTo>
                <a:lnTo>
                  <a:pt x="340" y="306"/>
                </a:lnTo>
                <a:lnTo>
                  <a:pt x="345" y="300"/>
                </a:lnTo>
                <a:lnTo>
                  <a:pt x="348" y="294"/>
                </a:lnTo>
                <a:lnTo>
                  <a:pt x="350" y="287"/>
                </a:lnTo>
                <a:lnTo>
                  <a:pt x="350" y="287"/>
                </a:lnTo>
                <a:lnTo>
                  <a:pt x="349" y="285"/>
                </a:lnTo>
                <a:lnTo>
                  <a:pt x="348" y="286"/>
                </a:lnTo>
                <a:lnTo>
                  <a:pt x="348" y="286"/>
                </a:lnTo>
                <a:lnTo>
                  <a:pt x="337" y="296"/>
                </a:lnTo>
                <a:lnTo>
                  <a:pt x="337" y="296"/>
                </a:lnTo>
                <a:lnTo>
                  <a:pt x="343" y="287"/>
                </a:lnTo>
                <a:lnTo>
                  <a:pt x="348" y="278"/>
                </a:lnTo>
                <a:lnTo>
                  <a:pt x="348" y="278"/>
                </a:lnTo>
                <a:lnTo>
                  <a:pt x="348" y="277"/>
                </a:lnTo>
                <a:lnTo>
                  <a:pt x="347" y="276"/>
                </a:lnTo>
                <a:lnTo>
                  <a:pt x="347" y="277"/>
                </a:lnTo>
                <a:lnTo>
                  <a:pt x="347" y="277"/>
                </a:lnTo>
                <a:lnTo>
                  <a:pt x="341" y="281"/>
                </a:lnTo>
                <a:lnTo>
                  <a:pt x="341" y="281"/>
                </a:lnTo>
                <a:lnTo>
                  <a:pt x="346" y="274"/>
                </a:lnTo>
                <a:lnTo>
                  <a:pt x="346" y="274"/>
                </a:lnTo>
                <a:lnTo>
                  <a:pt x="345" y="272"/>
                </a:lnTo>
                <a:lnTo>
                  <a:pt x="344" y="272"/>
                </a:lnTo>
                <a:lnTo>
                  <a:pt x="344" y="272"/>
                </a:lnTo>
                <a:lnTo>
                  <a:pt x="329" y="287"/>
                </a:lnTo>
                <a:lnTo>
                  <a:pt x="315" y="301"/>
                </a:lnTo>
                <a:lnTo>
                  <a:pt x="315" y="301"/>
                </a:lnTo>
                <a:lnTo>
                  <a:pt x="300" y="316"/>
                </a:lnTo>
                <a:lnTo>
                  <a:pt x="300" y="316"/>
                </a:lnTo>
                <a:lnTo>
                  <a:pt x="297" y="320"/>
                </a:lnTo>
                <a:lnTo>
                  <a:pt x="297" y="320"/>
                </a:lnTo>
                <a:lnTo>
                  <a:pt x="308" y="305"/>
                </a:lnTo>
                <a:lnTo>
                  <a:pt x="313" y="298"/>
                </a:lnTo>
                <a:lnTo>
                  <a:pt x="319" y="291"/>
                </a:lnTo>
                <a:lnTo>
                  <a:pt x="319" y="291"/>
                </a:lnTo>
                <a:lnTo>
                  <a:pt x="331" y="278"/>
                </a:lnTo>
                <a:lnTo>
                  <a:pt x="336" y="271"/>
                </a:lnTo>
                <a:lnTo>
                  <a:pt x="340" y="264"/>
                </a:lnTo>
                <a:lnTo>
                  <a:pt x="340" y="264"/>
                </a:lnTo>
                <a:lnTo>
                  <a:pt x="340" y="262"/>
                </a:lnTo>
                <a:lnTo>
                  <a:pt x="339" y="262"/>
                </a:lnTo>
                <a:lnTo>
                  <a:pt x="339" y="262"/>
                </a:lnTo>
                <a:lnTo>
                  <a:pt x="328" y="270"/>
                </a:lnTo>
                <a:lnTo>
                  <a:pt x="318" y="279"/>
                </a:lnTo>
                <a:lnTo>
                  <a:pt x="300" y="298"/>
                </a:lnTo>
                <a:lnTo>
                  <a:pt x="300" y="298"/>
                </a:lnTo>
                <a:lnTo>
                  <a:pt x="302" y="294"/>
                </a:lnTo>
                <a:lnTo>
                  <a:pt x="302" y="294"/>
                </a:lnTo>
                <a:lnTo>
                  <a:pt x="311" y="283"/>
                </a:lnTo>
                <a:lnTo>
                  <a:pt x="320" y="272"/>
                </a:lnTo>
                <a:lnTo>
                  <a:pt x="329" y="261"/>
                </a:lnTo>
                <a:lnTo>
                  <a:pt x="337" y="249"/>
                </a:lnTo>
                <a:lnTo>
                  <a:pt x="337" y="249"/>
                </a:lnTo>
                <a:lnTo>
                  <a:pt x="337" y="248"/>
                </a:lnTo>
                <a:lnTo>
                  <a:pt x="337" y="248"/>
                </a:lnTo>
                <a:lnTo>
                  <a:pt x="336" y="248"/>
                </a:lnTo>
                <a:lnTo>
                  <a:pt x="336" y="248"/>
                </a:lnTo>
                <a:lnTo>
                  <a:pt x="318" y="264"/>
                </a:lnTo>
                <a:lnTo>
                  <a:pt x="301" y="281"/>
                </a:lnTo>
                <a:lnTo>
                  <a:pt x="301" y="281"/>
                </a:lnTo>
                <a:lnTo>
                  <a:pt x="282" y="300"/>
                </a:lnTo>
                <a:lnTo>
                  <a:pt x="272" y="309"/>
                </a:lnTo>
                <a:lnTo>
                  <a:pt x="263" y="318"/>
                </a:lnTo>
                <a:lnTo>
                  <a:pt x="263" y="318"/>
                </a:lnTo>
                <a:lnTo>
                  <a:pt x="298" y="279"/>
                </a:lnTo>
                <a:lnTo>
                  <a:pt x="315" y="259"/>
                </a:lnTo>
                <a:lnTo>
                  <a:pt x="323" y="248"/>
                </a:lnTo>
                <a:lnTo>
                  <a:pt x="330" y="237"/>
                </a:lnTo>
                <a:lnTo>
                  <a:pt x="330" y="237"/>
                </a:lnTo>
                <a:lnTo>
                  <a:pt x="330" y="235"/>
                </a:lnTo>
                <a:lnTo>
                  <a:pt x="329" y="235"/>
                </a:lnTo>
                <a:lnTo>
                  <a:pt x="329" y="235"/>
                </a:lnTo>
                <a:lnTo>
                  <a:pt x="317" y="245"/>
                </a:lnTo>
                <a:lnTo>
                  <a:pt x="306" y="255"/>
                </a:lnTo>
                <a:lnTo>
                  <a:pt x="296" y="266"/>
                </a:lnTo>
                <a:lnTo>
                  <a:pt x="286" y="276"/>
                </a:lnTo>
                <a:lnTo>
                  <a:pt x="286" y="276"/>
                </a:lnTo>
                <a:lnTo>
                  <a:pt x="262" y="299"/>
                </a:lnTo>
                <a:lnTo>
                  <a:pt x="262" y="299"/>
                </a:lnTo>
                <a:lnTo>
                  <a:pt x="292" y="260"/>
                </a:lnTo>
                <a:lnTo>
                  <a:pt x="307" y="242"/>
                </a:lnTo>
                <a:lnTo>
                  <a:pt x="323" y="222"/>
                </a:lnTo>
                <a:lnTo>
                  <a:pt x="323" y="222"/>
                </a:lnTo>
                <a:lnTo>
                  <a:pt x="323" y="222"/>
                </a:lnTo>
                <a:lnTo>
                  <a:pt x="323" y="222"/>
                </a:lnTo>
                <a:lnTo>
                  <a:pt x="333" y="235"/>
                </a:lnTo>
                <a:lnTo>
                  <a:pt x="341" y="249"/>
                </a:lnTo>
                <a:lnTo>
                  <a:pt x="345" y="256"/>
                </a:lnTo>
                <a:lnTo>
                  <a:pt x="347" y="264"/>
                </a:lnTo>
                <a:lnTo>
                  <a:pt x="349" y="271"/>
                </a:lnTo>
                <a:lnTo>
                  <a:pt x="350" y="279"/>
                </a:lnTo>
                <a:lnTo>
                  <a:pt x="350" y="279"/>
                </a:lnTo>
                <a:lnTo>
                  <a:pt x="350" y="284"/>
                </a:lnTo>
                <a:lnTo>
                  <a:pt x="350" y="289"/>
                </a:lnTo>
                <a:lnTo>
                  <a:pt x="349" y="294"/>
                </a:lnTo>
                <a:lnTo>
                  <a:pt x="347" y="298"/>
                </a:lnTo>
                <a:lnTo>
                  <a:pt x="345" y="302"/>
                </a:lnTo>
                <a:lnTo>
                  <a:pt x="341" y="306"/>
                </a:lnTo>
                <a:lnTo>
                  <a:pt x="335" y="312"/>
                </a:lnTo>
                <a:lnTo>
                  <a:pt x="335" y="312"/>
                </a:lnTo>
                <a:close/>
                <a:moveTo>
                  <a:pt x="321" y="221"/>
                </a:moveTo>
                <a:lnTo>
                  <a:pt x="321" y="221"/>
                </a:lnTo>
                <a:lnTo>
                  <a:pt x="311" y="229"/>
                </a:lnTo>
                <a:lnTo>
                  <a:pt x="301" y="237"/>
                </a:lnTo>
                <a:lnTo>
                  <a:pt x="283" y="257"/>
                </a:lnTo>
                <a:lnTo>
                  <a:pt x="265" y="276"/>
                </a:lnTo>
                <a:lnTo>
                  <a:pt x="247" y="295"/>
                </a:lnTo>
                <a:lnTo>
                  <a:pt x="247" y="295"/>
                </a:lnTo>
                <a:lnTo>
                  <a:pt x="253" y="286"/>
                </a:lnTo>
                <a:lnTo>
                  <a:pt x="260" y="277"/>
                </a:lnTo>
                <a:lnTo>
                  <a:pt x="260" y="277"/>
                </a:lnTo>
                <a:lnTo>
                  <a:pt x="286" y="249"/>
                </a:lnTo>
                <a:lnTo>
                  <a:pt x="312" y="219"/>
                </a:lnTo>
                <a:lnTo>
                  <a:pt x="312" y="219"/>
                </a:lnTo>
                <a:lnTo>
                  <a:pt x="312" y="218"/>
                </a:lnTo>
                <a:lnTo>
                  <a:pt x="312" y="217"/>
                </a:lnTo>
                <a:lnTo>
                  <a:pt x="311" y="218"/>
                </a:lnTo>
                <a:lnTo>
                  <a:pt x="311" y="218"/>
                </a:lnTo>
                <a:lnTo>
                  <a:pt x="296" y="228"/>
                </a:lnTo>
                <a:lnTo>
                  <a:pt x="282" y="238"/>
                </a:lnTo>
                <a:lnTo>
                  <a:pt x="268" y="251"/>
                </a:lnTo>
                <a:lnTo>
                  <a:pt x="254" y="263"/>
                </a:lnTo>
                <a:lnTo>
                  <a:pt x="254" y="263"/>
                </a:lnTo>
                <a:lnTo>
                  <a:pt x="259" y="257"/>
                </a:lnTo>
                <a:lnTo>
                  <a:pt x="259" y="257"/>
                </a:lnTo>
                <a:lnTo>
                  <a:pt x="271" y="244"/>
                </a:lnTo>
                <a:lnTo>
                  <a:pt x="283" y="231"/>
                </a:lnTo>
                <a:lnTo>
                  <a:pt x="289" y="225"/>
                </a:lnTo>
                <a:lnTo>
                  <a:pt x="294" y="218"/>
                </a:lnTo>
                <a:lnTo>
                  <a:pt x="299" y="212"/>
                </a:lnTo>
                <a:lnTo>
                  <a:pt x="303" y="204"/>
                </a:lnTo>
                <a:lnTo>
                  <a:pt x="303" y="204"/>
                </a:lnTo>
                <a:lnTo>
                  <a:pt x="302" y="203"/>
                </a:lnTo>
                <a:lnTo>
                  <a:pt x="301" y="203"/>
                </a:lnTo>
                <a:lnTo>
                  <a:pt x="301" y="203"/>
                </a:lnTo>
                <a:lnTo>
                  <a:pt x="270" y="233"/>
                </a:lnTo>
                <a:lnTo>
                  <a:pt x="238" y="263"/>
                </a:lnTo>
                <a:lnTo>
                  <a:pt x="238" y="263"/>
                </a:lnTo>
                <a:lnTo>
                  <a:pt x="223" y="275"/>
                </a:lnTo>
                <a:lnTo>
                  <a:pt x="208" y="289"/>
                </a:lnTo>
                <a:lnTo>
                  <a:pt x="208" y="289"/>
                </a:lnTo>
                <a:lnTo>
                  <a:pt x="209" y="287"/>
                </a:lnTo>
                <a:lnTo>
                  <a:pt x="209" y="287"/>
                </a:lnTo>
                <a:lnTo>
                  <a:pt x="224" y="270"/>
                </a:lnTo>
                <a:lnTo>
                  <a:pt x="239" y="254"/>
                </a:lnTo>
                <a:lnTo>
                  <a:pt x="239" y="254"/>
                </a:lnTo>
                <a:lnTo>
                  <a:pt x="252" y="238"/>
                </a:lnTo>
                <a:lnTo>
                  <a:pt x="267" y="224"/>
                </a:lnTo>
                <a:lnTo>
                  <a:pt x="281" y="209"/>
                </a:lnTo>
                <a:lnTo>
                  <a:pt x="287" y="202"/>
                </a:lnTo>
                <a:lnTo>
                  <a:pt x="292" y="194"/>
                </a:lnTo>
                <a:lnTo>
                  <a:pt x="292" y="194"/>
                </a:lnTo>
                <a:lnTo>
                  <a:pt x="293" y="193"/>
                </a:lnTo>
                <a:lnTo>
                  <a:pt x="293" y="193"/>
                </a:lnTo>
                <a:lnTo>
                  <a:pt x="308" y="206"/>
                </a:lnTo>
                <a:lnTo>
                  <a:pt x="321" y="221"/>
                </a:lnTo>
                <a:lnTo>
                  <a:pt x="321" y="221"/>
                </a:lnTo>
                <a:close/>
                <a:moveTo>
                  <a:pt x="112" y="122"/>
                </a:moveTo>
                <a:lnTo>
                  <a:pt x="112" y="122"/>
                </a:lnTo>
                <a:lnTo>
                  <a:pt x="116" y="115"/>
                </a:lnTo>
                <a:lnTo>
                  <a:pt x="119" y="108"/>
                </a:lnTo>
                <a:lnTo>
                  <a:pt x="122" y="101"/>
                </a:lnTo>
                <a:lnTo>
                  <a:pt x="124" y="94"/>
                </a:lnTo>
                <a:lnTo>
                  <a:pt x="125" y="87"/>
                </a:lnTo>
                <a:lnTo>
                  <a:pt x="125" y="80"/>
                </a:lnTo>
                <a:lnTo>
                  <a:pt x="124" y="65"/>
                </a:lnTo>
                <a:lnTo>
                  <a:pt x="121" y="51"/>
                </a:lnTo>
                <a:lnTo>
                  <a:pt x="117" y="38"/>
                </a:lnTo>
                <a:lnTo>
                  <a:pt x="111" y="25"/>
                </a:lnTo>
                <a:lnTo>
                  <a:pt x="104" y="12"/>
                </a:lnTo>
                <a:lnTo>
                  <a:pt x="104" y="12"/>
                </a:lnTo>
                <a:lnTo>
                  <a:pt x="116" y="10"/>
                </a:lnTo>
                <a:lnTo>
                  <a:pt x="128" y="9"/>
                </a:lnTo>
                <a:lnTo>
                  <a:pt x="152" y="8"/>
                </a:lnTo>
                <a:lnTo>
                  <a:pt x="176" y="9"/>
                </a:lnTo>
                <a:lnTo>
                  <a:pt x="202" y="9"/>
                </a:lnTo>
                <a:lnTo>
                  <a:pt x="202" y="9"/>
                </a:lnTo>
                <a:lnTo>
                  <a:pt x="196" y="19"/>
                </a:lnTo>
                <a:lnTo>
                  <a:pt x="191" y="30"/>
                </a:lnTo>
                <a:lnTo>
                  <a:pt x="188" y="40"/>
                </a:lnTo>
                <a:lnTo>
                  <a:pt x="186" y="51"/>
                </a:lnTo>
                <a:lnTo>
                  <a:pt x="185" y="62"/>
                </a:lnTo>
                <a:lnTo>
                  <a:pt x="186" y="73"/>
                </a:lnTo>
                <a:lnTo>
                  <a:pt x="189" y="85"/>
                </a:lnTo>
                <a:lnTo>
                  <a:pt x="194" y="97"/>
                </a:lnTo>
                <a:lnTo>
                  <a:pt x="194" y="97"/>
                </a:lnTo>
                <a:lnTo>
                  <a:pt x="202" y="109"/>
                </a:lnTo>
                <a:lnTo>
                  <a:pt x="211" y="121"/>
                </a:lnTo>
                <a:lnTo>
                  <a:pt x="222" y="132"/>
                </a:lnTo>
                <a:lnTo>
                  <a:pt x="233" y="142"/>
                </a:lnTo>
                <a:lnTo>
                  <a:pt x="257" y="163"/>
                </a:lnTo>
                <a:lnTo>
                  <a:pt x="281" y="182"/>
                </a:lnTo>
                <a:lnTo>
                  <a:pt x="281" y="182"/>
                </a:lnTo>
                <a:lnTo>
                  <a:pt x="284" y="185"/>
                </a:lnTo>
                <a:lnTo>
                  <a:pt x="284" y="185"/>
                </a:lnTo>
                <a:lnTo>
                  <a:pt x="280" y="186"/>
                </a:lnTo>
                <a:lnTo>
                  <a:pt x="275" y="190"/>
                </a:lnTo>
                <a:lnTo>
                  <a:pt x="275" y="190"/>
                </a:lnTo>
                <a:lnTo>
                  <a:pt x="271" y="192"/>
                </a:lnTo>
                <a:lnTo>
                  <a:pt x="267" y="193"/>
                </a:lnTo>
                <a:lnTo>
                  <a:pt x="262" y="193"/>
                </a:lnTo>
                <a:lnTo>
                  <a:pt x="256" y="191"/>
                </a:lnTo>
                <a:lnTo>
                  <a:pt x="246" y="187"/>
                </a:lnTo>
                <a:lnTo>
                  <a:pt x="237" y="184"/>
                </a:lnTo>
                <a:lnTo>
                  <a:pt x="237" y="184"/>
                </a:lnTo>
                <a:lnTo>
                  <a:pt x="229" y="183"/>
                </a:lnTo>
                <a:lnTo>
                  <a:pt x="221" y="184"/>
                </a:lnTo>
                <a:lnTo>
                  <a:pt x="214" y="187"/>
                </a:lnTo>
                <a:lnTo>
                  <a:pt x="208" y="191"/>
                </a:lnTo>
                <a:lnTo>
                  <a:pt x="196" y="201"/>
                </a:lnTo>
                <a:lnTo>
                  <a:pt x="189" y="206"/>
                </a:lnTo>
                <a:lnTo>
                  <a:pt x="183" y="211"/>
                </a:lnTo>
                <a:lnTo>
                  <a:pt x="183" y="211"/>
                </a:lnTo>
                <a:lnTo>
                  <a:pt x="177" y="213"/>
                </a:lnTo>
                <a:lnTo>
                  <a:pt x="173" y="215"/>
                </a:lnTo>
                <a:lnTo>
                  <a:pt x="168" y="215"/>
                </a:lnTo>
                <a:lnTo>
                  <a:pt x="164" y="215"/>
                </a:lnTo>
                <a:lnTo>
                  <a:pt x="160" y="213"/>
                </a:lnTo>
                <a:lnTo>
                  <a:pt x="157" y="211"/>
                </a:lnTo>
                <a:lnTo>
                  <a:pt x="150" y="206"/>
                </a:lnTo>
                <a:lnTo>
                  <a:pt x="143" y="199"/>
                </a:lnTo>
                <a:lnTo>
                  <a:pt x="137" y="192"/>
                </a:lnTo>
                <a:lnTo>
                  <a:pt x="130" y="185"/>
                </a:lnTo>
                <a:lnTo>
                  <a:pt x="124" y="180"/>
                </a:lnTo>
                <a:lnTo>
                  <a:pt x="124" y="180"/>
                </a:lnTo>
                <a:lnTo>
                  <a:pt x="117" y="176"/>
                </a:lnTo>
                <a:lnTo>
                  <a:pt x="111" y="173"/>
                </a:lnTo>
                <a:lnTo>
                  <a:pt x="104" y="172"/>
                </a:lnTo>
                <a:lnTo>
                  <a:pt x="97" y="172"/>
                </a:lnTo>
                <a:lnTo>
                  <a:pt x="90" y="173"/>
                </a:lnTo>
                <a:lnTo>
                  <a:pt x="84" y="174"/>
                </a:lnTo>
                <a:lnTo>
                  <a:pt x="71" y="179"/>
                </a:lnTo>
                <a:lnTo>
                  <a:pt x="71" y="179"/>
                </a:lnTo>
                <a:lnTo>
                  <a:pt x="92" y="150"/>
                </a:lnTo>
                <a:lnTo>
                  <a:pt x="112" y="122"/>
                </a:lnTo>
                <a:lnTo>
                  <a:pt x="112" y="122"/>
                </a:lnTo>
                <a:close/>
                <a:moveTo>
                  <a:pt x="39" y="223"/>
                </a:moveTo>
                <a:lnTo>
                  <a:pt x="39" y="223"/>
                </a:lnTo>
                <a:lnTo>
                  <a:pt x="68" y="199"/>
                </a:lnTo>
                <a:lnTo>
                  <a:pt x="68" y="199"/>
                </a:lnTo>
                <a:lnTo>
                  <a:pt x="78" y="193"/>
                </a:lnTo>
                <a:lnTo>
                  <a:pt x="87" y="187"/>
                </a:lnTo>
                <a:lnTo>
                  <a:pt x="87" y="187"/>
                </a:lnTo>
                <a:lnTo>
                  <a:pt x="94" y="183"/>
                </a:lnTo>
                <a:lnTo>
                  <a:pt x="103" y="180"/>
                </a:lnTo>
                <a:lnTo>
                  <a:pt x="103" y="180"/>
                </a:lnTo>
                <a:lnTo>
                  <a:pt x="103" y="180"/>
                </a:lnTo>
                <a:lnTo>
                  <a:pt x="103" y="180"/>
                </a:lnTo>
                <a:lnTo>
                  <a:pt x="95" y="188"/>
                </a:lnTo>
                <a:lnTo>
                  <a:pt x="95" y="188"/>
                </a:lnTo>
                <a:lnTo>
                  <a:pt x="83" y="198"/>
                </a:lnTo>
                <a:lnTo>
                  <a:pt x="70" y="208"/>
                </a:lnTo>
                <a:lnTo>
                  <a:pt x="44" y="226"/>
                </a:lnTo>
                <a:lnTo>
                  <a:pt x="44" y="226"/>
                </a:lnTo>
                <a:lnTo>
                  <a:pt x="38" y="231"/>
                </a:lnTo>
                <a:lnTo>
                  <a:pt x="32" y="236"/>
                </a:lnTo>
                <a:lnTo>
                  <a:pt x="22" y="249"/>
                </a:lnTo>
                <a:lnTo>
                  <a:pt x="22" y="249"/>
                </a:lnTo>
                <a:lnTo>
                  <a:pt x="31" y="234"/>
                </a:lnTo>
                <a:lnTo>
                  <a:pt x="39" y="223"/>
                </a:lnTo>
                <a:lnTo>
                  <a:pt x="39" y="22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8" name="Freeform 2531"/>
          <p:cNvSpPr>
            <a:spLocks noEditPoints="1"/>
          </p:cNvSpPr>
          <p:nvPr/>
        </p:nvSpPr>
        <p:spPr bwMode="auto">
          <a:xfrm>
            <a:off x="1062809" y="4203944"/>
            <a:ext cx="282575" cy="1025525"/>
          </a:xfrm>
          <a:custGeom>
            <a:avLst/>
            <a:gdLst/>
            <a:ahLst/>
            <a:cxnLst>
              <a:cxn ang="0">
                <a:pos x="95" y="523"/>
              </a:cxn>
              <a:cxn ang="0">
                <a:pos x="161" y="642"/>
              </a:cxn>
              <a:cxn ang="0">
                <a:pos x="129" y="373"/>
              </a:cxn>
              <a:cxn ang="0">
                <a:pos x="26" y="11"/>
              </a:cxn>
              <a:cxn ang="0">
                <a:pos x="114" y="100"/>
              </a:cxn>
              <a:cxn ang="0">
                <a:pos x="95" y="495"/>
              </a:cxn>
              <a:cxn ang="0">
                <a:pos x="99" y="510"/>
              </a:cxn>
              <a:cxn ang="0">
                <a:pos x="83" y="466"/>
              </a:cxn>
              <a:cxn ang="0">
                <a:pos x="100" y="425"/>
              </a:cxn>
              <a:cxn ang="0">
                <a:pos x="84" y="393"/>
              </a:cxn>
              <a:cxn ang="0">
                <a:pos x="63" y="402"/>
              </a:cxn>
              <a:cxn ang="0">
                <a:pos x="21" y="215"/>
              </a:cxn>
              <a:cxn ang="0">
                <a:pos x="10" y="121"/>
              </a:cxn>
              <a:cxn ang="0">
                <a:pos x="16" y="179"/>
              </a:cxn>
              <a:cxn ang="0">
                <a:pos x="28" y="154"/>
              </a:cxn>
              <a:cxn ang="0">
                <a:pos x="17" y="147"/>
              </a:cxn>
              <a:cxn ang="0">
                <a:pos x="19" y="199"/>
              </a:cxn>
              <a:cxn ang="0">
                <a:pos x="96" y="272"/>
              </a:cxn>
              <a:cxn ang="0">
                <a:pos x="33" y="279"/>
              </a:cxn>
              <a:cxn ang="0">
                <a:pos x="43" y="284"/>
              </a:cxn>
              <a:cxn ang="0">
                <a:pos x="92" y="257"/>
              </a:cxn>
              <a:cxn ang="0">
                <a:pos x="104" y="191"/>
              </a:cxn>
              <a:cxn ang="0">
                <a:pos x="95" y="238"/>
              </a:cxn>
              <a:cxn ang="0">
                <a:pos x="115" y="197"/>
              </a:cxn>
              <a:cxn ang="0">
                <a:pos x="92" y="261"/>
              </a:cxn>
              <a:cxn ang="0">
                <a:pos x="113" y="149"/>
              </a:cxn>
              <a:cxn ang="0">
                <a:pos x="92" y="185"/>
              </a:cxn>
              <a:cxn ang="0">
                <a:pos x="94" y="165"/>
              </a:cxn>
              <a:cxn ang="0">
                <a:pos x="24" y="233"/>
              </a:cxn>
              <a:cxn ang="0">
                <a:pos x="64" y="244"/>
              </a:cxn>
              <a:cxn ang="0">
                <a:pos x="98" y="298"/>
              </a:cxn>
              <a:cxn ang="0">
                <a:pos x="113" y="422"/>
              </a:cxn>
              <a:cxn ang="0">
                <a:pos x="75" y="409"/>
              </a:cxn>
              <a:cxn ang="0">
                <a:pos x="120" y="398"/>
              </a:cxn>
              <a:cxn ang="0">
                <a:pos x="117" y="351"/>
              </a:cxn>
              <a:cxn ang="0">
                <a:pos x="119" y="345"/>
              </a:cxn>
              <a:cxn ang="0">
                <a:pos x="77" y="331"/>
              </a:cxn>
              <a:cxn ang="0">
                <a:pos x="103" y="309"/>
              </a:cxn>
              <a:cxn ang="0">
                <a:pos x="48" y="340"/>
              </a:cxn>
              <a:cxn ang="0">
                <a:pos x="50" y="349"/>
              </a:cxn>
              <a:cxn ang="0">
                <a:pos x="100" y="344"/>
              </a:cxn>
              <a:cxn ang="0">
                <a:pos x="60" y="390"/>
              </a:cxn>
              <a:cxn ang="0">
                <a:pos x="124" y="458"/>
              </a:cxn>
              <a:cxn ang="0">
                <a:pos x="122" y="436"/>
              </a:cxn>
              <a:cxn ang="0">
                <a:pos x="111" y="256"/>
              </a:cxn>
              <a:cxn ang="0">
                <a:pos x="113" y="281"/>
              </a:cxn>
              <a:cxn ang="0">
                <a:pos x="49" y="186"/>
              </a:cxn>
              <a:cxn ang="0">
                <a:pos x="89" y="107"/>
              </a:cxn>
              <a:cxn ang="0">
                <a:pos x="62" y="118"/>
              </a:cxn>
              <a:cxn ang="0">
                <a:pos x="52" y="97"/>
              </a:cxn>
              <a:cxn ang="0">
                <a:pos x="57" y="81"/>
              </a:cxn>
              <a:cxn ang="0">
                <a:pos x="100" y="76"/>
              </a:cxn>
              <a:cxn ang="0">
                <a:pos x="21" y="87"/>
              </a:cxn>
              <a:cxn ang="0">
                <a:pos x="10" y="75"/>
              </a:cxn>
              <a:cxn ang="0">
                <a:pos x="16" y="45"/>
              </a:cxn>
              <a:cxn ang="0">
                <a:pos x="105" y="563"/>
              </a:cxn>
              <a:cxn ang="0">
                <a:pos x="117" y="510"/>
              </a:cxn>
              <a:cxn ang="0">
                <a:pos x="100" y="502"/>
              </a:cxn>
              <a:cxn ang="0">
                <a:pos x="96" y="37"/>
              </a:cxn>
              <a:cxn ang="0">
                <a:pos x="97" y="37"/>
              </a:cxn>
              <a:cxn ang="0">
                <a:pos x="78" y="23"/>
              </a:cxn>
              <a:cxn ang="0">
                <a:pos x="68" y="16"/>
              </a:cxn>
              <a:cxn ang="0">
                <a:pos x="18" y="40"/>
              </a:cxn>
            </a:cxnLst>
            <a:rect l="0" t="0" r="r" b="b"/>
            <a:pathLst>
              <a:path w="178" h="646">
                <a:moveTo>
                  <a:pt x="15" y="25"/>
                </a:moveTo>
                <a:lnTo>
                  <a:pt x="15" y="25"/>
                </a:lnTo>
                <a:lnTo>
                  <a:pt x="10" y="36"/>
                </a:lnTo>
                <a:lnTo>
                  <a:pt x="6" y="47"/>
                </a:lnTo>
                <a:lnTo>
                  <a:pt x="3" y="58"/>
                </a:lnTo>
                <a:lnTo>
                  <a:pt x="1" y="71"/>
                </a:lnTo>
                <a:lnTo>
                  <a:pt x="1" y="83"/>
                </a:lnTo>
                <a:lnTo>
                  <a:pt x="0" y="95"/>
                </a:lnTo>
                <a:lnTo>
                  <a:pt x="1" y="119"/>
                </a:lnTo>
                <a:lnTo>
                  <a:pt x="1" y="119"/>
                </a:lnTo>
                <a:lnTo>
                  <a:pt x="4" y="150"/>
                </a:lnTo>
                <a:lnTo>
                  <a:pt x="7" y="181"/>
                </a:lnTo>
                <a:lnTo>
                  <a:pt x="12" y="211"/>
                </a:lnTo>
                <a:lnTo>
                  <a:pt x="17" y="242"/>
                </a:lnTo>
                <a:lnTo>
                  <a:pt x="17" y="242"/>
                </a:lnTo>
                <a:lnTo>
                  <a:pt x="24" y="277"/>
                </a:lnTo>
                <a:lnTo>
                  <a:pt x="31" y="313"/>
                </a:lnTo>
                <a:lnTo>
                  <a:pt x="39" y="348"/>
                </a:lnTo>
                <a:lnTo>
                  <a:pt x="49" y="383"/>
                </a:lnTo>
                <a:lnTo>
                  <a:pt x="59" y="419"/>
                </a:lnTo>
                <a:lnTo>
                  <a:pt x="70" y="453"/>
                </a:lnTo>
                <a:lnTo>
                  <a:pt x="81" y="488"/>
                </a:lnTo>
                <a:lnTo>
                  <a:pt x="94" y="522"/>
                </a:lnTo>
                <a:lnTo>
                  <a:pt x="94" y="522"/>
                </a:lnTo>
                <a:lnTo>
                  <a:pt x="95" y="523"/>
                </a:lnTo>
                <a:lnTo>
                  <a:pt x="95" y="523"/>
                </a:lnTo>
                <a:lnTo>
                  <a:pt x="95" y="543"/>
                </a:lnTo>
                <a:lnTo>
                  <a:pt x="96" y="563"/>
                </a:lnTo>
                <a:lnTo>
                  <a:pt x="100" y="603"/>
                </a:lnTo>
                <a:lnTo>
                  <a:pt x="100" y="603"/>
                </a:lnTo>
                <a:lnTo>
                  <a:pt x="100" y="604"/>
                </a:lnTo>
                <a:lnTo>
                  <a:pt x="100" y="604"/>
                </a:lnTo>
                <a:lnTo>
                  <a:pt x="101" y="607"/>
                </a:lnTo>
                <a:lnTo>
                  <a:pt x="102" y="608"/>
                </a:lnTo>
                <a:lnTo>
                  <a:pt x="103" y="609"/>
                </a:lnTo>
                <a:lnTo>
                  <a:pt x="103" y="609"/>
                </a:lnTo>
                <a:lnTo>
                  <a:pt x="117" y="612"/>
                </a:lnTo>
                <a:lnTo>
                  <a:pt x="124" y="613"/>
                </a:lnTo>
                <a:lnTo>
                  <a:pt x="131" y="616"/>
                </a:lnTo>
                <a:lnTo>
                  <a:pt x="131" y="616"/>
                </a:lnTo>
                <a:lnTo>
                  <a:pt x="138" y="621"/>
                </a:lnTo>
                <a:lnTo>
                  <a:pt x="144" y="627"/>
                </a:lnTo>
                <a:lnTo>
                  <a:pt x="149" y="634"/>
                </a:lnTo>
                <a:lnTo>
                  <a:pt x="152" y="642"/>
                </a:lnTo>
                <a:lnTo>
                  <a:pt x="152" y="642"/>
                </a:lnTo>
                <a:lnTo>
                  <a:pt x="153" y="644"/>
                </a:lnTo>
                <a:lnTo>
                  <a:pt x="154" y="645"/>
                </a:lnTo>
                <a:lnTo>
                  <a:pt x="154" y="645"/>
                </a:lnTo>
                <a:lnTo>
                  <a:pt x="156" y="646"/>
                </a:lnTo>
                <a:lnTo>
                  <a:pt x="159" y="645"/>
                </a:lnTo>
                <a:lnTo>
                  <a:pt x="161" y="644"/>
                </a:lnTo>
                <a:lnTo>
                  <a:pt x="161" y="642"/>
                </a:lnTo>
                <a:lnTo>
                  <a:pt x="161" y="642"/>
                </a:lnTo>
                <a:lnTo>
                  <a:pt x="160" y="628"/>
                </a:lnTo>
                <a:lnTo>
                  <a:pt x="160" y="621"/>
                </a:lnTo>
                <a:lnTo>
                  <a:pt x="161" y="614"/>
                </a:lnTo>
                <a:lnTo>
                  <a:pt x="163" y="608"/>
                </a:lnTo>
                <a:lnTo>
                  <a:pt x="165" y="602"/>
                </a:lnTo>
                <a:lnTo>
                  <a:pt x="170" y="598"/>
                </a:lnTo>
                <a:lnTo>
                  <a:pt x="175" y="594"/>
                </a:lnTo>
                <a:lnTo>
                  <a:pt x="175" y="594"/>
                </a:lnTo>
                <a:lnTo>
                  <a:pt x="177" y="593"/>
                </a:lnTo>
                <a:lnTo>
                  <a:pt x="178" y="591"/>
                </a:lnTo>
                <a:lnTo>
                  <a:pt x="177" y="589"/>
                </a:lnTo>
                <a:lnTo>
                  <a:pt x="176" y="587"/>
                </a:lnTo>
                <a:lnTo>
                  <a:pt x="176" y="587"/>
                </a:lnTo>
                <a:lnTo>
                  <a:pt x="172" y="578"/>
                </a:lnTo>
                <a:lnTo>
                  <a:pt x="167" y="569"/>
                </a:lnTo>
                <a:lnTo>
                  <a:pt x="157" y="549"/>
                </a:lnTo>
                <a:lnTo>
                  <a:pt x="147" y="531"/>
                </a:lnTo>
                <a:lnTo>
                  <a:pt x="143" y="522"/>
                </a:lnTo>
                <a:lnTo>
                  <a:pt x="138" y="513"/>
                </a:lnTo>
                <a:lnTo>
                  <a:pt x="138" y="513"/>
                </a:lnTo>
                <a:lnTo>
                  <a:pt x="139" y="511"/>
                </a:lnTo>
                <a:lnTo>
                  <a:pt x="139" y="511"/>
                </a:lnTo>
                <a:lnTo>
                  <a:pt x="135" y="477"/>
                </a:lnTo>
                <a:lnTo>
                  <a:pt x="133" y="442"/>
                </a:lnTo>
                <a:lnTo>
                  <a:pt x="129" y="373"/>
                </a:lnTo>
                <a:lnTo>
                  <a:pt x="129" y="373"/>
                </a:lnTo>
                <a:lnTo>
                  <a:pt x="125" y="287"/>
                </a:lnTo>
                <a:lnTo>
                  <a:pt x="124" y="200"/>
                </a:lnTo>
                <a:lnTo>
                  <a:pt x="124" y="200"/>
                </a:lnTo>
                <a:lnTo>
                  <a:pt x="124" y="167"/>
                </a:lnTo>
                <a:lnTo>
                  <a:pt x="124" y="133"/>
                </a:lnTo>
                <a:lnTo>
                  <a:pt x="124" y="117"/>
                </a:lnTo>
                <a:lnTo>
                  <a:pt x="123" y="101"/>
                </a:lnTo>
                <a:lnTo>
                  <a:pt x="120" y="84"/>
                </a:lnTo>
                <a:lnTo>
                  <a:pt x="117" y="68"/>
                </a:lnTo>
                <a:lnTo>
                  <a:pt x="117" y="68"/>
                </a:lnTo>
                <a:lnTo>
                  <a:pt x="115" y="58"/>
                </a:lnTo>
                <a:lnTo>
                  <a:pt x="111" y="48"/>
                </a:lnTo>
                <a:lnTo>
                  <a:pt x="107" y="39"/>
                </a:lnTo>
                <a:lnTo>
                  <a:pt x="103" y="31"/>
                </a:lnTo>
                <a:lnTo>
                  <a:pt x="97" y="23"/>
                </a:lnTo>
                <a:lnTo>
                  <a:pt x="91" y="16"/>
                </a:lnTo>
                <a:lnTo>
                  <a:pt x="83" y="10"/>
                </a:lnTo>
                <a:lnTo>
                  <a:pt x="75" y="5"/>
                </a:lnTo>
                <a:lnTo>
                  <a:pt x="75" y="5"/>
                </a:lnTo>
                <a:lnTo>
                  <a:pt x="66" y="1"/>
                </a:lnTo>
                <a:lnTo>
                  <a:pt x="57" y="0"/>
                </a:lnTo>
                <a:lnTo>
                  <a:pt x="49" y="0"/>
                </a:lnTo>
                <a:lnTo>
                  <a:pt x="40" y="3"/>
                </a:lnTo>
                <a:lnTo>
                  <a:pt x="33" y="6"/>
                </a:lnTo>
                <a:lnTo>
                  <a:pt x="26" y="11"/>
                </a:lnTo>
                <a:lnTo>
                  <a:pt x="20" y="18"/>
                </a:lnTo>
                <a:lnTo>
                  <a:pt x="15" y="25"/>
                </a:lnTo>
                <a:lnTo>
                  <a:pt x="15" y="25"/>
                </a:lnTo>
                <a:close/>
                <a:moveTo>
                  <a:pt x="114" y="102"/>
                </a:moveTo>
                <a:lnTo>
                  <a:pt x="114" y="102"/>
                </a:lnTo>
                <a:lnTo>
                  <a:pt x="115" y="117"/>
                </a:lnTo>
                <a:lnTo>
                  <a:pt x="115" y="117"/>
                </a:lnTo>
                <a:lnTo>
                  <a:pt x="103" y="125"/>
                </a:lnTo>
                <a:lnTo>
                  <a:pt x="91" y="134"/>
                </a:lnTo>
                <a:lnTo>
                  <a:pt x="68" y="155"/>
                </a:lnTo>
                <a:lnTo>
                  <a:pt x="68" y="155"/>
                </a:lnTo>
                <a:lnTo>
                  <a:pt x="42" y="178"/>
                </a:lnTo>
                <a:lnTo>
                  <a:pt x="42" y="178"/>
                </a:lnTo>
                <a:lnTo>
                  <a:pt x="36" y="182"/>
                </a:lnTo>
                <a:lnTo>
                  <a:pt x="30" y="187"/>
                </a:lnTo>
                <a:lnTo>
                  <a:pt x="23" y="191"/>
                </a:lnTo>
                <a:lnTo>
                  <a:pt x="18" y="196"/>
                </a:lnTo>
                <a:lnTo>
                  <a:pt x="18" y="196"/>
                </a:lnTo>
                <a:lnTo>
                  <a:pt x="18" y="196"/>
                </a:lnTo>
                <a:lnTo>
                  <a:pt x="18" y="196"/>
                </a:lnTo>
                <a:lnTo>
                  <a:pt x="29" y="183"/>
                </a:lnTo>
                <a:lnTo>
                  <a:pt x="40" y="171"/>
                </a:lnTo>
                <a:lnTo>
                  <a:pt x="66" y="148"/>
                </a:lnTo>
                <a:lnTo>
                  <a:pt x="91" y="124"/>
                </a:lnTo>
                <a:lnTo>
                  <a:pt x="103" y="113"/>
                </a:lnTo>
                <a:lnTo>
                  <a:pt x="114" y="100"/>
                </a:lnTo>
                <a:lnTo>
                  <a:pt x="114" y="100"/>
                </a:lnTo>
                <a:lnTo>
                  <a:pt x="114" y="102"/>
                </a:lnTo>
                <a:lnTo>
                  <a:pt x="114" y="102"/>
                </a:lnTo>
                <a:close/>
                <a:moveTo>
                  <a:pt x="95" y="495"/>
                </a:moveTo>
                <a:lnTo>
                  <a:pt x="95" y="495"/>
                </a:lnTo>
                <a:lnTo>
                  <a:pt x="109" y="490"/>
                </a:lnTo>
                <a:lnTo>
                  <a:pt x="115" y="487"/>
                </a:lnTo>
                <a:lnTo>
                  <a:pt x="121" y="483"/>
                </a:lnTo>
                <a:lnTo>
                  <a:pt x="121" y="483"/>
                </a:lnTo>
                <a:lnTo>
                  <a:pt x="115" y="488"/>
                </a:lnTo>
                <a:lnTo>
                  <a:pt x="109" y="493"/>
                </a:lnTo>
                <a:lnTo>
                  <a:pt x="96" y="502"/>
                </a:lnTo>
                <a:lnTo>
                  <a:pt x="96" y="502"/>
                </a:lnTo>
                <a:lnTo>
                  <a:pt x="91" y="488"/>
                </a:lnTo>
                <a:lnTo>
                  <a:pt x="91" y="488"/>
                </a:lnTo>
                <a:lnTo>
                  <a:pt x="91" y="488"/>
                </a:lnTo>
                <a:lnTo>
                  <a:pt x="91" y="488"/>
                </a:lnTo>
                <a:lnTo>
                  <a:pt x="99" y="485"/>
                </a:lnTo>
                <a:lnTo>
                  <a:pt x="106" y="481"/>
                </a:lnTo>
                <a:lnTo>
                  <a:pt x="121" y="473"/>
                </a:lnTo>
                <a:lnTo>
                  <a:pt x="121" y="473"/>
                </a:lnTo>
                <a:lnTo>
                  <a:pt x="108" y="482"/>
                </a:lnTo>
                <a:lnTo>
                  <a:pt x="94" y="493"/>
                </a:lnTo>
                <a:lnTo>
                  <a:pt x="94" y="493"/>
                </a:lnTo>
                <a:lnTo>
                  <a:pt x="94" y="495"/>
                </a:lnTo>
                <a:lnTo>
                  <a:pt x="95" y="495"/>
                </a:lnTo>
                <a:lnTo>
                  <a:pt x="95" y="495"/>
                </a:lnTo>
                <a:close/>
                <a:moveTo>
                  <a:pt x="110" y="513"/>
                </a:moveTo>
                <a:lnTo>
                  <a:pt x="110" y="513"/>
                </a:lnTo>
                <a:lnTo>
                  <a:pt x="102" y="516"/>
                </a:lnTo>
                <a:lnTo>
                  <a:pt x="102" y="516"/>
                </a:lnTo>
                <a:lnTo>
                  <a:pt x="100" y="513"/>
                </a:lnTo>
                <a:lnTo>
                  <a:pt x="100" y="513"/>
                </a:lnTo>
                <a:lnTo>
                  <a:pt x="114" y="506"/>
                </a:lnTo>
                <a:lnTo>
                  <a:pt x="114" y="506"/>
                </a:lnTo>
                <a:lnTo>
                  <a:pt x="121" y="503"/>
                </a:lnTo>
                <a:lnTo>
                  <a:pt x="121" y="503"/>
                </a:lnTo>
                <a:lnTo>
                  <a:pt x="120" y="505"/>
                </a:lnTo>
                <a:lnTo>
                  <a:pt x="110" y="512"/>
                </a:lnTo>
                <a:lnTo>
                  <a:pt x="110" y="512"/>
                </a:lnTo>
                <a:lnTo>
                  <a:pt x="110" y="513"/>
                </a:lnTo>
                <a:lnTo>
                  <a:pt x="110" y="513"/>
                </a:lnTo>
                <a:close/>
                <a:moveTo>
                  <a:pt x="97" y="504"/>
                </a:moveTo>
                <a:lnTo>
                  <a:pt x="97" y="504"/>
                </a:lnTo>
                <a:lnTo>
                  <a:pt x="110" y="499"/>
                </a:lnTo>
                <a:lnTo>
                  <a:pt x="110" y="499"/>
                </a:lnTo>
                <a:lnTo>
                  <a:pt x="117" y="495"/>
                </a:lnTo>
                <a:lnTo>
                  <a:pt x="119" y="493"/>
                </a:lnTo>
                <a:lnTo>
                  <a:pt x="116" y="495"/>
                </a:lnTo>
                <a:lnTo>
                  <a:pt x="116" y="495"/>
                </a:lnTo>
                <a:lnTo>
                  <a:pt x="107" y="502"/>
                </a:lnTo>
                <a:lnTo>
                  <a:pt x="99" y="510"/>
                </a:lnTo>
                <a:lnTo>
                  <a:pt x="99" y="510"/>
                </a:lnTo>
                <a:lnTo>
                  <a:pt x="97" y="504"/>
                </a:lnTo>
                <a:lnTo>
                  <a:pt x="97" y="504"/>
                </a:lnTo>
                <a:close/>
                <a:moveTo>
                  <a:pt x="87" y="478"/>
                </a:moveTo>
                <a:lnTo>
                  <a:pt x="87" y="478"/>
                </a:lnTo>
                <a:lnTo>
                  <a:pt x="102" y="469"/>
                </a:lnTo>
                <a:lnTo>
                  <a:pt x="118" y="462"/>
                </a:lnTo>
                <a:lnTo>
                  <a:pt x="118" y="462"/>
                </a:lnTo>
                <a:lnTo>
                  <a:pt x="112" y="466"/>
                </a:lnTo>
                <a:lnTo>
                  <a:pt x="105" y="473"/>
                </a:lnTo>
                <a:lnTo>
                  <a:pt x="97" y="480"/>
                </a:lnTo>
                <a:lnTo>
                  <a:pt x="90" y="486"/>
                </a:lnTo>
                <a:lnTo>
                  <a:pt x="90" y="486"/>
                </a:lnTo>
                <a:lnTo>
                  <a:pt x="90" y="486"/>
                </a:lnTo>
                <a:lnTo>
                  <a:pt x="90" y="486"/>
                </a:lnTo>
                <a:lnTo>
                  <a:pt x="87" y="478"/>
                </a:lnTo>
                <a:lnTo>
                  <a:pt x="87" y="478"/>
                </a:lnTo>
                <a:close/>
                <a:moveTo>
                  <a:pt x="81" y="459"/>
                </a:moveTo>
                <a:lnTo>
                  <a:pt x="81" y="459"/>
                </a:lnTo>
                <a:lnTo>
                  <a:pt x="90" y="454"/>
                </a:lnTo>
                <a:lnTo>
                  <a:pt x="99" y="449"/>
                </a:lnTo>
                <a:lnTo>
                  <a:pt x="117" y="439"/>
                </a:lnTo>
                <a:lnTo>
                  <a:pt x="117" y="439"/>
                </a:lnTo>
                <a:lnTo>
                  <a:pt x="109" y="444"/>
                </a:lnTo>
                <a:lnTo>
                  <a:pt x="100" y="451"/>
                </a:lnTo>
                <a:lnTo>
                  <a:pt x="83" y="466"/>
                </a:lnTo>
                <a:lnTo>
                  <a:pt x="83" y="466"/>
                </a:lnTo>
                <a:lnTo>
                  <a:pt x="81" y="459"/>
                </a:lnTo>
                <a:lnTo>
                  <a:pt x="81" y="459"/>
                </a:lnTo>
                <a:close/>
                <a:moveTo>
                  <a:pt x="77" y="447"/>
                </a:moveTo>
                <a:lnTo>
                  <a:pt x="77" y="447"/>
                </a:lnTo>
                <a:lnTo>
                  <a:pt x="98" y="435"/>
                </a:lnTo>
                <a:lnTo>
                  <a:pt x="108" y="428"/>
                </a:lnTo>
                <a:lnTo>
                  <a:pt x="117" y="421"/>
                </a:lnTo>
                <a:lnTo>
                  <a:pt x="117" y="421"/>
                </a:lnTo>
                <a:lnTo>
                  <a:pt x="98" y="438"/>
                </a:lnTo>
                <a:lnTo>
                  <a:pt x="88" y="446"/>
                </a:lnTo>
                <a:lnTo>
                  <a:pt x="80" y="456"/>
                </a:lnTo>
                <a:lnTo>
                  <a:pt x="80" y="456"/>
                </a:lnTo>
                <a:lnTo>
                  <a:pt x="77" y="447"/>
                </a:lnTo>
                <a:lnTo>
                  <a:pt x="77" y="447"/>
                </a:lnTo>
                <a:close/>
                <a:moveTo>
                  <a:pt x="73" y="435"/>
                </a:moveTo>
                <a:lnTo>
                  <a:pt x="73" y="435"/>
                </a:lnTo>
                <a:lnTo>
                  <a:pt x="83" y="430"/>
                </a:lnTo>
                <a:lnTo>
                  <a:pt x="92" y="425"/>
                </a:lnTo>
                <a:lnTo>
                  <a:pt x="110" y="414"/>
                </a:lnTo>
                <a:lnTo>
                  <a:pt x="110" y="414"/>
                </a:lnTo>
                <a:lnTo>
                  <a:pt x="114" y="412"/>
                </a:lnTo>
                <a:lnTo>
                  <a:pt x="111" y="415"/>
                </a:lnTo>
                <a:lnTo>
                  <a:pt x="111" y="415"/>
                </a:lnTo>
                <a:lnTo>
                  <a:pt x="100" y="425"/>
                </a:lnTo>
                <a:lnTo>
                  <a:pt x="100" y="425"/>
                </a:lnTo>
                <a:lnTo>
                  <a:pt x="88" y="435"/>
                </a:lnTo>
                <a:lnTo>
                  <a:pt x="76" y="444"/>
                </a:lnTo>
                <a:lnTo>
                  <a:pt x="76" y="444"/>
                </a:lnTo>
                <a:lnTo>
                  <a:pt x="73" y="435"/>
                </a:lnTo>
                <a:lnTo>
                  <a:pt x="73" y="435"/>
                </a:lnTo>
                <a:close/>
                <a:moveTo>
                  <a:pt x="69" y="422"/>
                </a:moveTo>
                <a:lnTo>
                  <a:pt x="69" y="422"/>
                </a:lnTo>
                <a:lnTo>
                  <a:pt x="69" y="422"/>
                </a:lnTo>
                <a:lnTo>
                  <a:pt x="80" y="417"/>
                </a:lnTo>
                <a:lnTo>
                  <a:pt x="91" y="412"/>
                </a:lnTo>
                <a:lnTo>
                  <a:pt x="91" y="412"/>
                </a:lnTo>
                <a:lnTo>
                  <a:pt x="103" y="407"/>
                </a:lnTo>
                <a:lnTo>
                  <a:pt x="103" y="407"/>
                </a:lnTo>
                <a:lnTo>
                  <a:pt x="107" y="405"/>
                </a:lnTo>
                <a:lnTo>
                  <a:pt x="107" y="405"/>
                </a:lnTo>
                <a:lnTo>
                  <a:pt x="98" y="412"/>
                </a:lnTo>
                <a:lnTo>
                  <a:pt x="90" y="419"/>
                </a:lnTo>
                <a:lnTo>
                  <a:pt x="81" y="426"/>
                </a:lnTo>
                <a:lnTo>
                  <a:pt x="72" y="432"/>
                </a:lnTo>
                <a:lnTo>
                  <a:pt x="72" y="432"/>
                </a:lnTo>
                <a:lnTo>
                  <a:pt x="69" y="422"/>
                </a:lnTo>
                <a:lnTo>
                  <a:pt x="69" y="422"/>
                </a:lnTo>
                <a:close/>
                <a:moveTo>
                  <a:pt x="63" y="402"/>
                </a:moveTo>
                <a:lnTo>
                  <a:pt x="63" y="402"/>
                </a:lnTo>
                <a:lnTo>
                  <a:pt x="74" y="398"/>
                </a:lnTo>
                <a:lnTo>
                  <a:pt x="84" y="393"/>
                </a:lnTo>
                <a:lnTo>
                  <a:pt x="84" y="393"/>
                </a:lnTo>
                <a:lnTo>
                  <a:pt x="97" y="385"/>
                </a:lnTo>
                <a:lnTo>
                  <a:pt x="97" y="385"/>
                </a:lnTo>
                <a:lnTo>
                  <a:pt x="107" y="380"/>
                </a:lnTo>
                <a:lnTo>
                  <a:pt x="111" y="378"/>
                </a:lnTo>
                <a:lnTo>
                  <a:pt x="115" y="375"/>
                </a:lnTo>
                <a:lnTo>
                  <a:pt x="115" y="375"/>
                </a:lnTo>
                <a:lnTo>
                  <a:pt x="110" y="381"/>
                </a:lnTo>
                <a:lnTo>
                  <a:pt x="105" y="386"/>
                </a:lnTo>
                <a:lnTo>
                  <a:pt x="92" y="396"/>
                </a:lnTo>
                <a:lnTo>
                  <a:pt x="67" y="411"/>
                </a:lnTo>
                <a:lnTo>
                  <a:pt x="67" y="411"/>
                </a:lnTo>
                <a:lnTo>
                  <a:pt x="66" y="411"/>
                </a:lnTo>
                <a:lnTo>
                  <a:pt x="66" y="412"/>
                </a:lnTo>
                <a:lnTo>
                  <a:pt x="68" y="413"/>
                </a:lnTo>
                <a:lnTo>
                  <a:pt x="68" y="413"/>
                </a:lnTo>
                <a:lnTo>
                  <a:pt x="76" y="410"/>
                </a:lnTo>
                <a:lnTo>
                  <a:pt x="85" y="407"/>
                </a:lnTo>
                <a:lnTo>
                  <a:pt x="101" y="398"/>
                </a:lnTo>
                <a:lnTo>
                  <a:pt x="101" y="398"/>
                </a:lnTo>
                <a:lnTo>
                  <a:pt x="93" y="403"/>
                </a:lnTo>
                <a:lnTo>
                  <a:pt x="93" y="403"/>
                </a:lnTo>
                <a:lnTo>
                  <a:pt x="68" y="419"/>
                </a:lnTo>
                <a:lnTo>
                  <a:pt x="68" y="419"/>
                </a:lnTo>
                <a:lnTo>
                  <a:pt x="63" y="402"/>
                </a:lnTo>
                <a:lnTo>
                  <a:pt x="63" y="402"/>
                </a:lnTo>
                <a:close/>
                <a:moveTo>
                  <a:pt x="61" y="392"/>
                </a:moveTo>
                <a:lnTo>
                  <a:pt x="61" y="392"/>
                </a:lnTo>
                <a:lnTo>
                  <a:pt x="78" y="384"/>
                </a:lnTo>
                <a:lnTo>
                  <a:pt x="94" y="375"/>
                </a:lnTo>
                <a:lnTo>
                  <a:pt x="94" y="375"/>
                </a:lnTo>
                <a:lnTo>
                  <a:pt x="79" y="387"/>
                </a:lnTo>
                <a:lnTo>
                  <a:pt x="63" y="399"/>
                </a:lnTo>
                <a:lnTo>
                  <a:pt x="63" y="399"/>
                </a:lnTo>
                <a:lnTo>
                  <a:pt x="61" y="392"/>
                </a:lnTo>
                <a:lnTo>
                  <a:pt x="61" y="392"/>
                </a:lnTo>
                <a:close/>
                <a:moveTo>
                  <a:pt x="21" y="215"/>
                </a:moveTo>
                <a:lnTo>
                  <a:pt x="21" y="215"/>
                </a:lnTo>
                <a:lnTo>
                  <a:pt x="33" y="208"/>
                </a:lnTo>
                <a:lnTo>
                  <a:pt x="44" y="200"/>
                </a:lnTo>
                <a:lnTo>
                  <a:pt x="66" y="182"/>
                </a:lnTo>
                <a:lnTo>
                  <a:pt x="66" y="182"/>
                </a:lnTo>
                <a:lnTo>
                  <a:pt x="78" y="173"/>
                </a:lnTo>
                <a:lnTo>
                  <a:pt x="91" y="165"/>
                </a:lnTo>
                <a:lnTo>
                  <a:pt x="91" y="165"/>
                </a:lnTo>
                <a:lnTo>
                  <a:pt x="73" y="180"/>
                </a:lnTo>
                <a:lnTo>
                  <a:pt x="56" y="196"/>
                </a:lnTo>
                <a:lnTo>
                  <a:pt x="39" y="212"/>
                </a:lnTo>
                <a:lnTo>
                  <a:pt x="23" y="230"/>
                </a:lnTo>
                <a:lnTo>
                  <a:pt x="23" y="230"/>
                </a:lnTo>
                <a:lnTo>
                  <a:pt x="21" y="215"/>
                </a:lnTo>
                <a:lnTo>
                  <a:pt x="21" y="215"/>
                </a:lnTo>
                <a:close/>
                <a:moveTo>
                  <a:pt x="10" y="121"/>
                </a:moveTo>
                <a:lnTo>
                  <a:pt x="10" y="121"/>
                </a:lnTo>
                <a:lnTo>
                  <a:pt x="21" y="113"/>
                </a:lnTo>
                <a:lnTo>
                  <a:pt x="32" y="104"/>
                </a:lnTo>
                <a:lnTo>
                  <a:pt x="54" y="85"/>
                </a:lnTo>
                <a:lnTo>
                  <a:pt x="54" y="85"/>
                </a:lnTo>
                <a:lnTo>
                  <a:pt x="67" y="76"/>
                </a:lnTo>
                <a:lnTo>
                  <a:pt x="81" y="67"/>
                </a:lnTo>
                <a:lnTo>
                  <a:pt x="81" y="67"/>
                </a:lnTo>
                <a:lnTo>
                  <a:pt x="93" y="58"/>
                </a:lnTo>
                <a:lnTo>
                  <a:pt x="93" y="58"/>
                </a:lnTo>
                <a:lnTo>
                  <a:pt x="94" y="57"/>
                </a:lnTo>
                <a:lnTo>
                  <a:pt x="94" y="57"/>
                </a:lnTo>
                <a:lnTo>
                  <a:pt x="92" y="60"/>
                </a:lnTo>
                <a:lnTo>
                  <a:pt x="92" y="60"/>
                </a:lnTo>
                <a:lnTo>
                  <a:pt x="88" y="64"/>
                </a:lnTo>
                <a:lnTo>
                  <a:pt x="83" y="70"/>
                </a:lnTo>
                <a:lnTo>
                  <a:pt x="73" y="77"/>
                </a:lnTo>
                <a:lnTo>
                  <a:pt x="62" y="85"/>
                </a:lnTo>
                <a:lnTo>
                  <a:pt x="52" y="92"/>
                </a:lnTo>
                <a:lnTo>
                  <a:pt x="52" y="92"/>
                </a:lnTo>
                <a:lnTo>
                  <a:pt x="30" y="110"/>
                </a:lnTo>
                <a:lnTo>
                  <a:pt x="20" y="119"/>
                </a:lnTo>
                <a:lnTo>
                  <a:pt x="11" y="128"/>
                </a:lnTo>
                <a:lnTo>
                  <a:pt x="11" y="128"/>
                </a:lnTo>
                <a:lnTo>
                  <a:pt x="10" y="121"/>
                </a:lnTo>
                <a:lnTo>
                  <a:pt x="10" y="121"/>
                </a:lnTo>
                <a:close/>
                <a:moveTo>
                  <a:pt x="14" y="168"/>
                </a:moveTo>
                <a:lnTo>
                  <a:pt x="14" y="168"/>
                </a:lnTo>
                <a:lnTo>
                  <a:pt x="25" y="160"/>
                </a:lnTo>
                <a:lnTo>
                  <a:pt x="35" y="151"/>
                </a:lnTo>
                <a:lnTo>
                  <a:pt x="55" y="132"/>
                </a:lnTo>
                <a:lnTo>
                  <a:pt x="55" y="132"/>
                </a:lnTo>
                <a:lnTo>
                  <a:pt x="67" y="122"/>
                </a:lnTo>
                <a:lnTo>
                  <a:pt x="79" y="112"/>
                </a:lnTo>
                <a:lnTo>
                  <a:pt x="79" y="112"/>
                </a:lnTo>
                <a:lnTo>
                  <a:pt x="91" y="100"/>
                </a:lnTo>
                <a:lnTo>
                  <a:pt x="98" y="94"/>
                </a:lnTo>
                <a:lnTo>
                  <a:pt x="104" y="89"/>
                </a:lnTo>
                <a:lnTo>
                  <a:pt x="104" y="89"/>
                </a:lnTo>
                <a:lnTo>
                  <a:pt x="107" y="87"/>
                </a:lnTo>
                <a:lnTo>
                  <a:pt x="103" y="91"/>
                </a:lnTo>
                <a:lnTo>
                  <a:pt x="103" y="91"/>
                </a:lnTo>
                <a:lnTo>
                  <a:pt x="97" y="97"/>
                </a:lnTo>
                <a:lnTo>
                  <a:pt x="89" y="104"/>
                </a:lnTo>
                <a:lnTo>
                  <a:pt x="89" y="104"/>
                </a:lnTo>
                <a:lnTo>
                  <a:pt x="63" y="126"/>
                </a:lnTo>
                <a:lnTo>
                  <a:pt x="63" y="126"/>
                </a:lnTo>
                <a:lnTo>
                  <a:pt x="51" y="138"/>
                </a:lnTo>
                <a:lnTo>
                  <a:pt x="38" y="152"/>
                </a:lnTo>
                <a:lnTo>
                  <a:pt x="16" y="179"/>
                </a:lnTo>
                <a:lnTo>
                  <a:pt x="16" y="179"/>
                </a:lnTo>
                <a:lnTo>
                  <a:pt x="14" y="168"/>
                </a:lnTo>
                <a:lnTo>
                  <a:pt x="14" y="168"/>
                </a:lnTo>
                <a:close/>
                <a:moveTo>
                  <a:pt x="14" y="165"/>
                </a:moveTo>
                <a:lnTo>
                  <a:pt x="14" y="165"/>
                </a:lnTo>
                <a:lnTo>
                  <a:pt x="13" y="155"/>
                </a:lnTo>
                <a:lnTo>
                  <a:pt x="13" y="155"/>
                </a:lnTo>
                <a:lnTo>
                  <a:pt x="25" y="142"/>
                </a:lnTo>
                <a:lnTo>
                  <a:pt x="38" y="131"/>
                </a:lnTo>
                <a:lnTo>
                  <a:pt x="66" y="110"/>
                </a:lnTo>
                <a:lnTo>
                  <a:pt x="66" y="110"/>
                </a:lnTo>
                <a:lnTo>
                  <a:pt x="76" y="101"/>
                </a:lnTo>
                <a:lnTo>
                  <a:pt x="87" y="91"/>
                </a:lnTo>
                <a:lnTo>
                  <a:pt x="87" y="91"/>
                </a:lnTo>
                <a:lnTo>
                  <a:pt x="95" y="83"/>
                </a:lnTo>
                <a:lnTo>
                  <a:pt x="95" y="83"/>
                </a:lnTo>
                <a:lnTo>
                  <a:pt x="103" y="76"/>
                </a:lnTo>
                <a:lnTo>
                  <a:pt x="106" y="74"/>
                </a:lnTo>
                <a:lnTo>
                  <a:pt x="103" y="77"/>
                </a:lnTo>
                <a:lnTo>
                  <a:pt x="103" y="77"/>
                </a:lnTo>
                <a:lnTo>
                  <a:pt x="78" y="100"/>
                </a:lnTo>
                <a:lnTo>
                  <a:pt x="54" y="123"/>
                </a:lnTo>
                <a:lnTo>
                  <a:pt x="54" y="123"/>
                </a:lnTo>
                <a:lnTo>
                  <a:pt x="43" y="136"/>
                </a:lnTo>
                <a:lnTo>
                  <a:pt x="32" y="150"/>
                </a:lnTo>
                <a:lnTo>
                  <a:pt x="32" y="150"/>
                </a:lnTo>
                <a:lnTo>
                  <a:pt x="28" y="154"/>
                </a:lnTo>
                <a:lnTo>
                  <a:pt x="23" y="157"/>
                </a:lnTo>
                <a:lnTo>
                  <a:pt x="14" y="165"/>
                </a:lnTo>
                <a:lnTo>
                  <a:pt x="14" y="165"/>
                </a:lnTo>
                <a:close/>
                <a:moveTo>
                  <a:pt x="17" y="147"/>
                </a:moveTo>
                <a:lnTo>
                  <a:pt x="17" y="147"/>
                </a:lnTo>
                <a:lnTo>
                  <a:pt x="15" y="148"/>
                </a:lnTo>
                <a:lnTo>
                  <a:pt x="14" y="150"/>
                </a:lnTo>
                <a:lnTo>
                  <a:pt x="14" y="150"/>
                </a:lnTo>
                <a:lnTo>
                  <a:pt x="13" y="152"/>
                </a:lnTo>
                <a:lnTo>
                  <a:pt x="13" y="152"/>
                </a:lnTo>
                <a:lnTo>
                  <a:pt x="11" y="132"/>
                </a:lnTo>
                <a:lnTo>
                  <a:pt x="11" y="132"/>
                </a:lnTo>
                <a:lnTo>
                  <a:pt x="22" y="124"/>
                </a:lnTo>
                <a:lnTo>
                  <a:pt x="32" y="116"/>
                </a:lnTo>
                <a:lnTo>
                  <a:pt x="53" y="100"/>
                </a:lnTo>
                <a:lnTo>
                  <a:pt x="73" y="83"/>
                </a:lnTo>
                <a:lnTo>
                  <a:pt x="83" y="75"/>
                </a:lnTo>
                <a:lnTo>
                  <a:pt x="94" y="68"/>
                </a:lnTo>
                <a:lnTo>
                  <a:pt x="94" y="68"/>
                </a:lnTo>
                <a:lnTo>
                  <a:pt x="90" y="72"/>
                </a:lnTo>
                <a:lnTo>
                  <a:pt x="85" y="77"/>
                </a:lnTo>
                <a:lnTo>
                  <a:pt x="77" y="88"/>
                </a:lnTo>
                <a:lnTo>
                  <a:pt x="77" y="88"/>
                </a:lnTo>
                <a:lnTo>
                  <a:pt x="55" y="110"/>
                </a:lnTo>
                <a:lnTo>
                  <a:pt x="55" y="110"/>
                </a:lnTo>
                <a:lnTo>
                  <a:pt x="17" y="147"/>
                </a:lnTo>
                <a:lnTo>
                  <a:pt x="17" y="147"/>
                </a:lnTo>
                <a:close/>
                <a:moveTo>
                  <a:pt x="16" y="182"/>
                </a:moveTo>
                <a:lnTo>
                  <a:pt x="16" y="182"/>
                </a:lnTo>
                <a:lnTo>
                  <a:pt x="29" y="173"/>
                </a:lnTo>
                <a:lnTo>
                  <a:pt x="40" y="163"/>
                </a:lnTo>
                <a:lnTo>
                  <a:pt x="64" y="141"/>
                </a:lnTo>
                <a:lnTo>
                  <a:pt x="64" y="141"/>
                </a:lnTo>
                <a:lnTo>
                  <a:pt x="91" y="118"/>
                </a:lnTo>
                <a:lnTo>
                  <a:pt x="91" y="118"/>
                </a:lnTo>
                <a:lnTo>
                  <a:pt x="106" y="105"/>
                </a:lnTo>
                <a:lnTo>
                  <a:pt x="106" y="105"/>
                </a:lnTo>
                <a:lnTo>
                  <a:pt x="110" y="102"/>
                </a:lnTo>
                <a:lnTo>
                  <a:pt x="110" y="103"/>
                </a:lnTo>
                <a:lnTo>
                  <a:pt x="104" y="108"/>
                </a:lnTo>
                <a:lnTo>
                  <a:pt x="104" y="108"/>
                </a:lnTo>
                <a:lnTo>
                  <a:pt x="94" y="119"/>
                </a:lnTo>
                <a:lnTo>
                  <a:pt x="83" y="130"/>
                </a:lnTo>
                <a:lnTo>
                  <a:pt x="61" y="151"/>
                </a:lnTo>
                <a:lnTo>
                  <a:pt x="38" y="171"/>
                </a:lnTo>
                <a:lnTo>
                  <a:pt x="28" y="182"/>
                </a:lnTo>
                <a:lnTo>
                  <a:pt x="18" y="193"/>
                </a:lnTo>
                <a:lnTo>
                  <a:pt x="18" y="193"/>
                </a:lnTo>
                <a:lnTo>
                  <a:pt x="16" y="182"/>
                </a:lnTo>
                <a:lnTo>
                  <a:pt x="16" y="182"/>
                </a:lnTo>
                <a:close/>
                <a:moveTo>
                  <a:pt x="19" y="199"/>
                </a:moveTo>
                <a:lnTo>
                  <a:pt x="19" y="199"/>
                </a:lnTo>
                <a:lnTo>
                  <a:pt x="30" y="190"/>
                </a:lnTo>
                <a:lnTo>
                  <a:pt x="41" y="182"/>
                </a:lnTo>
                <a:lnTo>
                  <a:pt x="62" y="163"/>
                </a:lnTo>
                <a:lnTo>
                  <a:pt x="62" y="163"/>
                </a:lnTo>
                <a:lnTo>
                  <a:pt x="87" y="140"/>
                </a:lnTo>
                <a:lnTo>
                  <a:pt x="87" y="140"/>
                </a:lnTo>
                <a:lnTo>
                  <a:pt x="102" y="128"/>
                </a:lnTo>
                <a:lnTo>
                  <a:pt x="102" y="128"/>
                </a:lnTo>
                <a:lnTo>
                  <a:pt x="83" y="149"/>
                </a:lnTo>
                <a:lnTo>
                  <a:pt x="74" y="158"/>
                </a:lnTo>
                <a:lnTo>
                  <a:pt x="64" y="167"/>
                </a:lnTo>
                <a:lnTo>
                  <a:pt x="64" y="167"/>
                </a:lnTo>
                <a:lnTo>
                  <a:pt x="57" y="173"/>
                </a:lnTo>
                <a:lnTo>
                  <a:pt x="51" y="179"/>
                </a:lnTo>
                <a:lnTo>
                  <a:pt x="39" y="192"/>
                </a:lnTo>
                <a:lnTo>
                  <a:pt x="39" y="192"/>
                </a:lnTo>
                <a:lnTo>
                  <a:pt x="30" y="202"/>
                </a:lnTo>
                <a:lnTo>
                  <a:pt x="21" y="211"/>
                </a:lnTo>
                <a:lnTo>
                  <a:pt x="21" y="211"/>
                </a:lnTo>
                <a:lnTo>
                  <a:pt x="19" y="199"/>
                </a:lnTo>
                <a:lnTo>
                  <a:pt x="19" y="199"/>
                </a:lnTo>
                <a:close/>
                <a:moveTo>
                  <a:pt x="113" y="264"/>
                </a:moveTo>
                <a:lnTo>
                  <a:pt x="113" y="264"/>
                </a:lnTo>
                <a:lnTo>
                  <a:pt x="104" y="268"/>
                </a:lnTo>
                <a:lnTo>
                  <a:pt x="99" y="270"/>
                </a:lnTo>
                <a:lnTo>
                  <a:pt x="96" y="272"/>
                </a:lnTo>
                <a:lnTo>
                  <a:pt x="96" y="272"/>
                </a:lnTo>
                <a:lnTo>
                  <a:pt x="115" y="254"/>
                </a:lnTo>
                <a:lnTo>
                  <a:pt x="115" y="254"/>
                </a:lnTo>
                <a:lnTo>
                  <a:pt x="116" y="273"/>
                </a:lnTo>
                <a:lnTo>
                  <a:pt x="116" y="273"/>
                </a:lnTo>
                <a:lnTo>
                  <a:pt x="115" y="272"/>
                </a:lnTo>
                <a:lnTo>
                  <a:pt x="115" y="272"/>
                </a:lnTo>
                <a:lnTo>
                  <a:pt x="111" y="273"/>
                </a:lnTo>
                <a:lnTo>
                  <a:pt x="107" y="275"/>
                </a:lnTo>
                <a:lnTo>
                  <a:pt x="107" y="275"/>
                </a:lnTo>
                <a:lnTo>
                  <a:pt x="109" y="273"/>
                </a:lnTo>
                <a:lnTo>
                  <a:pt x="111" y="271"/>
                </a:lnTo>
                <a:lnTo>
                  <a:pt x="115" y="265"/>
                </a:lnTo>
                <a:lnTo>
                  <a:pt x="115" y="265"/>
                </a:lnTo>
                <a:lnTo>
                  <a:pt x="115" y="264"/>
                </a:lnTo>
                <a:lnTo>
                  <a:pt x="113" y="264"/>
                </a:lnTo>
                <a:lnTo>
                  <a:pt x="113" y="264"/>
                </a:lnTo>
                <a:close/>
                <a:moveTo>
                  <a:pt x="75" y="279"/>
                </a:moveTo>
                <a:lnTo>
                  <a:pt x="75" y="279"/>
                </a:lnTo>
                <a:lnTo>
                  <a:pt x="65" y="280"/>
                </a:lnTo>
                <a:lnTo>
                  <a:pt x="55" y="283"/>
                </a:lnTo>
                <a:lnTo>
                  <a:pt x="44" y="286"/>
                </a:lnTo>
                <a:lnTo>
                  <a:pt x="36" y="291"/>
                </a:lnTo>
                <a:lnTo>
                  <a:pt x="36" y="291"/>
                </a:lnTo>
                <a:lnTo>
                  <a:pt x="33" y="279"/>
                </a:lnTo>
                <a:lnTo>
                  <a:pt x="33" y="279"/>
                </a:lnTo>
                <a:lnTo>
                  <a:pt x="34" y="278"/>
                </a:lnTo>
                <a:lnTo>
                  <a:pt x="34" y="278"/>
                </a:lnTo>
                <a:lnTo>
                  <a:pt x="53" y="263"/>
                </a:lnTo>
                <a:lnTo>
                  <a:pt x="72" y="246"/>
                </a:lnTo>
                <a:lnTo>
                  <a:pt x="72" y="246"/>
                </a:lnTo>
                <a:lnTo>
                  <a:pt x="91" y="230"/>
                </a:lnTo>
                <a:lnTo>
                  <a:pt x="109" y="214"/>
                </a:lnTo>
                <a:lnTo>
                  <a:pt x="109" y="214"/>
                </a:lnTo>
                <a:lnTo>
                  <a:pt x="101" y="222"/>
                </a:lnTo>
                <a:lnTo>
                  <a:pt x="93" y="232"/>
                </a:lnTo>
                <a:lnTo>
                  <a:pt x="84" y="241"/>
                </a:lnTo>
                <a:lnTo>
                  <a:pt x="76" y="249"/>
                </a:lnTo>
                <a:lnTo>
                  <a:pt x="76" y="249"/>
                </a:lnTo>
                <a:lnTo>
                  <a:pt x="56" y="267"/>
                </a:lnTo>
                <a:lnTo>
                  <a:pt x="45" y="277"/>
                </a:lnTo>
                <a:lnTo>
                  <a:pt x="36" y="287"/>
                </a:lnTo>
                <a:lnTo>
                  <a:pt x="36" y="287"/>
                </a:lnTo>
                <a:lnTo>
                  <a:pt x="36" y="288"/>
                </a:lnTo>
                <a:lnTo>
                  <a:pt x="37" y="289"/>
                </a:lnTo>
                <a:lnTo>
                  <a:pt x="37" y="289"/>
                </a:lnTo>
                <a:lnTo>
                  <a:pt x="38" y="289"/>
                </a:lnTo>
                <a:lnTo>
                  <a:pt x="38" y="289"/>
                </a:lnTo>
                <a:lnTo>
                  <a:pt x="42" y="285"/>
                </a:lnTo>
                <a:lnTo>
                  <a:pt x="42" y="285"/>
                </a:lnTo>
                <a:lnTo>
                  <a:pt x="43" y="284"/>
                </a:lnTo>
                <a:lnTo>
                  <a:pt x="43" y="284"/>
                </a:lnTo>
                <a:lnTo>
                  <a:pt x="59" y="271"/>
                </a:lnTo>
                <a:lnTo>
                  <a:pt x="75" y="258"/>
                </a:lnTo>
                <a:lnTo>
                  <a:pt x="75" y="258"/>
                </a:lnTo>
                <a:lnTo>
                  <a:pt x="83" y="251"/>
                </a:lnTo>
                <a:lnTo>
                  <a:pt x="91" y="244"/>
                </a:lnTo>
                <a:lnTo>
                  <a:pt x="99" y="237"/>
                </a:lnTo>
                <a:lnTo>
                  <a:pt x="107" y="230"/>
                </a:lnTo>
                <a:lnTo>
                  <a:pt x="107" y="230"/>
                </a:lnTo>
                <a:lnTo>
                  <a:pt x="110" y="228"/>
                </a:lnTo>
                <a:lnTo>
                  <a:pt x="108" y="230"/>
                </a:lnTo>
                <a:lnTo>
                  <a:pt x="102" y="237"/>
                </a:lnTo>
                <a:lnTo>
                  <a:pt x="102" y="237"/>
                </a:lnTo>
                <a:lnTo>
                  <a:pt x="84" y="257"/>
                </a:lnTo>
                <a:lnTo>
                  <a:pt x="84" y="257"/>
                </a:lnTo>
                <a:lnTo>
                  <a:pt x="77" y="262"/>
                </a:lnTo>
                <a:lnTo>
                  <a:pt x="69" y="268"/>
                </a:lnTo>
                <a:lnTo>
                  <a:pt x="62" y="273"/>
                </a:lnTo>
                <a:lnTo>
                  <a:pt x="59" y="276"/>
                </a:lnTo>
                <a:lnTo>
                  <a:pt x="56" y="280"/>
                </a:lnTo>
                <a:lnTo>
                  <a:pt x="56" y="280"/>
                </a:lnTo>
                <a:lnTo>
                  <a:pt x="56" y="281"/>
                </a:lnTo>
                <a:lnTo>
                  <a:pt x="58" y="282"/>
                </a:lnTo>
                <a:lnTo>
                  <a:pt x="58" y="282"/>
                </a:lnTo>
                <a:lnTo>
                  <a:pt x="75" y="269"/>
                </a:lnTo>
                <a:lnTo>
                  <a:pt x="92" y="257"/>
                </a:lnTo>
                <a:lnTo>
                  <a:pt x="92" y="257"/>
                </a:lnTo>
                <a:lnTo>
                  <a:pt x="83" y="268"/>
                </a:lnTo>
                <a:lnTo>
                  <a:pt x="75" y="279"/>
                </a:lnTo>
                <a:lnTo>
                  <a:pt x="75" y="279"/>
                </a:lnTo>
                <a:lnTo>
                  <a:pt x="75" y="279"/>
                </a:lnTo>
                <a:lnTo>
                  <a:pt x="75" y="279"/>
                </a:lnTo>
                <a:close/>
                <a:moveTo>
                  <a:pt x="115" y="182"/>
                </a:moveTo>
                <a:lnTo>
                  <a:pt x="115" y="182"/>
                </a:lnTo>
                <a:lnTo>
                  <a:pt x="115" y="181"/>
                </a:lnTo>
                <a:lnTo>
                  <a:pt x="115" y="181"/>
                </a:lnTo>
                <a:lnTo>
                  <a:pt x="115" y="196"/>
                </a:lnTo>
                <a:lnTo>
                  <a:pt x="115" y="196"/>
                </a:lnTo>
                <a:lnTo>
                  <a:pt x="114" y="196"/>
                </a:lnTo>
                <a:lnTo>
                  <a:pt x="113" y="196"/>
                </a:lnTo>
                <a:lnTo>
                  <a:pt x="113" y="196"/>
                </a:lnTo>
                <a:lnTo>
                  <a:pt x="74" y="226"/>
                </a:lnTo>
                <a:lnTo>
                  <a:pt x="74" y="226"/>
                </a:lnTo>
                <a:lnTo>
                  <a:pt x="53" y="244"/>
                </a:lnTo>
                <a:lnTo>
                  <a:pt x="53" y="244"/>
                </a:lnTo>
                <a:lnTo>
                  <a:pt x="43" y="250"/>
                </a:lnTo>
                <a:lnTo>
                  <a:pt x="43" y="250"/>
                </a:lnTo>
                <a:lnTo>
                  <a:pt x="60" y="236"/>
                </a:lnTo>
                <a:lnTo>
                  <a:pt x="76" y="220"/>
                </a:lnTo>
                <a:lnTo>
                  <a:pt x="76" y="220"/>
                </a:lnTo>
                <a:lnTo>
                  <a:pt x="86" y="211"/>
                </a:lnTo>
                <a:lnTo>
                  <a:pt x="95" y="201"/>
                </a:lnTo>
                <a:lnTo>
                  <a:pt x="104" y="191"/>
                </a:lnTo>
                <a:lnTo>
                  <a:pt x="115" y="182"/>
                </a:lnTo>
                <a:lnTo>
                  <a:pt x="115" y="182"/>
                </a:lnTo>
                <a:close/>
                <a:moveTo>
                  <a:pt x="102" y="247"/>
                </a:moveTo>
                <a:lnTo>
                  <a:pt x="102" y="247"/>
                </a:lnTo>
                <a:lnTo>
                  <a:pt x="95" y="253"/>
                </a:lnTo>
                <a:lnTo>
                  <a:pt x="95" y="253"/>
                </a:lnTo>
                <a:lnTo>
                  <a:pt x="69" y="270"/>
                </a:lnTo>
                <a:lnTo>
                  <a:pt x="69" y="270"/>
                </a:lnTo>
                <a:lnTo>
                  <a:pt x="64" y="275"/>
                </a:lnTo>
                <a:lnTo>
                  <a:pt x="62" y="277"/>
                </a:lnTo>
                <a:lnTo>
                  <a:pt x="62" y="276"/>
                </a:lnTo>
                <a:lnTo>
                  <a:pt x="62" y="276"/>
                </a:lnTo>
                <a:lnTo>
                  <a:pt x="68" y="270"/>
                </a:lnTo>
                <a:lnTo>
                  <a:pt x="75" y="266"/>
                </a:lnTo>
                <a:lnTo>
                  <a:pt x="75" y="266"/>
                </a:lnTo>
                <a:lnTo>
                  <a:pt x="86" y="257"/>
                </a:lnTo>
                <a:lnTo>
                  <a:pt x="96" y="247"/>
                </a:lnTo>
                <a:lnTo>
                  <a:pt x="115" y="225"/>
                </a:lnTo>
                <a:lnTo>
                  <a:pt x="115" y="225"/>
                </a:lnTo>
                <a:lnTo>
                  <a:pt x="115" y="224"/>
                </a:lnTo>
                <a:lnTo>
                  <a:pt x="115" y="224"/>
                </a:lnTo>
                <a:lnTo>
                  <a:pt x="113" y="223"/>
                </a:lnTo>
                <a:lnTo>
                  <a:pt x="113" y="223"/>
                </a:lnTo>
                <a:lnTo>
                  <a:pt x="108" y="226"/>
                </a:lnTo>
                <a:lnTo>
                  <a:pt x="103" y="230"/>
                </a:lnTo>
                <a:lnTo>
                  <a:pt x="95" y="238"/>
                </a:lnTo>
                <a:lnTo>
                  <a:pt x="86" y="246"/>
                </a:lnTo>
                <a:lnTo>
                  <a:pt x="77" y="253"/>
                </a:lnTo>
                <a:lnTo>
                  <a:pt x="77" y="253"/>
                </a:lnTo>
                <a:lnTo>
                  <a:pt x="54" y="272"/>
                </a:lnTo>
                <a:lnTo>
                  <a:pt x="54" y="272"/>
                </a:lnTo>
                <a:lnTo>
                  <a:pt x="55" y="271"/>
                </a:lnTo>
                <a:lnTo>
                  <a:pt x="55" y="271"/>
                </a:lnTo>
                <a:lnTo>
                  <a:pt x="66" y="260"/>
                </a:lnTo>
                <a:lnTo>
                  <a:pt x="77" y="251"/>
                </a:lnTo>
                <a:lnTo>
                  <a:pt x="77" y="251"/>
                </a:lnTo>
                <a:lnTo>
                  <a:pt x="87" y="242"/>
                </a:lnTo>
                <a:lnTo>
                  <a:pt x="96" y="232"/>
                </a:lnTo>
                <a:lnTo>
                  <a:pt x="105" y="221"/>
                </a:lnTo>
                <a:lnTo>
                  <a:pt x="115" y="212"/>
                </a:lnTo>
                <a:lnTo>
                  <a:pt x="115" y="212"/>
                </a:lnTo>
                <a:lnTo>
                  <a:pt x="115" y="212"/>
                </a:lnTo>
                <a:lnTo>
                  <a:pt x="115" y="212"/>
                </a:lnTo>
                <a:lnTo>
                  <a:pt x="115" y="237"/>
                </a:lnTo>
                <a:lnTo>
                  <a:pt x="115" y="237"/>
                </a:lnTo>
                <a:lnTo>
                  <a:pt x="115" y="238"/>
                </a:lnTo>
                <a:lnTo>
                  <a:pt x="115" y="238"/>
                </a:lnTo>
                <a:lnTo>
                  <a:pt x="102" y="247"/>
                </a:lnTo>
                <a:lnTo>
                  <a:pt x="102" y="247"/>
                </a:lnTo>
                <a:close/>
                <a:moveTo>
                  <a:pt x="115" y="198"/>
                </a:moveTo>
                <a:lnTo>
                  <a:pt x="115" y="198"/>
                </a:lnTo>
                <a:lnTo>
                  <a:pt x="115" y="197"/>
                </a:lnTo>
                <a:lnTo>
                  <a:pt x="115" y="197"/>
                </a:lnTo>
                <a:lnTo>
                  <a:pt x="115" y="211"/>
                </a:lnTo>
                <a:lnTo>
                  <a:pt x="115" y="211"/>
                </a:lnTo>
                <a:lnTo>
                  <a:pt x="114" y="210"/>
                </a:lnTo>
                <a:lnTo>
                  <a:pt x="113" y="210"/>
                </a:lnTo>
                <a:lnTo>
                  <a:pt x="113" y="210"/>
                </a:lnTo>
                <a:lnTo>
                  <a:pt x="103" y="217"/>
                </a:lnTo>
                <a:lnTo>
                  <a:pt x="93" y="225"/>
                </a:lnTo>
                <a:lnTo>
                  <a:pt x="74" y="241"/>
                </a:lnTo>
                <a:lnTo>
                  <a:pt x="56" y="258"/>
                </a:lnTo>
                <a:lnTo>
                  <a:pt x="36" y="274"/>
                </a:lnTo>
                <a:lnTo>
                  <a:pt x="36" y="274"/>
                </a:lnTo>
                <a:lnTo>
                  <a:pt x="43" y="266"/>
                </a:lnTo>
                <a:lnTo>
                  <a:pt x="52" y="258"/>
                </a:lnTo>
                <a:lnTo>
                  <a:pt x="52" y="258"/>
                </a:lnTo>
                <a:lnTo>
                  <a:pt x="63" y="248"/>
                </a:lnTo>
                <a:lnTo>
                  <a:pt x="73" y="239"/>
                </a:lnTo>
                <a:lnTo>
                  <a:pt x="73" y="239"/>
                </a:lnTo>
                <a:lnTo>
                  <a:pt x="84" y="229"/>
                </a:lnTo>
                <a:lnTo>
                  <a:pt x="94" y="218"/>
                </a:lnTo>
                <a:lnTo>
                  <a:pt x="115" y="198"/>
                </a:lnTo>
                <a:lnTo>
                  <a:pt x="115" y="198"/>
                </a:lnTo>
                <a:close/>
                <a:moveTo>
                  <a:pt x="82" y="273"/>
                </a:moveTo>
                <a:lnTo>
                  <a:pt x="82" y="273"/>
                </a:lnTo>
                <a:lnTo>
                  <a:pt x="86" y="267"/>
                </a:lnTo>
                <a:lnTo>
                  <a:pt x="92" y="261"/>
                </a:lnTo>
                <a:lnTo>
                  <a:pt x="103" y="249"/>
                </a:lnTo>
                <a:lnTo>
                  <a:pt x="103" y="249"/>
                </a:lnTo>
                <a:lnTo>
                  <a:pt x="105" y="248"/>
                </a:lnTo>
                <a:lnTo>
                  <a:pt x="105" y="248"/>
                </a:lnTo>
                <a:lnTo>
                  <a:pt x="107" y="246"/>
                </a:lnTo>
                <a:lnTo>
                  <a:pt x="107" y="246"/>
                </a:lnTo>
                <a:lnTo>
                  <a:pt x="112" y="244"/>
                </a:lnTo>
                <a:lnTo>
                  <a:pt x="113" y="243"/>
                </a:lnTo>
                <a:lnTo>
                  <a:pt x="113" y="242"/>
                </a:lnTo>
                <a:lnTo>
                  <a:pt x="113" y="242"/>
                </a:lnTo>
                <a:lnTo>
                  <a:pt x="115" y="240"/>
                </a:lnTo>
                <a:lnTo>
                  <a:pt x="115" y="240"/>
                </a:lnTo>
                <a:lnTo>
                  <a:pt x="115" y="252"/>
                </a:lnTo>
                <a:lnTo>
                  <a:pt x="115" y="252"/>
                </a:lnTo>
                <a:lnTo>
                  <a:pt x="115" y="252"/>
                </a:lnTo>
                <a:lnTo>
                  <a:pt x="115" y="252"/>
                </a:lnTo>
                <a:lnTo>
                  <a:pt x="104" y="258"/>
                </a:lnTo>
                <a:lnTo>
                  <a:pt x="95" y="265"/>
                </a:lnTo>
                <a:lnTo>
                  <a:pt x="95" y="265"/>
                </a:lnTo>
                <a:lnTo>
                  <a:pt x="83" y="273"/>
                </a:lnTo>
                <a:lnTo>
                  <a:pt x="83" y="273"/>
                </a:lnTo>
                <a:lnTo>
                  <a:pt x="79" y="276"/>
                </a:lnTo>
                <a:lnTo>
                  <a:pt x="82" y="273"/>
                </a:lnTo>
                <a:lnTo>
                  <a:pt x="82" y="273"/>
                </a:lnTo>
                <a:close/>
                <a:moveTo>
                  <a:pt x="113" y="149"/>
                </a:moveTo>
                <a:lnTo>
                  <a:pt x="113" y="149"/>
                </a:lnTo>
                <a:lnTo>
                  <a:pt x="115" y="148"/>
                </a:lnTo>
                <a:lnTo>
                  <a:pt x="115" y="148"/>
                </a:lnTo>
                <a:lnTo>
                  <a:pt x="115" y="161"/>
                </a:lnTo>
                <a:lnTo>
                  <a:pt x="115" y="161"/>
                </a:lnTo>
                <a:lnTo>
                  <a:pt x="115" y="180"/>
                </a:lnTo>
                <a:lnTo>
                  <a:pt x="115" y="180"/>
                </a:lnTo>
                <a:lnTo>
                  <a:pt x="114" y="180"/>
                </a:lnTo>
                <a:lnTo>
                  <a:pt x="113" y="180"/>
                </a:lnTo>
                <a:lnTo>
                  <a:pt x="113" y="180"/>
                </a:lnTo>
                <a:lnTo>
                  <a:pt x="109" y="183"/>
                </a:lnTo>
                <a:lnTo>
                  <a:pt x="109" y="183"/>
                </a:lnTo>
                <a:lnTo>
                  <a:pt x="108" y="183"/>
                </a:lnTo>
                <a:lnTo>
                  <a:pt x="107" y="185"/>
                </a:lnTo>
                <a:lnTo>
                  <a:pt x="107" y="185"/>
                </a:lnTo>
                <a:lnTo>
                  <a:pt x="87" y="201"/>
                </a:lnTo>
                <a:lnTo>
                  <a:pt x="77" y="208"/>
                </a:lnTo>
                <a:lnTo>
                  <a:pt x="67" y="215"/>
                </a:lnTo>
                <a:lnTo>
                  <a:pt x="67" y="215"/>
                </a:lnTo>
                <a:lnTo>
                  <a:pt x="57" y="221"/>
                </a:lnTo>
                <a:lnTo>
                  <a:pt x="48" y="229"/>
                </a:lnTo>
                <a:lnTo>
                  <a:pt x="48" y="229"/>
                </a:lnTo>
                <a:lnTo>
                  <a:pt x="59" y="216"/>
                </a:lnTo>
                <a:lnTo>
                  <a:pt x="71" y="205"/>
                </a:lnTo>
                <a:lnTo>
                  <a:pt x="71" y="205"/>
                </a:lnTo>
                <a:lnTo>
                  <a:pt x="82" y="195"/>
                </a:lnTo>
                <a:lnTo>
                  <a:pt x="92" y="185"/>
                </a:lnTo>
                <a:lnTo>
                  <a:pt x="102" y="174"/>
                </a:lnTo>
                <a:lnTo>
                  <a:pt x="108" y="170"/>
                </a:lnTo>
                <a:lnTo>
                  <a:pt x="114" y="166"/>
                </a:lnTo>
                <a:lnTo>
                  <a:pt x="114" y="166"/>
                </a:lnTo>
                <a:lnTo>
                  <a:pt x="115" y="165"/>
                </a:lnTo>
                <a:lnTo>
                  <a:pt x="115" y="164"/>
                </a:lnTo>
                <a:lnTo>
                  <a:pt x="114" y="164"/>
                </a:lnTo>
                <a:lnTo>
                  <a:pt x="113" y="164"/>
                </a:lnTo>
                <a:lnTo>
                  <a:pt x="113" y="164"/>
                </a:lnTo>
                <a:lnTo>
                  <a:pt x="101" y="172"/>
                </a:lnTo>
                <a:lnTo>
                  <a:pt x="91" y="181"/>
                </a:lnTo>
                <a:lnTo>
                  <a:pt x="80" y="190"/>
                </a:lnTo>
                <a:lnTo>
                  <a:pt x="69" y="198"/>
                </a:lnTo>
                <a:lnTo>
                  <a:pt x="69" y="198"/>
                </a:lnTo>
                <a:lnTo>
                  <a:pt x="59" y="206"/>
                </a:lnTo>
                <a:lnTo>
                  <a:pt x="50" y="213"/>
                </a:lnTo>
                <a:lnTo>
                  <a:pt x="50" y="213"/>
                </a:lnTo>
                <a:lnTo>
                  <a:pt x="37" y="221"/>
                </a:lnTo>
                <a:lnTo>
                  <a:pt x="31" y="225"/>
                </a:lnTo>
                <a:lnTo>
                  <a:pt x="27" y="230"/>
                </a:lnTo>
                <a:lnTo>
                  <a:pt x="27" y="230"/>
                </a:lnTo>
                <a:lnTo>
                  <a:pt x="37" y="217"/>
                </a:lnTo>
                <a:lnTo>
                  <a:pt x="48" y="207"/>
                </a:lnTo>
                <a:lnTo>
                  <a:pt x="70" y="186"/>
                </a:lnTo>
                <a:lnTo>
                  <a:pt x="70" y="186"/>
                </a:lnTo>
                <a:lnTo>
                  <a:pt x="94" y="165"/>
                </a:lnTo>
                <a:lnTo>
                  <a:pt x="94" y="165"/>
                </a:lnTo>
                <a:lnTo>
                  <a:pt x="105" y="155"/>
                </a:lnTo>
                <a:lnTo>
                  <a:pt x="105" y="155"/>
                </a:lnTo>
                <a:lnTo>
                  <a:pt x="112" y="150"/>
                </a:lnTo>
                <a:lnTo>
                  <a:pt x="112" y="150"/>
                </a:lnTo>
                <a:lnTo>
                  <a:pt x="113" y="149"/>
                </a:lnTo>
                <a:lnTo>
                  <a:pt x="113" y="149"/>
                </a:lnTo>
                <a:close/>
                <a:moveTo>
                  <a:pt x="24" y="233"/>
                </a:moveTo>
                <a:lnTo>
                  <a:pt x="24" y="233"/>
                </a:lnTo>
                <a:lnTo>
                  <a:pt x="37" y="225"/>
                </a:lnTo>
                <a:lnTo>
                  <a:pt x="50" y="216"/>
                </a:lnTo>
                <a:lnTo>
                  <a:pt x="62" y="207"/>
                </a:lnTo>
                <a:lnTo>
                  <a:pt x="74" y="198"/>
                </a:lnTo>
                <a:lnTo>
                  <a:pt x="74" y="198"/>
                </a:lnTo>
                <a:lnTo>
                  <a:pt x="79" y="194"/>
                </a:lnTo>
                <a:lnTo>
                  <a:pt x="84" y="190"/>
                </a:lnTo>
                <a:lnTo>
                  <a:pt x="84" y="190"/>
                </a:lnTo>
                <a:lnTo>
                  <a:pt x="75" y="198"/>
                </a:lnTo>
                <a:lnTo>
                  <a:pt x="67" y="206"/>
                </a:lnTo>
                <a:lnTo>
                  <a:pt x="67" y="206"/>
                </a:lnTo>
                <a:lnTo>
                  <a:pt x="56" y="215"/>
                </a:lnTo>
                <a:lnTo>
                  <a:pt x="46" y="226"/>
                </a:lnTo>
                <a:lnTo>
                  <a:pt x="36" y="237"/>
                </a:lnTo>
                <a:lnTo>
                  <a:pt x="26" y="247"/>
                </a:lnTo>
                <a:lnTo>
                  <a:pt x="26" y="247"/>
                </a:lnTo>
                <a:lnTo>
                  <a:pt x="24" y="233"/>
                </a:lnTo>
                <a:lnTo>
                  <a:pt x="24" y="233"/>
                </a:lnTo>
                <a:close/>
                <a:moveTo>
                  <a:pt x="64" y="220"/>
                </a:moveTo>
                <a:lnTo>
                  <a:pt x="64" y="220"/>
                </a:lnTo>
                <a:lnTo>
                  <a:pt x="81" y="207"/>
                </a:lnTo>
                <a:lnTo>
                  <a:pt x="98" y="194"/>
                </a:lnTo>
                <a:lnTo>
                  <a:pt x="98" y="194"/>
                </a:lnTo>
                <a:lnTo>
                  <a:pt x="95" y="197"/>
                </a:lnTo>
                <a:lnTo>
                  <a:pt x="95" y="197"/>
                </a:lnTo>
                <a:lnTo>
                  <a:pt x="74" y="219"/>
                </a:lnTo>
                <a:lnTo>
                  <a:pt x="74" y="219"/>
                </a:lnTo>
                <a:lnTo>
                  <a:pt x="53" y="240"/>
                </a:lnTo>
                <a:lnTo>
                  <a:pt x="41" y="250"/>
                </a:lnTo>
                <a:lnTo>
                  <a:pt x="31" y="261"/>
                </a:lnTo>
                <a:lnTo>
                  <a:pt x="31" y="261"/>
                </a:lnTo>
                <a:lnTo>
                  <a:pt x="30" y="262"/>
                </a:lnTo>
                <a:lnTo>
                  <a:pt x="31" y="262"/>
                </a:lnTo>
                <a:lnTo>
                  <a:pt x="31" y="263"/>
                </a:lnTo>
                <a:lnTo>
                  <a:pt x="32" y="262"/>
                </a:lnTo>
                <a:lnTo>
                  <a:pt x="32" y="262"/>
                </a:lnTo>
                <a:lnTo>
                  <a:pt x="75" y="228"/>
                </a:lnTo>
                <a:lnTo>
                  <a:pt x="75" y="228"/>
                </a:lnTo>
                <a:lnTo>
                  <a:pt x="101" y="208"/>
                </a:lnTo>
                <a:lnTo>
                  <a:pt x="101" y="208"/>
                </a:lnTo>
                <a:lnTo>
                  <a:pt x="83" y="226"/>
                </a:lnTo>
                <a:lnTo>
                  <a:pt x="64" y="244"/>
                </a:lnTo>
                <a:lnTo>
                  <a:pt x="64" y="244"/>
                </a:lnTo>
                <a:lnTo>
                  <a:pt x="48" y="259"/>
                </a:lnTo>
                <a:lnTo>
                  <a:pt x="39" y="267"/>
                </a:lnTo>
                <a:lnTo>
                  <a:pt x="32" y="277"/>
                </a:lnTo>
                <a:lnTo>
                  <a:pt x="32" y="277"/>
                </a:lnTo>
                <a:lnTo>
                  <a:pt x="27" y="250"/>
                </a:lnTo>
                <a:lnTo>
                  <a:pt x="27" y="250"/>
                </a:lnTo>
                <a:lnTo>
                  <a:pt x="36" y="243"/>
                </a:lnTo>
                <a:lnTo>
                  <a:pt x="45" y="235"/>
                </a:lnTo>
                <a:lnTo>
                  <a:pt x="54" y="228"/>
                </a:lnTo>
                <a:lnTo>
                  <a:pt x="64" y="220"/>
                </a:lnTo>
                <a:lnTo>
                  <a:pt x="64" y="220"/>
                </a:lnTo>
                <a:close/>
                <a:moveTo>
                  <a:pt x="38" y="301"/>
                </a:moveTo>
                <a:lnTo>
                  <a:pt x="38" y="301"/>
                </a:lnTo>
                <a:lnTo>
                  <a:pt x="46" y="295"/>
                </a:lnTo>
                <a:lnTo>
                  <a:pt x="57" y="291"/>
                </a:lnTo>
                <a:lnTo>
                  <a:pt x="67" y="289"/>
                </a:lnTo>
                <a:lnTo>
                  <a:pt x="77" y="287"/>
                </a:lnTo>
                <a:lnTo>
                  <a:pt x="87" y="287"/>
                </a:lnTo>
                <a:lnTo>
                  <a:pt x="97" y="288"/>
                </a:lnTo>
                <a:lnTo>
                  <a:pt x="107" y="290"/>
                </a:lnTo>
                <a:lnTo>
                  <a:pt x="117" y="294"/>
                </a:lnTo>
                <a:lnTo>
                  <a:pt x="117" y="294"/>
                </a:lnTo>
                <a:lnTo>
                  <a:pt x="117" y="304"/>
                </a:lnTo>
                <a:lnTo>
                  <a:pt x="117" y="304"/>
                </a:lnTo>
                <a:lnTo>
                  <a:pt x="108" y="300"/>
                </a:lnTo>
                <a:lnTo>
                  <a:pt x="98" y="298"/>
                </a:lnTo>
                <a:lnTo>
                  <a:pt x="89" y="297"/>
                </a:lnTo>
                <a:lnTo>
                  <a:pt x="79" y="298"/>
                </a:lnTo>
                <a:lnTo>
                  <a:pt x="69" y="300"/>
                </a:lnTo>
                <a:lnTo>
                  <a:pt x="59" y="304"/>
                </a:lnTo>
                <a:lnTo>
                  <a:pt x="50" y="307"/>
                </a:lnTo>
                <a:lnTo>
                  <a:pt x="40" y="313"/>
                </a:lnTo>
                <a:lnTo>
                  <a:pt x="40" y="313"/>
                </a:lnTo>
                <a:lnTo>
                  <a:pt x="38" y="301"/>
                </a:lnTo>
                <a:lnTo>
                  <a:pt x="38" y="301"/>
                </a:lnTo>
                <a:close/>
                <a:moveTo>
                  <a:pt x="118" y="408"/>
                </a:moveTo>
                <a:lnTo>
                  <a:pt x="118" y="408"/>
                </a:lnTo>
                <a:lnTo>
                  <a:pt x="106" y="414"/>
                </a:lnTo>
                <a:lnTo>
                  <a:pt x="96" y="420"/>
                </a:lnTo>
                <a:lnTo>
                  <a:pt x="74" y="434"/>
                </a:lnTo>
                <a:lnTo>
                  <a:pt x="74" y="434"/>
                </a:lnTo>
                <a:lnTo>
                  <a:pt x="86" y="425"/>
                </a:lnTo>
                <a:lnTo>
                  <a:pt x="97" y="416"/>
                </a:lnTo>
                <a:lnTo>
                  <a:pt x="108" y="407"/>
                </a:lnTo>
                <a:lnTo>
                  <a:pt x="114" y="403"/>
                </a:lnTo>
                <a:lnTo>
                  <a:pt x="121" y="400"/>
                </a:lnTo>
                <a:lnTo>
                  <a:pt x="121" y="400"/>
                </a:lnTo>
                <a:lnTo>
                  <a:pt x="121" y="418"/>
                </a:lnTo>
                <a:lnTo>
                  <a:pt x="121" y="418"/>
                </a:lnTo>
                <a:lnTo>
                  <a:pt x="121" y="418"/>
                </a:lnTo>
                <a:lnTo>
                  <a:pt x="121" y="418"/>
                </a:lnTo>
                <a:lnTo>
                  <a:pt x="113" y="422"/>
                </a:lnTo>
                <a:lnTo>
                  <a:pt x="105" y="426"/>
                </a:lnTo>
                <a:lnTo>
                  <a:pt x="91" y="436"/>
                </a:lnTo>
                <a:lnTo>
                  <a:pt x="91" y="436"/>
                </a:lnTo>
                <a:lnTo>
                  <a:pt x="94" y="433"/>
                </a:lnTo>
                <a:lnTo>
                  <a:pt x="94" y="433"/>
                </a:lnTo>
                <a:lnTo>
                  <a:pt x="107" y="422"/>
                </a:lnTo>
                <a:lnTo>
                  <a:pt x="119" y="410"/>
                </a:lnTo>
                <a:lnTo>
                  <a:pt x="119" y="410"/>
                </a:lnTo>
                <a:lnTo>
                  <a:pt x="119" y="409"/>
                </a:lnTo>
                <a:lnTo>
                  <a:pt x="119" y="408"/>
                </a:lnTo>
                <a:lnTo>
                  <a:pt x="118" y="408"/>
                </a:lnTo>
                <a:lnTo>
                  <a:pt x="118" y="408"/>
                </a:lnTo>
                <a:close/>
                <a:moveTo>
                  <a:pt x="119" y="387"/>
                </a:moveTo>
                <a:lnTo>
                  <a:pt x="119" y="387"/>
                </a:lnTo>
                <a:lnTo>
                  <a:pt x="119" y="386"/>
                </a:lnTo>
                <a:lnTo>
                  <a:pt x="119" y="385"/>
                </a:lnTo>
                <a:lnTo>
                  <a:pt x="118" y="385"/>
                </a:lnTo>
                <a:lnTo>
                  <a:pt x="118" y="385"/>
                </a:lnTo>
                <a:lnTo>
                  <a:pt x="95" y="399"/>
                </a:lnTo>
                <a:lnTo>
                  <a:pt x="95" y="399"/>
                </a:lnTo>
                <a:lnTo>
                  <a:pt x="82" y="405"/>
                </a:lnTo>
                <a:lnTo>
                  <a:pt x="82" y="405"/>
                </a:lnTo>
                <a:lnTo>
                  <a:pt x="74" y="409"/>
                </a:lnTo>
                <a:lnTo>
                  <a:pt x="71" y="411"/>
                </a:lnTo>
                <a:lnTo>
                  <a:pt x="75" y="409"/>
                </a:lnTo>
                <a:lnTo>
                  <a:pt x="75" y="409"/>
                </a:lnTo>
                <a:lnTo>
                  <a:pt x="87" y="401"/>
                </a:lnTo>
                <a:lnTo>
                  <a:pt x="98" y="394"/>
                </a:lnTo>
                <a:lnTo>
                  <a:pt x="109" y="384"/>
                </a:lnTo>
                <a:lnTo>
                  <a:pt x="114" y="379"/>
                </a:lnTo>
                <a:lnTo>
                  <a:pt x="119" y="374"/>
                </a:lnTo>
                <a:lnTo>
                  <a:pt x="119" y="374"/>
                </a:lnTo>
                <a:lnTo>
                  <a:pt x="119" y="372"/>
                </a:lnTo>
                <a:lnTo>
                  <a:pt x="119" y="372"/>
                </a:lnTo>
                <a:lnTo>
                  <a:pt x="118" y="372"/>
                </a:lnTo>
                <a:lnTo>
                  <a:pt x="118" y="372"/>
                </a:lnTo>
                <a:lnTo>
                  <a:pt x="105" y="378"/>
                </a:lnTo>
                <a:lnTo>
                  <a:pt x="92" y="385"/>
                </a:lnTo>
                <a:lnTo>
                  <a:pt x="79" y="393"/>
                </a:lnTo>
                <a:lnTo>
                  <a:pt x="66" y="399"/>
                </a:lnTo>
                <a:lnTo>
                  <a:pt x="66" y="399"/>
                </a:lnTo>
                <a:lnTo>
                  <a:pt x="72" y="396"/>
                </a:lnTo>
                <a:lnTo>
                  <a:pt x="78" y="393"/>
                </a:lnTo>
                <a:lnTo>
                  <a:pt x="90" y="383"/>
                </a:lnTo>
                <a:lnTo>
                  <a:pt x="102" y="373"/>
                </a:lnTo>
                <a:lnTo>
                  <a:pt x="114" y="365"/>
                </a:lnTo>
                <a:lnTo>
                  <a:pt x="114" y="365"/>
                </a:lnTo>
                <a:lnTo>
                  <a:pt x="119" y="362"/>
                </a:lnTo>
                <a:lnTo>
                  <a:pt x="119" y="362"/>
                </a:lnTo>
                <a:lnTo>
                  <a:pt x="119" y="362"/>
                </a:lnTo>
                <a:lnTo>
                  <a:pt x="119" y="362"/>
                </a:lnTo>
                <a:lnTo>
                  <a:pt x="120" y="398"/>
                </a:lnTo>
                <a:lnTo>
                  <a:pt x="120" y="398"/>
                </a:lnTo>
                <a:lnTo>
                  <a:pt x="108" y="402"/>
                </a:lnTo>
                <a:lnTo>
                  <a:pt x="96" y="407"/>
                </a:lnTo>
                <a:lnTo>
                  <a:pt x="83" y="412"/>
                </a:lnTo>
                <a:lnTo>
                  <a:pt x="73" y="419"/>
                </a:lnTo>
                <a:lnTo>
                  <a:pt x="73" y="419"/>
                </a:lnTo>
                <a:lnTo>
                  <a:pt x="96" y="403"/>
                </a:lnTo>
                <a:lnTo>
                  <a:pt x="108" y="396"/>
                </a:lnTo>
                <a:lnTo>
                  <a:pt x="119" y="387"/>
                </a:lnTo>
                <a:lnTo>
                  <a:pt x="119" y="387"/>
                </a:lnTo>
                <a:close/>
                <a:moveTo>
                  <a:pt x="113" y="363"/>
                </a:moveTo>
                <a:lnTo>
                  <a:pt x="113" y="363"/>
                </a:lnTo>
                <a:lnTo>
                  <a:pt x="104" y="368"/>
                </a:lnTo>
                <a:lnTo>
                  <a:pt x="104" y="368"/>
                </a:lnTo>
                <a:lnTo>
                  <a:pt x="90" y="375"/>
                </a:lnTo>
                <a:lnTo>
                  <a:pt x="90" y="375"/>
                </a:lnTo>
                <a:lnTo>
                  <a:pt x="76" y="382"/>
                </a:lnTo>
                <a:lnTo>
                  <a:pt x="76" y="382"/>
                </a:lnTo>
                <a:lnTo>
                  <a:pt x="66" y="388"/>
                </a:lnTo>
                <a:lnTo>
                  <a:pt x="63" y="391"/>
                </a:lnTo>
                <a:lnTo>
                  <a:pt x="66" y="387"/>
                </a:lnTo>
                <a:lnTo>
                  <a:pt x="66" y="387"/>
                </a:lnTo>
                <a:lnTo>
                  <a:pt x="79" y="378"/>
                </a:lnTo>
                <a:lnTo>
                  <a:pt x="91" y="369"/>
                </a:lnTo>
                <a:lnTo>
                  <a:pt x="104" y="359"/>
                </a:lnTo>
                <a:lnTo>
                  <a:pt x="117" y="351"/>
                </a:lnTo>
                <a:lnTo>
                  <a:pt x="117" y="351"/>
                </a:lnTo>
                <a:lnTo>
                  <a:pt x="118" y="350"/>
                </a:lnTo>
                <a:lnTo>
                  <a:pt x="118" y="349"/>
                </a:lnTo>
                <a:lnTo>
                  <a:pt x="117" y="349"/>
                </a:lnTo>
                <a:lnTo>
                  <a:pt x="116" y="349"/>
                </a:lnTo>
                <a:lnTo>
                  <a:pt x="116" y="349"/>
                </a:lnTo>
                <a:lnTo>
                  <a:pt x="102" y="354"/>
                </a:lnTo>
                <a:lnTo>
                  <a:pt x="89" y="361"/>
                </a:lnTo>
                <a:lnTo>
                  <a:pt x="89" y="361"/>
                </a:lnTo>
                <a:lnTo>
                  <a:pt x="71" y="370"/>
                </a:lnTo>
                <a:lnTo>
                  <a:pt x="71" y="370"/>
                </a:lnTo>
                <a:lnTo>
                  <a:pt x="61" y="375"/>
                </a:lnTo>
                <a:lnTo>
                  <a:pt x="57" y="376"/>
                </a:lnTo>
                <a:lnTo>
                  <a:pt x="57" y="376"/>
                </a:lnTo>
                <a:lnTo>
                  <a:pt x="59" y="373"/>
                </a:lnTo>
                <a:lnTo>
                  <a:pt x="59" y="373"/>
                </a:lnTo>
                <a:lnTo>
                  <a:pt x="67" y="367"/>
                </a:lnTo>
                <a:lnTo>
                  <a:pt x="75" y="362"/>
                </a:lnTo>
                <a:lnTo>
                  <a:pt x="84" y="357"/>
                </a:lnTo>
                <a:lnTo>
                  <a:pt x="92" y="352"/>
                </a:lnTo>
                <a:lnTo>
                  <a:pt x="92" y="352"/>
                </a:lnTo>
                <a:lnTo>
                  <a:pt x="106" y="343"/>
                </a:lnTo>
                <a:lnTo>
                  <a:pt x="118" y="333"/>
                </a:lnTo>
                <a:lnTo>
                  <a:pt x="118" y="333"/>
                </a:lnTo>
                <a:lnTo>
                  <a:pt x="119" y="345"/>
                </a:lnTo>
                <a:lnTo>
                  <a:pt x="119" y="345"/>
                </a:lnTo>
                <a:lnTo>
                  <a:pt x="119" y="361"/>
                </a:lnTo>
                <a:lnTo>
                  <a:pt x="119" y="361"/>
                </a:lnTo>
                <a:lnTo>
                  <a:pt x="119" y="360"/>
                </a:lnTo>
                <a:lnTo>
                  <a:pt x="118" y="360"/>
                </a:lnTo>
                <a:lnTo>
                  <a:pt x="118" y="360"/>
                </a:lnTo>
                <a:lnTo>
                  <a:pt x="113" y="363"/>
                </a:lnTo>
                <a:lnTo>
                  <a:pt x="113" y="363"/>
                </a:lnTo>
                <a:lnTo>
                  <a:pt x="113" y="363"/>
                </a:lnTo>
                <a:lnTo>
                  <a:pt x="113" y="363"/>
                </a:lnTo>
                <a:close/>
                <a:moveTo>
                  <a:pt x="82" y="343"/>
                </a:moveTo>
                <a:lnTo>
                  <a:pt x="82" y="343"/>
                </a:lnTo>
                <a:lnTo>
                  <a:pt x="97" y="332"/>
                </a:lnTo>
                <a:lnTo>
                  <a:pt x="112" y="319"/>
                </a:lnTo>
                <a:lnTo>
                  <a:pt x="112" y="319"/>
                </a:lnTo>
                <a:lnTo>
                  <a:pt x="112" y="318"/>
                </a:lnTo>
                <a:lnTo>
                  <a:pt x="112" y="317"/>
                </a:lnTo>
                <a:lnTo>
                  <a:pt x="110" y="317"/>
                </a:lnTo>
                <a:lnTo>
                  <a:pt x="110" y="317"/>
                </a:lnTo>
                <a:lnTo>
                  <a:pt x="95" y="325"/>
                </a:lnTo>
                <a:lnTo>
                  <a:pt x="81" y="334"/>
                </a:lnTo>
                <a:lnTo>
                  <a:pt x="66" y="343"/>
                </a:lnTo>
                <a:lnTo>
                  <a:pt x="51" y="351"/>
                </a:lnTo>
                <a:lnTo>
                  <a:pt x="51" y="351"/>
                </a:lnTo>
                <a:lnTo>
                  <a:pt x="58" y="347"/>
                </a:lnTo>
                <a:lnTo>
                  <a:pt x="65" y="341"/>
                </a:lnTo>
                <a:lnTo>
                  <a:pt x="77" y="331"/>
                </a:lnTo>
                <a:lnTo>
                  <a:pt x="77" y="331"/>
                </a:lnTo>
                <a:lnTo>
                  <a:pt x="92" y="321"/>
                </a:lnTo>
                <a:lnTo>
                  <a:pt x="106" y="310"/>
                </a:lnTo>
                <a:lnTo>
                  <a:pt x="106" y="310"/>
                </a:lnTo>
                <a:lnTo>
                  <a:pt x="106" y="310"/>
                </a:lnTo>
                <a:lnTo>
                  <a:pt x="106" y="310"/>
                </a:lnTo>
                <a:lnTo>
                  <a:pt x="112" y="312"/>
                </a:lnTo>
                <a:lnTo>
                  <a:pt x="117" y="316"/>
                </a:lnTo>
                <a:lnTo>
                  <a:pt x="117" y="316"/>
                </a:lnTo>
                <a:lnTo>
                  <a:pt x="118" y="330"/>
                </a:lnTo>
                <a:lnTo>
                  <a:pt x="118" y="330"/>
                </a:lnTo>
                <a:lnTo>
                  <a:pt x="110" y="333"/>
                </a:lnTo>
                <a:lnTo>
                  <a:pt x="103" y="337"/>
                </a:lnTo>
                <a:lnTo>
                  <a:pt x="89" y="346"/>
                </a:lnTo>
                <a:lnTo>
                  <a:pt x="75" y="355"/>
                </a:lnTo>
                <a:lnTo>
                  <a:pt x="67" y="359"/>
                </a:lnTo>
                <a:lnTo>
                  <a:pt x="59" y="362"/>
                </a:lnTo>
                <a:lnTo>
                  <a:pt x="59" y="362"/>
                </a:lnTo>
                <a:lnTo>
                  <a:pt x="56" y="363"/>
                </a:lnTo>
                <a:lnTo>
                  <a:pt x="55" y="363"/>
                </a:lnTo>
                <a:lnTo>
                  <a:pt x="59" y="360"/>
                </a:lnTo>
                <a:lnTo>
                  <a:pt x="67" y="355"/>
                </a:lnTo>
                <a:lnTo>
                  <a:pt x="67" y="355"/>
                </a:lnTo>
                <a:lnTo>
                  <a:pt x="82" y="343"/>
                </a:lnTo>
                <a:lnTo>
                  <a:pt x="82" y="343"/>
                </a:lnTo>
                <a:close/>
                <a:moveTo>
                  <a:pt x="103" y="309"/>
                </a:moveTo>
                <a:lnTo>
                  <a:pt x="103" y="309"/>
                </a:lnTo>
                <a:lnTo>
                  <a:pt x="90" y="316"/>
                </a:lnTo>
                <a:lnTo>
                  <a:pt x="77" y="323"/>
                </a:lnTo>
                <a:lnTo>
                  <a:pt x="53" y="339"/>
                </a:lnTo>
                <a:lnTo>
                  <a:pt x="53" y="339"/>
                </a:lnTo>
                <a:lnTo>
                  <a:pt x="49" y="341"/>
                </a:lnTo>
                <a:lnTo>
                  <a:pt x="52" y="338"/>
                </a:lnTo>
                <a:lnTo>
                  <a:pt x="52" y="338"/>
                </a:lnTo>
                <a:lnTo>
                  <a:pt x="60" y="330"/>
                </a:lnTo>
                <a:lnTo>
                  <a:pt x="68" y="323"/>
                </a:lnTo>
                <a:lnTo>
                  <a:pt x="68" y="323"/>
                </a:lnTo>
                <a:lnTo>
                  <a:pt x="79" y="316"/>
                </a:lnTo>
                <a:lnTo>
                  <a:pt x="85" y="312"/>
                </a:lnTo>
                <a:lnTo>
                  <a:pt x="90" y="306"/>
                </a:lnTo>
                <a:lnTo>
                  <a:pt x="90" y="306"/>
                </a:lnTo>
                <a:lnTo>
                  <a:pt x="96" y="307"/>
                </a:lnTo>
                <a:lnTo>
                  <a:pt x="103" y="309"/>
                </a:lnTo>
                <a:lnTo>
                  <a:pt x="103" y="309"/>
                </a:lnTo>
                <a:close/>
                <a:moveTo>
                  <a:pt x="79" y="314"/>
                </a:moveTo>
                <a:lnTo>
                  <a:pt x="79" y="314"/>
                </a:lnTo>
                <a:lnTo>
                  <a:pt x="71" y="319"/>
                </a:lnTo>
                <a:lnTo>
                  <a:pt x="67" y="321"/>
                </a:lnTo>
                <a:lnTo>
                  <a:pt x="63" y="324"/>
                </a:lnTo>
                <a:lnTo>
                  <a:pt x="63" y="324"/>
                </a:lnTo>
                <a:lnTo>
                  <a:pt x="55" y="332"/>
                </a:lnTo>
                <a:lnTo>
                  <a:pt x="48" y="340"/>
                </a:lnTo>
                <a:lnTo>
                  <a:pt x="48" y="340"/>
                </a:lnTo>
                <a:lnTo>
                  <a:pt x="45" y="333"/>
                </a:lnTo>
                <a:lnTo>
                  <a:pt x="45" y="333"/>
                </a:lnTo>
                <a:lnTo>
                  <a:pt x="45" y="333"/>
                </a:lnTo>
                <a:lnTo>
                  <a:pt x="45" y="333"/>
                </a:lnTo>
                <a:lnTo>
                  <a:pt x="57" y="325"/>
                </a:lnTo>
                <a:lnTo>
                  <a:pt x="69" y="317"/>
                </a:lnTo>
                <a:lnTo>
                  <a:pt x="69" y="317"/>
                </a:lnTo>
                <a:lnTo>
                  <a:pt x="82" y="310"/>
                </a:lnTo>
                <a:lnTo>
                  <a:pt x="84" y="309"/>
                </a:lnTo>
                <a:lnTo>
                  <a:pt x="85" y="309"/>
                </a:lnTo>
                <a:lnTo>
                  <a:pt x="79" y="314"/>
                </a:lnTo>
                <a:lnTo>
                  <a:pt x="79" y="314"/>
                </a:lnTo>
                <a:close/>
                <a:moveTo>
                  <a:pt x="48" y="344"/>
                </a:moveTo>
                <a:lnTo>
                  <a:pt x="48" y="344"/>
                </a:lnTo>
                <a:lnTo>
                  <a:pt x="61" y="336"/>
                </a:lnTo>
                <a:lnTo>
                  <a:pt x="73" y="327"/>
                </a:lnTo>
                <a:lnTo>
                  <a:pt x="73" y="327"/>
                </a:lnTo>
                <a:lnTo>
                  <a:pt x="79" y="323"/>
                </a:lnTo>
                <a:lnTo>
                  <a:pt x="87" y="319"/>
                </a:lnTo>
                <a:lnTo>
                  <a:pt x="101" y="312"/>
                </a:lnTo>
                <a:lnTo>
                  <a:pt x="101" y="312"/>
                </a:lnTo>
                <a:lnTo>
                  <a:pt x="88" y="320"/>
                </a:lnTo>
                <a:lnTo>
                  <a:pt x="75" y="329"/>
                </a:lnTo>
                <a:lnTo>
                  <a:pt x="62" y="339"/>
                </a:lnTo>
                <a:lnTo>
                  <a:pt x="50" y="349"/>
                </a:lnTo>
                <a:lnTo>
                  <a:pt x="50" y="349"/>
                </a:lnTo>
                <a:lnTo>
                  <a:pt x="48" y="344"/>
                </a:lnTo>
                <a:lnTo>
                  <a:pt x="48" y="344"/>
                </a:lnTo>
                <a:close/>
                <a:moveTo>
                  <a:pt x="51" y="353"/>
                </a:moveTo>
                <a:lnTo>
                  <a:pt x="51" y="353"/>
                </a:lnTo>
                <a:lnTo>
                  <a:pt x="65" y="346"/>
                </a:lnTo>
                <a:lnTo>
                  <a:pt x="79" y="338"/>
                </a:lnTo>
                <a:lnTo>
                  <a:pt x="93" y="329"/>
                </a:lnTo>
                <a:lnTo>
                  <a:pt x="107" y="321"/>
                </a:lnTo>
                <a:lnTo>
                  <a:pt x="107" y="321"/>
                </a:lnTo>
                <a:lnTo>
                  <a:pt x="100" y="326"/>
                </a:lnTo>
                <a:lnTo>
                  <a:pt x="92" y="332"/>
                </a:lnTo>
                <a:lnTo>
                  <a:pt x="85" y="338"/>
                </a:lnTo>
                <a:lnTo>
                  <a:pt x="77" y="344"/>
                </a:lnTo>
                <a:lnTo>
                  <a:pt x="77" y="344"/>
                </a:lnTo>
                <a:lnTo>
                  <a:pt x="65" y="353"/>
                </a:lnTo>
                <a:lnTo>
                  <a:pt x="53" y="363"/>
                </a:lnTo>
                <a:lnTo>
                  <a:pt x="53" y="363"/>
                </a:lnTo>
                <a:lnTo>
                  <a:pt x="51" y="353"/>
                </a:lnTo>
                <a:lnTo>
                  <a:pt x="51" y="353"/>
                </a:lnTo>
                <a:close/>
                <a:moveTo>
                  <a:pt x="114" y="334"/>
                </a:moveTo>
                <a:lnTo>
                  <a:pt x="114" y="334"/>
                </a:lnTo>
                <a:lnTo>
                  <a:pt x="116" y="333"/>
                </a:lnTo>
                <a:lnTo>
                  <a:pt x="116" y="333"/>
                </a:lnTo>
                <a:lnTo>
                  <a:pt x="111" y="337"/>
                </a:lnTo>
                <a:lnTo>
                  <a:pt x="100" y="344"/>
                </a:lnTo>
                <a:lnTo>
                  <a:pt x="100" y="344"/>
                </a:lnTo>
                <a:lnTo>
                  <a:pt x="90" y="351"/>
                </a:lnTo>
                <a:lnTo>
                  <a:pt x="79" y="358"/>
                </a:lnTo>
                <a:lnTo>
                  <a:pt x="79" y="358"/>
                </a:lnTo>
                <a:lnTo>
                  <a:pt x="67" y="365"/>
                </a:lnTo>
                <a:lnTo>
                  <a:pt x="61" y="369"/>
                </a:lnTo>
                <a:lnTo>
                  <a:pt x="56" y="374"/>
                </a:lnTo>
                <a:lnTo>
                  <a:pt x="56" y="374"/>
                </a:lnTo>
                <a:lnTo>
                  <a:pt x="54" y="366"/>
                </a:lnTo>
                <a:lnTo>
                  <a:pt x="54" y="366"/>
                </a:lnTo>
                <a:lnTo>
                  <a:pt x="62" y="363"/>
                </a:lnTo>
                <a:lnTo>
                  <a:pt x="70" y="360"/>
                </a:lnTo>
                <a:lnTo>
                  <a:pt x="84" y="351"/>
                </a:lnTo>
                <a:lnTo>
                  <a:pt x="99" y="342"/>
                </a:lnTo>
                <a:lnTo>
                  <a:pt x="114" y="334"/>
                </a:lnTo>
                <a:lnTo>
                  <a:pt x="114" y="334"/>
                </a:lnTo>
                <a:close/>
                <a:moveTo>
                  <a:pt x="57" y="378"/>
                </a:moveTo>
                <a:lnTo>
                  <a:pt x="57" y="378"/>
                </a:lnTo>
                <a:lnTo>
                  <a:pt x="86" y="365"/>
                </a:lnTo>
                <a:lnTo>
                  <a:pt x="99" y="358"/>
                </a:lnTo>
                <a:lnTo>
                  <a:pt x="112" y="351"/>
                </a:lnTo>
                <a:lnTo>
                  <a:pt x="112" y="351"/>
                </a:lnTo>
                <a:lnTo>
                  <a:pt x="99" y="360"/>
                </a:lnTo>
                <a:lnTo>
                  <a:pt x="86" y="370"/>
                </a:lnTo>
                <a:lnTo>
                  <a:pt x="73" y="379"/>
                </a:lnTo>
                <a:lnTo>
                  <a:pt x="60" y="390"/>
                </a:lnTo>
                <a:lnTo>
                  <a:pt x="60" y="390"/>
                </a:lnTo>
                <a:lnTo>
                  <a:pt x="57" y="378"/>
                </a:lnTo>
                <a:lnTo>
                  <a:pt x="57" y="378"/>
                </a:lnTo>
                <a:close/>
                <a:moveTo>
                  <a:pt x="84" y="468"/>
                </a:moveTo>
                <a:lnTo>
                  <a:pt x="84" y="468"/>
                </a:lnTo>
                <a:lnTo>
                  <a:pt x="91" y="463"/>
                </a:lnTo>
                <a:lnTo>
                  <a:pt x="99" y="459"/>
                </a:lnTo>
                <a:lnTo>
                  <a:pt x="99" y="459"/>
                </a:lnTo>
                <a:lnTo>
                  <a:pt x="110" y="454"/>
                </a:lnTo>
                <a:lnTo>
                  <a:pt x="110" y="454"/>
                </a:lnTo>
                <a:lnTo>
                  <a:pt x="97" y="463"/>
                </a:lnTo>
                <a:lnTo>
                  <a:pt x="91" y="468"/>
                </a:lnTo>
                <a:lnTo>
                  <a:pt x="86" y="475"/>
                </a:lnTo>
                <a:lnTo>
                  <a:pt x="86" y="475"/>
                </a:lnTo>
                <a:lnTo>
                  <a:pt x="84" y="468"/>
                </a:lnTo>
                <a:lnTo>
                  <a:pt x="84" y="468"/>
                </a:lnTo>
                <a:close/>
                <a:moveTo>
                  <a:pt x="107" y="478"/>
                </a:moveTo>
                <a:lnTo>
                  <a:pt x="107" y="478"/>
                </a:lnTo>
                <a:lnTo>
                  <a:pt x="98" y="484"/>
                </a:lnTo>
                <a:lnTo>
                  <a:pt x="95" y="485"/>
                </a:lnTo>
                <a:lnTo>
                  <a:pt x="99" y="482"/>
                </a:lnTo>
                <a:lnTo>
                  <a:pt x="99" y="482"/>
                </a:lnTo>
                <a:lnTo>
                  <a:pt x="111" y="471"/>
                </a:lnTo>
                <a:lnTo>
                  <a:pt x="123" y="459"/>
                </a:lnTo>
                <a:lnTo>
                  <a:pt x="123" y="459"/>
                </a:lnTo>
                <a:lnTo>
                  <a:pt x="124" y="458"/>
                </a:lnTo>
                <a:lnTo>
                  <a:pt x="123" y="458"/>
                </a:lnTo>
                <a:lnTo>
                  <a:pt x="122" y="457"/>
                </a:lnTo>
                <a:lnTo>
                  <a:pt x="122" y="457"/>
                </a:lnTo>
                <a:lnTo>
                  <a:pt x="114" y="461"/>
                </a:lnTo>
                <a:lnTo>
                  <a:pt x="104" y="465"/>
                </a:lnTo>
                <a:lnTo>
                  <a:pt x="95" y="469"/>
                </a:lnTo>
                <a:lnTo>
                  <a:pt x="91" y="473"/>
                </a:lnTo>
                <a:lnTo>
                  <a:pt x="88" y="475"/>
                </a:lnTo>
                <a:lnTo>
                  <a:pt x="88" y="475"/>
                </a:lnTo>
                <a:lnTo>
                  <a:pt x="95" y="467"/>
                </a:lnTo>
                <a:lnTo>
                  <a:pt x="103" y="461"/>
                </a:lnTo>
                <a:lnTo>
                  <a:pt x="120" y="450"/>
                </a:lnTo>
                <a:lnTo>
                  <a:pt x="120" y="450"/>
                </a:lnTo>
                <a:lnTo>
                  <a:pt x="120" y="449"/>
                </a:lnTo>
                <a:lnTo>
                  <a:pt x="120" y="448"/>
                </a:lnTo>
                <a:lnTo>
                  <a:pt x="119" y="448"/>
                </a:lnTo>
                <a:lnTo>
                  <a:pt x="119" y="448"/>
                </a:lnTo>
                <a:lnTo>
                  <a:pt x="102" y="455"/>
                </a:lnTo>
                <a:lnTo>
                  <a:pt x="86" y="464"/>
                </a:lnTo>
                <a:lnTo>
                  <a:pt x="86" y="464"/>
                </a:lnTo>
                <a:lnTo>
                  <a:pt x="104" y="452"/>
                </a:lnTo>
                <a:lnTo>
                  <a:pt x="113" y="445"/>
                </a:lnTo>
                <a:lnTo>
                  <a:pt x="122" y="437"/>
                </a:lnTo>
                <a:lnTo>
                  <a:pt x="122" y="437"/>
                </a:lnTo>
                <a:lnTo>
                  <a:pt x="122" y="436"/>
                </a:lnTo>
                <a:lnTo>
                  <a:pt x="122" y="436"/>
                </a:lnTo>
                <a:lnTo>
                  <a:pt x="120" y="435"/>
                </a:lnTo>
                <a:lnTo>
                  <a:pt x="120" y="435"/>
                </a:lnTo>
                <a:lnTo>
                  <a:pt x="110" y="441"/>
                </a:lnTo>
                <a:lnTo>
                  <a:pt x="99" y="446"/>
                </a:lnTo>
                <a:lnTo>
                  <a:pt x="99" y="446"/>
                </a:lnTo>
                <a:lnTo>
                  <a:pt x="91" y="450"/>
                </a:lnTo>
                <a:lnTo>
                  <a:pt x="86" y="453"/>
                </a:lnTo>
                <a:lnTo>
                  <a:pt x="83" y="455"/>
                </a:lnTo>
                <a:lnTo>
                  <a:pt x="83" y="455"/>
                </a:lnTo>
                <a:lnTo>
                  <a:pt x="92" y="446"/>
                </a:lnTo>
                <a:lnTo>
                  <a:pt x="101" y="437"/>
                </a:lnTo>
                <a:lnTo>
                  <a:pt x="122" y="420"/>
                </a:lnTo>
                <a:lnTo>
                  <a:pt x="122" y="420"/>
                </a:lnTo>
                <a:lnTo>
                  <a:pt x="125" y="467"/>
                </a:lnTo>
                <a:lnTo>
                  <a:pt x="125" y="467"/>
                </a:lnTo>
                <a:lnTo>
                  <a:pt x="123" y="467"/>
                </a:lnTo>
                <a:lnTo>
                  <a:pt x="123" y="467"/>
                </a:lnTo>
                <a:lnTo>
                  <a:pt x="107" y="478"/>
                </a:lnTo>
                <a:lnTo>
                  <a:pt x="107" y="478"/>
                </a:lnTo>
                <a:close/>
                <a:moveTo>
                  <a:pt x="79" y="278"/>
                </a:moveTo>
                <a:lnTo>
                  <a:pt x="79" y="278"/>
                </a:lnTo>
                <a:lnTo>
                  <a:pt x="91" y="270"/>
                </a:lnTo>
                <a:lnTo>
                  <a:pt x="103" y="261"/>
                </a:lnTo>
                <a:lnTo>
                  <a:pt x="103" y="261"/>
                </a:lnTo>
                <a:lnTo>
                  <a:pt x="110" y="256"/>
                </a:lnTo>
                <a:lnTo>
                  <a:pt x="111" y="256"/>
                </a:lnTo>
                <a:lnTo>
                  <a:pt x="107" y="259"/>
                </a:lnTo>
                <a:lnTo>
                  <a:pt x="107" y="259"/>
                </a:lnTo>
                <a:lnTo>
                  <a:pt x="91" y="274"/>
                </a:lnTo>
                <a:lnTo>
                  <a:pt x="91" y="274"/>
                </a:lnTo>
                <a:lnTo>
                  <a:pt x="91" y="275"/>
                </a:lnTo>
                <a:lnTo>
                  <a:pt x="91" y="275"/>
                </a:lnTo>
                <a:lnTo>
                  <a:pt x="93" y="276"/>
                </a:lnTo>
                <a:lnTo>
                  <a:pt x="93" y="276"/>
                </a:lnTo>
                <a:lnTo>
                  <a:pt x="110" y="267"/>
                </a:lnTo>
                <a:lnTo>
                  <a:pt x="110" y="267"/>
                </a:lnTo>
                <a:lnTo>
                  <a:pt x="106" y="271"/>
                </a:lnTo>
                <a:lnTo>
                  <a:pt x="103" y="277"/>
                </a:lnTo>
                <a:lnTo>
                  <a:pt x="103" y="277"/>
                </a:lnTo>
                <a:lnTo>
                  <a:pt x="103" y="278"/>
                </a:lnTo>
                <a:lnTo>
                  <a:pt x="104" y="279"/>
                </a:lnTo>
                <a:lnTo>
                  <a:pt x="104" y="279"/>
                </a:lnTo>
                <a:lnTo>
                  <a:pt x="111" y="275"/>
                </a:lnTo>
                <a:lnTo>
                  <a:pt x="112" y="275"/>
                </a:lnTo>
                <a:lnTo>
                  <a:pt x="113" y="276"/>
                </a:lnTo>
                <a:lnTo>
                  <a:pt x="111" y="280"/>
                </a:lnTo>
                <a:lnTo>
                  <a:pt x="111" y="280"/>
                </a:lnTo>
                <a:lnTo>
                  <a:pt x="111" y="281"/>
                </a:lnTo>
                <a:lnTo>
                  <a:pt x="112" y="282"/>
                </a:lnTo>
                <a:lnTo>
                  <a:pt x="113" y="282"/>
                </a:lnTo>
                <a:lnTo>
                  <a:pt x="113" y="281"/>
                </a:lnTo>
                <a:lnTo>
                  <a:pt x="113" y="281"/>
                </a:lnTo>
                <a:lnTo>
                  <a:pt x="116" y="274"/>
                </a:lnTo>
                <a:lnTo>
                  <a:pt x="116" y="274"/>
                </a:lnTo>
                <a:lnTo>
                  <a:pt x="116" y="284"/>
                </a:lnTo>
                <a:lnTo>
                  <a:pt x="116" y="284"/>
                </a:lnTo>
                <a:lnTo>
                  <a:pt x="107" y="282"/>
                </a:lnTo>
                <a:lnTo>
                  <a:pt x="98" y="280"/>
                </a:lnTo>
                <a:lnTo>
                  <a:pt x="89" y="279"/>
                </a:lnTo>
                <a:lnTo>
                  <a:pt x="79" y="278"/>
                </a:lnTo>
                <a:lnTo>
                  <a:pt x="79" y="278"/>
                </a:lnTo>
                <a:close/>
                <a:moveTo>
                  <a:pt x="115" y="143"/>
                </a:moveTo>
                <a:lnTo>
                  <a:pt x="115" y="143"/>
                </a:lnTo>
                <a:lnTo>
                  <a:pt x="104" y="153"/>
                </a:lnTo>
                <a:lnTo>
                  <a:pt x="104" y="153"/>
                </a:lnTo>
                <a:lnTo>
                  <a:pt x="86" y="165"/>
                </a:lnTo>
                <a:lnTo>
                  <a:pt x="68" y="178"/>
                </a:lnTo>
                <a:lnTo>
                  <a:pt x="68" y="178"/>
                </a:lnTo>
                <a:lnTo>
                  <a:pt x="45" y="196"/>
                </a:lnTo>
                <a:lnTo>
                  <a:pt x="45" y="196"/>
                </a:lnTo>
                <a:lnTo>
                  <a:pt x="30" y="207"/>
                </a:lnTo>
                <a:lnTo>
                  <a:pt x="30" y="207"/>
                </a:lnTo>
                <a:lnTo>
                  <a:pt x="22" y="212"/>
                </a:lnTo>
                <a:lnTo>
                  <a:pt x="22" y="212"/>
                </a:lnTo>
                <a:lnTo>
                  <a:pt x="28" y="206"/>
                </a:lnTo>
                <a:lnTo>
                  <a:pt x="28" y="206"/>
                </a:lnTo>
                <a:lnTo>
                  <a:pt x="38" y="196"/>
                </a:lnTo>
                <a:lnTo>
                  <a:pt x="49" y="186"/>
                </a:lnTo>
                <a:lnTo>
                  <a:pt x="58" y="175"/>
                </a:lnTo>
                <a:lnTo>
                  <a:pt x="69" y="166"/>
                </a:lnTo>
                <a:lnTo>
                  <a:pt x="69" y="166"/>
                </a:lnTo>
                <a:lnTo>
                  <a:pt x="81" y="155"/>
                </a:lnTo>
                <a:lnTo>
                  <a:pt x="92" y="142"/>
                </a:lnTo>
                <a:lnTo>
                  <a:pt x="103" y="130"/>
                </a:lnTo>
                <a:lnTo>
                  <a:pt x="115" y="120"/>
                </a:lnTo>
                <a:lnTo>
                  <a:pt x="115" y="120"/>
                </a:lnTo>
                <a:lnTo>
                  <a:pt x="115" y="143"/>
                </a:lnTo>
                <a:lnTo>
                  <a:pt x="115" y="143"/>
                </a:lnTo>
                <a:close/>
                <a:moveTo>
                  <a:pt x="113" y="98"/>
                </a:moveTo>
                <a:lnTo>
                  <a:pt x="113" y="98"/>
                </a:lnTo>
                <a:lnTo>
                  <a:pt x="101" y="107"/>
                </a:lnTo>
                <a:lnTo>
                  <a:pt x="89" y="116"/>
                </a:lnTo>
                <a:lnTo>
                  <a:pt x="67" y="136"/>
                </a:lnTo>
                <a:lnTo>
                  <a:pt x="67" y="136"/>
                </a:lnTo>
                <a:lnTo>
                  <a:pt x="54" y="148"/>
                </a:lnTo>
                <a:lnTo>
                  <a:pt x="40" y="159"/>
                </a:lnTo>
                <a:lnTo>
                  <a:pt x="28" y="170"/>
                </a:lnTo>
                <a:lnTo>
                  <a:pt x="17" y="181"/>
                </a:lnTo>
                <a:lnTo>
                  <a:pt x="17" y="181"/>
                </a:lnTo>
                <a:lnTo>
                  <a:pt x="40" y="154"/>
                </a:lnTo>
                <a:lnTo>
                  <a:pt x="53" y="140"/>
                </a:lnTo>
                <a:lnTo>
                  <a:pt x="65" y="127"/>
                </a:lnTo>
                <a:lnTo>
                  <a:pt x="65" y="127"/>
                </a:lnTo>
                <a:lnTo>
                  <a:pt x="89" y="107"/>
                </a:lnTo>
                <a:lnTo>
                  <a:pt x="101" y="96"/>
                </a:lnTo>
                <a:lnTo>
                  <a:pt x="112" y="85"/>
                </a:lnTo>
                <a:lnTo>
                  <a:pt x="112" y="85"/>
                </a:lnTo>
                <a:lnTo>
                  <a:pt x="112" y="84"/>
                </a:lnTo>
                <a:lnTo>
                  <a:pt x="112" y="84"/>
                </a:lnTo>
                <a:lnTo>
                  <a:pt x="114" y="97"/>
                </a:lnTo>
                <a:lnTo>
                  <a:pt x="114" y="97"/>
                </a:lnTo>
                <a:lnTo>
                  <a:pt x="113" y="98"/>
                </a:lnTo>
                <a:lnTo>
                  <a:pt x="113" y="98"/>
                </a:lnTo>
                <a:close/>
                <a:moveTo>
                  <a:pt x="112" y="84"/>
                </a:moveTo>
                <a:lnTo>
                  <a:pt x="112" y="84"/>
                </a:lnTo>
                <a:lnTo>
                  <a:pt x="111" y="83"/>
                </a:lnTo>
                <a:lnTo>
                  <a:pt x="110" y="83"/>
                </a:lnTo>
                <a:lnTo>
                  <a:pt x="110" y="83"/>
                </a:lnTo>
                <a:lnTo>
                  <a:pt x="104" y="87"/>
                </a:lnTo>
                <a:lnTo>
                  <a:pt x="98" y="91"/>
                </a:lnTo>
                <a:lnTo>
                  <a:pt x="87" y="101"/>
                </a:lnTo>
                <a:lnTo>
                  <a:pt x="76" y="111"/>
                </a:lnTo>
                <a:lnTo>
                  <a:pt x="64" y="121"/>
                </a:lnTo>
                <a:lnTo>
                  <a:pt x="64" y="121"/>
                </a:lnTo>
                <a:lnTo>
                  <a:pt x="55" y="128"/>
                </a:lnTo>
                <a:lnTo>
                  <a:pt x="46" y="136"/>
                </a:lnTo>
                <a:lnTo>
                  <a:pt x="46" y="136"/>
                </a:lnTo>
                <a:lnTo>
                  <a:pt x="56" y="125"/>
                </a:lnTo>
                <a:lnTo>
                  <a:pt x="56" y="125"/>
                </a:lnTo>
                <a:lnTo>
                  <a:pt x="62" y="118"/>
                </a:lnTo>
                <a:lnTo>
                  <a:pt x="69" y="112"/>
                </a:lnTo>
                <a:lnTo>
                  <a:pt x="82" y="100"/>
                </a:lnTo>
                <a:lnTo>
                  <a:pt x="82" y="100"/>
                </a:lnTo>
                <a:lnTo>
                  <a:pt x="110" y="73"/>
                </a:lnTo>
                <a:lnTo>
                  <a:pt x="110" y="73"/>
                </a:lnTo>
                <a:lnTo>
                  <a:pt x="112" y="84"/>
                </a:lnTo>
                <a:lnTo>
                  <a:pt x="112" y="84"/>
                </a:lnTo>
                <a:close/>
                <a:moveTo>
                  <a:pt x="77" y="98"/>
                </a:moveTo>
                <a:lnTo>
                  <a:pt x="77" y="98"/>
                </a:lnTo>
                <a:lnTo>
                  <a:pt x="58" y="114"/>
                </a:lnTo>
                <a:lnTo>
                  <a:pt x="37" y="130"/>
                </a:lnTo>
                <a:lnTo>
                  <a:pt x="37" y="130"/>
                </a:lnTo>
                <a:lnTo>
                  <a:pt x="53" y="115"/>
                </a:lnTo>
                <a:lnTo>
                  <a:pt x="53" y="115"/>
                </a:lnTo>
                <a:lnTo>
                  <a:pt x="77" y="91"/>
                </a:lnTo>
                <a:lnTo>
                  <a:pt x="88" y="79"/>
                </a:lnTo>
                <a:lnTo>
                  <a:pt x="99" y="66"/>
                </a:lnTo>
                <a:lnTo>
                  <a:pt x="99" y="66"/>
                </a:lnTo>
                <a:lnTo>
                  <a:pt x="99" y="64"/>
                </a:lnTo>
                <a:lnTo>
                  <a:pt x="98" y="63"/>
                </a:lnTo>
                <a:lnTo>
                  <a:pt x="97" y="63"/>
                </a:lnTo>
                <a:lnTo>
                  <a:pt x="97" y="63"/>
                </a:lnTo>
                <a:lnTo>
                  <a:pt x="85" y="72"/>
                </a:lnTo>
                <a:lnTo>
                  <a:pt x="74" y="80"/>
                </a:lnTo>
                <a:lnTo>
                  <a:pt x="52" y="97"/>
                </a:lnTo>
                <a:lnTo>
                  <a:pt x="52" y="97"/>
                </a:lnTo>
                <a:lnTo>
                  <a:pt x="30" y="115"/>
                </a:lnTo>
                <a:lnTo>
                  <a:pt x="30" y="115"/>
                </a:lnTo>
                <a:lnTo>
                  <a:pt x="15" y="126"/>
                </a:lnTo>
                <a:lnTo>
                  <a:pt x="15" y="126"/>
                </a:lnTo>
                <a:lnTo>
                  <a:pt x="13" y="128"/>
                </a:lnTo>
                <a:lnTo>
                  <a:pt x="19" y="123"/>
                </a:lnTo>
                <a:lnTo>
                  <a:pt x="19" y="123"/>
                </a:lnTo>
                <a:lnTo>
                  <a:pt x="41" y="103"/>
                </a:lnTo>
                <a:lnTo>
                  <a:pt x="53" y="94"/>
                </a:lnTo>
                <a:lnTo>
                  <a:pt x="65" y="85"/>
                </a:lnTo>
                <a:lnTo>
                  <a:pt x="65" y="85"/>
                </a:lnTo>
                <a:lnTo>
                  <a:pt x="75" y="78"/>
                </a:lnTo>
                <a:lnTo>
                  <a:pt x="84" y="70"/>
                </a:lnTo>
                <a:lnTo>
                  <a:pt x="93" y="61"/>
                </a:lnTo>
                <a:lnTo>
                  <a:pt x="97" y="57"/>
                </a:lnTo>
                <a:lnTo>
                  <a:pt x="100" y="52"/>
                </a:lnTo>
                <a:lnTo>
                  <a:pt x="100" y="52"/>
                </a:lnTo>
                <a:lnTo>
                  <a:pt x="100" y="51"/>
                </a:lnTo>
                <a:lnTo>
                  <a:pt x="100" y="50"/>
                </a:lnTo>
                <a:lnTo>
                  <a:pt x="98" y="50"/>
                </a:lnTo>
                <a:lnTo>
                  <a:pt x="98" y="50"/>
                </a:lnTo>
                <a:lnTo>
                  <a:pt x="89" y="58"/>
                </a:lnTo>
                <a:lnTo>
                  <a:pt x="78" y="66"/>
                </a:lnTo>
                <a:lnTo>
                  <a:pt x="67" y="73"/>
                </a:lnTo>
                <a:lnTo>
                  <a:pt x="57" y="81"/>
                </a:lnTo>
                <a:lnTo>
                  <a:pt x="57" y="81"/>
                </a:lnTo>
                <a:lnTo>
                  <a:pt x="44" y="90"/>
                </a:lnTo>
                <a:lnTo>
                  <a:pt x="33" y="101"/>
                </a:lnTo>
                <a:lnTo>
                  <a:pt x="33" y="101"/>
                </a:lnTo>
                <a:lnTo>
                  <a:pt x="21" y="110"/>
                </a:lnTo>
                <a:lnTo>
                  <a:pt x="21" y="110"/>
                </a:lnTo>
                <a:lnTo>
                  <a:pt x="17" y="114"/>
                </a:lnTo>
                <a:lnTo>
                  <a:pt x="10" y="120"/>
                </a:lnTo>
                <a:lnTo>
                  <a:pt x="10" y="120"/>
                </a:lnTo>
                <a:lnTo>
                  <a:pt x="10" y="119"/>
                </a:lnTo>
                <a:lnTo>
                  <a:pt x="10" y="119"/>
                </a:lnTo>
                <a:lnTo>
                  <a:pt x="11" y="118"/>
                </a:lnTo>
                <a:lnTo>
                  <a:pt x="11" y="118"/>
                </a:lnTo>
                <a:lnTo>
                  <a:pt x="20" y="108"/>
                </a:lnTo>
                <a:lnTo>
                  <a:pt x="30" y="98"/>
                </a:lnTo>
                <a:lnTo>
                  <a:pt x="50" y="79"/>
                </a:lnTo>
                <a:lnTo>
                  <a:pt x="50" y="79"/>
                </a:lnTo>
                <a:lnTo>
                  <a:pt x="73" y="58"/>
                </a:lnTo>
                <a:lnTo>
                  <a:pt x="97" y="39"/>
                </a:lnTo>
                <a:lnTo>
                  <a:pt x="97" y="39"/>
                </a:lnTo>
                <a:lnTo>
                  <a:pt x="97" y="38"/>
                </a:lnTo>
                <a:lnTo>
                  <a:pt x="97" y="38"/>
                </a:lnTo>
                <a:lnTo>
                  <a:pt x="101" y="45"/>
                </a:lnTo>
                <a:lnTo>
                  <a:pt x="104" y="53"/>
                </a:lnTo>
                <a:lnTo>
                  <a:pt x="109" y="71"/>
                </a:lnTo>
                <a:lnTo>
                  <a:pt x="109" y="71"/>
                </a:lnTo>
                <a:lnTo>
                  <a:pt x="100" y="76"/>
                </a:lnTo>
                <a:lnTo>
                  <a:pt x="92" y="83"/>
                </a:lnTo>
                <a:lnTo>
                  <a:pt x="77" y="98"/>
                </a:lnTo>
                <a:lnTo>
                  <a:pt x="77" y="98"/>
                </a:lnTo>
                <a:close/>
                <a:moveTo>
                  <a:pt x="38" y="88"/>
                </a:moveTo>
                <a:lnTo>
                  <a:pt x="38" y="88"/>
                </a:lnTo>
                <a:lnTo>
                  <a:pt x="24" y="102"/>
                </a:lnTo>
                <a:lnTo>
                  <a:pt x="17" y="109"/>
                </a:lnTo>
                <a:lnTo>
                  <a:pt x="10" y="116"/>
                </a:lnTo>
                <a:lnTo>
                  <a:pt x="10" y="116"/>
                </a:lnTo>
                <a:lnTo>
                  <a:pt x="9" y="107"/>
                </a:lnTo>
                <a:lnTo>
                  <a:pt x="9" y="107"/>
                </a:lnTo>
                <a:lnTo>
                  <a:pt x="29" y="92"/>
                </a:lnTo>
                <a:lnTo>
                  <a:pt x="50" y="77"/>
                </a:lnTo>
                <a:lnTo>
                  <a:pt x="50" y="77"/>
                </a:lnTo>
                <a:lnTo>
                  <a:pt x="38" y="88"/>
                </a:lnTo>
                <a:lnTo>
                  <a:pt x="38" y="88"/>
                </a:lnTo>
                <a:close/>
                <a:moveTo>
                  <a:pt x="9" y="90"/>
                </a:moveTo>
                <a:lnTo>
                  <a:pt x="9" y="90"/>
                </a:lnTo>
                <a:lnTo>
                  <a:pt x="30" y="75"/>
                </a:lnTo>
                <a:lnTo>
                  <a:pt x="52" y="58"/>
                </a:lnTo>
                <a:lnTo>
                  <a:pt x="52" y="58"/>
                </a:lnTo>
                <a:lnTo>
                  <a:pt x="63" y="49"/>
                </a:lnTo>
                <a:lnTo>
                  <a:pt x="63" y="49"/>
                </a:lnTo>
                <a:lnTo>
                  <a:pt x="49" y="61"/>
                </a:lnTo>
                <a:lnTo>
                  <a:pt x="34" y="74"/>
                </a:lnTo>
                <a:lnTo>
                  <a:pt x="21" y="87"/>
                </a:lnTo>
                <a:lnTo>
                  <a:pt x="15" y="94"/>
                </a:lnTo>
                <a:lnTo>
                  <a:pt x="9" y="102"/>
                </a:lnTo>
                <a:lnTo>
                  <a:pt x="9" y="102"/>
                </a:lnTo>
                <a:lnTo>
                  <a:pt x="9" y="90"/>
                </a:lnTo>
                <a:lnTo>
                  <a:pt x="9" y="90"/>
                </a:lnTo>
                <a:close/>
                <a:moveTo>
                  <a:pt x="10" y="75"/>
                </a:moveTo>
                <a:lnTo>
                  <a:pt x="10" y="75"/>
                </a:lnTo>
                <a:lnTo>
                  <a:pt x="25" y="63"/>
                </a:lnTo>
                <a:lnTo>
                  <a:pt x="39" y="51"/>
                </a:lnTo>
                <a:lnTo>
                  <a:pt x="39" y="51"/>
                </a:lnTo>
                <a:lnTo>
                  <a:pt x="51" y="42"/>
                </a:lnTo>
                <a:lnTo>
                  <a:pt x="62" y="33"/>
                </a:lnTo>
                <a:lnTo>
                  <a:pt x="62" y="33"/>
                </a:lnTo>
                <a:lnTo>
                  <a:pt x="70" y="28"/>
                </a:lnTo>
                <a:lnTo>
                  <a:pt x="70" y="28"/>
                </a:lnTo>
                <a:lnTo>
                  <a:pt x="72" y="26"/>
                </a:lnTo>
                <a:lnTo>
                  <a:pt x="72" y="26"/>
                </a:lnTo>
                <a:lnTo>
                  <a:pt x="69" y="29"/>
                </a:lnTo>
                <a:lnTo>
                  <a:pt x="69" y="29"/>
                </a:lnTo>
                <a:lnTo>
                  <a:pt x="33" y="63"/>
                </a:lnTo>
                <a:lnTo>
                  <a:pt x="33" y="63"/>
                </a:lnTo>
                <a:lnTo>
                  <a:pt x="20" y="74"/>
                </a:lnTo>
                <a:lnTo>
                  <a:pt x="15" y="79"/>
                </a:lnTo>
                <a:lnTo>
                  <a:pt x="9" y="85"/>
                </a:lnTo>
                <a:lnTo>
                  <a:pt x="9" y="85"/>
                </a:lnTo>
                <a:lnTo>
                  <a:pt x="10" y="75"/>
                </a:lnTo>
                <a:lnTo>
                  <a:pt x="10" y="75"/>
                </a:lnTo>
                <a:close/>
                <a:moveTo>
                  <a:pt x="12" y="61"/>
                </a:moveTo>
                <a:lnTo>
                  <a:pt x="12" y="61"/>
                </a:lnTo>
                <a:lnTo>
                  <a:pt x="27" y="50"/>
                </a:lnTo>
                <a:lnTo>
                  <a:pt x="27" y="50"/>
                </a:lnTo>
                <a:lnTo>
                  <a:pt x="11" y="69"/>
                </a:lnTo>
                <a:lnTo>
                  <a:pt x="11" y="69"/>
                </a:lnTo>
                <a:lnTo>
                  <a:pt x="11" y="64"/>
                </a:lnTo>
                <a:lnTo>
                  <a:pt x="11" y="64"/>
                </a:lnTo>
                <a:lnTo>
                  <a:pt x="12" y="61"/>
                </a:lnTo>
                <a:lnTo>
                  <a:pt x="12" y="61"/>
                </a:lnTo>
                <a:close/>
                <a:moveTo>
                  <a:pt x="16" y="45"/>
                </a:moveTo>
                <a:lnTo>
                  <a:pt x="16" y="45"/>
                </a:lnTo>
                <a:lnTo>
                  <a:pt x="24" y="37"/>
                </a:lnTo>
                <a:lnTo>
                  <a:pt x="33" y="29"/>
                </a:lnTo>
                <a:lnTo>
                  <a:pt x="33" y="29"/>
                </a:lnTo>
                <a:lnTo>
                  <a:pt x="44" y="20"/>
                </a:lnTo>
                <a:lnTo>
                  <a:pt x="44" y="20"/>
                </a:lnTo>
                <a:lnTo>
                  <a:pt x="51" y="14"/>
                </a:lnTo>
                <a:lnTo>
                  <a:pt x="44" y="21"/>
                </a:lnTo>
                <a:lnTo>
                  <a:pt x="44" y="21"/>
                </a:lnTo>
                <a:lnTo>
                  <a:pt x="37" y="29"/>
                </a:lnTo>
                <a:lnTo>
                  <a:pt x="29" y="36"/>
                </a:lnTo>
                <a:lnTo>
                  <a:pt x="14" y="52"/>
                </a:lnTo>
                <a:lnTo>
                  <a:pt x="14" y="52"/>
                </a:lnTo>
                <a:lnTo>
                  <a:pt x="16" y="45"/>
                </a:lnTo>
                <a:lnTo>
                  <a:pt x="16" y="45"/>
                </a:lnTo>
                <a:close/>
                <a:moveTo>
                  <a:pt x="42" y="322"/>
                </a:moveTo>
                <a:lnTo>
                  <a:pt x="42" y="322"/>
                </a:lnTo>
                <a:lnTo>
                  <a:pt x="52" y="317"/>
                </a:lnTo>
                <a:lnTo>
                  <a:pt x="62" y="313"/>
                </a:lnTo>
                <a:lnTo>
                  <a:pt x="72" y="309"/>
                </a:lnTo>
                <a:lnTo>
                  <a:pt x="82" y="307"/>
                </a:lnTo>
                <a:lnTo>
                  <a:pt x="82" y="307"/>
                </a:lnTo>
                <a:lnTo>
                  <a:pt x="73" y="312"/>
                </a:lnTo>
                <a:lnTo>
                  <a:pt x="63" y="318"/>
                </a:lnTo>
                <a:lnTo>
                  <a:pt x="44" y="331"/>
                </a:lnTo>
                <a:lnTo>
                  <a:pt x="44" y="331"/>
                </a:lnTo>
                <a:lnTo>
                  <a:pt x="43" y="326"/>
                </a:lnTo>
                <a:lnTo>
                  <a:pt x="43" y="326"/>
                </a:lnTo>
                <a:lnTo>
                  <a:pt x="42" y="322"/>
                </a:lnTo>
                <a:lnTo>
                  <a:pt x="42" y="322"/>
                </a:lnTo>
                <a:close/>
                <a:moveTo>
                  <a:pt x="152" y="622"/>
                </a:moveTo>
                <a:lnTo>
                  <a:pt x="152" y="622"/>
                </a:lnTo>
                <a:lnTo>
                  <a:pt x="146" y="617"/>
                </a:lnTo>
                <a:lnTo>
                  <a:pt x="141" y="612"/>
                </a:lnTo>
                <a:lnTo>
                  <a:pt x="141" y="612"/>
                </a:lnTo>
                <a:lnTo>
                  <a:pt x="133" y="608"/>
                </a:lnTo>
                <a:lnTo>
                  <a:pt x="125" y="605"/>
                </a:lnTo>
                <a:lnTo>
                  <a:pt x="109" y="601"/>
                </a:lnTo>
                <a:lnTo>
                  <a:pt x="109" y="601"/>
                </a:lnTo>
                <a:lnTo>
                  <a:pt x="105" y="563"/>
                </a:lnTo>
                <a:lnTo>
                  <a:pt x="104" y="543"/>
                </a:lnTo>
                <a:lnTo>
                  <a:pt x="104" y="525"/>
                </a:lnTo>
                <a:lnTo>
                  <a:pt x="104" y="525"/>
                </a:lnTo>
                <a:lnTo>
                  <a:pt x="117" y="520"/>
                </a:lnTo>
                <a:lnTo>
                  <a:pt x="130" y="516"/>
                </a:lnTo>
                <a:lnTo>
                  <a:pt x="130" y="516"/>
                </a:lnTo>
                <a:lnTo>
                  <a:pt x="139" y="534"/>
                </a:lnTo>
                <a:lnTo>
                  <a:pt x="149" y="553"/>
                </a:lnTo>
                <a:lnTo>
                  <a:pt x="159" y="570"/>
                </a:lnTo>
                <a:lnTo>
                  <a:pt x="167" y="589"/>
                </a:lnTo>
                <a:lnTo>
                  <a:pt x="167" y="589"/>
                </a:lnTo>
                <a:lnTo>
                  <a:pt x="163" y="591"/>
                </a:lnTo>
                <a:lnTo>
                  <a:pt x="160" y="595"/>
                </a:lnTo>
                <a:lnTo>
                  <a:pt x="157" y="599"/>
                </a:lnTo>
                <a:lnTo>
                  <a:pt x="155" y="603"/>
                </a:lnTo>
                <a:lnTo>
                  <a:pt x="153" y="612"/>
                </a:lnTo>
                <a:lnTo>
                  <a:pt x="152" y="622"/>
                </a:lnTo>
                <a:lnTo>
                  <a:pt x="152" y="622"/>
                </a:lnTo>
                <a:close/>
                <a:moveTo>
                  <a:pt x="130" y="507"/>
                </a:moveTo>
                <a:lnTo>
                  <a:pt x="130" y="507"/>
                </a:lnTo>
                <a:lnTo>
                  <a:pt x="126" y="508"/>
                </a:lnTo>
                <a:lnTo>
                  <a:pt x="126" y="508"/>
                </a:lnTo>
                <a:lnTo>
                  <a:pt x="126" y="506"/>
                </a:lnTo>
                <a:lnTo>
                  <a:pt x="125" y="506"/>
                </a:lnTo>
                <a:lnTo>
                  <a:pt x="125" y="506"/>
                </a:lnTo>
                <a:lnTo>
                  <a:pt x="117" y="510"/>
                </a:lnTo>
                <a:lnTo>
                  <a:pt x="117" y="510"/>
                </a:lnTo>
                <a:lnTo>
                  <a:pt x="115" y="511"/>
                </a:lnTo>
                <a:lnTo>
                  <a:pt x="115" y="511"/>
                </a:lnTo>
                <a:lnTo>
                  <a:pt x="117" y="510"/>
                </a:lnTo>
                <a:lnTo>
                  <a:pt x="117" y="510"/>
                </a:lnTo>
                <a:lnTo>
                  <a:pt x="122" y="506"/>
                </a:lnTo>
                <a:lnTo>
                  <a:pt x="126" y="502"/>
                </a:lnTo>
                <a:lnTo>
                  <a:pt x="126" y="502"/>
                </a:lnTo>
                <a:lnTo>
                  <a:pt x="126" y="501"/>
                </a:lnTo>
                <a:lnTo>
                  <a:pt x="125" y="500"/>
                </a:lnTo>
                <a:lnTo>
                  <a:pt x="125" y="500"/>
                </a:lnTo>
                <a:lnTo>
                  <a:pt x="112" y="504"/>
                </a:lnTo>
                <a:lnTo>
                  <a:pt x="106" y="507"/>
                </a:lnTo>
                <a:lnTo>
                  <a:pt x="101" y="511"/>
                </a:lnTo>
                <a:lnTo>
                  <a:pt x="101" y="511"/>
                </a:lnTo>
                <a:lnTo>
                  <a:pt x="106" y="505"/>
                </a:lnTo>
                <a:lnTo>
                  <a:pt x="112" y="501"/>
                </a:lnTo>
                <a:lnTo>
                  <a:pt x="125" y="492"/>
                </a:lnTo>
                <a:lnTo>
                  <a:pt x="125" y="492"/>
                </a:lnTo>
                <a:lnTo>
                  <a:pt x="125" y="491"/>
                </a:lnTo>
                <a:lnTo>
                  <a:pt x="125" y="491"/>
                </a:lnTo>
                <a:lnTo>
                  <a:pt x="123" y="490"/>
                </a:lnTo>
                <a:lnTo>
                  <a:pt x="123" y="490"/>
                </a:lnTo>
                <a:lnTo>
                  <a:pt x="109" y="497"/>
                </a:lnTo>
                <a:lnTo>
                  <a:pt x="109" y="497"/>
                </a:lnTo>
                <a:lnTo>
                  <a:pt x="100" y="502"/>
                </a:lnTo>
                <a:lnTo>
                  <a:pt x="99" y="502"/>
                </a:lnTo>
                <a:lnTo>
                  <a:pt x="99" y="502"/>
                </a:lnTo>
                <a:lnTo>
                  <a:pt x="105" y="497"/>
                </a:lnTo>
                <a:lnTo>
                  <a:pt x="105" y="497"/>
                </a:lnTo>
                <a:lnTo>
                  <a:pt x="115" y="490"/>
                </a:lnTo>
                <a:lnTo>
                  <a:pt x="120" y="486"/>
                </a:lnTo>
                <a:lnTo>
                  <a:pt x="125" y="482"/>
                </a:lnTo>
                <a:lnTo>
                  <a:pt x="125" y="482"/>
                </a:lnTo>
                <a:lnTo>
                  <a:pt x="125" y="480"/>
                </a:lnTo>
                <a:lnTo>
                  <a:pt x="124" y="480"/>
                </a:lnTo>
                <a:lnTo>
                  <a:pt x="124" y="480"/>
                </a:lnTo>
                <a:lnTo>
                  <a:pt x="111" y="485"/>
                </a:lnTo>
                <a:lnTo>
                  <a:pt x="104" y="488"/>
                </a:lnTo>
                <a:lnTo>
                  <a:pt x="99" y="492"/>
                </a:lnTo>
                <a:lnTo>
                  <a:pt x="99" y="492"/>
                </a:lnTo>
                <a:lnTo>
                  <a:pt x="105" y="487"/>
                </a:lnTo>
                <a:lnTo>
                  <a:pt x="112" y="482"/>
                </a:lnTo>
                <a:lnTo>
                  <a:pt x="119" y="476"/>
                </a:lnTo>
                <a:lnTo>
                  <a:pt x="125" y="469"/>
                </a:lnTo>
                <a:lnTo>
                  <a:pt x="125" y="469"/>
                </a:lnTo>
                <a:lnTo>
                  <a:pt x="130" y="507"/>
                </a:lnTo>
                <a:lnTo>
                  <a:pt x="130" y="507"/>
                </a:lnTo>
                <a:close/>
                <a:moveTo>
                  <a:pt x="97" y="37"/>
                </a:moveTo>
                <a:lnTo>
                  <a:pt x="97" y="37"/>
                </a:lnTo>
                <a:lnTo>
                  <a:pt x="97" y="37"/>
                </a:lnTo>
                <a:lnTo>
                  <a:pt x="96" y="37"/>
                </a:lnTo>
                <a:lnTo>
                  <a:pt x="96" y="37"/>
                </a:lnTo>
                <a:lnTo>
                  <a:pt x="74" y="53"/>
                </a:lnTo>
                <a:lnTo>
                  <a:pt x="53" y="71"/>
                </a:lnTo>
                <a:lnTo>
                  <a:pt x="53" y="71"/>
                </a:lnTo>
                <a:lnTo>
                  <a:pt x="28" y="91"/>
                </a:lnTo>
                <a:lnTo>
                  <a:pt x="28" y="91"/>
                </a:lnTo>
                <a:lnTo>
                  <a:pt x="15" y="100"/>
                </a:lnTo>
                <a:lnTo>
                  <a:pt x="15" y="100"/>
                </a:lnTo>
                <a:lnTo>
                  <a:pt x="11" y="104"/>
                </a:lnTo>
                <a:lnTo>
                  <a:pt x="12" y="101"/>
                </a:lnTo>
                <a:lnTo>
                  <a:pt x="12" y="101"/>
                </a:lnTo>
                <a:lnTo>
                  <a:pt x="20" y="91"/>
                </a:lnTo>
                <a:lnTo>
                  <a:pt x="28" y="82"/>
                </a:lnTo>
                <a:lnTo>
                  <a:pt x="37" y="74"/>
                </a:lnTo>
                <a:lnTo>
                  <a:pt x="46" y="66"/>
                </a:lnTo>
                <a:lnTo>
                  <a:pt x="66" y="49"/>
                </a:lnTo>
                <a:lnTo>
                  <a:pt x="84" y="33"/>
                </a:lnTo>
                <a:lnTo>
                  <a:pt x="84" y="33"/>
                </a:lnTo>
                <a:lnTo>
                  <a:pt x="86" y="32"/>
                </a:lnTo>
                <a:lnTo>
                  <a:pt x="86" y="32"/>
                </a:lnTo>
                <a:lnTo>
                  <a:pt x="90" y="27"/>
                </a:lnTo>
                <a:lnTo>
                  <a:pt x="90" y="27"/>
                </a:lnTo>
                <a:lnTo>
                  <a:pt x="90" y="27"/>
                </a:lnTo>
                <a:lnTo>
                  <a:pt x="90" y="27"/>
                </a:lnTo>
                <a:lnTo>
                  <a:pt x="97" y="37"/>
                </a:lnTo>
                <a:lnTo>
                  <a:pt x="97" y="37"/>
                </a:lnTo>
                <a:close/>
                <a:moveTo>
                  <a:pt x="76" y="15"/>
                </a:moveTo>
                <a:lnTo>
                  <a:pt x="76" y="15"/>
                </a:lnTo>
                <a:lnTo>
                  <a:pt x="83" y="20"/>
                </a:lnTo>
                <a:lnTo>
                  <a:pt x="89" y="26"/>
                </a:lnTo>
                <a:lnTo>
                  <a:pt x="89" y="26"/>
                </a:lnTo>
                <a:lnTo>
                  <a:pt x="88" y="26"/>
                </a:lnTo>
                <a:lnTo>
                  <a:pt x="88" y="26"/>
                </a:lnTo>
                <a:lnTo>
                  <a:pt x="68" y="43"/>
                </a:lnTo>
                <a:lnTo>
                  <a:pt x="46" y="59"/>
                </a:lnTo>
                <a:lnTo>
                  <a:pt x="46" y="59"/>
                </a:lnTo>
                <a:lnTo>
                  <a:pt x="28" y="74"/>
                </a:lnTo>
                <a:lnTo>
                  <a:pt x="28" y="74"/>
                </a:lnTo>
                <a:lnTo>
                  <a:pt x="19" y="80"/>
                </a:lnTo>
                <a:lnTo>
                  <a:pt x="19" y="80"/>
                </a:lnTo>
                <a:lnTo>
                  <a:pt x="14" y="84"/>
                </a:lnTo>
                <a:lnTo>
                  <a:pt x="11" y="86"/>
                </a:lnTo>
                <a:lnTo>
                  <a:pt x="12" y="84"/>
                </a:lnTo>
                <a:lnTo>
                  <a:pt x="12" y="84"/>
                </a:lnTo>
                <a:lnTo>
                  <a:pt x="19" y="78"/>
                </a:lnTo>
                <a:lnTo>
                  <a:pt x="26" y="72"/>
                </a:lnTo>
                <a:lnTo>
                  <a:pt x="33" y="66"/>
                </a:lnTo>
                <a:lnTo>
                  <a:pt x="39" y="59"/>
                </a:lnTo>
                <a:lnTo>
                  <a:pt x="39" y="59"/>
                </a:lnTo>
                <a:lnTo>
                  <a:pt x="59" y="41"/>
                </a:lnTo>
                <a:lnTo>
                  <a:pt x="78" y="23"/>
                </a:lnTo>
                <a:lnTo>
                  <a:pt x="78" y="23"/>
                </a:lnTo>
                <a:lnTo>
                  <a:pt x="79" y="22"/>
                </a:lnTo>
                <a:lnTo>
                  <a:pt x="78" y="21"/>
                </a:lnTo>
                <a:lnTo>
                  <a:pt x="78" y="21"/>
                </a:lnTo>
                <a:lnTo>
                  <a:pt x="77" y="21"/>
                </a:lnTo>
                <a:lnTo>
                  <a:pt x="77" y="21"/>
                </a:lnTo>
                <a:lnTo>
                  <a:pt x="68" y="27"/>
                </a:lnTo>
                <a:lnTo>
                  <a:pt x="60" y="32"/>
                </a:lnTo>
                <a:lnTo>
                  <a:pt x="42" y="45"/>
                </a:lnTo>
                <a:lnTo>
                  <a:pt x="26" y="58"/>
                </a:lnTo>
                <a:lnTo>
                  <a:pt x="10" y="72"/>
                </a:lnTo>
                <a:lnTo>
                  <a:pt x="10" y="72"/>
                </a:lnTo>
                <a:lnTo>
                  <a:pt x="10" y="72"/>
                </a:lnTo>
                <a:lnTo>
                  <a:pt x="10" y="72"/>
                </a:lnTo>
                <a:lnTo>
                  <a:pt x="16" y="67"/>
                </a:lnTo>
                <a:lnTo>
                  <a:pt x="22" y="59"/>
                </a:lnTo>
                <a:lnTo>
                  <a:pt x="35" y="45"/>
                </a:lnTo>
                <a:lnTo>
                  <a:pt x="35" y="45"/>
                </a:lnTo>
                <a:lnTo>
                  <a:pt x="58" y="26"/>
                </a:lnTo>
                <a:lnTo>
                  <a:pt x="58" y="26"/>
                </a:lnTo>
                <a:lnTo>
                  <a:pt x="63" y="23"/>
                </a:lnTo>
                <a:lnTo>
                  <a:pt x="64" y="22"/>
                </a:lnTo>
                <a:lnTo>
                  <a:pt x="64" y="20"/>
                </a:lnTo>
                <a:lnTo>
                  <a:pt x="64" y="20"/>
                </a:lnTo>
                <a:lnTo>
                  <a:pt x="68" y="17"/>
                </a:lnTo>
                <a:lnTo>
                  <a:pt x="68" y="17"/>
                </a:lnTo>
                <a:lnTo>
                  <a:pt x="68" y="16"/>
                </a:lnTo>
                <a:lnTo>
                  <a:pt x="68" y="16"/>
                </a:lnTo>
                <a:lnTo>
                  <a:pt x="68" y="15"/>
                </a:lnTo>
                <a:lnTo>
                  <a:pt x="67" y="15"/>
                </a:lnTo>
                <a:lnTo>
                  <a:pt x="67" y="15"/>
                </a:lnTo>
                <a:lnTo>
                  <a:pt x="53" y="26"/>
                </a:lnTo>
                <a:lnTo>
                  <a:pt x="39" y="37"/>
                </a:lnTo>
                <a:lnTo>
                  <a:pt x="26" y="48"/>
                </a:lnTo>
                <a:lnTo>
                  <a:pt x="12" y="58"/>
                </a:lnTo>
                <a:lnTo>
                  <a:pt x="12" y="58"/>
                </a:lnTo>
                <a:lnTo>
                  <a:pt x="13" y="57"/>
                </a:lnTo>
                <a:lnTo>
                  <a:pt x="13" y="57"/>
                </a:lnTo>
                <a:lnTo>
                  <a:pt x="20" y="48"/>
                </a:lnTo>
                <a:lnTo>
                  <a:pt x="20" y="48"/>
                </a:lnTo>
                <a:lnTo>
                  <a:pt x="33" y="35"/>
                </a:lnTo>
                <a:lnTo>
                  <a:pt x="33" y="35"/>
                </a:lnTo>
                <a:lnTo>
                  <a:pt x="44" y="24"/>
                </a:lnTo>
                <a:lnTo>
                  <a:pt x="55" y="11"/>
                </a:lnTo>
                <a:lnTo>
                  <a:pt x="55" y="11"/>
                </a:lnTo>
                <a:lnTo>
                  <a:pt x="55" y="10"/>
                </a:lnTo>
                <a:lnTo>
                  <a:pt x="55" y="10"/>
                </a:lnTo>
                <a:lnTo>
                  <a:pt x="53" y="10"/>
                </a:lnTo>
                <a:lnTo>
                  <a:pt x="53" y="10"/>
                </a:lnTo>
                <a:lnTo>
                  <a:pt x="35" y="25"/>
                </a:lnTo>
                <a:lnTo>
                  <a:pt x="26" y="32"/>
                </a:lnTo>
                <a:lnTo>
                  <a:pt x="18" y="40"/>
                </a:lnTo>
                <a:lnTo>
                  <a:pt x="18" y="40"/>
                </a:lnTo>
                <a:lnTo>
                  <a:pt x="22" y="32"/>
                </a:lnTo>
                <a:lnTo>
                  <a:pt x="27" y="24"/>
                </a:lnTo>
                <a:lnTo>
                  <a:pt x="33" y="18"/>
                </a:lnTo>
                <a:lnTo>
                  <a:pt x="39" y="13"/>
                </a:lnTo>
                <a:lnTo>
                  <a:pt x="48" y="10"/>
                </a:lnTo>
                <a:lnTo>
                  <a:pt x="52" y="9"/>
                </a:lnTo>
                <a:lnTo>
                  <a:pt x="56" y="9"/>
                </a:lnTo>
                <a:lnTo>
                  <a:pt x="61" y="9"/>
                </a:lnTo>
                <a:lnTo>
                  <a:pt x="66" y="11"/>
                </a:lnTo>
                <a:lnTo>
                  <a:pt x="71" y="12"/>
                </a:lnTo>
                <a:lnTo>
                  <a:pt x="76" y="15"/>
                </a:lnTo>
                <a:lnTo>
                  <a:pt x="76" y="1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9" name="Freeform 2532"/>
          <p:cNvSpPr/>
          <p:nvPr/>
        </p:nvSpPr>
        <p:spPr bwMode="auto">
          <a:xfrm>
            <a:off x="1269184" y="5097704"/>
            <a:ext cx="23813" cy="44450"/>
          </a:xfrm>
          <a:custGeom>
            <a:avLst/>
            <a:gdLst/>
            <a:ahLst/>
            <a:cxnLst>
              <a:cxn ang="0">
                <a:pos x="9" y="3"/>
              </a:cxn>
              <a:cxn ang="0">
                <a:pos x="9" y="3"/>
              </a:cxn>
              <a:cxn ang="0">
                <a:pos x="8" y="1"/>
              </a:cxn>
              <a:cxn ang="0">
                <a:pos x="7" y="0"/>
              </a:cxn>
              <a:cxn ang="0">
                <a:pos x="3" y="0"/>
              </a:cxn>
              <a:cxn ang="0">
                <a:pos x="1" y="2"/>
              </a:cxn>
              <a:cxn ang="0">
                <a:pos x="0" y="3"/>
              </a:cxn>
              <a:cxn ang="0">
                <a:pos x="0" y="5"/>
              </a:cxn>
              <a:cxn ang="0">
                <a:pos x="0" y="5"/>
              </a:cxn>
              <a:cxn ang="0">
                <a:pos x="3" y="16"/>
              </a:cxn>
              <a:cxn ang="0">
                <a:pos x="4" y="21"/>
              </a:cxn>
              <a:cxn ang="0">
                <a:pos x="7" y="26"/>
              </a:cxn>
              <a:cxn ang="0">
                <a:pos x="7" y="26"/>
              </a:cxn>
              <a:cxn ang="0">
                <a:pos x="8" y="27"/>
              </a:cxn>
              <a:cxn ang="0">
                <a:pos x="9" y="28"/>
              </a:cxn>
              <a:cxn ang="0">
                <a:pos x="12" y="27"/>
              </a:cxn>
              <a:cxn ang="0">
                <a:pos x="15" y="25"/>
              </a:cxn>
              <a:cxn ang="0">
                <a:pos x="15" y="23"/>
              </a:cxn>
              <a:cxn ang="0">
                <a:pos x="14" y="21"/>
              </a:cxn>
              <a:cxn ang="0">
                <a:pos x="14" y="21"/>
              </a:cxn>
              <a:cxn ang="0">
                <a:pos x="12" y="17"/>
              </a:cxn>
              <a:cxn ang="0">
                <a:pos x="11" y="12"/>
              </a:cxn>
              <a:cxn ang="0">
                <a:pos x="9" y="3"/>
              </a:cxn>
              <a:cxn ang="0">
                <a:pos x="9" y="3"/>
              </a:cxn>
            </a:cxnLst>
            <a:rect l="0" t="0" r="r" b="b"/>
            <a:pathLst>
              <a:path w="15" h="28">
                <a:moveTo>
                  <a:pt x="9" y="3"/>
                </a:moveTo>
                <a:lnTo>
                  <a:pt x="9" y="3"/>
                </a:lnTo>
                <a:lnTo>
                  <a:pt x="8" y="1"/>
                </a:lnTo>
                <a:lnTo>
                  <a:pt x="7" y="0"/>
                </a:lnTo>
                <a:lnTo>
                  <a:pt x="3" y="0"/>
                </a:lnTo>
                <a:lnTo>
                  <a:pt x="1" y="2"/>
                </a:lnTo>
                <a:lnTo>
                  <a:pt x="0" y="3"/>
                </a:lnTo>
                <a:lnTo>
                  <a:pt x="0" y="5"/>
                </a:lnTo>
                <a:lnTo>
                  <a:pt x="0" y="5"/>
                </a:lnTo>
                <a:lnTo>
                  <a:pt x="3" y="16"/>
                </a:lnTo>
                <a:lnTo>
                  <a:pt x="4" y="21"/>
                </a:lnTo>
                <a:lnTo>
                  <a:pt x="7" y="26"/>
                </a:lnTo>
                <a:lnTo>
                  <a:pt x="7" y="26"/>
                </a:lnTo>
                <a:lnTo>
                  <a:pt x="8" y="27"/>
                </a:lnTo>
                <a:lnTo>
                  <a:pt x="9" y="28"/>
                </a:lnTo>
                <a:lnTo>
                  <a:pt x="12" y="27"/>
                </a:lnTo>
                <a:lnTo>
                  <a:pt x="15" y="25"/>
                </a:lnTo>
                <a:lnTo>
                  <a:pt x="15" y="23"/>
                </a:lnTo>
                <a:lnTo>
                  <a:pt x="14" y="21"/>
                </a:lnTo>
                <a:lnTo>
                  <a:pt x="14" y="21"/>
                </a:lnTo>
                <a:lnTo>
                  <a:pt x="12" y="17"/>
                </a:lnTo>
                <a:lnTo>
                  <a:pt x="11" y="12"/>
                </a:lnTo>
                <a:lnTo>
                  <a:pt x="9" y="3"/>
                </a:lnTo>
                <a:lnTo>
                  <a:pt x="9" y="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0" name="Freeform 2533"/>
          <p:cNvSpPr/>
          <p:nvPr/>
        </p:nvSpPr>
        <p:spPr bwMode="auto">
          <a:xfrm>
            <a:off x="1129480" y="4992931"/>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1" name="Freeform 2536"/>
          <p:cNvSpPr>
            <a:spLocks noEditPoints="1"/>
          </p:cNvSpPr>
          <p:nvPr/>
        </p:nvSpPr>
        <p:spPr bwMode="auto">
          <a:xfrm>
            <a:off x="929455" y="5397743"/>
            <a:ext cx="285750" cy="85725"/>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2" name="Freeform 2537"/>
          <p:cNvSpPr>
            <a:spLocks noEditPoints="1"/>
          </p:cNvSpPr>
          <p:nvPr/>
        </p:nvSpPr>
        <p:spPr bwMode="auto">
          <a:xfrm>
            <a:off x="1024705" y="3073642"/>
            <a:ext cx="95250" cy="95250"/>
          </a:xfrm>
          <a:custGeom>
            <a:avLst/>
            <a:gdLst/>
            <a:ahLst/>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l="0" t="0" r="r" b="b"/>
            <a:pathLst>
              <a:path w="60" h="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3" name="Freeform 2538"/>
          <p:cNvSpPr>
            <a:spLocks noEditPoints="1"/>
          </p:cNvSpPr>
          <p:nvPr/>
        </p:nvSpPr>
        <p:spPr bwMode="auto">
          <a:xfrm>
            <a:off x="905646" y="3191117"/>
            <a:ext cx="333375" cy="90488"/>
          </a:xfrm>
          <a:custGeom>
            <a:avLst/>
            <a:gdLst/>
            <a:ahLst/>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l="0" t="0" r="r" b="b"/>
            <a:pathLst>
              <a:path w="210" h="57">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4" name="Freeform 2539"/>
          <p:cNvSpPr>
            <a:spLocks noEditPoints="1"/>
          </p:cNvSpPr>
          <p:nvPr/>
        </p:nvSpPr>
        <p:spPr bwMode="auto">
          <a:xfrm>
            <a:off x="1021530" y="3307004"/>
            <a:ext cx="80963" cy="76200"/>
          </a:xfrm>
          <a:custGeom>
            <a:avLst/>
            <a:gdLst/>
            <a:ahLst/>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l="0" t="0" r="r" b="b"/>
            <a:pathLst>
              <a:path w="51" h="48">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5" name="Freeform 2540"/>
          <p:cNvSpPr>
            <a:spLocks noEditPoints="1"/>
          </p:cNvSpPr>
          <p:nvPr/>
        </p:nvSpPr>
        <p:spPr bwMode="auto">
          <a:xfrm>
            <a:off x="991367" y="3435594"/>
            <a:ext cx="255588" cy="239713"/>
          </a:xfrm>
          <a:custGeom>
            <a:avLst/>
            <a:gdLst/>
            <a:ahLst/>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l="0" t="0" r="r" b="b"/>
            <a:pathLst>
              <a:path w="161" h="15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6" name="Freeform 2541"/>
          <p:cNvSpPr>
            <a:spLocks noEditPoints="1"/>
          </p:cNvSpPr>
          <p:nvPr/>
        </p:nvSpPr>
        <p:spPr bwMode="auto">
          <a:xfrm>
            <a:off x="1373955" y="4834179"/>
            <a:ext cx="209550" cy="227013"/>
          </a:xfrm>
          <a:custGeom>
            <a:avLst/>
            <a:gdLst/>
            <a:ahLst/>
            <a:cxnLst>
              <a:cxn ang="0">
                <a:pos x="83" y="143"/>
              </a:cxn>
              <a:cxn ang="0">
                <a:pos x="88" y="98"/>
              </a:cxn>
              <a:cxn ang="0">
                <a:pos x="132" y="60"/>
              </a:cxn>
              <a:cxn ang="0">
                <a:pos x="120" y="54"/>
              </a:cxn>
              <a:cxn ang="0">
                <a:pos x="89" y="2"/>
              </a:cxn>
              <a:cxn ang="0">
                <a:pos x="49" y="5"/>
              </a:cxn>
              <a:cxn ang="0">
                <a:pos x="0" y="55"/>
              </a:cxn>
              <a:cxn ang="0">
                <a:pos x="5" y="93"/>
              </a:cxn>
              <a:cxn ang="0">
                <a:pos x="16" y="85"/>
              </a:cxn>
              <a:cxn ang="0">
                <a:pos x="17" y="84"/>
              </a:cxn>
              <a:cxn ang="0">
                <a:pos x="18" y="68"/>
              </a:cxn>
              <a:cxn ang="0">
                <a:pos x="10" y="63"/>
              </a:cxn>
              <a:cxn ang="0">
                <a:pos x="9" y="60"/>
              </a:cxn>
              <a:cxn ang="0">
                <a:pos x="43" y="60"/>
              </a:cxn>
              <a:cxn ang="0">
                <a:pos x="53" y="60"/>
              </a:cxn>
              <a:cxn ang="0">
                <a:pos x="57" y="58"/>
              </a:cxn>
              <a:cxn ang="0">
                <a:pos x="45" y="60"/>
              </a:cxn>
              <a:cxn ang="0">
                <a:pos x="59" y="53"/>
              </a:cxn>
              <a:cxn ang="0">
                <a:pos x="75" y="31"/>
              </a:cxn>
              <a:cxn ang="0">
                <a:pos x="81" y="14"/>
              </a:cxn>
              <a:cxn ang="0">
                <a:pos x="65" y="19"/>
              </a:cxn>
              <a:cxn ang="0">
                <a:pos x="79" y="90"/>
              </a:cxn>
              <a:cxn ang="0">
                <a:pos x="122" y="79"/>
              </a:cxn>
              <a:cxn ang="0">
                <a:pos x="123" y="63"/>
              </a:cxn>
              <a:cxn ang="0">
                <a:pos x="77" y="112"/>
              </a:cxn>
              <a:cxn ang="0">
                <a:pos x="67" y="127"/>
              </a:cxn>
              <a:cxn ang="0">
                <a:pos x="77" y="66"/>
              </a:cxn>
              <a:cxn ang="0">
                <a:pos x="87" y="62"/>
              </a:cxn>
              <a:cxn ang="0">
                <a:pos x="63" y="83"/>
              </a:cxn>
              <a:cxn ang="0">
                <a:pos x="69" y="107"/>
              </a:cxn>
              <a:cxn ang="0">
                <a:pos x="65" y="112"/>
              </a:cxn>
              <a:cxn ang="0">
                <a:pos x="80" y="92"/>
              </a:cxn>
              <a:cxn ang="0">
                <a:pos x="76" y="96"/>
              </a:cxn>
              <a:cxn ang="0">
                <a:pos x="76" y="96"/>
              </a:cxn>
              <a:cxn ang="0">
                <a:pos x="62" y="95"/>
              </a:cxn>
              <a:cxn ang="0">
                <a:pos x="75" y="92"/>
              </a:cxn>
              <a:cxn ang="0">
                <a:pos x="66" y="86"/>
              </a:cxn>
              <a:cxn ang="0">
                <a:pos x="72" y="50"/>
              </a:cxn>
              <a:cxn ang="0">
                <a:pos x="57" y="19"/>
              </a:cxn>
              <a:cxn ang="0">
                <a:pos x="77" y="18"/>
              </a:cxn>
              <a:cxn ang="0">
                <a:pos x="75" y="20"/>
              </a:cxn>
              <a:cxn ang="0">
                <a:pos x="57" y="51"/>
              </a:cxn>
              <a:cxn ang="0">
                <a:pos x="40" y="84"/>
              </a:cxn>
              <a:cxn ang="0">
                <a:pos x="82" y="44"/>
              </a:cxn>
              <a:cxn ang="0">
                <a:pos x="47" y="84"/>
              </a:cxn>
              <a:cxn ang="0">
                <a:pos x="59" y="80"/>
              </a:cxn>
              <a:cxn ang="0">
                <a:pos x="82" y="45"/>
              </a:cxn>
              <a:cxn ang="0">
                <a:pos x="63" y="129"/>
              </a:cxn>
              <a:cxn ang="0">
                <a:pos x="77" y="129"/>
              </a:cxn>
              <a:cxn ang="0">
                <a:pos x="84" y="89"/>
              </a:cxn>
              <a:cxn ang="0">
                <a:pos x="92" y="87"/>
              </a:cxn>
              <a:cxn ang="0">
                <a:pos x="116" y="74"/>
              </a:cxn>
              <a:cxn ang="0">
                <a:pos x="119" y="85"/>
              </a:cxn>
              <a:cxn ang="0">
                <a:pos x="84" y="89"/>
              </a:cxn>
              <a:cxn ang="0">
                <a:pos x="114" y="63"/>
              </a:cxn>
              <a:cxn ang="0">
                <a:pos x="33" y="59"/>
              </a:cxn>
              <a:cxn ang="0">
                <a:pos x="23" y="65"/>
              </a:cxn>
              <a:cxn ang="0">
                <a:pos x="11" y="67"/>
              </a:cxn>
              <a:cxn ang="0">
                <a:pos x="35" y="68"/>
              </a:cxn>
            </a:cxnLst>
            <a:rect l="0" t="0" r="r" b="b"/>
            <a:pathLst>
              <a:path w="132" h="143">
                <a:moveTo>
                  <a:pt x="46" y="136"/>
                </a:moveTo>
                <a:lnTo>
                  <a:pt x="46" y="136"/>
                </a:lnTo>
                <a:lnTo>
                  <a:pt x="46" y="138"/>
                </a:lnTo>
                <a:lnTo>
                  <a:pt x="48" y="140"/>
                </a:lnTo>
                <a:lnTo>
                  <a:pt x="48" y="140"/>
                </a:lnTo>
                <a:lnTo>
                  <a:pt x="49" y="141"/>
                </a:lnTo>
                <a:lnTo>
                  <a:pt x="51" y="142"/>
                </a:lnTo>
                <a:lnTo>
                  <a:pt x="51" y="142"/>
                </a:lnTo>
                <a:lnTo>
                  <a:pt x="59" y="141"/>
                </a:lnTo>
                <a:lnTo>
                  <a:pt x="67" y="142"/>
                </a:lnTo>
                <a:lnTo>
                  <a:pt x="83" y="143"/>
                </a:lnTo>
                <a:lnTo>
                  <a:pt x="83" y="143"/>
                </a:lnTo>
                <a:lnTo>
                  <a:pt x="85" y="142"/>
                </a:lnTo>
                <a:lnTo>
                  <a:pt x="87" y="141"/>
                </a:lnTo>
                <a:lnTo>
                  <a:pt x="87" y="139"/>
                </a:lnTo>
                <a:lnTo>
                  <a:pt x="88" y="138"/>
                </a:lnTo>
                <a:lnTo>
                  <a:pt x="88" y="138"/>
                </a:lnTo>
                <a:lnTo>
                  <a:pt x="88" y="136"/>
                </a:lnTo>
                <a:lnTo>
                  <a:pt x="88" y="136"/>
                </a:lnTo>
                <a:lnTo>
                  <a:pt x="87" y="127"/>
                </a:lnTo>
                <a:lnTo>
                  <a:pt x="87" y="117"/>
                </a:lnTo>
                <a:lnTo>
                  <a:pt x="88" y="98"/>
                </a:lnTo>
                <a:lnTo>
                  <a:pt x="88" y="98"/>
                </a:lnTo>
                <a:lnTo>
                  <a:pt x="108" y="99"/>
                </a:lnTo>
                <a:lnTo>
                  <a:pt x="126" y="98"/>
                </a:lnTo>
                <a:lnTo>
                  <a:pt x="126" y="98"/>
                </a:lnTo>
                <a:lnTo>
                  <a:pt x="128" y="97"/>
                </a:lnTo>
                <a:lnTo>
                  <a:pt x="128" y="97"/>
                </a:lnTo>
                <a:lnTo>
                  <a:pt x="129" y="96"/>
                </a:lnTo>
                <a:lnTo>
                  <a:pt x="130" y="94"/>
                </a:lnTo>
                <a:lnTo>
                  <a:pt x="130" y="94"/>
                </a:lnTo>
                <a:lnTo>
                  <a:pt x="131" y="77"/>
                </a:lnTo>
                <a:lnTo>
                  <a:pt x="132" y="60"/>
                </a:lnTo>
                <a:lnTo>
                  <a:pt x="132" y="60"/>
                </a:lnTo>
                <a:lnTo>
                  <a:pt x="132" y="59"/>
                </a:lnTo>
                <a:lnTo>
                  <a:pt x="132" y="59"/>
                </a:lnTo>
                <a:lnTo>
                  <a:pt x="132" y="59"/>
                </a:lnTo>
                <a:lnTo>
                  <a:pt x="132" y="59"/>
                </a:lnTo>
                <a:lnTo>
                  <a:pt x="132" y="59"/>
                </a:lnTo>
                <a:lnTo>
                  <a:pt x="132" y="59"/>
                </a:lnTo>
                <a:lnTo>
                  <a:pt x="131" y="57"/>
                </a:lnTo>
                <a:lnTo>
                  <a:pt x="129" y="56"/>
                </a:lnTo>
                <a:lnTo>
                  <a:pt x="129" y="56"/>
                </a:lnTo>
                <a:lnTo>
                  <a:pt x="120" y="54"/>
                </a:lnTo>
                <a:lnTo>
                  <a:pt x="111" y="54"/>
                </a:lnTo>
                <a:lnTo>
                  <a:pt x="101" y="54"/>
                </a:lnTo>
                <a:lnTo>
                  <a:pt x="91" y="54"/>
                </a:lnTo>
                <a:lnTo>
                  <a:pt x="91" y="54"/>
                </a:lnTo>
                <a:lnTo>
                  <a:pt x="91" y="30"/>
                </a:lnTo>
                <a:lnTo>
                  <a:pt x="91" y="18"/>
                </a:lnTo>
                <a:lnTo>
                  <a:pt x="91" y="6"/>
                </a:lnTo>
                <a:lnTo>
                  <a:pt x="91" y="6"/>
                </a:lnTo>
                <a:lnTo>
                  <a:pt x="90" y="4"/>
                </a:lnTo>
                <a:lnTo>
                  <a:pt x="90" y="4"/>
                </a:lnTo>
                <a:lnTo>
                  <a:pt x="89" y="2"/>
                </a:lnTo>
                <a:lnTo>
                  <a:pt x="87" y="1"/>
                </a:lnTo>
                <a:lnTo>
                  <a:pt x="87" y="1"/>
                </a:lnTo>
                <a:lnTo>
                  <a:pt x="70" y="0"/>
                </a:lnTo>
                <a:lnTo>
                  <a:pt x="62" y="0"/>
                </a:lnTo>
                <a:lnTo>
                  <a:pt x="53" y="1"/>
                </a:lnTo>
                <a:lnTo>
                  <a:pt x="53" y="1"/>
                </a:lnTo>
                <a:lnTo>
                  <a:pt x="51" y="2"/>
                </a:lnTo>
                <a:lnTo>
                  <a:pt x="51" y="2"/>
                </a:lnTo>
                <a:lnTo>
                  <a:pt x="49" y="3"/>
                </a:lnTo>
                <a:lnTo>
                  <a:pt x="49" y="5"/>
                </a:lnTo>
                <a:lnTo>
                  <a:pt x="49" y="5"/>
                </a:lnTo>
                <a:lnTo>
                  <a:pt x="48" y="28"/>
                </a:lnTo>
                <a:lnTo>
                  <a:pt x="48" y="51"/>
                </a:lnTo>
                <a:lnTo>
                  <a:pt x="48" y="51"/>
                </a:lnTo>
                <a:lnTo>
                  <a:pt x="27" y="50"/>
                </a:lnTo>
                <a:lnTo>
                  <a:pt x="6" y="50"/>
                </a:lnTo>
                <a:lnTo>
                  <a:pt x="6" y="50"/>
                </a:lnTo>
                <a:lnTo>
                  <a:pt x="4" y="51"/>
                </a:lnTo>
                <a:lnTo>
                  <a:pt x="4" y="51"/>
                </a:lnTo>
                <a:lnTo>
                  <a:pt x="1" y="52"/>
                </a:lnTo>
                <a:lnTo>
                  <a:pt x="0" y="53"/>
                </a:lnTo>
                <a:lnTo>
                  <a:pt x="0" y="55"/>
                </a:lnTo>
                <a:lnTo>
                  <a:pt x="0" y="55"/>
                </a:lnTo>
                <a:lnTo>
                  <a:pt x="0" y="63"/>
                </a:lnTo>
                <a:lnTo>
                  <a:pt x="0" y="72"/>
                </a:lnTo>
                <a:lnTo>
                  <a:pt x="0" y="81"/>
                </a:lnTo>
                <a:lnTo>
                  <a:pt x="1" y="90"/>
                </a:lnTo>
                <a:lnTo>
                  <a:pt x="1" y="90"/>
                </a:lnTo>
                <a:lnTo>
                  <a:pt x="2" y="91"/>
                </a:lnTo>
                <a:lnTo>
                  <a:pt x="3" y="92"/>
                </a:lnTo>
                <a:lnTo>
                  <a:pt x="5" y="93"/>
                </a:lnTo>
                <a:lnTo>
                  <a:pt x="5" y="93"/>
                </a:lnTo>
                <a:lnTo>
                  <a:pt x="5" y="93"/>
                </a:lnTo>
                <a:lnTo>
                  <a:pt x="5" y="93"/>
                </a:lnTo>
                <a:lnTo>
                  <a:pt x="16" y="93"/>
                </a:lnTo>
                <a:lnTo>
                  <a:pt x="26" y="93"/>
                </a:lnTo>
                <a:lnTo>
                  <a:pt x="46" y="93"/>
                </a:lnTo>
                <a:lnTo>
                  <a:pt x="46" y="93"/>
                </a:lnTo>
                <a:lnTo>
                  <a:pt x="46" y="115"/>
                </a:lnTo>
                <a:lnTo>
                  <a:pt x="46" y="125"/>
                </a:lnTo>
                <a:lnTo>
                  <a:pt x="46" y="136"/>
                </a:lnTo>
                <a:lnTo>
                  <a:pt x="46" y="136"/>
                </a:lnTo>
                <a:close/>
                <a:moveTo>
                  <a:pt x="16" y="85"/>
                </a:moveTo>
                <a:lnTo>
                  <a:pt x="16" y="85"/>
                </a:lnTo>
                <a:lnTo>
                  <a:pt x="9" y="84"/>
                </a:lnTo>
                <a:lnTo>
                  <a:pt x="9" y="84"/>
                </a:lnTo>
                <a:lnTo>
                  <a:pt x="9" y="84"/>
                </a:lnTo>
                <a:lnTo>
                  <a:pt x="9" y="84"/>
                </a:lnTo>
                <a:lnTo>
                  <a:pt x="10" y="84"/>
                </a:lnTo>
                <a:lnTo>
                  <a:pt x="10" y="84"/>
                </a:lnTo>
                <a:lnTo>
                  <a:pt x="17" y="79"/>
                </a:lnTo>
                <a:lnTo>
                  <a:pt x="22" y="74"/>
                </a:lnTo>
                <a:lnTo>
                  <a:pt x="22" y="74"/>
                </a:lnTo>
                <a:lnTo>
                  <a:pt x="19" y="79"/>
                </a:lnTo>
                <a:lnTo>
                  <a:pt x="17" y="84"/>
                </a:lnTo>
                <a:lnTo>
                  <a:pt x="17" y="84"/>
                </a:lnTo>
                <a:lnTo>
                  <a:pt x="16" y="85"/>
                </a:lnTo>
                <a:lnTo>
                  <a:pt x="16" y="85"/>
                </a:lnTo>
                <a:close/>
                <a:moveTo>
                  <a:pt x="9" y="75"/>
                </a:moveTo>
                <a:lnTo>
                  <a:pt x="9" y="75"/>
                </a:lnTo>
                <a:lnTo>
                  <a:pt x="10" y="75"/>
                </a:lnTo>
                <a:lnTo>
                  <a:pt x="10" y="75"/>
                </a:lnTo>
                <a:lnTo>
                  <a:pt x="20" y="65"/>
                </a:lnTo>
                <a:lnTo>
                  <a:pt x="22" y="63"/>
                </a:lnTo>
                <a:lnTo>
                  <a:pt x="18" y="68"/>
                </a:lnTo>
                <a:lnTo>
                  <a:pt x="18" y="68"/>
                </a:lnTo>
                <a:lnTo>
                  <a:pt x="14" y="75"/>
                </a:lnTo>
                <a:lnTo>
                  <a:pt x="9" y="81"/>
                </a:lnTo>
                <a:lnTo>
                  <a:pt x="9" y="81"/>
                </a:lnTo>
                <a:lnTo>
                  <a:pt x="9" y="75"/>
                </a:lnTo>
                <a:lnTo>
                  <a:pt x="9" y="75"/>
                </a:lnTo>
                <a:close/>
                <a:moveTo>
                  <a:pt x="9" y="71"/>
                </a:moveTo>
                <a:lnTo>
                  <a:pt x="9" y="71"/>
                </a:lnTo>
                <a:lnTo>
                  <a:pt x="9" y="63"/>
                </a:lnTo>
                <a:lnTo>
                  <a:pt x="9" y="63"/>
                </a:lnTo>
                <a:lnTo>
                  <a:pt x="10" y="63"/>
                </a:lnTo>
                <a:lnTo>
                  <a:pt x="10" y="63"/>
                </a:lnTo>
                <a:lnTo>
                  <a:pt x="12" y="62"/>
                </a:lnTo>
                <a:lnTo>
                  <a:pt x="12" y="64"/>
                </a:lnTo>
                <a:lnTo>
                  <a:pt x="9" y="71"/>
                </a:lnTo>
                <a:lnTo>
                  <a:pt x="9" y="71"/>
                </a:lnTo>
                <a:close/>
                <a:moveTo>
                  <a:pt x="9" y="60"/>
                </a:moveTo>
                <a:lnTo>
                  <a:pt x="9" y="60"/>
                </a:lnTo>
                <a:lnTo>
                  <a:pt x="9" y="59"/>
                </a:lnTo>
                <a:lnTo>
                  <a:pt x="9" y="59"/>
                </a:lnTo>
                <a:lnTo>
                  <a:pt x="12" y="59"/>
                </a:lnTo>
                <a:lnTo>
                  <a:pt x="12" y="59"/>
                </a:lnTo>
                <a:lnTo>
                  <a:pt x="9" y="60"/>
                </a:lnTo>
                <a:lnTo>
                  <a:pt x="9" y="60"/>
                </a:lnTo>
                <a:close/>
                <a:moveTo>
                  <a:pt x="23" y="77"/>
                </a:moveTo>
                <a:lnTo>
                  <a:pt x="23" y="77"/>
                </a:lnTo>
                <a:lnTo>
                  <a:pt x="28" y="68"/>
                </a:lnTo>
                <a:lnTo>
                  <a:pt x="34" y="61"/>
                </a:lnTo>
                <a:lnTo>
                  <a:pt x="34" y="61"/>
                </a:lnTo>
                <a:lnTo>
                  <a:pt x="35" y="60"/>
                </a:lnTo>
                <a:lnTo>
                  <a:pt x="34" y="59"/>
                </a:lnTo>
                <a:lnTo>
                  <a:pt x="34" y="59"/>
                </a:lnTo>
                <a:lnTo>
                  <a:pt x="43" y="60"/>
                </a:lnTo>
                <a:lnTo>
                  <a:pt x="43" y="60"/>
                </a:lnTo>
                <a:lnTo>
                  <a:pt x="35" y="66"/>
                </a:lnTo>
                <a:lnTo>
                  <a:pt x="29" y="74"/>
                </a:lnTo>
                <a:lnTo>
                  <a:pt x="29" y="74"/>
                </a:lnTo>
                <a:lnTo>
                  <a:pt x="22" y="81"/>
                </a:lnTo>
                <a:lnTo>
                  <a:pt x="21" y="82"/>
                </a:lnTo>
                <a:lnTo>
                  <a:pt x="20" y="82"/>
                </a:lnTo>
                <a:lnTo>
                  <a:pt x="23" y="77"/>
                </a:lnTo>
                <a:lnTo>
                  <a:pt x="23" y="77"/>
                </a:lnTo>
                <a:close/>
                <a:moveTo>
                  <a:pt x="45" y="60"/>
                </a:moveTo>
                <a:lnTo>
                  <a:pt x="45" y="60"/>
                </a:lnTo>
                <a:lnTo>
                  <a:pt x="53" y="60"/>
                </a:lnTo>
                <a:lnTo>
                  <a:pt x="53" y="60"/>
                </a:lnTo>
                <a:lnTo>
                  <a:pt x="55" y="59"/>
                </a:lnTo>
                <a:lnTo>
                  <a:pt x="55" y="59"/>
                </a:lnTo>
                <a:lnTo>
                  <a:pt x="57" y="58"/>
                </a:lnTo>
                <a:lnTo>
                  <a:pt x="57" y="55"/>
                </a:lnTo>
                <a:lnTo>
                  <a:pt x="57" y="55"/>
                </a:lnTo>
                <a:lnTo>
                  <a:pt x="57" y="55"/>
                </a:lnTo>
                <a:lnTo>
                  <a:pt x="57" y="55"/>
                </a:lnTo>
                <a:lnTo>
                  <a:pt x="68" y="51"/>
                </a:lnTo>
                <a:lnTo>
                  <a:pt x="68" y="51"/>
                </a:lnTo>
                <a:lnTo>
                  <a:pt x="57" y="58"/>
                </a:lnTo>
                <a:lnTo>
                  <a:pt x="46" y="67"/>
                </a:lnTo>
                <a:lnTo>
                  <a:pt x="46" y="67"/>
                </a:lnTo>
                <a:lnTo>
                  <a:pt x="37" y="74"/>
                </a:lnTo>
                <a:lnTo>
                  <a:pt x="33" y="77"/>
                </a:lnTo>
                <a:lnTo>
                  <a:pt x="30" y="81"/>
                </a:lnTo>
                <a:lnTo>
                  <a:pt x="30" y="81"/>
                </a:lnTo>
                <a:lnTo>
                  <a:pt x="37" y="70"/>
                </a:lnTo>
                <a:lnTo>
                  <a:pt x="44" y="61"/>
                </a:lnTo>
                <a:lnTo>
                  <a:pt x="44" y="61"/>
                </a:lnTo>
                <a:lnTo>
                  <a:pt x="45" y="60"/>
                </a:lnTo>
                <a:lnTo>
                  <a:pt x="45" y="60"/>
                </a:lnTo>
                <a:close/>
                <a:moveTo>
                  <a:pt x="83" y="10"/>
                </a:moveTo>
                <a:lnTo>
                  <a:pt x="83" y="10"/>
                </a:lnTo>
                <a:lnTo>
                  <a:pt x="83" y="27"/>
                </a:lnTo>
                <a:lnTo>
                  <a:pt x="82" y="44"/>
                </a:lnTo>
                <a:lnTo>
                  <a:pt x="82" y="44"/>
                </a:lnTo>
                <a:lnTo>
                  <a:pt x="82" y="43"/>
                </a:lnTo>
                <a:lnTo>
                  <a:pt x="81" y="43"/>
                </a:lnTo>
                <a:lnTo>
                  <a:pt x="81" y="43"/>
                </a:lnTo>
                <a:lnTo>
                  <a:pt x="65" y="50"/>
                </a:lnTo>
                <a:lnTo>
                  <a:pt x="65" y="50"/>
                </a:lnTo>
                <a:lnTo>
                  <a:pt x="59" y="53"/>
                </a:lnTo>
                <a:lnTo>
                  <a:pt x="61" y="51"/>
                </a:lnTo>
                <a:lnTo>
                  <a:pt x="61" y="51"/>
                </a:lnTo>
                <a:lnTo>
                  <a:pt x="68" y="47"/>
                </a:lnTo>
                <a:lnTo>
                  <a:pt x="73" y="42"/>
                </a:lnTo>
                <a:lnTo>
                  <a:pt x="78" y="36"/>
                </a:lnTo>
                <a:lnTo>
                  <a:pt x="82" y="30"/>
                </a:lnTo>
                <a:lnTo>
                  <a:pt x="82" y="30"/>
                </a:lnTo>
                <a:lnTo>
                  <a:pt x="82" y="29"/>
                </a:lnTo>
                <a:lnTo>
                  <a:pt x="81" y="29"/>
                </a:lnTo>
                <a:lnTo>
                  <a:pt x="81" y="29"/>
                </a:lnTo>
                <a:lnTo>
                  <a:pt x="75" y="31"/>
                </a:lnTo>
                <a:lnTo>
                  <a:pt x="69" y="34"/>
                </a:lnTo>
                <a:lnTo>
                  <a:pt x="69" y="34"/>
                </a:lnTo>
                <a:lnTo>
                  <a:pt x="60" y="41"/>
                </a:lnTo>
                <a:lnTo>
                  <a:pt x="57" y="43"/>
                </a:lnTo>
                <a:lnTo>
                  <a:pt x="59" y="41"/>
                </a:lnTo>
                <a:lnTo>
                  <a:pt x="59" y="41"/>
                </a:lnTo>
                <a:lnTo>
                  <a:pt x="71" y="29"/>
                </a:lnTo>
                <a:lnTo>
                  <a:pt x="76" y="23"/>
                </a:lnTo>
                <a:lnTo>
                  <a:pt x="81" y="16"/>
                </a:lnTo>
                <a:lnTo>
                  <a:pt x="81" y="16"/>
                </a:lnTo>
                <a:lnTo>
                  <a:pt x="81" y="14"/>
                </a:lnTo>
                <a:lnTo>
                  <a:pt x="79" y="14"/>
                </a:lnTo>
                <a:lnTo>
                  <a:pt x="79" y="14"/>
                </a:lnTo>
                <a:lnTo>
                  <a:pt x="73" y="18"/>
                </a:lnTo>
                <a:lnTo>
                  <a:pt x="68" y="22"/>
                </a:lnTo>
                <a:lnTo>
                  <a:pt x="62" y="26"/>
                </a:lnTo>
                <a:lnTo>
                  <a:pt x="56" y="30"/>
                </a:lnTo>
                <a:lnTo>
                  <a:pt x="56" y="30"/>
                </a:lnTo>
                <a:lnTo>
                  <a:pt x="56" y="29"/>
                </a:lnTo>
                <a:lnTo>
                  <a:pt x="56" y="29"/>
                </a:lnTo>
                <a:lnTo>
                  <a:pt x="65" y="19"/>
                </a:lnTo>
                <a:lnTo>
                  <a:pt x="65" y="19"/>
                </a:lnTo>
                <a:lnTo>
                  <a:pt x="69" y="14"/>
                </a:lnTo>
                <a:lnTo>
                  <a:pt x="73" y="9"/>
                </a:lnTo>
                <a:lnTo>
                  <a:pt x="73" y="9"/>
                </a:lnTo>
                <a:lnTo>
                  <a:pt x="83" y="10"/>
                </a:lnTo>
                <a:lnTo>
                  <a:pt x="83" y="10"/>
                </a:lnTo>
                <a:close/>
                <a:moveTo>
                  <a:pt x="108" y="63"/>
                </a:moveTo>
                <a:lnTo>
                  <a:pt x="108" y="63"/>
                </a:lnTo>
                <a:lnTo>
                  <a:pt x="98" y="72"/>
                </a:lnTo>
                <a:lnTo>
                  <a:pt x="88" y="82"/>
                </a:lnTo>
                <a:lnTo>
                  <a:pt x="88" y="82"/>
                </a:lnTo>
                <a:lnTo>
                  <a:pt x="79" y="90"/>
                </a:lnTo>
                <a:lnTo>
                  <a:pt x="79" y="90"/>
                </a:lnTo>
                <a:lnTo>
                  <a:pt x="80" y="88"/>
                </a:lnTo>
                <a:lnTo>
                  <a:pt x="82" y="86"/>
                </a:lnTo>
                <a:lnTo>
                  <a:pt x="85" y="81"/>
                </a:lnTo>
                <a:lnTo>
                  <a:pt x="85" y="81"/>
                </a:lnTo>
                <a:lnTo>
                  <a:pt x="98" y="63"/>
                </a:lnTo>
                <a:lnTo>
                  <a:pt x="98" y="63"/>
                </a:lnTo>
                <a:lnTo>
                  <a:pt x="108" y="63"/>
                </a:lnTo>
                <a:lnTo>
                  <a:pt x="108" y="63"/>
                </a:lnTo>
                <a:close/>
                <a:moveTo>
                  <a:pt x="122" y="79"/>
                </a:moveTo>
                <a:lnTo>
                  <a:pt x="122" y="79"/>
                </a:lnTo>
                <a:lnTo>
                  <a:pt x="121" y="79"/>
                </a:lnTo>
                <a:lnTo>
                  <a:pt x="121" y="79"/>
                </a:lnTo>
                <a:lnTo>
                  <a:pt x="115" y="82"/>
                </a:lnTo>
                <a:lnTo>
                  <a:pt x="113" y="82"/>
                </a:lnTo>
                <a:lnTo>
                  <a:pt x="113" y="82"/>
                </a:lnTo>
                <a:lnTo>
                  <a:pt x="115" y="79"/>
                </a:lnTo>
                <a:lnTo>
                  <a:pt x="115" y="79"/>
                </a:lnTo>
                <a:lnTo>
                  <a:pt x="120" y="71"/>
                </a:lnTo>
                <a:lnTo>
                  <a:pt x="123" y="63"/>
                </a:lnTo>
                <a:lnTo>
                  <a:pt x="123" y="63"/>
                </a:lnTo>
                <a:lnTo>
                  <a:pt x="123" y="63"/>
                </a:lnTo>
                <a:lnTo>
                  <a:pt x="123" y="63"/>
                </a:lnTo>
                <a:lnTo>
                  <a:pt x="122" y="79"/>
                </a:lnTo>
                <a:lnTo>
                  <a:pt x="122" y="79"/>
                </a:lnTo>
                <a:close/>
                <a:moveTo>
                  <a:pt x="67" y="127"/>
                </a:moveTo>
                <a:lnTo>
                  <a:pt x="67" y="127"/>
                </a:lnTo>
                <a:lnTo>
                  <a:pt x="73" y="120"/>
                </a:lnTo>
                <a:lnTo>
                  <a:pt x="78" y="114"/>
                </a:lnTo>
                <a:lnTo>
                  <a:pt x="78" y="114"/>
                </a:lnTo>
                <a:lnTo>
                  <a:pt x="78" y="113"/>
                </a:lnTo>
                <a:lnTo>
                  <a:pt x="77" y="112"/>
                </a:lnTo>
                <a:lnTo>
                  <a:pt x="77" y="112"/>
                </a:lnTo>
                <a:lnTo>
                  <a:pt x="69" y="118"/>
                </a:lnTo>
                <a:lnTo>
                  <a:pt x="61" y="123"/>
                </a:lnTo>
                <a:lnTo>
                  <a:pt x="61" y="123"/>
                </a:lnTo>
                <a:lnTo>
                  <a:pt x="71" y="114"/>
                </a:lnTo>
                <a:lnTo>
                  <a:pt x="75" y="109"/>
                </a:lnTo>
                <a:lnTo>
                  <a:pt x="79" y="104"/>
                </a:lnTo>
                <a:lnTo>
                  <a:pt x="79" y="104"/>
                </a:lnTo>
                <a:lnTo>
                  <a:pt x="78" y="122"/>
                </a:lnTo>
                <a:lnTo>
                  <a:pt x="78" y="122"/>
                </a:lnTo>
                <a:lnTo>
                  <a:pt x="73" y="124"/>
                </a:lnTo>
                <a:lnTo>
                  <a:pt x="67" y="127"/>
                </a:lnTo>
                <a:lnTo>
                  <a:pt x="67" y="127"/>
                </a:lnTo>
                <a:close/>
                <a:moveTo>
                  <a:pt x="83" y="55"/>
                </a:moveTo>
                <a:lnTo>
                  <a:pt x="83" y="55"/>
                </a:lnTo>
                <a:lnTo>
                  <a:pt x="83" y="57"/>
                </a:lnTo>
                <a:lnTo>
                  <a:pt x="83" y="57"/>
                </a:lnTo>
                <a:lnTo>
                  <a:pt x="83" y="58"/>
                </a:lnTo>
                <a:lnTo>
                  <a:pt x="83" y="58"/>
                </a:lnTo>
                <a:lnTo>
                  <a:pt x="83" y="59"/>
                </a:lnTo>
                <a:lnTo>
                  <a:pt x="84" y="61"/>
                </a:lnTo>
                <a:lnTo>
                  <a:pt x="84" y="61"/>
                </a:lnTo>
                <a:lnTo>
                  <a:pt x="77" y="66"/>
                </a:lnTo>
                <a:lnTo>
                  <a:pt x="71" y="72"/>
                </a:lnTo>
                <a:lnTo>
                  <a:pt x="64" y="79"/>
                </a:lnTo>
                <a:lnTo>
                  <a:pt x="58" y="84"/>
                </a:lnTo>
                <a:lnTo>
                  <a:pt x="58" y="84"/>
                </a:lnTo>
                <a:lnTo>
                  <a:pt x="64" y="78"/>
                </a:lnTo>
                <a:lnTo>
                  <a:pt x="70" y="70"/>
                </a:lnTo>
                <a:lnTo>
                  <a:pt x="76" y="62"/>
                </a:lnTo>
                <a:lnTo>
                  <a:pt x="83" y="55"/>
                </a:lnTo>
                <a:lnTo>
                  <a:pt x="83" y="55"/>
                </a:lnTo>
                <a:close/>
                <a:moveTo>
                  <a:pt x="87" y="62"/>
                </a:moveTo>
                <a:lnTo>
                  <a:pt x="87" y="62"/>
                </a:lnTo>
                <a:lnTo>
                  <a:pt x="87" y="62"/>
                </a:lnTo>
                <a:lnTo>
                  <a:pt x="87" y="62"/>
                </a:lnTo>
                <a:lnTo>
                  <a:pt x="83" y="65"/>
                </a:lnTo>
                <a:lnTo>
                  <a:pt x="79" y="69"/>
                </a:lnTo>
                <a:lnTo>
                  <a:pt x="72" y="77"/>
                </a:lnTo>
                <a:lnTo>
                  <a:pt x="72" y="77"/>
                </a:lnTo>
                <a:lnTo>
                  <a:pt x="54" y="95"/>
                </a:lnTo>
                <a:lnTo>
                  <a:pt x="54" y="95"/>
                </a:lnTo>
                <a:lnTo>
                  <a:pt x="54" y="89"/>
                </a:lnTo>
                <a:lnTo>
                  <a:pt x="54" y="89"/>
                </a:lnTo>
                <a:lnTo>
                  <a:pt x="63" y="83"/>
                </a:lnTo>
                <a:lnTo>
                  <a:pt x="71" y="76"/>
                </a:lnTo>
                <a:lnTo>
                  <a:pt x="78" y="68"/>
                </a:lnTo>
                <a:lnTo>
                  <a:pt x="87" y="62"/>
                </a:lnTo>
                <a:lnTo>
                  <a:pt x="87" y="62"/>
                </a:lnTo>
                <a:close/>
                <a:moveTo>
                  <a:pt x="79" y="103"/>
                </a:moveTo>
                <a:lnTo>
                  <a:pt x="79" y="103"/>
                </a:lnTo>
                <a:lnTo>
                  <a:pt x="79" y="102"/>
                </a:lnTo>
                <a:lnTo>
                  <a:pt x="78" y="102"/>
                </a:lnTo>
                <a:lnTo>
                  <a:pt x="78" y="102"/>
                </a:lnTo>
                <a:lnTo>
                  <a:pt x="73" y="104"/>
                </a:lnTo>
                <a:lnTo>
                  <a:pt x="69" y="107"/>
                </a:lnTo>
                <a:lnTo>
                  <a:pt x="60" y="113"/>
                </a:lnTo>
                <a:lnTo>
                  <a:pt x="60" y="113"/>
                </a:lnTo>
                <a:lnTo>
                  <a:pt x="70" y="104"/>
                </a:lnTo>
                <a:lnTo>
                  <a:pt x="75" y="100"/>
                </a:lnTo>
                <a:lnTo>
                  <a:pt x="80" y="95"/>
                </a:lnTo>
                <a:lnTo>
                  <a:pt x="80" y="95"/>
                </a:lnTo>
                <a:lnTo>
                  <a:pt x="79" y="103"/>
                </a:lnTo>
                <a:lnTo>
                  <a:pt x="79" y="103"/>
                </a:lnTo>
                <a:close/>
                <a:moveTo>
                  <a:pt x="55" y="118"/>
                </a:moveTo>
                <a:lnTo>
                  <a:pt x="55" y="118"/>
                </a:lnTo>
                <a:lnTo>
                  <a:pt x="65" y="112"/>
                </a:lnTo>
                <a:lnTo>
                  <a:pt x="70" y="108"/>
                </a:lnTo>
                <a:lnTo>
                  <a:pt x="76" y="105"/>
                </a:lnTo>
                <a:lnTo>
                  <a:pt x="76" y="105"/>
                </a:lnTo>
                <a:lnTo>
                  <a:pt x="71" y="111"/>
                </a:lnTo>
                <a:lnTo>
                  <a:pt x="66" y="116"/>
                </a:lnTo>
                <a:lnTo>
                  <a:pt x="55" y="125"/>
                </a:lnTo>
                <a:lnTo>
                  <a:pt x="55" y="125"/>
                </a:lnTo>
                <a:lnTo>
                  <a:pt x="55" y="118"/>
                </a:lnTo>
                <a:lnTo>
                  <a:pt x="55" y="118"/>
                </a:lnTo>
                <a:close/>
                <a:moveTo>
                  <a:pt x="80" y="92"/>
                </a:moveTo>
                <a:lnTo>
                  <a:pt x="80" y="92"/>
                </a:lnTo>
                <a:lnTo>
                  <a:pt x="80" y="92"/>
                </a:lnTo>
                <a:lnTo>
                  <a:pt x="80" y="92"/>
                </a:lnTo>
                <a:lnTo>
                  <a:pt x="79" y="92"/>
                </a:lnTo>
                <a:lnTo>
                  <a:pt x="79" y="92"/>
                </a:lnTo>
                <a:lnTo>
                  <a:pt x="81" y="91"/>
                </a:lnTo>
                <a:lnTo>
                  <a:pt x="81" y="91"/>
                </a:lnTo>
                <a:lnTo>
                  <a:pt x="81" y="91"/>
                </a:lnTo>
                <a:lnTo>
                  <a:pt x="81" y="91"/>
                </a:lnTo>
                <a:lnTo>
                  <a:pt x="80" y="92"/>
                </a:lnTo>
                <a:lnTo>
                  <a:pt x="80" y="92"/>
                </a:lnTo>
                <a:close/>
                <a:moveTo>
                  <a:pt x="76" y="96"/>
                </a:moveTo>
                <a:lnTo>
                  <a:pt x="76" y="96"/>
                </a:lnTo>
                <a:lnTo>
                  <a:pt x="71" y="101"/>
                </a:lnTo>
                <a:lnTo>
                  <a:pt x="65" y="105"/>
                </a:lnTo>
                <a:lnTo>
                  <a:pt x="60" y="110"/>
                </a:lnTo>
                <a:lnTo>
                  <a:pt x="55" y="115"/>
                </a:lnTo>
                <a:lnTo>
                  <a:pt x="55" y="115"/>
                </a:lnTo>
                <a:lnTo>
                  <a:pt x="54" y="108"/>
                </a:lnTo>
                <a:lnTo>
                  <a:pt x="54" y="108"/>
                </a:lnTo>
                <a:lnTo>
                  <a:pt x="65" y="101"/>
                </a:lnTo>
                <a:lnTo>
                  <a:pt x="76" y="96"/>
                </a:lnTo>
                <a:lnTo>
                  <a:pt x="76" y="96"/>
                </a:lnTo>
                <a:close/>
                <a:moveTo>
                  <a:pt x="75" y="92"/>
                </a:moveTo>
                <a:lnTo>
                  <a:pt x="75" y="92"/>
                </a:lnTo>
                <a:lnTo>
                  <a:pt x="75" y="93"/>
                </a:lnTo>
                <a:lnTo>
                  <a:pt x="75" y="94"/>
                </a:lnTo>
                <a:lnTo>
                  <a:pt x="75" y="94"/>
                </a:lnTo>
                <a:lnTo>
                  <a:pt x="65" y="99"/>
                </a:lnTo>
                <a:lnTo>
                  <a:pt x="54" y="105"/>
                </a:lnTo>
                <a:lnTo>
                  <a:pt x="54" y="105"/>
                </a:lnTo>
                <a:lnTo>
                  <a:pt x="54" y="100"/>
                </a:lnTo>
                <a:lnTo>
                  <a:pt x="54" y="100"/>
                </a:lnTo>
                <a:lnTo>
                  <a:pt x="62" y="95"/>
                </a:lnTo>
                <a:lnTo>
                  <a:pt x="69" y="89"/>
                </a:lnTo>
                <a:lnTo>
                  <a:pt x="81" y="75"/>
                </a:lnTo>
                <a:lnTo>
                  <a:pt x="81" y="75"/>
                </a:lnTo>
                <a:lnTo>
                  <a:pt x="88" y="67"/>
                </a:lnTo>
                <a:lnTo>
                  <a:pt x="88" y="67"/>
                </a:lnTo>
                <a:lnTo>
                  <a:pt x="93" y="62"/>
                </a:lnTo>
                <a:lnTo>
                  <a:pt x="93" y="62"/>
                </a:lnTo>
                <a:lnTo>
                  <a:pt x="96" y="62"/>
                </a:lnTo>
                <a:lnTo>
                  <a:pt x="96" y="62"/>
                </a:lnTo>
                <a:lnTo>
                  <a:pt x="85" y="78"/>
                </a:lnTo>
                <a:lnTo>
                  <a:pt x="75" y="92"/>
                </a:lnTo>
                <a:lnTo>
                  <a:pt x="75" y="92"/>
                </a:lnTo>
                <a:close/>
                <a:moveTo>
                  <a:pt x="67" y="87"/>
                </a:moveTo>
                <a:lnTo>
                  <a:pt x="67" y="87"/>
                </a:lnTo>
                <a:lnTo>
                  <a:pt x="62" y="92"/>
                </a:lnTo>
                <a:lnTo>
                  <a:pt x="57" y="96"/>
                </a:lnTo>
                <a:lnTo>
                  <a:pt x="57" y="96"/>
                </a:lnTo>
                <a:lnTo>
                  <a:pt x="55" y="97"/>
                </a:lnTo>
                <a:lnTo>
                  <a:pt x="59" y="93"/>
                </a:lnTo>
                <a:lnTo>
                  <a:pt x="59" y="93"/>
                </a:lnTo>
                <a:lnTo>
                  <a:pt x="66" y="86"/>
                </a:lnTo>
                <a:lnTo>
                  <a:pt x="66" y="86"/>
                </a:lnTo>
                <a:lnTo>
                  <a:pt x="78" y="75"/>
                </a:lnTo>
                <a:lnTo>
                  <a:pt x="89" y="62"/>
                </a:lnTo>
                <a:lnTo>
                  <a:pt x="89" y="62"/>
                </a:lnTo>
                <a:lnTo>
                  <a:pt x="91" y="62"/>
                </a:lnTo>
                <a:lnTo>
                  <a:pt x="91" y="62"/>
                </a:lnTo>
                <a:lnTo>
                  <a:pt x="84" y="68"/>
                </a:lnTo>
                <a:lnTo>
                  <a:pt x="79" y="75"/>
                </a:lnTo>
                <a:lnTo>
                  <a:pt x="67" y="87"/>
                </a:lnTo>
                <a:lnTo>
                  <a:pt x="67" y="87"/>
                </a:lnTo>
                <a:close/>
                <a:moveTo>
                  <a:pt x="72" y="50"/>
                </a:moveTo>
                <a:lnTo>
                  <a:pt x="72" y="50"/>
                </a:lnTo>
                <a:lnTo>
                  <a:pt x="72" y="49"/>
                </a:lnTo>
                <a:lnTo>
                  <a:pt x="72" y="49"/>
                </a:lnTo>
                <a:lnTo>
                  <a:pt x="78" y="47"/>
                </a:lnTo>
                <a:lnTo>
                  <a:pt x="78" y="47"/>
                </a:lnTo>
                <a:lnTo>
                  <a:pt x="72" y="50"/>
                </a:lnTo>
                <a:lnTo>
                  <a:pt x="72" y="50"/>
                </a:lnTo>
                <a:close/>
                <a:moveTo>
                  <a:pt x="64" y="17"/>
                </a:moveTo>
                <a:lnTo>
                  <a:pt x="64" y="17"/>
                </a:lnTo>
                <a:lnTo>
                  <a:pt x="56" y="25"/>
                </a:lnTo>
                <a:lnTo>
                  <a:pt x="56" y="25"/>
                </a:lnTo>
                <a:lnTo>
                  <a:pt x="57" y="19"/>
                </a:lnTo>
                <a:lnTo>
                  <a:pt x="57" y="19"/>
                </a:lnTo>
                <a:lnTo>
                  <a:pt x="66" y="14"/>
                </a:lnTo>
                <a:lnTo>
                  <a:pt x="66" y="14"/>
                </a:lnTo>
                <a:lnTo>
                  <a:pt x="70" y="12"/>
                </a:lnTo>
                <a:lnTo>
                  <a:pt x="69" y="13"/>
                </a:lnTo>
                <a:lnTo>
                  <a:pt x="64" y="17"/>
                </a:lnTo>
                <a:lnTo>
                  <a:pt x="64" y="17"/>
                </a:lnTo>
                <a:close/>
                <a:moveTo>
                  <a:pt x="75" y="20"/>
                </a:moveTo>
                <a:lnTo>
                  <a:pt x="75" y="20"/>
                </a:lnTo>
                <a:lnTo>
                  <a:pt x="77" y="18"/>
                </a:lnTo>
                <a:lnTo>
                  <a:pt x="77" y="18"/>
                </a:lnTo>
                <a:lnTo>
                  <a:pt x="74" y="22"/>
                </a:lnTo>
                <a:lnTo>
                  <a:pt x="66" y="31"/>
                </a:lnTo>
                <a:lnTo>
                  <a:pt x="66" y="31"/>
                </a:lnTo>
                <a:lnTo>
                  <a:pt x="57" y="40"/>
                </a:lnTo>
                <a:lnTo>
                  <a:pt x="57" y="40"/>
                </a:lnTo>
                <a:lnTo>
                  <a:pt x="56" y="33"/>
                </a:lnTo>
                <a:lnTo>
                  <a:pt x="56" y="33"/>
                </a:lnTo>
                <a:lnTo>
                  <a:pt x="61" y="30"/>
                </a:lnTo>
                <a:lnTo>
                  <a:pt x="66" y="27"/>
                </a:lnTo>
                <a:lnTo>
                  <a:pt x="75" y="20"/>
                </a:lnTo>
                <a:lnTo>
                  <a:pt x="75" y="20"/>
                </a:lnTo>
                <a:close/>
                <a:moveTo>
                  <a:pt x="74" y="34"/>
                </a:moveTo>
                <a:lnTo>
                  <a:pt x="74" y="34"/>
                </a:lnTo>
                <a:lnTo>
                  <a:pt x="77" y="32"/>
                </a:lnTo>
                <a:lnTo>
                  <a:pt x="78" y="32"/>
                </a:lnTo>
                <a:lnTo>
                  <a:pt x="78" y="33"/>
                </a:lnTo>
                <a:lnTo>
                  <a:pt x="77" y="34"/>
                </a:lnTo>
                <a:lnTo>
                  <a:pt x="71" y="41"/>
                </a:lnTo>
                <a:lnTo>
                  <a:pt x="71" y="41"/>
                </a:lnTo>
                <a:lnTo>
                  <a:pt x="64" y="47"/>
                </a:lnTo>
                <a:lnTo>
                  <a:pt x="57" y="51"/>
                </a:lnTo>
                <a:lnTo>
                  <a:pt x="57" y="51"/>
                </a:lnTo>
                <a:lnTo>
                  <a:pt x="57" y="45"/>
                </a:lnTo>
                <a:lnTo>
                  <a:pt x="57" y="45"/>
                </a:lnTo>
                <a:lnTo>
                  <a:pt x="65" y="40"/>
                </a:lnTo>
                <a:lnTo>
                  <a:pt x="74" y="34"/>
                </a:lnTo>
                <a:lnTo>
                  <a:pt x="74" y="34"/>
                </a:lnTo>
                <a:close/>
                <a:moveTo>
                  <a:pt x="68" y="52"/>
                </a:moveTo>
                <a:lnTo>
                  <a:pt x="68" y="52"/>
                </a:lnTo>
                <a:lnTo>
                  <a:pt x="53" y="66"/>
                </a:lnTo>
                <a:lnTo>
                  <a:pt x="46" y="75"/>
                </a:lnTo>
                <a:lnTo>
                  <a:pt x="40" y="84"/>
                </a:lnTo>
                <a:lnTo>
                  <a:pt x="40" y="84"/>
                </a:lnTo>
                <a:lnTo>
                  <a:pt x="40" y="84"/>
                </a:lnTo>
                <a:lnTo>
                  <a:pt x="40" y="84"/>
                </a:lnTo>
                <a:lnTo>
                  <a:pt x="28" y="85"/>
                </a:lnTo>
                <a:lnTo>
                  <a:pt x="28" y="85"/>
                </a:lnTo>
                <a:lnTo>
                  <a:pt x="48" y="68"/>
                </a:lnTo>
                <a:lnTo>
                  <a:pt x="58" y="60"/>
                </a:lnTo>
                <a:lnTo>
                  <a:pt x="68" y="52"/>
                </a:lnTo>
                <a:lnTo>
                  <a:pt x="68" y="52"/>
                </a:lnTo>
                <a:close/>
                <a:moveTo>
                  <a:pt x="82" y="45"/>
                </a:moveTo>
                <a:lnTo>
                  <a:pt x="82" y="45"/>
                </a:lnTo>
                <a:lnTo>
                  <a:pt x="82" y="44"/>
                </a:lnTo>
                <a:lnTo>
                  <a:pt x="82" y="44"/>
                </a:lnTo>
                <a:lnTo>
                  <a:pt x="83" y="52"/>
                </a:lnTo>
                <a:lnTo>
                  <a:pt x="83" y="52"/>
                </a:lnTo>
                <a:lnTo>
                  <a:pt x="82" y="52"/>
                </a:lnTo>
                <a:lnTo>
                  <a:pt x="82" y="52"/>
                </a:lnTo>
                <a:lnTo>
                  <a:pt x="64" y="66"/>
                </a:lnTo>
                <a:lnTo>
                  <a:pt x="55" y="74"/>
                </a:lnTo>
                <a:lnTo>
                  <a:pt x="47" y="82"/>
                </a:lnTo>
                <a:lnTo>
                  <a:pt x="47" y="82"/>
                </a:lnTo>
                <a:lnTo>
                  <a:pt x="47" y="83"/>
                </a:lnTo>
                <a:lnTo>
                  <a:pt x="47" y="84"/>
                </a:lnTo>
                <a:lnTo>
                  <a:pt x="48" y="84"/>
                </a:lnTo>
                <a:lnTo>
                  <a:pt x="49" y="84"/>
                </a:lnTo>
                <a:lnTo>
                  <a:pt x="49" y="84"/>
                </a:lnTo>
                <a:lnTo>
                  <a:pt x="62" y="70"/>
                </a:lnTo>
                <a:lnTo>
                  <a:pt x="62" y="70"/>
                </a:lnTo>
                <a:lnTo>
                  <a:pt x="73" y="62"/>
                </a:lnTo>
                <a:lnTo>
                  <a:pt x="73" y="62"/>
                </a:lnTo>
                <a:lnTo>
                  <a:pt x="73" y="61"/>
                </a:lnTo>
                <a:lnTo>
                  <a:pt x="73" y="61"/>
                </a:lnTo>
                <a:lnTo>
                  <a:pt x="64" y="74"/>
                </a:lnTo>
                <a:lnTo>
                  <a:pt x="59" y="80"/>
                </a:lnTo>
                <a:lnTo>
                  <a:pt x="54" y="86"/>
                </a:lnTo>
                <a:lnTo>
                  <a:pt x="54" y="86"/>
                </a:lnTo>
                <a:lnTo>
                  <a:pt x="52" y="85"/>
                </a:lnTo>
                <a:lnTo>
                  <a:pt x="52" y="85"/>
                </a:lnTo>
                <a:lnTo>
                  <a:pt x="50" y="84"/>
                </a:lnTo>
                <a:lnTo>
                  <a:pt x="50" y="84"/>
                </a:lnTo>
                <a:lnTo>
                  <a:pt x="42" y="84"/>
                </a:lnTo>
                <a:lnTo>
                  <a:pt x="42" y="84"/>
                </a:lnTo>
                <a:lnTo>
                  <a:pt x="52" y="74"/>
                </a:lnTo>
                <a:lnTo>
                  <a:pt x="61" y="63"/>
                </a:lnTo>
                <a:lnTo>
                  <a:pt x="82" y="45"/>
                </a:lnTo>
                <a:lnTo>
                  <a:pt x="82" y="45"/>
                </a:lnTo>
                <a:close/>
                <a:moveTo>
                  <a:pt x="55" y="133"/>
                </a:moveTo>
                <a:lnTo>
                  <a:pt x="55" y="133"/>
                </a:lnTo>
                <a:lnTo>
                  <a:pt x="55" y="129"/>
                </a:lnTo>
                <a:lnTo>
                  <a:pt x="55" y="129"/>
                </a:lnTo>
                <a:lnTo>
                  <a:pt x="60" y="126"/>
                </a:lnTo>
                <a:lnTo>
                  <a:pt x="64" y="123"/>
                </a:lnTo>
                <a:lnTo>
                  <a:pt x="73" y="117"/>
                </a:lnTo>
                <a:lnTo>
                  <a:pt x="73" y="117"/>
                </a:lnTo>
                <a:lnTo>
                  <a:pt x="68" y="123"/>
                </a:lnTo>
                <a:lnTo>
                  <a:pt x="63" y="129"/>
                </a:lnTo>
                <a:lnTo>
                  <a:pt x="63" y="129"/>
                </a:lnTo>
                <a:lnTo>
                  <a:pt x="63" y="130"/>
                </a:lnTo>
                <a:lnTo>
                  <a:pt x="64" y="130"/>
                </a:lnTo>
                <a:lnTo>
                  <a:pt x="64" y="130"/>
                </a:lnTo>
                <a:lnTo>
                  <a:pt x="70" y="128"/>
                </a:lnTo>
                <a:lnTo>
                  <a:pt x="70" y="128"/>
                </a:lnTo>
                <a:lnTo>
                  <a:pt x="75" y="125"/>
                </a:lnTo>
                <a:lnTo>
                  <a:pt x="75" y="125"/>
                </a:lnTo>
                <a:lnTo>
                  <a:pt x="77" y="125"/>
                </a:lnTo>
                <a:lnTo>
                  <a:pt x="78" y="126"/>
                </a:lnTo>
                <a:lnTo>
                  <a:pt x="77" y="129"/>
                </a:lnTo>
                <a:lnTo>
                  <a:pt x="77" y="129"/>
                </a:lnTo>
                <a:lnTo>
                  <a:pt x="78" y="130"/>
                </a:lnTo>
                <a:lnTo>
                  <a:pt x="78" y="130"/>
                </a:lnTo>
                <a:lnTo>
                  <a:pt x="78" y="130"/>
                </a:lnTo>
                <a:lnTo>
                  <a:pt x="79" y="134"/>
                </a:lnTo>
                <a:lnTo>
                  <a:pt x="79" y="134"/>
                </a:lnTo>
                <a:lnTo>
                  <a:pt x="67" y="133"/>
                </a:lnTo>
                <a:lnTo>
                  <a:pt x="55" y="133"/>
                </a:lnTo>
                <a:lnTo>
                  <a:pt x="55" y="133"/>
                </a:lnTo>
                <a:close/>
                <a:moveTo>
                  <a:pt x="84" y="89"/>
                </a:moveTo>
                <a:lnTo>
                  <a:pt x="84" y="89"/>
                </a:lnTo>
                <a:lnTo>
                  <a:pt x="83" y="90"/>
                </a:lnTo>
                <a:lnTo>
                  <a:pt x="83" y="90"/>
                </a:lnTo>
                <a:lnTo>
                  <a:pt x="93" y="81"/>
                </a:lnTo>
                <a:lnTo>
                  <a:pt x="103" y="70"/>
                </a:lnTo>
                <a:lnTo>
                  <a:pt x="103" y="70"/>
                </a:lnTo>
                <a:lnTo>
                  <a:pt x="109" y="65"/>
                </a:lnTo>
                <a:lnTo>
                  <a:pt x="110" y="65"/>
                </a:lnTo>
                <a:lnTo>
                  <a:pt x="109" y="66"/>
                </a:lnTo>
                <a:lnTo>
                  <a:pt x="105" y="72"/>
                </a:lnTo>
                <a:lnTo>
                  <a:pt x="105" y="72"/>
                </a:lnTo>
                <a:lnTo>
                  <a:pt x="92" y="87"/>
                </a:lnTo>
                <a:lnTo>
                  <a:pt x="92" y="87"/>
                </a:lnTo>
                <a:lnTo>
                  <a:pt x="92" y="88"/>
                </a:lnTo>
                <a:lnTo>
                  <a:pt x="95" y="88"/>
                </a:lnTo>
                <a:lnTo>
                  <a:pt x="95" y="88"/>
                </a:lnTo>
                <a:lnTo>
                  <a:pt x="104" y="81"/>
                </a:lnTo>
                <a:lnTo>
                  <a:pt x="112" y="74"/>
                </a:lnTo>
                <a:lnTo>
                  <a:pt x="112" y="74"/>
                </a:lnTo>
                <a:lnTo>
                  <a:pt x="116" y="69"/>
                </a:lnTo>
                <a:lnTo>
                  <a:pt x="117" y="69"/>
                </a:lnTo>
                <a:lnTo>
                  <a:pt x="117" y="70"/>
                </a:lnTo>
                <a:lnTo>
                  <a:pt x="116" y="74"/>
                </a:lnTo>
                <a:lnTo>
                  <a:pt x="116" y="74"/>
                </a:lnTo>
                <a:lnTo>
                  <a:pt x="106" y="87"/>
                </a:lnTo>
                <a:lnTo>
                  <a:pt x="106" y="87"/>
                </a:lnTo>
                <a:lnTo>
                  <a:pt x="106" y="88"/>
                </a:lnTo>
                <a:lnTo>
                  <a:pt x="107" y="88"/>
                </a:lnTo>
                <a:lnTo>
                  <a:pt x="107" y="88"/>
                </a:lnTo>
                <a:lnTo>
                  <a:pt x="115" y="84"/>
                </a:lnTo>
                <a:lnTo>
                  <a:pt x="118" y="83"/>
                </a:lnTo>
                <a:lnTo>
                  <a:pt x="119" y="84"/>
                </a:lnTo>
                <a:lnTo>
                  <a:pt x="119" y="85"/>
                </a:lnTo>
                <a:lnTo>
                  <a:pt x="119" y="85"/>
                </a:lnTo>
                <a:lnTo>
                  <a:pt x="119" y="86"/>
                </a:lnTo>
                <a:lnTo>
                  <a:pt x="120" y="87"/>
                </a:lnTo>
                <a:lnTo>
                  <a:pt x="121" y="87"/>
                </a:lnTo>
                <a:lnTo>
                  <a:pt x="121" y="86"/>
                </a:lnTo>
                <a:lnTo>
                  <a:pt x="121" y="86"/>
                </a:lnTo>
                <a:lnTo>
                  <a:pt x="122" y="83"/>
                </a:lnTo>
                <a:lnTo>
                  <a:pt x="122" y="83"/>
                </a:lnTo>
                <a:lnTo>
                  <a:pt x="122" y="90"/>
                </a:lnTo>
                <a:lnTo>
                  <a:pt x="122" y="90"/>
                </a:lnTo>
                <a:lnTo>
                  <a:pt x="103" y="90"/>
                </a:lnTo>
                <a:lnTo>
                  <a:pt x="84" y="89"/>
                </a:lnTo>
                <a:lnTo>
                  <a:pt x="84" y="89"/>
                </a:lnTo>
                <a:close/>
                <a:moveTo>
                  <a:pt x="114" y="63"/>
                </a:moveTo>
                <a:lnTo>
                  <a:pt x="114" y="63"/>
                </a:lnTo>
                <a:lnTo>
                  <a:pt x="120" y="63"/>
                </a:lnTo>
                <a:lnTo>
                  <a:pt x="120" y="63"/>
                </a:lnTo>
                <a:lnTo>
                  <a:pt x="109" y="71"/>
                </a:lnTo>
                <a:lnTo>
                  <a:pt x="100" y="81"/>
                </a:lnTo>
                <a:lnTo>
                  <a:pt x="100" y="81"/>
                </a:lnTo>
                <a:lnTo>
                  <a:pt x="107" y="72"/>
                </a:lnTo>
                <a:lnTo>
                  <a:pt x="111" y="67"/>
                </a:lnTo>
                <a:lnTo>
                  <a:pt x="114" y="63"/>
                </a:lnTo>
                <a:lnTo>
                  <a:pt x="114" y="63"/>
                </a:lnTo>
                <a:close/>
                <a:moveTo>
                  <a:pt x="69" y="9"/>
                </a:moveTo>
                <a:lnTo>
                  <a:pt x="69" y="9"/>
                </a:lnTo>
                <a:lnTo>
                  <a:pt x="57" y="17"/>
                </a:lnTo>
                <a:lnTo>
                  <a:pt x="57" y="17"/>
                </a:lnTo>
                <a:lnTo>
                  <a:pt x="57" y="9"/>
                </a:lnTo>
                <a:lnTo>
                  <a:pt x="57" y="9"/>
                </a:lnTo>
                <a:lnTo>
                  <a:pt x="69" y="9"/>
                </a:lnTo>
                <a:lnTo>
                  <a:pt x="69" y="9"/>
                </a:lnTo>
                <a:close/>
                <a:moveTo>
                  <a:pt x="33" y="59"/>
                </a:moveTo>
                <a:lnTo>
                  <a:pt x="33" y="59"/>
                </a:lnTo>
                <a:lnTo>
                  <a:pt x="33" y="59"/>
                </a:lnTo>
                <a:lnTo>
                  <a:pt x="33" y="59"/>
                </a:lnTo>
                <a:lnTo>
                  <a:pt x="28" y="63"/>
                </a:lnTo>
                <a:lnTo>
                  <a:pt x="24" y="68"/>
                </a:lnTo>
                <a:lnTo>
                  <a:pt x="16" y="78"/>
                </a:lnTo>
                <a:lnTo>
                  <a:pt x="16" y="78"/>
                </a:lnTo>
                <a:lnTo>
                  <a:pt x="12" y="80"/>
                </a:lnTo>
                <a:lnTo>
                  <a:pt x="15" y="77"/>
                </a:lnTo>
                <a:lnTo>
                  <a:pt x="20" y="70"/>
                </a:lnTo>
                <a:lnTo>
                  <a:pt x="20" y="70"/>
                </a:lnTo>
                <a:lnTo>
                  <a:pt x="23" y="65"/>
                </a:lnTo>
                <a:lnTo>
                  <a:pt x="26" y="61"/>
                </a:lnTo>
                <a:lnTo>
                  <a:pt x="26" y="61"/>
                </a:lnTo>
                <a:lnTo>
                  <a:pt x="26" y="59"/>
                </a:lnTo>
                <a:lnTo>
                  <a:pt x="24" y="59"/>
                </a:lnTo>
                <a:lnTo>
                  <a:pt x="24" y="59"/>
                </a:lnTo>
                <a:lnTo>
                  <a:pt x="20" y="63"/>
                </a:lnTo>
                <a:lnTo>
                  <a:pt x="15" y="67"/>
                </a:lnTo>
                <a:lnTo>
                  <a:pt x="15" y="67"/>
                </a:lnTo>
                <a:lnTo>
                  <a:pt x="11" y="69"/>
                </a:lnTo>
                <a:lnTo>
                  <a:pt x="11" y="69"/>
                </a:lnTo>
                <a:lnTo>
                  <a:pt x="11" y="67"/>
                </a:lnTo>
                <a:lnTo>
                  <a:pt x="16" y="59"/>
                </a:lnTo>
                <a:lnTo>
                  <a:pt x="16" y="59"/>
                </a:lnTo>
                <a:lnTo>
                  <a:pt x="16" y="59"/>
                </a:lnTo>
                <a:lnTo>
                  <a:pt x="16" y="59"/>
                </a:lnTo>
                <a:lnTo>
                  <a:pt x="33" y="59"/>
                </a:lnTo>
                <a:lnTo>
                  <a:pt x="33" y="59"/>
                </a:lnTo>
                <a:close/>
                <a:moveTo>
                  <a:pt x="19" y="85"/>
                </a:moveTo>
                <a:lnTo>
                  <a:pt x="19" y="85"/>
                </a:lnTo>
                <a:lnTo>
                  <a:pt x="24" y="81"/>
                </a:lnTo>
                <a:lnTo>
                  <a:pt x="28" y="78"/>
                </a:lnTo>
                <a:lnTo>
                  <a:pt x="35" y="68"/>
                </a:lnTo>
                <a:lnTo>
                  <a:pt x="35" y="68"/>
                </a:lnTo>
                <a:lnTo>
                  <a:pt x="39" y="65"/>
                </a:lnTo>
                <a:lnTo>
                  <a:pt x="34" y="71"/>
                </a:lnTo>
                <a:lnTo>
                  <a:pt x="34" y="71"/>
                </a:lnTo>
                <a:lnTo>
                  <a:pt x="25" y="84"/>
                </a:lnTo>
                <a:lnTo>
                  <a:pt x="25" y="84"/>
                </a:lnTo>
                <a:lnTo>
                  <a:pt x="25" y="85"/>
                </a:lnTo>
                <a:lnTo>
                  <a:pt x="25" y="85"/>
                </a:lnTo>
                <a:lnTo>
                  <a:pt x="19" y="85"/>
                </a:lnTo>
                <a:lnTo>
                  <a:pt x="19"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8" name="Freeform 2544"/>
          <p:cNvSpPr>
            <a:spLocks noEditPoints="1"/>
          </p:cNvSpPr>
          <p:nvPr/>
        </p:nvSpPr>
        <p:spPr bwMode="auto">
          <a:xfrm>
            <a:off x="1270770" y="5083417"/>
            <a:ext cx="576263" cy="628650"/>
          </a:xfrm>
          <a:custGeom>
            <a:avLst/>
            <a:gdLst/>
            <a:ahLst/>
            <a:cxnLst>
              <a:cxn ang="0">
                <a:pos x="187" y="388"/>
              </a:cxn>
              <a:cxn ang="0">
                <a:pos x="336" y="329"/>
              </a:cxn>
              <a:cxn ang="0">
                <a:pos x="245" y="55"/>
              </a:cxn>
              <a:cxn ang="0">
                <a:pos x="138" y="54"/>
              </a:cxn>
              <a:cxn ang="0">
                <a:pos x="22" y="297"/>
              </a:cxn>
              <a:cxn ang="0">
                <a:pos x="47" y="319"/>
              </a:cxn>
              <a:cxn ang="0">
                <a:pos x="100" y="286"/>
              </a:cxn>
              <a:cxn ang="0">
                <a:pos x="110" y="262"/>
              </a:cxn>
              <a:cxn ang="0">
                <a:pos x="75" y="260"/>
              </a:cxn>
              <a:cxn ang="0">
                <a:pos x="101" y="239"/>
              </a:cxn>
              <a:cxn ang="0">
                <a:pos x="87" y="94"/>
              </a:cxn>
              <a:cxn ang="0">
                <a:pos x="53" y="131"/>
              </a:cxn>
              <a:cxn ang="0">
                <a:pos x="220" y="59"/>
              </a:cxn>
              <a:cxn ang="0">
                <a:pos x="252" y="91"/>
              </a:cxn>
              <a:cxn ang="0">
                <a:pos x="272" y="89"/>
              </a:cxn>
              <a:cxn ang="0">
                <a:pos x="194" y="75"/>
              </a:cxn>
              <a:cxn ang="0">
                <a:pos x="190" y="94"/>
              </a:cxn>
              <a:cxn ang="0">
                <a:pos x="242" y="63"/>
              </a:cxn>
              <a:cxn ang="0">
                <a:pos x="151" y="84"/>
              </a:cxn>
              <a:cxn ang="0">
                <a:pos x="147" y="84"/>
              </a:cxn>
              <a:cxn ang="0">
                <a:pos x="23" y="174"/>
              </a:cxn>
              <a:cxn ang="0">
                <a:pos x="132" y="133"/>
              </a:cxn>
              <a:cxn ang="0">
                <a:pos x="107" y="162"/>
              </a:cxn>
              <a:cxn ang="0">
                <a:pos x="44" y="213"/>
              </a:cxn>
              <a:cxn ang="0">
                <a:pos x="151" y="156"/>
              </a:cxn>
              <a:cxn ang="0">
                <a:pos x="10" y="233"/>
              </a:cxn>
              <a:cxn ang="0">
                <a:pos x="31" y="244"/>
              </a:cxn>
              <a:cxn ang="0">
                <a:pos x="309" y="144"/>
              </a:cxn>
              <a:cxn ang="0">
                <a:pos x="320" y="139"/>
              </a:cxn>
              <a:cxn ang="0">
                <a:pos x="194" y="223"/>
              </a:cxn>
              <a:cxn ang="0">
                <a:pos x="324" y="157"/>
              </a:cxn>
              <a:cxn ang="0">
                <a:pos x="348" y="272"/>
              </a:cxn>
              <a:cxn ang="0">
                <a:pos x="232" y="319"/>
              </a:cxn>
              <a:cxn ang="0">
                <a:pos x="352" y="253"/>
              </a:cxn>
              <a:cxn ang="0">
                <a:pos x="230" y="292"/>
              </a:cxn>
              <a:cxn ang="0">
                <a:pos x="85" y="356"/>
              </a:cxn>
              <a:cxn ang="0">
                <a:pos x="92" y="344"/>
              </a:cxn>
              <a:cxn ang="0">
                <a:pos x="219" y="293"/>
              </a:cxn>
              <a:cxn ang="0">
                <a:pos x="292" y="251"/>
              </a:cxn>
              <a:cxn ang="0">
                <a:pos x="110" y="323"/>
              </a:cxn>
              <a:cxn ang="0">
                <a:pos x="277" y="235"/>
              </a:cxn>
              <a:cxn ang="0">
                <a:pos x="59" y="331"/>
              </a:cxn>
              <a:cxn ang="0">
                <a:pos x="334" y="195"/>
              </a:cxn>
              <a:cxn ang="0">
                <a:pos x="306" y="194"/>
              </a:cxn>
              <a:cxn ang="0">
                <a:pos x="233" y="216"/>
              </a:cxn>
              <a:cxn ang="0">
                <a:pos x="332" y="175"/>
              </a:cxn>
              <a:cxn ang="0">
                <a:pos x="124" y="354"/>
              </a:cxn>
              <a:cxn ang="0">
                <a:pos x="244" y="317"/>
              </a:cxn>
              <a:cxn ang="0">
                <a:pos x="221" y="359"/>
              </a:cxn>
              <a:cxn ang="0">
                <a:pos x="312" y="334"/>
              </a:cxn>
              <a:cxn ang="0">
                <a:pos x="255" y="354"/>
              </a:cxn>
              <a:cxn ang="0">
                <a:pos x="332" y="317"/>
              </a:cxn>
              <a:cxn ang="0">
                <a:pos x="290" y="363"/>
              </a:cxn>
              <a:cxn ang="0">
                <a:pos x="233" y="343"/>
              </a:cxn>
              <a:cxn ang="0">
                <a:pos x="256" y="323"/>
              </a:cxn>
              <a:cxn ang="0">
                <a:pos x="60" y="259"/>
              </a:cxn>
              <a:cxn ang="0">
                <a:pos x="27" y="242"/>
              </a:cxn>
              <a:cxn ang="0">
                <a:pos x="304" y="93"/>
              </a:cxn>
              <a:cxn ang="0">
                <a:pos x="197" y="122"/>
              </a:cxn>
              <a:cxn ang="0">
                <a:pos x="33" y="141"/>
              </a:cxn>
              <a:cxn ang="0">
                <a:pos x="77" y="87"/>
              </a:cxn>
              <a:cxn ang="0">
                <a:pos x="27" y="248"/>
              </a:cxn>
            </a:cxnLst>
            <a:rect l="0" t="0" r="r" b="b"/>
            <a:pathLst>
              <a:path w="363" h="396">
                <a:moveTo>
                  <a:pt x="82" y="365"/>
                </a:moveTo>
                <a:lnTo>
                  <a:pt x="82" y="365"/>
                </a:lnTo>
                <a:lnTo>
                  <a:pt x="92" y="371"/>
                </a:lnTo>
                <a:lnTo>
                  <a:pt x="104" y="376"/>
                </a:lnTo>
                <a:lnTo>
                  <a:pt x="115" y="378"/>
                </a:lnTo>
                <a:lnTo>
                  <a:pt x="126" y="380"/>
                </a:lnTo>
                <a:lnTo>
                  <a:pt x="138" y="379"/>
                </a:lnTo>
                <a:lnTo>
                  <a:pt x="150" y="378"/>
                </a:lnTo>
                <a:lnTo>
                  <a:pt x="162" y="376"/>
                </a:lnTo>
                <a:lnTo>
                  <a:pt x="174" y="374"/>
                </a:lnTo>
                <a:lnTo>
                  <a:pt x="174" y="374"/>
                </a:lnTo>
                <a:lnTo>
                  <a:pt x="167" y="390"/>
                </a:lnTo>
                <a:lnTo>
                  <a:pt x="167" y="390"/>
                </a:lnTo>
                <a:lnTo>
                  <a:pt x="167" y="391"/>
                </a:lnTo>
                <a:lnTo>
                  <a:pt x="167" y="393"/>
                </a:lnTo>
                <a:lnTo>
                  <a:pt x="169" y="395"/>
                </a:lnTo>
                <a:lnTo>
                  <a:pt x="172" y="396"/>
                </a:lnTo>
                <a:lnTo>
                  <a:pt x="173" y="395"/>
                </a:lnTo>
                <a:lnTo>
                  <a:pt x="175" y="394"/>
                </a:lnTo>
                <a:lnTo>
                  <a:pt x="175" y="394"/>
                </a:lnTo>
                <a:lnTo>
                  <a:pt x="178" y="388"/>
                </a:lnTo>
                <a:lnTo>
                  <a:pt x="178" y="388"/>
                </a:lnTo>
                <a:lnTo>
                  <a:pt x="178" y="388"/>
                </a:lnTo>
                <a:lnTo>
                  <a:pt x="178" y="388"/>
                </a:lnTo>
                <a:lnTo>
                  <a:pt x="180" y="391"/>
                </a:lnTo>
                <a:lnTo>
                  <a:pt x="183" y="392"/>
                </a:lnTo>
                <a:lnTo>
                  <a:pt x="185" y="391"/>
                </a:lnTo>
                <a:lnTo>
                  <a:pt x="187" y="388"/>
                </a:lnTo>
                <a:lnTo>
                  <a:pt x="187" y="388"/>
                </a:lnTo>
                <a:lnTo>
                  <a:pt x="187" y="388"/>
                </a:lnTo>
                <a:lnTo>
                  <a:pt x="187" y="388"/>
                </a:lnTo>
                <a:lnTo>
                  <a:pt x="189" y="389"/>
                </a:lnTo>
                <a:lnTo>
                  <a:pt x="192" y="388"/>
                </a:lnTo>
                <a:lnTo>
                  <a:pt x="193" y="387"/>
                </a:lnTo>
                <a:lnTo>
                  <a:pt x="194" y="384"/>
                </a:lnTo>
                <a:lnTo>
                  <a:pt x="194" y="384"/>
                </a:lnTo>
                <a:lnTo>
                  <a:pt x="194" y="382"/>
                </a:lnTo>
                <a:lnTo>
                  <a:pt x="194" y="382"/>
                </a:lnTo>
                <a:lnTo>
                  <a:pt x="196" y="381"/>
                </a:lnTo>
                <a:lnTo>
                  <a:pt x="198" y="379"/>
                </a:lnTo>
                <a:lnTo>
                  <a:pt x="198" y="377"/>
                </a:lnTo>
                <a:lnTo>
                  <a:pt x="198" y="375"/>
                </a:lnTo>
                <a:lnTo>
                  <a:pt x="198" y="375"/>
                </a:lnTo>
                <a:lnTo>
                  <a:pt x="208" y="379"/>
                </a:lnTo>
                <a:lnTo>
                  <a:pt x="218" y="383"/>
                </a:lnTo>
                <a:lnTo>
                  <a:pt x="229" y="385"/>
                </a:lnTo>
                <a:lnTo>
                  <a:pt x="239" y="387"/>
                </a:lnTo>
                <a:lnTo>
                  <a:pt x="251" y="387"/>
                </a:lnTo>
                <a:lnTo>
                  <a:pt x="262" y="386"/>
                </a:lnTo>
                <a:lnTo>
                  <a:pt x="272" y="384"/>
                </a:lnTo>
                <a:lnTo>
                  <a:pt x="283" y="380"/>
                </a:lnTo>
                <a:lnTo>
                  <a:pt x="283" y="380"/>
                </a:lnTo>
                <a:lnTo>
                  <a:pt x="294" y="374"/>
                </a:lnTo>
                <a:lnTo>
                  <a:pt x="304" y="367"/>
                </a:lnTo>
                <a:lnTo>
                  <a:pt x="313" y="359"/>
                </a:lnTo>
                <a:lnTo>
                  <a:pt x="322" y="350"/>
                </a:lnTo>
                <a:lnTo>
                  <a:pt x="329" y="340"/>
                </a:lnTo>
                <a:lnTo>
                  <a:pt x="336" y="329"/>
                </a:lnTo>
                <a:lnTo>
                  <a:pt x="341" y="317"/>
                </a:lnTo>
                <a:lnTo>
                  <a:pt x="346" y="306"/>
                </a:lnTo>
                <a:lnTo>
                  <a:pt x="346" y="306"/>
                </a:lnTo>
                <a:lnTo>
                  <a:pt x="350" y="295"/>
                </a:lnTo>
                <a:lnTo>
                  <a:pt x="354" y="283"/>
                </a:lnTo>
                <a:lnTo>
                  <a:pt x="357" y="272"/>
                </a:lnTo>
                <a:lnTo>
                  <a:pt x="360" y="260"/>
                </a:lnTo>
                <a:lnTo>
                  <a:pt x="361" y="247"/>
                </a:lnTo>
                <a:lnTo>
                  <a:pt x="363" y="234"/>
                </a:lnTo>
                <a:lnTo>
                  <a:pt x="363" y="222"/>
                </a:lnTo>
                <a:lnTo>
                  <a:pt x="363" y="209"/>
                </a:lnTo>
                <a:lnTo>
                  <a:pt x="363" y="197"/>
                </a:lnTo>
                <a:lnTo>
                  <a:pt x="361" y="185"/>
                </a:lnTo>
                <a:lnTo>
                  <a:pt x="359" y="173"/>
                </a:lnTo>
                <a:lnTo>
                  <a:pt x="357" y="161"/>
                </a:lnTo>
                <a:lnTo>
                  <a:pt x="353" y="148"/>
                </a:lnTo>
                <a:lnTo>
                  <a:pt x="349" y="137"/>
                </a:lnTo>
                <a:lnTo>
                  <a:pt x="343" y="126"/>
                </a:lnTo>
                <a:lnTo>
                  <a:pt x="338" y="116"/>
                </a:lnTo>
                <a:lnTo>
                  <a:pt x="338" y="116"/>
                </a:lnTo>
                <a:lnTo>
                  <a:pt x="332" y="108"/>
                </a:lnTo>
                <a:lnTo>
                  <a:pt x="326" y="100"/>
                </a:lnTo>
                <a:lnTo>
                  <a:pt x="319" y="94"/>
                </a:lnTo>
                <a:lnTo>
                  <a:pt x="312" y="88"/>
                </a:lnTo>
                <a:lnTo>
                  <a:pt x="305" y="82"/>
                </a:lnTo>
                <a:lnTo>
                  <a:pt x="297" y="76"/>
                </a:lnTo>
                <a:lnTo>
                  <a:pt x="280" y="67"/>
                </a:lnTo>
                <a:lnTo>
                  <a:pt x="263" y="60"/>
                </a:lnTo>
                <a:lnTo>
                  <a:pt x="245" y="55"/>
                </a:lnTo>
                <a:lnTo>
                  <a:pt x="225" y="52"/>
                </a:lnTo>
                <a:lnTo>
                  <a:pt x="206" y="50"/>
                </a:lnTo>
                <a:lnTo>
                  <a:pt x="206" y="50"/>
                </a:lnTo>
                <a:lnTo>
                  <a:pt x="211" y="37"/>
                </a:lnTo>
                <a:lnTo>
                  <a:pt x="218" y="25"/>
                </a:lnTo>
                <a:lnTo>
                  <a:pt x="221" y="20"/>
                </a:lnTo>
                <a:lnTo>
                  <a:pt x="226" y="15"/>
                </a:lnTo>
                <a:lnTo>
                  <a:pt x="231" y="11"/>
                </a:lnTo>
                <a:lnTo>
                  <a:pt x="236" y="8"/>
                </a:lnTo>
                <a:lnTo>
                  <a:pt x="236" y="8"/>
                </a:lnTo>
                <a:lnTo>
                  <a:pt x="237" y="7"/>
                </a:lnTo>
                <a:lnTo>
                  <a:pt x="238" y="5"/>
                </a:lnTo>
                <a:lnTo>
                  <a:pt x="237" y="2"/>
                </a:lnTo>
                <a:lnTo>
                  <a:pt x="235" y="0"/>
                </a:lnTo>
                <a:lnTo>
                  <a:pt x="233" y="0"/>
                </a:lnTo>
                <a:lnTo>
                  <a:pt x="231" y="0"/>
                </a:lnTo>
                <a:lnTo>
                  <a:pt x="231" y="0"/>
                </a:lnTo>
                <a:lnTo>
                  <a:pt x="225" y="4"/>
                </a:lnTo>
                <a:lnTo>
                  <a:pt x="220" y="9"/>
                </a:lnTo>
                <a:lnTo>
                  <a:pt x="215" y="15"/>
                </a:lnTo>
                <a:lnTo>
                  <a:pt x="210" y="21"/>
                </a:lnTo>
                <a:lnTo>
                  <a:pt x="206" y="27"/>
                </a:lnTo>
                <a:lnTo>
                  <a:pt x="203" y="34"/>
                </a:lnTo>
                <a:lnTo>
                  <a:pt x="198" y="49"/>
                </a:lnTo>
                <a:lnTo>
                  <a:pt x="198" y="49"/>
                </a:lnTo>
                <a:lnTo>
                  <a:pt x="182" y="49"/>
                </a:lnTo>
                <a:lnTo>
                  <a:pt x="182" y="49"/>
                </a:lnTo>
                <a:lnTo>
                  <a:pt x="160" y="50"/>
                </a:lnTo>
                <a:lnTo>
                  <a:pt x="138" y="54"/>
                </a:lnTo>
                <a:lnTo>
                  <a:pt x="116" y="59"/>
                </a:lnTo>
                <a:lnTo>
                  <a:pt x="96" y="67"/>
                </a:lnTo>
                <a:lnTo>
                  <a:pt x="87" y="71"/>
                </a:lnTo>
                <a:lnTo>
                  <a:pt x="76" y="76"/>
                </a:lnTo>
                <a:lnTo>
                  <a:pt x="67" y="83"/>
                </a:lnTo>
                <a:lnTo>
                  <a:pt x="58" y="90"/>
                </a:lnTo>
                <a:lnTo>
                  <a:pt x="50" y="96"/>
                </a:lnTo>
                <a:lnTo>
                  <a:pt x="42" y="104"/>
                </a:lnTo>
                <a:lnTo>
                  <a:pt x="35" y="112"/>
                </a:lnTo>
                <a:lnTo>
                  <a:pt x="28" y="121"/>
                </a:lnTo>
                <a:lnTo>
                  <a:pt x="28" y="121"/>
                </a:lnTo>
                <a:lnTo>
                  <a:pt x="22" y="130"/>
                </a:lnTo>
                <a:lnTo>
                  <a:pt x="17" y="139"/>
                </a:lnTo>
                <a:lnTo>
                  <a:pt x="12" y="149"/>
                </a:lnTo>
                <a:lnTo>
                  <a:pt x="8" y="160"/>
                </a:lnTo>
                <a:lnTo>
                  <a:pt x="5" y="170"/>
                </a:lnTo>
                <a:lnTo>
                  <a:pt x="3" y="181"/>
                </a:lnTo>
                <a:lnTo>
                  <a:pt x="1" y="191"/>
                </a:lnTo>
                <a:lnTo>
                  <a:pt x="1" y="202"/>
                </a:lnTo>
                <a:lnTo>
                  <a:pt x="0" y="212"/>
                </a:lnTo>
                <a:lnTo>
                  <a:pt x="1" y="223"/>
                </a:lnTo>
                <a:lnTo>
                  <a:pt x="2" y="234"/>
                </a:lnTo>
                <a:lnTo>
                  <a:pt x="3" y="245"/>
                </a:lnTo>
                <a:lnTo>
                  <a:pt x="6" y="256"/>
                </a:lnTo>
                <a:lnTo>
                  <a:pt x="9" y="266"/>
                </a:lnTo>
                <a:lnTo>
                  <a:pt x="12" y="276"/>
                </a:lnTo>
                <a:lnTo>
                  <a:pt x="17" y="286"/>
                </a:lnTo>
                <a:lnTo>
                  <a:pt x="17" y="286"/>
                </a:lnTo>
                <a:lnTo>
                  <a:pt x="22" y="297"/>
                </a:lnTo>
                <a:lnTo>
                  <a:pt x="29" y="308"/>
                </a:lnTo>
                <a:lnTo>
                  <a:pt x="36" y="319"/>
                </a:lnTo>
                <a:lnTo>
                  <a:pt x="44" y="330"/>
                </a:lnTo>
                <a:lnTo>
                  <a:pt x="52" y="340"/>
                </a:lnTo>
                <a:lnTo>
                  <a:pt x="61" y="349"/>
                </a:lnTo>
                <a:lnTo>
                  <a:pt x="71" y="357"/>
                </a:lnTo>
                <a:lnTo>
                  <a:pt x="82" y="365"/>
                </a:lnTo>
                <a:lnTo>
                  <a:pt x="82" y="365"/>
                </a:lnTo>
                <a:close/>
                <a:moveTo>
                  <a:pt x="47" y="319"/>
                </a:moveTo>
                <a:lnTo>
                  <a:pt x="47" y="319"/>
                </a:lnTo>
                <a:lnTo>
                  <a:pt x="63" y="313"/>
                </a:lnTo>
                <a:lnTo>
                  <a:pt x="80" y="306"/>
                </a:lnTo>
                <a:lnTo>
                  <a:pt x="112" y="291"/>
                </a:lnTo>
                <a:lnTo>
                  <a:pt x="112" y="291"/>
                </a:lnTo>
                <a:lnTo>
                  <a:pt x="146" y="276"/>
                </a:lnTo>
                <a:lnTo>
                  <a:pt x="181" y="262"/>
                </a:lnTo>
                <a:lnTo>
                  <a:pt x="181" y="262"/>
                </a:lnTo>
                <a:lnTo>
                  <a:pt x="149" y="278"/>
                </a:lnTo>
                <a:lnTo>
                  <a:pt x="118" y="294"/>
                </a:lnTo>
                <a:lnTo>
                  <a:pt x="118" y="294"/>
                </a:lnTo>
                <a:lnTo>
                  <a:pt x="102" y="302"/>
                </a:lnTo>
                <a:lnTo>
                  <a:pt x="86" y="310"/>
                </a:lnTo>
                <a:lnTo>
                  <a:pt x="77" y="314"/>
                </a:lnTo>
                <a:lnTo>
                  <a:pt x="70" y="319"/>
                </a:lnTo>
                <a:lnTo>
                  <a:pt x="63" y="325"/>
                </a:lnTo>
                <a:lnTo>
                  <a:pt x="56" y="331"/>
                </a:lnTo>
                <a:lnTo>
                  <a:pt x="56" y="331"/>
                </a:lnTo>
                <a:lnTo>
                  <a:pt x="47" y="319"/>
                </a:lnTo>
                <a:lnTo>
                  <a:pt x="47" y="319"/>
                </a:lnTo>
                <a:close/>
                <a:moveTo>
                  <a:pt x="36" y="303"/>
                </a:moveTo>
                <a:lnTo>
                  <a:pt x="36" y="303"/>
                </a:lnTo>
                <a:lnTo>
                  <a:pt x="45" y="302"/>
                </a:lnTo>
                <a:lnTo>
                  <a:pt x="54" y="299"/>
                </a:lnTo>
                <a:lnTo>
                  <a:pt x="63" y="296"/>
                </a:lnTo>
                <a:lnTo>
                  <a:pt x="72" y="292"/>
                </a:lnTo>
                <a:lnTo>
                  <a:pt x="90" y="283"/>
                </a:lnTo>
                <a:lnTo>
                  <a:pt x="106" y="275"/>
                </a:lnTo>
                <a:lnTo>
                  <a:pt x="106" y="275"/>
                </a:lnTo>
                <a:lnTo>
                  <a:pt x="145" y="259"/>
                </a:lnTo>
                <a:lnTo>
                  <a:pt x="186" y="241"/>
                </a:lnTo>
                <a:lnTo>
                  <a:pt x="186" y="241"/>
                </a:lnTo>
                <a:lnTo>
                  <a:pt x="229" y="221"/>
                </a:lnTo>
                <a:lnTo>
                  <a:pt x="275" y="202"/>
                </a:lnTo>
                <a:lnTo>
                  <a:pt x="275" y="202"/>
                </a:lnTo>
                <a:lnTo>
                  <a:pt x="298" y="193"/>
                </a:lnTo>
                <a:lnTo>
                  <a:pt x="322" y="185"/>
                </a:lnTo>
                <a:lnTo>
                  <a:pt x="322" y="185"/>
                </a:lnTo>
                <a:lnTo>
                  <a:pt x="320" y="186"/>
                </a:lnTo>
                <a:lnTo>
                  <a:pt x="320" y="186"/>
                </a:lnTo>
                <a:lnTo>
                  <a:pt x="297" y="195"/>
                </a:lnTo>
                <a:lnTo>
                  <a:pt x="275" y="205"/>
                </a:lnTo>
                <a:lnTo>
                  <a:pt x="275" y="205"/>
                </a:lnTo>
                <a:lnTo>
                  <a:pt x="197" y="237"/>
                </a:lnTo>
                <a:lnTo>
                  <a:pt x="197" y="237"/>
                </a:lnTo>
                <a:lnTo>
                  <a:pt x="157" y="256"/>
                </a:lnTo>
                <a:lnTo>
                  <a:pt x="118" y="276"/>
                </a:lnTo>
                <a:lnTo>
                  <a:pt x="118" y="276"/>
                </a:lnTo>
                <a:lnTo>
                  <a:pt x="100" y="286"/>
                </a:lnTo>
                <a:lnTo>
                  <a:pt x="82" y="296"/>
                </a:lnTo>
                <a:lnTo>
                  <a:pt x="82" y="296"/>
                </a:lnTo>
                <a:lnTo>
                  <a:pt x="72" y="302"/>
                </a:lnTo>
                <a:lnTo>
                  <a:pt x="63" y="306"/>
                </a:lnTo>
                <a:lnTo>
                  <a:pt x="54" y="311"/>
                </a:lnTo>
                <a:lnTo>
                  <a:pt x="45" y="316"/>
                </a:lnTo>
                <a:lnTo>
                  <a:pt x="45" y="316"/>
                </a:lnTo>
                <a:lnTo>
                  <a:pt x="36" y="303"/>
                </a:lnTo>
                <a:lnTo>
                  <a:pt x="36" y="303"/>
                </a:lnTo>
                <a:close/>
                <a:moveTo>
                  <a:pt x="29" y="291"/>
                </a:moveTo>
                <a:lnTo>
                  <a:pt x="29" y="291"/>
                </a:lnTo>
                <a:lnTo>
                  <a:pt x="35" y="289"/>
                </a:lnTo>
                <a:lnTo>
                  <a:pt x="41" y="287"/>
                </a:lnTo>
                <a:lnTo>
                  <a:pt x="52" y="282"/>
                </a:lnTo>
                <a:lnTo>
                  <a:pt x="52" y="282"/>
                </a:lnTo>
                <a:lnTo>
                  <a:pt x="61" y="278"/>
                </a:lnTo>
                <a:lnTo>
                  <a:pt x="71" y="274"/>
                </a:lnTo>
                <a:lnTo>
                  <a:pt x="91" y="267"/>
                </a:lnTo>
                <a:lnTo>
                  <a:pt x="91" y="267"/>
                </a:lnTo>
                <a:lnTo>
                  <a:pt x="137" y="248"/>
                </a:lnTo>
                <a:lnTo>
                  <a:pt x="184" y="229"/>
                </a:lnTo>
                <a:lnTo>
                  <a:pt x="184" y="229"/>
                </a:lnTo>
                <a:lnTo>
                  <a:pt x="198" y="224"/>
                </a:lnTo>
                <a:lnTo>
                  <a:pt x="198" y="224"/>
                </a:lnTo>
                <a:lnTo>
                  <a:pt x="189" y="228"/>
                </a:lnTo>
                <a:lnTo>
                  <a:pt x="189" y="228"/>
                </a:lnTo>
                <a:lnTo>
                  <a:pt x="149" y="245"/>
                </a:lnTo>
                <a:lnTo>
                  <a:pt x="110" y="262"/>
                </a:lnTo>
                <a:lnTo>
                  <a:pt x="110" y="262"/>
                </a:lnTo>
                <a:lnTo>
                  <a:pt x="71" y="280"/>
                </a:lnTo>
                <a:lnTo>
                  <a:pt x="52" y="289"/>
                </a:lnTo>
                <a:lnTo>
                  <a:pt x="34" y="299"/>
                </a:lnTo>
                <a:lnTo>
                  <a:pt x="34" y="299"/>
                </a:lnTo>
                <a:lnTo>
                  <a:pt x="29" y="291"/>
                </a:lnTo>
                <a:lnTo>
                  <a:pt x="29" y="291"/>
                </a:lnTo>
                <a:close/>
                <a:moveTo>
                  <a:pt x="23" y="278"/>
                </a:moveTo>
                <a:lnTo>
                  <a:pt x="23" y="278"/>
                </a:lnTo>
                <a:lnTo>
                  <a:pt x="24" y="278"/>
                </a:lnTo>
                <a:lnTo>
                  <a:pt x="24" y="278"/>
                </a:lnTo>
                <a:lnTo>
                  <a:pt x="32" y="276"/>
                </a:lnTo>
                <a:lnTo>
                  <a:pt x="40" y="272"/>
                </a:lnTo>
                <a:lnTo>
                  <a:pt x="56" y="265"/>
                </a:lnTo>
                <a:lnTo>
                  <a:pt x="56" y="265"/>
                </a:lnTo>
                <a:lnTo>
                  <a:pt x="79" y="255"/>
                </a:lnTo>
                <a:lnTo>
                  <a:pt x="101" y="245"/>
                </a:lnTo>
                <a:lnTo>
                  <a:pt x="101" y="245"/>
                </a:lnTo>
                <a:lnTo>
                  <a:pt x="143" y="227"/>
                </a:lnTo>
                <a:lnTo>
                  <a:pt x="187" y="209"/>
                </a:lnTo>
                <a:lnTo>
                  <a:pt x="187" y="209"/>
                </a:lnTo>
                <a:lnTo>
                  <a:pt x="199" y="204"/>
                </a:lnTo>
                <a:lnTo>
                  <a:pt x="199" y="204"/>
                </a:lnTo>
                <a:lnTo>
                  <a:pt x="174" y="215"/>
                </a:lnTo>
                <a:lnTo>
                  <a:pt x="174" y="215"/>
                </a:lnTo>
                <a:lnTo>
                  <a:pt x="134" y="233"/>
                </a:lnTo>
                <a:lnTo>
                  <a:pt x="93" y="251"/>
                </a:lnTo>
                <a:lnTo>
                  <a:pt x="93" y="251"/>
                </a:lnTo>
                <a:lnTo>
                  <a:pt x="85" y="255"/>
                </a:lnTo>
                <a:lnTo>
                  <a:pt x="75" y="260"/>
                </a:lnTo>
                <a:lnTo>
                  <a:pt x="58" y="270"/>
                </a:lnTo>
                <a:lnTo>
                  <a:pt x="58" y="270"/>
                </a:lnTo>
                <a:lnTo>
                  <a:pt x="42" y="278"/>
                </a:lnTo>
                <a:lnTo>
                  <a:pt x="35" y="283"/>
                </a:lnTo>
                <a:lnTo>
                  <a:pt x="27" y="288"/>
                </a:lnTo>
                <a:lnTo>
                  <a:pt x="27" y="288"/>
                </a:lnTo>
                <a:lnTo>
                  <a:pt x="23" y="278"/>
                </a:lnTo>
                <a:lnTo>
                  <a:pt x="23" y="278"/>
                </a:lnTo>
                <a:close/>
                <a:moveTo>
                  <a:pt x="47" y="255"/>
                </a:moveTo>
                <a:lnTo>
                  <a:pt x="47" y="255"/>
                </a:lnTo>
                <a:lnTo>
                  <a:pt x="60" y="249"/>
                </a:lnTo>
                <a:lnTo>
                  <a:pt x="73" y="245"/>
                </a:lnTo>
                <a:lnTo>
                  <a:pt x="87" y="239"/>
                </a:lnTo>
                <a:lnTo>
                  <a:pt x="100" y="234"/>
                </a:lnTo>
                <a:lnTo>
                  <a:pt x="100" y="234"/>
                </a:lnTo>
                <a:lnTo>
                  <a:pt x="165" y="205"/>
                </a:lnTo>
                <a:lnTo>
                  <a:pt x="197" y="191"/>
                </a:lnTo>
                <a:lnTo>
                  <a:pt x="230" y="178"/>
                </a:lnTo>
                <a:lnTo>
                  <a:pt x="230" y="178"/>
                </a:lnTo>
                <a:lnTo>
                  <a:pt x="282" y="158"/>
                </a:lnTo>
                <a:lnTo>
                  <a:pt x="282" y="158"/>
                </a:lnTo>
                <a:lnTo>
                  <a:pt x="267" y="166"/>
                </a:lnTo>
                <a:lnTo>
                  <a:pt x="267" y="166"/>
                </a:lnTo>
                <a:lnTo>
                  <a:pt x="245" y="176"/>
                </a:lnTo>
                <a:lnTo>
                  <a:pt x="222" y="186"/>
                </a:lnTo>
                <a:lnTo>
                  <a:pt x="177" y="204"/>
                </a:lnTo>
                <a:lnTo>
                  <a:pt x="177" y="204"/>
                </a:lnTo>
                <a:lnTo>
                  <a:pt x="138" y="221"/>
                </a:lnTo>
                <a:lnTo>
                  <a:pt x="101" y="239"/>
                </a:lnTo>
                <a:lnTo>
                  <a:pt x="101" y="239"/>
                </a:lnTo>
                <a:lnTo>
                  <a:pt x="92" y="244"/>
                </a:lnTo>
                <a:lnTo>
                  <a:pt x="83" y="247"/>
                </a:lnTo>
                <a:lnTo>
                  <a:pt x="65" y="254"/>
                </a:lnTo>
                <a:lnTo>
                  <a:pt x="65" y="254"/>
                </a:lnTo>
                <a:lnTo>
                  <a:pt x="43" y="265"/>
                </a:lnTo>
                <a:lnTo>
                  <a:pt x="23" y="276"/>
                </a:lnTo>
                <a:lnTo>
                  <a:pt x="23" y="276"/>
                </a:lnTo>
                <a:lnTo>
                  <a:pt x="22" y="277"/>
                </a:lnTo>
                <a:lnTo>
                  <a:pt x="22" y="277"/>
                </a:lnTo>
                <a:lnTo>
                  <a:pt x="19" y="270"/>
                </a:lnTo>
                <a:lnTo>
                  <a:pt x="19" y="270"/>
                </a:lnTo>
                <a:lnTo>
                  <a:pt x="47" y="255"/>
                </a:lnTo>
                <a:lnTo>
                  <a:pt x="47" y="255"/>
                </a:lnTo>
                <a:close/>
                <a:moveTo>
                  <a:pt x="174" y="57"/>
                </a:moveTo>
                <a:lnTo>
                  <a:pt x="174" y="57"/>
                </a:lnTo>
                <a:lnTo>
                  <a:pt x="139" y="73"/>
                </a:lnTo>
                <a:lnTo>
                  <a:pt x="106" y="90"/>
                </a:lnTo>
                <a:lnTo>
                  <a:pt x="72" y="107"/>
                </a:lnTo>
                <a:lnTo>
                  <a:pt x="39" y="124"/>
                </a:lnTo>
                <a:lnTo>
                  <a:pt x="39" y="124"/>
                </a:lnTo>
                <a:lnTo>
                  <a:pt x="36" y="126"/>
                </a:lnTo>
                <a:lnTo>
                  <a:pt x="36" y="126"/>
                </a:lnTo>
                <a:lnTo>
                  <a:pt x="37" y="124"/>
                </a:lnTo>
                <a:lnTo>
                  <a:pt x="37" y="124"/>
                </a:lnTo>
                <a:lnTo>
                  <a:pt x="52" y="114"/>
                </a:lnTo>
                <a:lnTo>
                  <a:pt x="52" y="114"/>
                </a:lnTo>
                <a:lnTo>
                  <a:pt x="69" y="104"/>
                </a:lnTo>
                <a:lnTo>
                  <a:pt x="87" y="94"/>
                </a:lnTo>
                <a:lnTo>
                  <a:pt x="87" y="94"/>
                </a:lnTo>
                <a:lnTo>
                  <a:pt x="122" y="76"/>
                </a:lnTo>
                <a:lnTo>
                  <a:pt x="157" y="59"/>
                </a:lnTo>
                <a:lnTo>
                  <a:pt x="157" y="59"/>
                </a:lnTo>
                <a:lnTo>
                  <a:pt x="174" y="57"/>
                </a:lnTo>
                <a:lnTo>
                  <a:pt x="174" y="57"/>
                </a:lnTo>
                <a:close/>
                <a:moveTo>
                  <a:pt x="34" y="129"/>
                </a:moveTo>
                <a:lnTo>
                  <a:pt x="34" y="129"/>
                </a:lnTo>
                <a:lnTo>
                  <a:pt x="50" y="121"/>
                </a:lnTo>
                <a:lnTo>
                  <a:pt x="66" y="113"/>
                </a:lnTo>
                <a:lnTo>
                  <a:pt x="99" y="96"/>
                </a:lnTo>
                <a:lnTo>
                  <a:pt x="99" y="96"/>
                </a:lnTo>
                <a:lnTo>
                  <a:pt x="138" y="76"/>
                </a:lnTo>
                <a:lnTo>
                  <a:pt x="138" y="76"/>
                </a:lnTo>
                <a:lnTo>
                  <a:pt x="152" y="69"/>
                </a:lnTo>
                <a:lnTo>
                  <a:pt x="152" y="69"/>
                </a:lnTo>
                <a:lnTo>
                  <a:pt x="120" y="87"/>
                </a:lnTo>
                <a:lnTo>
                  <a:pt x="89" y="105"/>
                </a:lnTo>
                <a:lnTo>
                  <a:pt x="57" y="123"/>
                </a:lnTo>
                <a:lnTo>
                  <a:pt x="26" y="142"/>
                </a:lnTo>
                <a:lnTo>
                  <a:pt x="26" y="142"/>
                </a:lnTo>
                <a:lnTo>
                  <a:pt x="34" y="129"/>
                </a:lnTo>
                <a:lnTo>
                  <a:pt x="34" y="129"/>
                </a:lnTo>
                <a:close/>
                <a:moveTo>
                  <a:pt x="23" y="148"/>
                </a:moveTo>
                <a:lnTo>
                  <a:pt x="23" y="148"/>
                </a:lnTo>
                <a:lnTo>
                  <a:pt x="31" y="144"/>
                </a:lnTo>
                <a:lnTo>
                  <a:pt x="38" y="140"/>
                </a:lnTo>
                <a:lnTo>
                  <a:pt x="53" y="131"/>
                </a:lnTo>
                <a:lnTo>
                  <a:pt x="53" y="131"/>
                </a:lnTo>
                <a:lnTo>
                  <a:pt x="64" y="124"/>
                </a:lnTo>
                <a:lnTo>
                  <a:pt x="75" y="118"/>
                </a:lnTo>
                <a:lnTo>
                  <a:pt x="98" y="107"/>
                </a:lnTo>
                <a:lnTo>
                  <a:pt x="98" y="107"/>
                </a:lnTo>
                <a:lnTo>
                  <a:pt x="147" y="82"/>
                </a:lnTo>
                <a:lnTo>
                  <a:pt x="147" y="82"/>
                </a:lnTo>
                <a:lnTo>
                  <a:pt x="103" y="106"/>
                </a:lnTo>
                <a:lnTo>
                  <a:pt x="103" y="106"/>
                </a:lnTo>
                <a:lnTo>
                  <a:pt x="79" y="118"/>
                </a:lnTo>
                <a:lnTo>
                  <a:pt x="55" y="131"/>
                </a:lnTo>
                <a:lnTo>
                  <a:pt x="55" y="131"/>
                </a:lnTo>
                <a:lnTo>
                  <a:pt x="42" y="139"/>
                </a:lnTo>
                <a:lnTo>
                  <a:pt x="35" y="143"/>
                </a:lnTo>
                <a:lnTo>
                  <a:pt x="28" y="146"/>
                </a:lnTo>
                <a:lnTo>
                  <a:pt x="28" y="146"/>
                </a:lnTo>
                <a:lnTo>
                  <a:pt x="23" y="148"/>
                </a:lnTo>
                <a:lnTo>
                  <a:pt x="23" y="148"/>
                </a:lnTo>
                <a:lnTo>
                  <a:pt x="23" y="148"/>
                </a:lnTo>
                <a:lnTo>
                  <a:pt x="23" y="148"/>
                </a:lnTo>
                <a:close/>
                <a:moveTo>
                  <a:pt x="220" y="59"/>
                </a:moveTo>
                <a:lnTo>
                  <a:pt x="220" y="59"/>
                </a:lnTo>
                <a:lnTo>
                  <a:pt x="239" y="63"/>
                </a:lnTo>
                <a:lnTo>
                  <a:pt x="239" y="63"/>
                </a:lnTo>
                <a:lnTo>
                  <a:pt x="202" y="81"/>
                </a:lnTo>
                <a:lnTo>
                  <a:pt x="202" y="81"/>
                </a:lnTo>
                <a:lnTo>
                  <a:pt x="203" y="70"/>
                </a:lnTo>
                <a:lnTo>
                  <a:pt x="203" y="70"/>
                </a:lnTo>
                <a:lnTo>
                  <a:pt x="220" y="59"/>
                </a:lnTo>
                <a:lnTo>
                  <a:pt x="220" y="59"/>
                </a:lnTo>
                <a:lnTo>
                  <a:pt x="220" y="59"/>
                </a:lnTo>
                <a:lnTo>
                  <a:pt x="220" y="59"/>
                </a:lnTo>
                <a:close/>
                <a:moveTo>
                  <a:pt x="285" y="80"/>
                </a:moveTo>
                <a:lnTo>
                  <a:pt x="285" y="80"/>
                </a:lnTo>
                <a:lnTo>
                  <a:pt x="220" y="108"/>
                </a:lnTo>
                <a:lnTo>
                  <a:pt x="155" y="135"/>
                </a:lnTo>
                <a:lnTo>
                  <a:pt x="155" y="135"/>
                </a:lnTo>
                <a:lnTo>
                  <a:pt x="126" y="148"/>
                </a:lnTo>
                <a:lnTo>
                  <a:pt x="96" y="163"/>
                </a:lnTo>
                <a:lnTo>
                  <a:pt x="66" y="177"/>
                </a:lnTo>
                <a:lnTo>
                  <a:pt x="37" y="192"/>
                </a:lnTo>
                <a:lnTo>
                  <a:pt x="37" y="192"/>
                </a:lnTo>
                <a:lnTo>
                  <a:pt x="23" y="199"/>
                </a:lnTo>
                <a:lnTo>
                  <a:pt x="16" y="202"/>
                </a:lnTo>
                <a:lnTo>
                  <a:pt x="10" y="206"/>
                </a:lnTo>
                <a:lnTo>
                  <a:pt x="10" y="206"/>
                </a:lnTo>
                <a:lnTo>
                  <a:pt x="36" y="189"/>
                </a:lnTo>
                <a:lnTo>
                  <a:pt x="36" y="189"/>
                </a:lnTo>
                <a:lnTo>
                  <a:pt x="65" y="172"/>
                </a:lnTo>
                <a:lnTo>
                  <a:pt x="95" y="156"/>
                </a:lnTo>
                <a:lnTo>
                  <a:pt x="95" y="156"/>
                </a:lnTo>
                <a:lnTo>
                  <a:pt x="150" y="129"/>
                </a:lnTo>
                <a:lnTo>
                  <a:pt x="206" y="102"/>
                </a:lnTo>
                <a:lnTo>
                  <a:pt x="206" y="102"/>
                </a:lnTo>
                <a:lnTo>
                  <a:pt x="217" y="101"/>
                </a:lnTo>
                <a:lnTo>
                  <a:pt x="228" y="98"/>
                </a:lnTo>
                <a:lnTo>
                  <a:pt x="241" y="95"/>
                </a:lnTo>
                <a:lnTo>
                  <a:pt x="252" y="91"/>
                </a:lnTo>
                <a:lnTo>
                  <a:pt x="252" y="91"/>
                </a:lnTo>
                <a:lnTo>
                  <a:pt x="253" y="90"/>
                </a:lnTo>
                <a:lnTo>
                  <a:pt x="254" y="88"/>
                </a:lnTo>
                <a:lnTo>
                  <a:pt x="255" y="85"/>
                </a:lnTo>
                <a:lnTo>
                  <a:pt x="254" y="84"/>
                </a:lnTo>
                <a:lnTo>
                  <a:pt x="253" y="83"/>
                </a:lnTo>
                <a:lnTo>
                  <a:pt x="251" y="82"/>
                </a:lnTo>
                <a:lnTo>
                  <a:pt x="250" y="82"/>
                </a:lnTo>
                <a:lnTo>
                  <a:pt x="250" y="82"/>
                </a:lnTo>
                <a:lnTo>
                  <a:pt x="234" y="88"/>
                </a:lnTo>
                <a:lnTo>
                  <a:pt x="234" y="88"/>
                </a:lnTo>
                <a:lnTo>
                  <a:pt x="239" y="85"/>
                </a:lnTo>
                <a:lnTo>
                  <a:pt x="239" y="85"/>
                </a:lnTo>
                <a:lnTo>
                  <a:pt x="243" y="83"/>
                </a:lnTo>
                <a:lnTo>
                  <a:pt x="243" y="83"/>
                </a:lnTo>
                <a:lnTo>
                  <a:pt x="258" y="73"/>
                </a:lnTo>
                <a:lnTo>
                  <a:pt x="258" y="73"/>
                </a:lnTo>
                <a:lnTo>
                  <a:pt x="261" y="72"/>
                </a:lnTo>
                <a:lnTo>
                  <a:pt x="263" y="71"/>
                </a:lnTo>
                <a:lnTo>
                  <a:pt x="263" y="71"/>
                </a:lnTo>
                <a:lnTo>
                  <a:pt x="264" y="70"/>
                </a:lnTo>
                <a:lnTo>
                  <a:pt x="264" y="70"/>
                </a:lnTo>
                <a:lnTo>
                  <a:pt x="275" y="74"/>
                </a:lnTo>
                <a:lnTo>
                  <a:pt x="285" y="80"/>
                </a:lnTo>
                <a:lnTo>
                  <a:pt x="285" y="80"/>
                </a:lnTo>
                <a:close/>
                <a:moveTo>
                  <a:pt x="286" y="81"/>
                </a:moveTo>
                <a:lnTo>
                  <a:pt x="286" y="81"/>
                </a:lnTo>
                <a:lnTo>
                  <a:pt x="283" y="83"/>
                </a:lnTo>
                <a:lnTo>
                  <a:pt x="283" y="83"/>
                </a:lnTo>
                <a:lnTo>
                  <a:pt x="272" y="89"/>
                </a:lnTo>
                <a:lnTo>
                  <a:pt x="261" y="94"/>
                </a:lnTo>
                <a:lnTo>
                  <a:pt x="237" y="103"/>
                </a:lnTo>
                <a:lnTo>
                  <a:pt x="237" y="103"/>
                </a:lnTo>
                <a:lnTo>
                  <a:pt x="256" y="95"/>
                </a:lnTo>
                <a:lnTo>
                  <a:pt x="256" y="95"/>
                </a:lnTo>
                <a:lnTo>
                  <a:pt x="276" y="86"/>
                </a:lnTo>
                <a:lnTo>
                  <a:pt x="276" y="86"/>
                </a:lnTo>
                <a:lnTo>
                  <a:pt x="286" y="81"/>
                </a:lnTo>
                <a:lnTo>
                  <a:pt x="286" y="81"/>
                </a:lnTo>
                <a:lnTo>
                  <a:pt x="286" y="81"/>
                </a:lnTo>
                <a:lnTo>
                  <a:pt x="286" y="81"/>
                </a:lnTo>
                <a:close/>
                <a:moveTo>
                  <a:pt x="181" y="102"/>
                </a:moveTo>
                <a:lnTo>
                  <a:pt x="181" y="102"/>
                </a:lnTo>
                <a:lnTo>
                  <a:pt x="196" y="103"/>
                </a:lnTo>
                <a:lnTo>
                  <a:pt x="196" y="103"/>
                </a:lnTo>
                <a:lnTo>
                  <a:pt x="168" y="116"/>
                </a:lnTo>
                <a:lnTo>
                  <a:pt x="138" y="128"/>
                </a:lnTo>
                <a:lnTo>
                  <a:pt x="110" y="141"/>
                </a:lnTo>
                <a:lnTo>
                  <a:pt x="81" y="154"/>
                </a:lnTo>
                <a:lnTo>
                  <a:pt x="81" y="154"/>
                </a:lnTo>
                <a:lnTo>
                  <a:pt x="129" y="129"/>
                </a:lnTo>
                <a:lnTo>
                  <a:pt x="178" y="104"/>
                </a:lnTo>
                <a:lnTo>
                  <a:pt x="178" y="104"/>
                </a:lnTo>
                <a:lnTo>
                  <a:pt x="181" y="102"/>
                </a:lnTo>
                <a:lnTo>
                  <a:pt x="181" y="102"/>
                </a:lnTo>
                <a:close/>
                <a:moveTo>
                  <a:pt x="169" y="90"/>
                </a:moveTo>
                <a:lnTo>
                  <a:pt x="169" y="90"/>
                </a:lnTo>
                <a:lnTo>
                  <a:pt x="194" y="75"/>
                </a:lnTo>
                <a:lnTo>
                  <a:pt x="194" y="75"/>
                </a:lnTo>
                <a:lnTo>
                  <a:pt x="194" y="86"/>
                </a:lnTo>
                <a:lnTo>
                  <a:pt x="194" y="86"/>
                </a:lnTo>
                <a:lnTo>
                  <a:pt x="179" y="93"/>
                </a:lnTo>
                <a:lnTo>
                  <a:pt x="179" y="93"/>
                </a:lnTo>
                <a:lnTo>
                  <a:pt x="169" y="90"/>
                </a:lnTo>
                <a:lnTo>
                  <a:pt x="169" y="90"/>
                </a:lnTo>
                <a:close/>
                <a:moveTo>
                  <a:pt x="167" y="99"/>
                </a:moveTo>
                <a:lnTo>
                  <a:pt x="167" y="99"/>
                </a:lnTo>
                <a:lnTo>
                  <a:pt x="125" y="118"/>
                </a:lnTo>
                <a:lnTo>
                  <a:pt x="125" y="118"/>
                </a:lnTo>
                <a:lnTo>
                  <a:pt x="73" y="143"/>
                </a:lnTo>
                <a:lnTo>
                  <a:pt x="48" y="156"/>
                </a:lnTo>
                <a:lnTo>
                  <a:pt x="24" y="170"/>
                </a:lnTo>
                <a:lnTo>
                  <a:pt x="24" y="170"/>
                </a:lnTo>
                <a:lnTo>
                  <a:pt x="24" y="170"/>
                </a:lnTo>
                <a:lnTo>
                  <a:pt x="24" y="170"/>
                </a:lnTo>
                <a:lnTo>
                  <a:pt x="52" y="153"/>
                </a:lnTo>
                <a:lnTo>
                  <a:pt x="52" y="153"/>
                </a:lnTo>
                <a:lnTo>
                  <a:pt x="110" y="122"/>
                </a:lnTo>
                <a:lnTo>
                  <a:pt x="110" y="122"/>
                </a:lnTo>
                <a:lnTo>
                  <a:pt x="158" y="96"/>
                </a:lnTo>
                <a:lnTo>
                  <a:pt x="158" y="96"/>
                </a:lnTo>
                <a:lnTo>
                  <a:pt x="167" y="99"/>
                </a:lnTo>
                <a:lnTo>
                  <a:pt x="167" y="99"/>
                </a:lnTo>
                <a:close/>
                <a:moveTo>
                  <a:pt x="194" y="88"/>
                </a:moveTo>
                <a:lnTo>
                  <a:pt x="194" y="88"/>
                </a:lnTo>
                <a:lnTo>
                  <a:pt x="194" y="92"/>
                </a:lnTo>
                <a:lnTo>
                  <a:pt x="194" y="92"/>
                </a:lnTo>
                <a:lnTo>
                  <a:pt x="190" y="94"/>
                </a:lnTo>
                <a:lnTo>
                  <a:pt x="190" y="94"/>
                </a:lnTo>
                <a:lnTo>
                  <a:pt x="182" y="93"/>
                </a:lnTo>
                <a:lnTo>
                  <a:pt x="182" y="93"/>
                </a:lnTo>
                <a:lnTo>
                  <a:pt x="194" y="88"/>
                </a:lnTo>
                <a:lnTo>
                  <a:pt x="194" y="88"/>
                </a:lnTo>
                <a:close/>
                <a:moveTo>
                  <a:pt x="202" y="84"/>
                </a:moveTo>
                <a:lnTo>
                  <a:pt x="202" y="84"/>
                </a:lnTo>
                <a:lnTo>
                  <a:pt x="236" y="67"/>
                </a:lnTo>
                <a:lnTo>
                  <a:pt x="236" y="67"/>
                </a:lnTo>
                <a:lnTo>
                  <a:pt x="219" y="76"/>
                </a:lnTo>
                <a:lnTo>
                  <a:pt x="202" y="87"/>
                </a:lnTo>
                <a:lnTo>
                  <a:pt x="202" y="87"/>
                </a:lnTo>
                <a:lnTo>
                  <a:pt x="202" y="84"/>
                </a:lnTo>
                <a:lnTo>
                  <a:pt x="202" y="84"/>
                </a:lnTo>
                <a:close/>
                <a:moveTo>
                  <a:pt x="239" y="82"/>
                </a:moveTo>
                <a:lnTo>
                  <a:pt x="239" y="82"/>
                </a:lnTo>
                <a:lnTo>
                  <a:pt x="221" y="91"/>
                </a:lnTo>
                <a:lnTo>
                  <a:pt x="221" y="91"/>
                </a:lnTo>
                <a:lnTo>
                  <a:pt x="212" y="93"/>
                </a:lnTo>
                <a:lnTo>
                  <a:pt x="203" y="94"/>
                </a:lnTo>
                <a:lnTo>
                  <a:pt x="203" y="94"/>
                </a:lnTo>
                <a:lnTo>
                  <a:pt x="202" y="90"/>
                </a:lnTo>
                <a:lnTo>
                  <a:pt x="202" y="90"/>
                </a:lnTo>
                <a:lnTo>
                  <a:pt x="222" y="79"/>
                </a:lnTo>
                <a:lnTo>
                  <a:pt x="232" y="71"/>
                </a:lnTo>
                <a:lnTo>
                  <a:pt x="242" y="64"/>
                </a:lnTo>
                <a:lnTo>
                  <a:pt x="242" y="64"/>
                </a:lnTo>
                <a:lnTo>
                  <a:pt x="242" y="63"/>
                </a:lnTo>
                <a:lnTo>
                  <a:pt x="242" y="63"/>
                </a:lnTo>
                <a:lnTo>
                  <a:pt x="262" y="69"/>
                </a:lnTo>
                <a:lnTo>
                  <a:pt x="262" y="69"/>
                </a:lnTo>
                <a:lnTo>
                  <a:pt x="239" y="82"/>
                </a:lnTo>
                <a:lnTo>
                  <a:pt x="239" y="82"/>
                </a:lnTo>
                <a:close/>
                <a:moveTo>
                  <a:pt x="203" y="67"/>
                </a:moveTo>
                <a:lnTo>
                  <a:pt x="203" y="67"/>
                </a:lnTo>
                <a:lnTo>
                  <a:pt x="203" y="67"/>
                </a:lnTo>
                <a:lnTo>
                  <a:pt x="203" y="67"/>
                </a:lnTo>
                <a:lnTo>
                  <a:pt x="214" y="60"/>
                </a:lnTo>
                <a:lnTo>
                  <a:pt x="214" y="60"/>
                </a:lnTo>
                <a:lnTo>
                  <a:pt x="203" y="67"/>
                </a:lnTo>
                <a:lnTo>
                  <a:pt x="203" y="67"/>
                </a:lnTo>
                <a:close/>
                <a:moveTo>
                  <a:pt x="194" y="73"/>
                </a:moveTo>
                <a:lnTo>
                  <a:pt x="194" y="73"/>
                </a:lnTo>
                <a:lnTo>
                  <a:pt x="166" y="90"/>
                </a:lnTo>
                <a:lnTo>
                  <a:pt x="166" y="90"/>
                </a:lnTo>
                <a:lnTo>
                  <a:pt x="164" y="89"/>
                </a:lnTo>
                <a:lnTo>
                  <a:pt x="164" y="89"/>
                </a:lnTo>
                <a:lnTo>
                  <a:pt x="194" y="72"/>
                </a:lnTo>
                <a:lnTo>
                  <a:pt x="194" y="72"/>
                </a:lnTo>
                <a:lnTo>
                  <a:pt x="194" y="73"/>
                </a:lnTo>
                <a:lnTo>
                  <a:pt x="194" y="73"/>
                </a:lnTo>
                <a:close/>
                <a:moveTo>
                  <a:pt x="175" y="79"/>
                </a:moveTo>
                <a:lnTo>
                  <a:pt x="175" y="79"/>
                </a:lnTo>
                <a:lnTo>
                  <a:pt x="160" y="87"/>
                </a:lnTo>
                <a:lnTo>
                  <a:pt x="160" y="87"/>
                </a:lnTo>
                <a:lnTo>
                  <a:pt x="153" y="84"/>
                </a:lnTo>
                <a:lnTo>
                  <a:pt x="153" y="84"/>
                </a:lnTo>
                <a:lnTo>
                  <a:pt x="151" y="84"/>
                </a:lnTo>
                <a:lnTo>
                  <a:pt x="150" y="84"/>
                </a:lnTo>
                <a:lnTo>
                  <a:pt x="147" y="86"/>
                </a:lnTo>
                <a:lnTo>
                  <a:pt x="147" y="89"/>
                </a:lnTo>
                <a:lnTo>
                  <a:pt x="147" y="91"/>
                </a:lnTo>
                <a:lnTo>
                  <a:pt x="149" y="92"/>
                </a:lnTo>
                <a:lnTo>
                  <a:pt x="149" y="92"/>
                </a:lnTo>
                <a:lnTo>
                  <a:pt x="149" y="92"/>
                </a:lnTo>
                <a:lnTo>
                  <a:pt x="149" y="92"/>
                </a:lnTo>
                <a:lnTo>
                  <a:pt x="123" y="104"/>
                </a:lnTo>
                <a:lnTo>
                  <a:pt x="123" y="104"/>
                </a:lnTo>
                <a:lnTo>
                  <a:pt x="72" y="127"/>
                </a:lnTo>
                <a:lnTo>
                  <a:pt x="72" y="127"/>
                </a:lnTo>
                <a:lnTo>
                  <a:pt x="47" y="140"/>
                </a:lnTo>
                <a:lnTo>
                  <a:pt x="35" y="146"/>
                </a:lnTo>
                <a:lnTo>
                  <a:pt x="22" y="151"/>
                </a:lnTo>
                <a:lnTo>
                  <a:pt x="22" y="151"/>
                </a:lnTo>
                <a:lnTo>
                  <a:pt x="21" y="151"/>
                </a:lnTo>
                <a:lnTo>
                  <a:pt x="21" y="151"/>
                </a:lnTo>
                <a:lnTo>
                  <a:pt x="22" y="151"/>
                </a:lnTo>
                <a:lnTo>
                  <a:pt x="22" y="151"/>
                </a:lnTo>
                <a:lnTo>
                  <a:pt x="29" y="148"/>
                </a:lnTo>
                <a:lnTo>
                  <a:pt x="29" y="148"/>
                </a:lnTo>
                <a:lnTo>
                  <a:pt x="38" y="144"/>
                </a:lnTo>
                <a:lnTo>
                  <a:pt x="47" y="138"/>
                </a:lnTo>
                <a:lnTo>
                  <a:pt x="47" y="138"/>
                </a:lnTo>
                <a:lnTo>
                  <a:pt x="72" y="124"/>
                </a:lnTo>
                <a:lnTo>
                  <a:pt x="99" y="110"/>
                </a:lnTo>
                <a:lnTo>
                  <a:pt x="99" y="110"/>
                </a:lnTo>
                <a:lnTo>
                  <a:pt x="147" y="84"/>
                </a:lnTo>
                <a:lnTo>
                  <a:pt x="172" y="70"/>
                </a:lnTo>
                <a:lnTo>
                  <a:pt x="196" y="58"/>
                </a:lnTo>
                <a:lnTo>
                  <a:pt x="196" y="58"/>
                </a:lnTo>
                <a:lnTo>
                  <a:pt x="194" y="68"/>
                </a:lnTo>
                <a:lnTo>
                  <a:pt x="194" y="68"/>
                </a:lnTo>
                <a:lnTo>
                  <a:pt x="175" y="79"/>
                </a:lnTo>
                <a:lnTo>
                  <a:pt x="175" y="79"/>
                </a:lnTo>
                <a:close/>
                <a:moveTo>
                  <a:pt x="20" y="154"/>
                </a:moveTo>
                <a:lnTo>
                  <a:pt x="20" y="154"/>
                </a:lnTo>
                <a:lnTo>
                  <a:pt x="35" y="148"/>
                </a:lnTo>
                <a:lnTo>
                  <a:pt x="49" y="141"/>
                </a:lnTo>
                <a:lnTo>
                  <a:pt x="49" y="141"/>
                </a:lnTo>
                <a:lnTo>
                  <a:pt x="76" y="128"/>
                </a:lnTo>
                <a:lnTo>
                  <a:pt x="104" y="116"/>
                </a:lnTo>
                <a:lnTo>
                  <a:pt x="104" y="116"/>
                </a:lnTo>
                <a:lnTo>
                  <a:pt x="152" y="94"/>
                </a:lnTo>
                <a:lnTo>
                  <a:pt x="152" y="94"/>
                </a:lnTo>
                <a:lnTo>
                  <a:pt x="156" y="95"/>
                </a:lnTo>
                <a:lnTo>
                  <a:pt x="156" y="95"/>
                </a:lnTo>
                <a:lnTo>
                  <a:pt x="85" y="133"/>
                </a:lnTo>
                <a:lnTo>
                  <a:pt x="48" y="153"/>
                </a:lnTo>
                <a:lnTo>
                  <a:pt x="14" y="174"/>
                </a:lnTo>
                <a:lnTo>
                  <a:pt x="14" y="174"/>
                </a:lnTo>
                <a:lnTo>
                  <a:pt x="17" y="164"/>
                </a:lnTo>
                <a:lnTo>
                  <a:pt x="20" y="154"/>
                </a:lnTo>
                <a:lnTo>
                  <a:pt x="20" y="154"/>
                </a:lnTo>
                <a:close/>
                <a:moveTo>
                  <a:pt x="12" y="179"/>
                </a:moveTo>
                <a:lnTo>
                  <a:pt x="12" y="179"/>
                </a:lnTo>
                <a:lnTo>
                  <a:pt x="23" y="174"/>
                </a:lnTo>
                <a:lnTo>
                  <a:pt x="33" y="169"/>
                </a:lnTo>
                <a:lnTo>
                  <a:pt x="52" y="156"/>
                </a:lnTo>
                <a:lnTo>
                  <a:pt x="52" y="156"/>
                </a:lnTo>
                <a:lnTo>
                  <a:pt x="82" y="141"/>
                </a:lnTo>
                <a:lnTo>
                  <a:pt x="111" y="127"/>
                </a:lnTo>
                <a:lnTo>
                  <a:pt x="111" y="127"/>
                </a:lnTo>
                <a:lnTo>
                  <a:pt x="170" y="99"/>
                </a:lnTo>
                <a:lnTo>
                  <a:pt x="170" y="99"/>
                </a:lnTo>
                <a:lnTo>
                  <a:pt x="177" y="101"/>
                </a:lnTo>
                <a:lnTo>
                  <a:pt x="177" y="101"/>
                </a:lnTo>
                <a:lnTo>
                  <a:pt x="123" y="129"/>
                </a:lnTo>
                <a:lnTo>
                  <a:pt x="123" y="129"/>
                </a:lnTo>
                <a:lnTo>
                  <a:pt x="82" y="151"/>
                </a:lnTo>
                <a:lnTo>
                  <a:pt x="42" y="174"/>
                </a:lnTo>
                <a:lnTo>
                  <a:pt x="42" y="174"/>
                </a:lnTo>
                <a:lnTo>
                  <a:pt x="25" y="184"/>
                </a:lnTo>
                <a:lnTo>
                  <a:pt x="25" y="184"/>
                </a:lnTo>
                <a:lnTo>
                  <a:pt x="10" y="192"/>
                </a:lnTo>
                <a:lnTo>
                  <a:pt x="10" y="192"/>
                </a:lnTo>
                <a:lnTo>
                  <a:pt x="12" y="179"/>
                </a:lnTo>
                <a:lnTo>
                  <a:pt x="12" y="179"/>
                </a:lnTo>
                <a:close/>
                <a:moveTo>
                  <a:pt x="28" y="185"/>
                </a:moveTo>
                <a:lnTo>
                  <a:pt x="28" y="185"/>
                </a:lnTo>
                <a:lnTo>
                  <a:pt x="44" y="176"/>
                </a:lnTo>
                <a:lnTo>
                  <a:pt x="60" y="168"/>
                </a:lnTo>
                <a:lnTo>
                  <a:pt x="60" y="168"/>
                </a:lnTo>
                <a:lnTo>
                  <a:pt x="96" y="150"/>
                </a:lnTo>
                <a:lnTo>
                  <a:pt x="132" y="133"/>
                </a:lnTo>
                <a:lnTo>
                  <a:pt x="132" y="133"/>
                </a:lnTo>
                <a:lnTo>
                  <a:pt x="183" y="111"/>
                </a:lnTo>
                <a:lnTo>
                  <a:pt x="183" y="111"/>
                </a:lnTo>
                <a:lnTo>
                  <a:pt x="138" y="133"/>
                </a:lnTo>
                <a:lnTo>
                  <a:pt x="94" y="154"/>
                </a:lnTo>
                <a:lnTo>
                  <a:pt x="72" y="166"/>
                </a:lnTo>
                <a:lnTo>
                  <a:pt x="50" y="178"/>
                </a:lnTo>
                <a:lnTo>
                  <a:pt x="29" y="190"/>
                </a:lnTo>
                <a:lnTo>
                  <a:pt x="9" y="204"/>
                </a:lnTo>
                <a:lnTo>
                  <a:pt x="9" y="204"/>
                </a:lnTo>
                <a:lnTo>
                  <a:pt x="10" y="196"/>
                </a:lnTo>
                <a:lnTo>
                  <a:pt x="10" y="196"/>
                </a:lnTo>
                <a:lnTo>
                  <a:pt x="19" y="190"/>
                </a:lnTo>
                <a:lnTo>
                  <a:pt x="28" y="185"/>
                </a:lnTo>
                <a:lnTo>
                  <a:pt x="28" y="185"/>
                </a:lnTo>
                <a:close/>
                <a:moveTo>
                  <a:pt x="9" y="207"/>
                </a:moveTo>
                <a:lnTo>
                  <a:pt x="9" y="207"/>
                </a:lnTo>
                <a:lnTo>
                  <a:pt x="23" y="201"/>
                </a:lnTo>
                <a:lnTo>
                  <a:pt x="38" y="194"/>
                </a:lnTo>
                <a:lnTo>
                  <a:pt x="66" y="179"/>
                </a:lnTo>
                <a:lnTo>
                  <a:pt x="66" y="179"/>
                </a:lnTo>
                <a:lnTo>
                  <a:pt x="85" y="170"/>
                </a:lnTo>
                <a:lnTo>
                  <a:pt x="103" y="161"/>
                </a:lnTo>
                <a:lnTo>
                  <a:pt x="141" y="144"/>
                </a:lnTo>
                <a:lnTo>
                  <a:pt x="141" y="144"/>
                </a:lnTo>
                <a:lnTo>
                  <a:pt x="173" y="130"/>
                </a:lnTo>
                <a:lnTo>
                  <a:pt x="173" y="130"/>
                </a:lnTo>
                <a:lnTo>
                  <a:pt x="143" y="144"/>
                </a:lnTo>
                <a:lnTo>
                  <a:pt x="143" y="144"/>
                </a:lnTo>
                <a:lnTo>
                  <a:pt x="107" y="162"/>
                </a:lnTo>
                <a:lnTo>
                  <a:pt x="71" y="181"/>
                </a:lnTo>
                <a:lnTo>
                  <a:pt x="71" y="181"/>
                </a:lnTo>
                <a:lnTo>
                  <a:pt x="40" y="200"/>
                </a:lnTo>
                <a:lnTo>
                  <a:pt x="24" y="209"/>
                </a:lnTo>
                <a:lnTo>
                  <a:pt x="9" y="218"/>
                </a:lnTo>
                <a:lnTo>
                  <a:pt x="9" y="218"/>
                </a:lnTo>
                <a:lnTo>
                  <a:pt x="9" y="207"/>
                </a:lnTo>
                <a:lnTo>
                  <a:pt x="9" y="207"/>
                </a:lnTo>
                <a:close/>
                <a:moveTo>
                  <a:pt x="306" y="94"/>
                </a:moveTo>
                <a:lnTo>
                  <a:pt x="306" y="94"/>
                </a:lnTo>
                <a:lnTo>
                  <a:pt x="313" y="101"/>
                </a:lnTo>
                <a:lnTo>
                  <a:pt x="313" y="101"/>
                </a:lnTo>
                <a:lnTo>
                  <a:pt x="305" y="104"/>
                </a:lnTo>
                <a:lnTo>
                  <a:pt x="298" y="108"/>
                </a:lnTo>
                <a:lnTo>
                  <a:pt x="298" y="108"/>
                </a:lnTo>
                <a:lnTo>
                  <a:pt x="271" y="119"/>
                </a:lnTo>
                <a:lnTo>
                  <a:pt x="271" y="119"/>
                </a:lnTo>
                <a:lnTo>
                  <a:pt x="255" y="125"/>
                </a:lnTo>
                <a:lnTo>
                  <a:pt x="239" y="130"/>
                </a:lnTo>
                <a:lnTo>
                  <a:pt x="239" y="130"/>
                </a:lnTo>
                <a:lnTo>
                  <a:pt x="205" y="146"/>
                </a:lnTo>
                <a:lnTo>
                  <a:pt x="205" y="146"/>
                </a:lnTo>
                <a:lnTo>
                  <a:pt x="173" y="158"/>
                </a:lnTo>
                <a:lnTo>
                  <a:pt x="173" y="158"/>
                </a:lnTo>
                <a:lnTo>
                  <a:pt x="111" y="184"/>
                </a:lnTo>
                <a:lnTo>
                  <a:pt x="80" y="197"/>
                </a:lnTo>
                <a:lnTo>
                  <a:pt x="48" y="211"/>
                </a:lnTo>
                <a:lnTo>
                  <a:pt x="48" y="211"/>
                </a:lnTo>
                <a:lnTo>
                  <a:pt x="44" y="213"/>
                </a:lnTo>
                <a:lnTo>
                  <a:pt x="44" y="213"/>
                </a:lnTo>
                <a:lnTo>
                  <a:pt x="86" y="192"/>
                </a:lnTo>
                <a:lnTo>
                  <a:pt x="86" y="192"/>
                </a:lnTo>
                <a:lnTo>
                  <a:pt x="135" y="168"/>
                </a:lnTo>
                <a:lnTo>
                  <a:pt x="160" y="156"/>
                </a:lnTo>
                <a:lnTo>
                  <a:pt x="184" y="145"/>
                </a:lnTo>
                <a:lnTo>
                  <a:pt x="184" y="145"/>
                </a:lnTo>
                <a:lnTo>
                  <a:pt x="230" y="126"/>
                </a:lnTo>
                <a:lnTo>
                  <a:pt x="277" y="107"/>
                </a:lnTo>
                <a:lnTo>
                  <a:pt x="277" y="107"/>
                </a:lnTo>
                <a:lnTo>
                  <a:pt x="306" y="94"/>
                </a:lnTo>
                <a:lnTo>
                  <a:pt x="306" y="94"/>
                </a:lnTo>
                <a:close/>
                <a:moveTo>
                  <a:pt x="81" y="193"/>
                </a:moveTo>
                <a:lnTo>
                  <a:pt x="81" y="193"/>
                </a:lnTo>
                <a:lnTo>
                  <a:pt x="44" y="210"/>
                </a:lnTo>
                <a:lnTo>
                  <a:pt x="27" y="220"/>
                </a:lnTo>
                <a:lnTo>
                  <a:pt x="10" y="231"/>
                </a:lnTo>
                <a:lnTo>
                  <a:pt x="10" y="231"/>
                </a:lnTo>
                <a:lnTo>
                  <a:pt x="9" y="221"/>
                </a:lnTo>
                <a:lnTo>
                  <a:pt x="9" y="221"/>
                </a:lnTo>
                <a:lnTo>
                  <a:pt x="16" y="219"/>
                </a:lnTo>
                <a:lnTo>
                  <a:pt x="24" y="216"/>
                </a:lnTo>
                <a:lnTo>
                  <a:pt x="38" y="209"/>
                </a:lnTo>
                <a:lnTo>
                  <a:pt x="65" y="193"/>
                </a:lnTo>
                <a:lnTo>
                  <a:pt x="65" y="193"/>
                </a:lnTo>
                <a:lnTo>
                  <a:pt x="87" y="183"/>
                </a:lnTo>
                <a:lnTo>
                  <a:pt x="108" y="174"/>
                </a:lnTo>
                <a:lnTo>
                  <a:pt x="151" y="156"/>
                </a:lnTo>
                <a:lnTo>
                  <a:pt x="151" y="156"/>
                </a:lnTo>
                <a:lnTo>
                  <a:pt x="152" y="156"/>
                </a:lnTo>
                <a:lnTo>
                  <a:pt x="152" y="156"/>
                </a:lnTo>
                <a:lnTo>
                  <a:pt x="116" y="175"/>
                </a:lnTo>
                <a:lnTo>
                  <a:pt x="81" y="193"/>
                </a:lnTo>
                <a:lnTo>
                  <a:pt x="81" y="193"/>
                </a:lnTo>
                <a:close/>
                <a:moveTo>
                  <a:pt x="10" y="233"/>
                </a:moveTo>
                <a:lnTo>
                  <a:pt x="10" y="233"/>
                </a:lnTo>
                <a:lnTo>
                  <a:pt x="21" y="228"/>
                </a:lnTo>
                <a:lnTo>
                  <a:pt x="32" y="221"/>
                </a:lnTo>
                <a:lnTo>
                  <a:pt x="32" y="221"/>
                </a:lnTo>
                <a:lnTo>
                  <a:pt x="41" y="216"/>
                </a:lnTo>
                <a:lnTo>
                  <a:pt x="50" y="212"/>
                </a:lnTo>
                <a:lnTo>
                  <a:pt x="69" y="203"/>
                </a:lnTo>
                <a:lnTo>
                  <a:pt x="69" y="203"/>
                </a:lnTo>
                <a:lnTo>
                  <a:pt x="92" y="194"/>
                </a:lnTo>
                <a:lnTo>
                  <a:pt x="113" y="185"/>
                </a:lnTo>
                <a:lnTo>
                  <a:pt x="157" y="168"/>
                </a:lnTo>
                <a:lnTo>
                  <a:pt x="157" y="168"/>
                </a:lnTo>
                <a:lnTo>
                  <a:pt x="168" y="164"/>
                </a:lnTo>
                <a:lnTo>
                  <a:pt x="168" y="164"/>
                </a:lnTo>
                <a:lnTo>
                  <a:pt x="156" y="169"/>
                </a:lnTo>
                <a:lnTo>
                  <a:pt x="156" y="169"/>
                </a:lnTo>
                <a:lnTo>
                  <a:pt x="75" y="208"/>
                </a:lnTo>
                <a:lnTo>
                  <a:pt x="75" y="208"/>
                </a:lnTo>
                <a:lnTo>
                  <a:pt x="42" y="224"/>
                </a:lnTo>
                <a:lnTo>
                  <a:pt x="27" y="233"/>
                </a:lnTo>
                <a:lnTo>
                  <a:pt x="12" y="244"/>
                </a:lnTo>
                <a:lnTo>
                  <a:pt x="12" y="244"/>
                </a:lnTo>
                <a:lnTo>
                  <a:pt x="10" y="233"/>
                </a:lnTo>
                <a:lnTo>
                  <a:pt x="10" y="233"/>
                </a:lnTo>
                <a:close/>
                <a:moveTo>
                  <a:pt x="13" y="249"/>
                </a:moveTo>
                <a:lnTo>
                  <a:pt x="13" y="249"/>
                </a:lnTo>
                <a:lnTo>
                  <a:pt x="28" y="244"/>
                </a:lnTo>
                <a:lnTo>
                  <a:pt x="42" y="237"/>
                </a:lnTo>
                <a:lnTo>
                  <a:pt x="70" y="223"/>
                </a:lnTo>
                <a:lnTo>
                  <a:pt x="70" y="223"/>
                </a:lnTo>
                <a:lnTo>
                  <a:pt x="153" y="185"/>
                </a:lnTo>
                <a:lnTo>
                  <a:pt x="153" y="185"/>
                </a:lnTo>
                <a:lnTo>
                  <a:pt x="237" y="147"/>
                </a:lnTo>
                <a:lnTo>
                  <a:pt x="324" y="111"/>
                </a:lnTo>
                <a:lnTo>
                  <a:pt x="324" y="111"/>
                </a:lnTo>
                <a:lnTo>
                  <a:pt x="328" y="117"/>
                </a:lnTo>
                <a:lnTo>
                  <a:pt x="328" y="117"/>
                </a:lnTo>
                <a:lnTo>
                  <a:pt x="328" y="118"/>
                </a:lnTo>
                <a:lnTo>
                  <a:pt x="328" y="118"/>
                </a:lnTo>
                <a:lnTo>
                  <a:pt x="286" y="136"/>
                </a:lnTo>
                <a:lnTo>
                  <a:pt x="245" y="154"/>
                </a:lnTo>
                <a:lnTo>
                  <a:pt x="160" y="190"/>
                </a:lnTo>
                <a:lnTo>
                  <a:pt x="160" y="190"/>
                </a:lnTo>
                <a:lnTo>
                  <a:pt x="143" y="198"/>
                </a:lnTo>
                <a:lnTo>
                  <a:pt x="126" y="206"/>
                </a:lnTo>
                <a:lnTo>
                  <a:pt x="126" y="206"/>
                </a:lnTo>
                <a:lnTo>
                  <a:pt x="116" y="211"/>
                </a:lnTo>
                <a:lnTo>
                  <a:pt x="106" y="215"/>
                </a:lnTo>
                <a:lnTo>
                  <a:pt x="85" y="222"/>
                </a:lnTo>
                <a:lnTo>
                  <a:pt x="85" y="222"/>
                </a:lnTo>
                <a:lnTo>
                  <a:pt x="48" y="236"/>
                </a:lnTo>
                <a:lnTo>
                  <a:pt x="31" y="244"/>
                </a:lnTo>
                <a:lnTo>
                  <a:pt x="14" y="253"/>
                </a:lnTo>
                <a:lnTo>
                  <a:pt x="14" y="253"/>
                </a:lnTo>
                <a:lnTo>
                  <a:pt x="13" y="249"/>
                </a:lnTo>
                <a:lnTo>
                  <a:pt x="13" y="249"/>
                </a:lnTo>
                <a:close/>
                <a:moveTo>
                  <a:pt x="305" y="130"/>
                </a:moveTo>
                <a:lnTo>
                  <a:pt x="305" y="130"/>
                </a:lnTo>
                <a:lnTo>
                  <a:pt x="295" y="135"/>
                </a:lnTo>
                <a:lnTo>
                  <a:pt x="295" y="135"/>
                </a:lnTo>
                <a:lnTo>
                  <a:pt x="276" y="143"/>
                </a:lnTo>
                <a:lnTo>
                  <a:pt x="257" y="151"/>
                </a:lnTo>
                <a:lnTo>
                  <a:pt x="257" y="151"/>
                </a:lnTo>
                <a:lnTo>
                  <a:pt x="298" y="133"/>
                </a:lnTo>
                <a:lnTo>
                  <a:pt x="298" y="133"/>
                </a:lnTo>
                <a:lnTo>
                  <a:pt x="305" y="130"/>
                </a:lnTo>
                <a:lnTo>
                  <a:pt x="305" y="130"/>
                </a:lnTo>
                <a:close/>
                <a:moveTo>
                  <a:pt x="320" y="124"/>
                </a:moveTo>
                <a:lnTo>
                  <a:pt x="320" y="124"/>
                </a:lnTo>
                <a:lnTo>
                  <a:pt x="323" y="123"/>
                </a:lnTo>
                <a:lnTo>
                  <a:pt x="324" y="122"/>
                </a:lnTo>
                <a:lnTo>
                  <a:pt x="324" y="122"/>
                </a:lnTo>
                <a:lnTo>
                  <a:pt x="329" y="119"/>
                </a:lnTo>
                <a:lnTo>
                  <a:pt x="329" y="119"/>
                </a:lnTo>
                <a:lnTo>
                  <a:pt x="329" y="119"/>
                </a:lnTo>
                <a:lnTo>
                  <a:pt x="329" y="119"/>
                </a:lnTo>
                <a:lnTo>
                  <a:pt x="336" y="130"/>
                </a:lnTo>
                <a:lnTo>
                  <a:pt x="336" y="130"/>
                </a:lnTo>
                <a:lnTo>
                  <a:pt x="329" y="132"/>
                </a:lnTo>
                <a:lnTo>
                  <a:pt x="323" y="136"/>
                </a:lnTo>
                <a:lnTo>
                  <a:pt x="309" y="144"/>
                </a:lnTo>
                <a:lnTo>
                  <a:pt x="309" y="144"/>
                </a:lnTo>
                <a:lnTo>
                  <a:pt x="306" y="146"/>
                </a:lnTo>
                <a:lnTo>
                  <a:pt x="306" y="146"/>
                </a:lnTo>
                <a:lnTo>
                  <a:pt x="302" y="147"/>
                </a:lnTo>
                <a:lnTo>
                  <a:pt x="302" y="147"/>
                </a:lnTo>
                <a:lnTo>
                  <a:pt x="228" y="177"/>
                </a:lnTo>
                <a:lnTo>
                  <a:pt x="192" y="192"/>
                </a:lnTo>
                <a:lnTo>
                  <a:pt x="155" y="207"/>
                </a:lnTo>
                <a:lnTo>
                  <a:pt x="155" y="207"/>
                </a:lnTo>
                <a:lnTo>
                  <a:pt x="118" y="223"/>
                </a:lnTo>
                <a:lnTo>
                  <a:pt x="99" y="231"/>
                </a:lnTo>
                <a:lnTo>
                  <a:pt x="80" y="239"/>
                </a:lnTo>
                <a:lnTo>
                  <a:pt x="80" y="239"/>
                </a:lnTo>
                <a:lnTo>
                  <a:pt x="65" y="245"/>
                </a:lnTo>
                <a:lnTo>
                  <a:pt x="65" y="245"/>
                </a:lnTo>
                <a:lnTo>
                  <a:pt x="120" y="216"/>
                </a:lnTo>
                <a:lnTo>
                  <a:pt x="175" y="189"/>
                </a:lnTo>
                <a:lnTo>
                  <a:pt x="175" y="189"/>
                </a:lnTo>
                <a:lnTo>
                  <a:pt x="193" y="180"/>
                </a:lnTo>
                <a:lnTo>
                  <a:pt x="211" y="172"/>
                </a:lnTo>
                <a:lnTo>
                  <a:pt x="249" y="157"/>
                </a:lnTo>
                <a:lnTo>
                  <a:pt x="285" y="141"/>
                </a:lnTo>
                <a:lnTo>
                  <a:pt x="303" y="133"/>
                </a:lnTo>
                <a:lnTo>
                  <a:pt x="320" y="124"/>
                </a:lnTo>
                <a:lnTo>
                  <a:pt x="320" y="124"/>
                </a:lnTo>
                <a:close/>
                <a:moveTo>
                  <a:pt x="322" y="139"/>
                </a:moveTo>
                <a:lnTo>
                  <a:pt x="322" y="139"/>
                </a:lnTo>
                <a:lnTo>
                  <a:pt x="320" y="139"/>
                </a:lnTo>
                <a:lnTo>
                  <a:pt x="320" y="139"/>
                </a:lnTo>
                <a:lnTo>
                  <a:pt x="326" y="137"/>
                </a:lnTo>
                <a:lnTo>
                  <a:pt x="326" y="137"/>
                </a:lnTo>
                <a:lnTo>
                  <a:pt x="322" y="139"/>
                </a:lnTo>
                <a:lnTo>
                  <a:pt x="322" y="139"/>
                </a:lnTo>
                <a:close/>
                <a:moveTo>
                  <a:pt x="336" y="151"/>
                </a:moveTo>
                <a:lnTo>
                  <a:pt x="336" y="151"/>
                </a:lnTo>
                <a:lnTo>
                  <a:pt x="339" y="150"/>
                </a:lnTo>
                <a:lnTo>
                  <a:pt x="340" y="149"/>
                </a:lnTo>
                <a:lnTo>
                  <a:pt x="340" y="149"/>
                </a:lnTo>
                <a:lnTo>
                  <a:pt x="343" y="147"/>
                </a:lnTo>
                <a:lnTo>
                  <a:pt x="343" y="147"/>
                </a:lnTo>
                <a:lnTo>
                  <a:pt x="348" y="164"/>
                </a:lnTo>
                <a:lnTo>
                  <a:pt x="348" y="164"/>
                </a:lnTo>
                <a:lnTo>
                  <a:pt x="346" y="165"/>
                </a:lnTo>
                <a:lnTo>
                  <a:pt x="346" y="165"/>
                </a:lnTo>
                <a:lnTo>
                  <a:pt x="341" y="167"/>
                </a:lnTo>
                <a:lnTo>
                  <a:pt x="341" y="167"/>
                </a:lnTo>
                <a:lnTo>
                  <a:pt x="340" y="168"/>
                </a:lnTo>
                <a:lnTo>
                  <a:pt x="340" y="168"/>
                </a:lnTo>
                <a:lnTo>
                  <a:pt x="326" y="174"/>
                </a:lnTo>
                <a:lnTo>
                  <a:pt x="326" y="174"/>
                </a:lnTo>
                <a:lnTo>
                  <a:pt x="291" y="188"/>
                </a:lnTo>
                <a:lnTo>
                  <a:pt x="291" y="188"/>
                </a:lnTo>
                <a:lnTo>
                  <a:pt x="280" y="192"/>
                </a:lnTo>
                <a:lnTo>
                  <a:pt x="280" y="192"/>
                </a:lnTo>
                <a:lnTo>
                  <a:pt x="274" y="194"/>
                </a:lnTo>
                <a:lnTo>
                  <a:pt x="274" y="194"/>
                </a:lnTo>
                <a:lnTo>
                  <a:pt x="194" y="223"/>
                </a:lnTo>
                <a:lnTo>
                  <a:pt x="194" y="223"/>
                </a:lnTo>
                <a:lnTo>
                  <a:pt x="162" y="235"/>
                </a:lnTo>
                <a:lnTo>
                  <a:pt x="130" y="249"/>
                </a:lnTo>
                <a:lnTo>
                  <a:pt x="65" y="275"/>
                </a:lnTo>
                <a:lnTo>
                  <a:pt x="65" y="275"/>
                </a:lnTo>
                <a:lnTo>
                  <a:pt x="54" y="279"/>
                </a:lnTo>
                <a:lnTo>
                  <a:pt x="43" y="284"/>
                </a:lnTo>
                <a:lnTo>
                  <a:pt x="43" y="284"/>
                </a:lnTo>
                <a:lnTo>
                  <a:pt x="37" y="286"/>
                </a:lnTo>
                <a:lnTo>
                  <a:pt x="34" y="287"/>
                </a:lnTo>
                <a:lnTo>
                  <a:pt x="34" y="286"/>
                </a:lnTo>
                <a:lnTo>
                  <a:pt x="35" y="285"/>
                </a:lnTo>
                <a:lnTo>
                  <a:pt x="38" y="283"/>
                </a:lnTo>
                <a:lnTo>
                  <a:pt x="38" y="283"/>
                </a:lnTo>
                <a:lnTo>
                  <a:pt x="51" y="276"/>
                </a:lnTo>
                <a:lnTo>
                  <a:pt x="51" y="276"/>
                </a:lnTo>
                <a:lnTo>
                  <a:pt x="66" y="269"/>
                </a:lnTo>
                <a:lnTo>
                  <a:pt x="81" y="260"/>
                </a:lnTo>
                <a:lnTo>
                  <a:pt x="96" y="252"/>
                </a:lnTo>
                <a:lnTo>
                  <a:pt x="112" y="246"/>
                </a:lnTo>
                <a:lnTo>
                  <a:pt x="112" y="246"/>
                </a:lnTo>
                <a:lnTo>
                  <a:pt x="142" y="232"/>
                </a:lnTo>
                <a:lnTo>
                  <a:pt x="172" y="219"/>
                </a:lnTo>
                <a:lnTo>
                  <a:pt x="201" y="206"/>
                </a:lnTo>
                <a:lnTo>
                  <a:pt x="231" y="193"/>
                </a:lnTo>
                <a:lnTo>
                  <a:pt x="231" y="193"/>
                </a:lnTo>
                <a:lnTo>
                  <a:pt x="258" y="184"/>
                </a:lnTo>
                <a:lnTo>
                  <a:pt x="284" y="175"/>
                </a:lnTo>
                <a:lnTo>
                  <a:pt x="310" y="164"/>
                </a:lnTo>
                <a:lnTo>
                  <a:pt x="324" y="157"/>
                </a:lnTo>
                <a:lnTo>
                  <a:pt x="336" y="151"/>
                </a:lnTo>
                <a:lnTo>
                  <a:pt x="336" y="151"/>
                </a:lnTo>
                <a:close/>
                <a:moveTo>
                  <a:pt x="348" y="272"/>
                </a:moveTo>
                <a:lnTo>
                  <a:pt x="348" y="272"/>
                </a:lnTo>
                <a:lnTo>
                  <a:pt x="325" y="283"/>
                </a:lnTo>
                <a:lnTo>
                  <a:pt x="301" y="294"/>
                </a:lnTo>
                <a:lnTo>
                  <a:pt x="257" y="319"/>
                </a:lnTo>
                <a:lnTo>
                  <a:pt x="257" y="319"/>
                </a:lnTo>
                <a:lnTo>
                  <a:pt x="241" y="328"/>
                </a:lnTo>
                <a:lnTo>
                  <a:pt x="224" y="336"/>
                </a:lnTo>
                <a:lnTo>
                  <a:pt x="193" y="351"/>
                </a:lnTo>
                <a:lnTo>
                  <a:pt x="193" y="351"/>
                </a:lnTo>
                <a:lnTo>
                  <a:pt x="201" y="345"/>
                </a:lnTo>
                <a:lnTo>
                  <a:pt x="201" y="345"/>
                </a:lnTo>
                <a:lnTo>
                  <a:pt x="213" y="337"/>
                </a:lnTo>
                <a:lnTo>
                  <a:pt x="226" y="329"/>
                </a:lnTo>
                <a:lnTo>
                  <a:pt x="253" y="314"/>
                </a:lnTo>
                <a:lnTo>
                  <a:pt x="253" y="314"/>
                </a:lnTo>
                <a:lnTo>
                  <a:pt x="267" y="307"/>
                </a:lnTo>
                <a:lnTo>
                  <a:pt x="267" y="307"/>
                </a:lnTo>
                <a:lnTo>
                  <a:pt x="274" y="304"/>
                </a:lnTo>
                <a:lnTo>
                  <a:pt x="274" y="304"/>
                </a:lnTo>
                <a:lnTo>
                  <a:pt x="308" y="289"/>
                </a:lnTo>
                <a:lnTo>
                  <a:pt x="326" y="281"/>
                </a:lnTo>
                <a:lnTo>
                  <a:pt x="343" y="273"/>
                </a:lnTo>
                <a:lnTo>
                  <a:pt x="343" y="273"/>
                </a:lnTo>
                <a:lnTo>
                  <a:pt x="349" y="270"/>
                </a:lnTo>
                <a:lnTo>
                  <a:pt x="349" y="270"/>
                </a:lnTo>
                <a:lnTo>
                  <a:pt x="348" y="272"/>
                </a:lnTo>
                <a:lnTo>
                  <a:pt x="348" y="272"/>
                </a:lnTo>
                <a:close/>
                <a:moveTo>
                  <a:pt x="282" y="299"/>
                </a:moveTo>
                <a:lnTo>
                  <a:pt x="282" y="299"/>
                </a:lnTo>
                <a:lnTo>
                  <a:pt x="302" y="289"/>
                </a:lnTo>
                <a:lnTo>
                  <a:pt x="302" y="289"/>
                </a:lnTo>
                <a:lnTo>
                  <a:pt x="319" y="282"/>
                </a:lnTo>
                <a:lnTo>
                  <a:pt x="319" y="282"/>
                </a:lnTo>
                <a:lnTo>
                  <a:pt x="282" y="299"/>
                </a:lnTo>
                <a:lnTo>
                  <a:pt x="282" y="299"/>
                </a:lnTo>
                <a:close/>
                <a:moveTo>
                  <a:pt x="349" y="267"/>
                </a:moveTo>
                <a:lnTo>
                  <a:pt x="349" y="267"/>
                </a:lnTo>
                <a:lnTo>
                  <a:pt x="347" y="268"/>
                </a:lnTo>
                <a:lnTo>
                  <a:pt x="347" y="268"/>
                </a:lnTo>
                <a:lnTo>
                  <a:pt x="345" y="268"/>
                </a:lnTo>
                <a:lnTo>
                  <a:pt x="343" y="270"/>
                </a:lnTo>
                <a:lnTo>
                  <a:pt x="343" y="270"/>
                </a:lnTo>
                <a:lnTo>
                  <a:pt x="339" y="272"/>
                </a:lnTo>
                <a:lnTo>
                  <a:pt x="339" y="272"/>
                </a:lnTo>
                <a:lnTo>
                  <a:pt x="329" y="276"/>
                </a:lnTo>
                <a:lnTo>
                  <a:pt x="329" y="276"/>
                </a:lnTo>
                <a:lnTo>
                  <a:pt x="310" y="283"/>
                </a:lnTo>
                <a:lnTo>
                  <a:pt x="310" y="283"/>
                </a:lnTo>
                <a:lnTo>
                  <a:pt x="292" y="291"/>
                </a:lnTo>
                <a:lnTo>
                  <a:pt x="274" y="300"/>
                </a:lnTo>
                <a:lnTo>
                  <a:pt x="274" y="300"/>
                </a:lnTo>
                <a:lnTo>
                  <a:pt x="261" y="308"/>
                </a:lnTo>
                <a:lnTo>
                  <a:pt x="261" y="308"/>
                </a:lnTo>
                <a:lnTo>
                  <a:pt x="232" y="319"/>
                </a:lnTo>
                <a:lnTo>
                  <a:pt x="232" y="319"/>
                </a:lnTo>
                <a:lnTo>
                  <a:pt x="203" y="333"/>
                </a:lnTo>
                <a:lnTo>
                  <a:pt x="174" y="346"/>
                </a:lnTo>
                <a:lnTo>
                  <a:pt x="174" y="346"/>
                </a:lnTo>
                <a:lnTo>
                  <a:pt x="145" y="360"/>
                </a:lnTo>
                <a:lnTo>
                  <a:pt x="145" y="360"/>
                </a:lnTo>
                <a:lnTo>
                  <a:pt x="127" y="367"/>
                </a:lnTo>
                <a:lnTo>
                  <a:pt x="127" y="367"/>
                </a:lnTo>
                <a:lnTo>
                  <a:pt x="123" y="368"/>
                </a:lnTo>
                <a:lnTo>
                  <a:pt x="131" y="365"/>
                </a:lnTo>
                <a:lnTo>
                  <a:pt x="131" y="365"/>
                </a:lnTo>
                <a:lnTo>
                  <a:pt x="137" y="362"/>
                </a:lnTo>
                <a:lnTo>
                  <a:pt x="143" y="358"/>
                </a:lnTo>
                <a:lnTo>
                  <a:pt x="155" y="349"/>
                </a:lnTo>
                <a:lnTo>
                  <a:pt x="155" y="349"/>
                </a:lnTo>
                <a:lnTo>
                  <a:pt x="169" y="340"/>
                </a:lnTo>
                <a:lnTo>
                  <a:pt x="183" y="333"/>
                </a:lnTo>
                <a:lnTo>
                  <a:pt x="183" y="333"/>
                </a:lnTo>
                <a:lnTo>
                  <a:pt x="213" y="316"/>
                </a:lnTo>
                <a:lnTo>
                  <a:pt x="245" y="301"/>
                </a:lnTo>
                <a:lnTo>
                  <a:pt x="245" y="301"/>
                </a:lnTo>
                <a:lnTo>
                  <a:pt x="250" y="299"/>
                </a:lnTo>
                <a:lnTo>
                  <a:pt x="250" y="299"/>
                </a:lnTo>
                <a:lnTo>
                  <a:pt x="300" y="278"/>
                </a:lnTo>
                <a:lnTo>
                  <a:pt x="327" y="267"/>
                </a:lnTo>
                <a:lnTo>
                  <a:pt x="351" y="256"/>
                </a:lnTo>
                <a:lnTo>
                  <a:pt x="351" y="256"/>
                </a:lnTo>
                <a:lnTo>
                  <a:pt x="349" y="267"/>
                </a:lnTo>
                <a:lnTo>
                  <a:pt x="349" y="267"/>
                </a:lnTo>
                <a:close/>
                <a:moveTo>
                  <a:pt x="352" y="253"/>
                </a:moveTo>
                <a:lnTo>
                  <a:pt x="352" y="253"/>
                </a:lnTo>
                <a:lnTo>
                  <a:pt x="305" y="272"/>
                </a:lnTo>
                <a:lnTo>
                  <a:pt x="260" y="291"/>
                </a:lnTo>
                <a:lnTo>
                  <a:pt x="260" y="291"/>
                </a:lnTo>
                <a:lnTo>
                  <a:pt x="197" y="316"/>
                </a:lnTo>
                <a:lnTo>
                  <a:pt x="197" y="316"/>
                </a:lnTo>
                <a:lnTo>
                  <a:pt x="170" y="329"/>
                </a:lnTo>
                <a:lnTo>
                  <a:pt x="142" y="341"/>
                </a:lnTo>
                <a:lnTo>
                  <a:pt x="142" y="341"/>
                </a:lnTo>
                <a:lnTo>
                  <a:pt x="114" y="355"/>
                </a:lnTo>
                <a:lnTo>
                  <a:pt x="114" y="355"/>
                </a:lnTo>
                <a:lnTo>
                  <a:pt x="105" y="359"/>
                </a:lnTo>
                <a:lnTo>
                  <a:pt x="97" y="363"/>
                </a:lnTo>
                <a:lnTo>
                  <a:pt x="97" y="363"/>
                </a:lnTo>
                <a:lnTo>
                  <a:pt x="99" y="362"/>
                </a:lnTo>
                <a:lnTo>
                  <a:pt x="102" y="359"/>
                </a:lnTo>
                <a:lnTo>
                  <a:pt x="107" y="354"/>
                </a:lnTo>
                <a:lnTo>
                  <a:pt x="107" y="354"/>
                </a:lnTo>
                <a:lnTo>
                  <a:pt x="113" y="349"/>
                </a:lnTo>
                <a:lnTo>
                  <a:pt x="120" y="345"/>
                </a:lnTo>
                <a:lnTo>
                  <a:pt x="134" y="337"/>
                </a:lnTo>
                <a:lnTo>
                  <a:pt x="149" y="330"/>
                </a:lnTo>
                <a:lnTo>
                  <a:pt x="164" y="323"/>
                </a:lnTo>
                <a:lnTo>
                  <a:pt x="164" y="323"/>
                </a:lnTo>
                <a:lnTo>
                  <a:pt x="173" y="316"/>
                </a:lnTo>
                <a:lnTo>
                  <a:pt x="183" y="311"/>
                </a:lnTo>
                <a:lnTo>
                  <a:pt x="183" y="311"/>
                </a:lnTo>
                <a:lnTo>
                  <a:pt x="230" y="292"/>
                </a:lnTo>
                <a:lnTo>
                  <a:pt x="230" y="292"/>
                </a:lnTo>
                <a:lnTo>
                  <a:pt x="233" y="290"/>
                </a:lnTo>
                <a:lnTo>
                  <a:pt x="233" y="290"/>
                </a:lnTo>
                <a:lnTo>
                  <a:pt x="274" y="274"/>
                </a:lnTo>
                <a:lnTo>
                  <a:pt x="293" y="266"/>
                </a:lnTo>
                <a:lnTo>
                  <a:pt x="313" y="257"/>
                </a:lnTo>
                <a:lnTo>
                  <a:pt x="313" y="257"/>
                </a:lnTo>
                <a:lnTo>
                  <a:pt x="337" y="247"/>
                </a:lnTo>
                <a:lnTo>
                  <a:pt x="337" y="247"/>
                </a:lnTo>
                <a:lnTo>
                  <a:pt x="346" y="244"/>
                </a:lnTo>
                <a:lnTo>
                  <a:pt x="353" y="238"/>
                </a:lnTo>
                <a:lnTo>
                  <a:pt x="353" y="238"/>
                </a:lnTo>
                <a:lnTo>
                  <a:pt x="352" y="253"/>
                </a:lnTo>
                <a:lnTo>
                  <a:pt x="352" y="253"/>
                </a:lnTo>
                <a:close/>
                <a:moveTo>
                  <a:pt x="85" y="356"/>
                </a:moveTo>
                <a:lnTo>
                  <a:pt x="85" y="356"/>
                </a:lnTo>
                <a:lnTo>
                  <a:pt x="124" y="338"/>
                </a:lnTo>
                <a:lnTo>
                  <a:pt x="164" y="319"/>
                </a:lnTo>
                <a:lnTo>
                  <a:pt x="164" y="319"/>
                </a:lnTo>
                <a:lnTo>
                  <a:pt x="149" y="329"/>
                </a:lnTo>
                <a:lnTo>
                  <a:pt x="149" y="329"/>
                </a:lnTo>
                <a:lnTo>
                  <a:pt x="133" y="337"/>
                </a:lnTo>
                <a:lnTo>
                  <a:pt x="117" y="344"/>
                </a:lnTo>
                <a:lnTo>
                  <a:pt x="117" y="344"/>
                </a:lnTo>
                <a:lnTo>
                  <a:pt x="111" y="348"/>
                </a:lnTo>
                <a:lnTo>
                  <a:pt x="105" y="352"/>
                </a:lnTo>
                <a:lnTo>
                  <a:pt x="94" y="362"/>
                </a:lnTo>
                <a:lnTo>
                  <a:pt x="94" y="362"/>
                </a:lnTo>
                <a:lnTo>
                  <a:pt x="85" y="356"/>
                </a:lnTo>
                <a:lnTo>
                  <a:pt x="85" y="356"/>
                </a:lnTo>
                <a:close/>
                <a:moveTo>
                  <a:pt x="69" y="344"/>
                </a:moveTo>
                <a:lnTo>
                  <a:pt x="69" y="344"/>
                </a:lnTo>
                <a:lnTo>
                  <a:pt x="77" y="342"/>
                </a:lnTo>
                <a:lnTo>
                  <a:pt x="86" y="339"/>
                </a:lnTo>
                <a:lnTo>
                  <a:pt x="100" y="332"/>
                </a:lnTo>
                <a:lnTo>
                  <a:pt x="115" y="323"/>
                </a:lnTo>
                <a:lnTo>
                  <a:pt x="129" y="315"/>
                </a:lnTo>
                <a:lnTo>
                  <a:pt x="129" y="315"/>
                </a:lnTo>
                <a:lnTo>
                  <a:pt x="149" y="306"/>
                </a:lnTo>
                <a:lnTo>
                  <a:pt x="170" y="297"/>
                </a:lnTo>
                <a:lnTo>
                  <a:pt x="211" y="281"/>
                </a:lnTo>
                <a:lnTo>
                  <a:pt x="211" y="281"/>
                </a:lnTo>
                <a:lnTo>
                  <a:pt x="248" y="266"/>
                </a:lnTo>
                <a:lnTo>
                  <a:pt x="285" y="252"/>
                </a:lnTo>
                <a:lnTo>
                  <a:pt x="285" y="252"/>
                </a:lnTo>
                <a:lnTo>
                  <a:pt x="256" y="266"/>
                </a:lnTo>
                <a:lnTo>
                  <a:pt x="256" y="266"/>
                </a:lnTo>
                <a:lnTo>
                  <a:pt x="243" y="272"/>
                </a:lnTo>
                <a:lnTo>
                  <a:pt x="230" y="277"/>
                </a:lnTo>
                <a:lnTo>
                  <a:pt x="205" y="286"/>
                </a:lnTo>
                <a:lnTo>
                  <a:pt x="205" y="286"/>
                </a:lnTo>
                <a:lnTo>
                  <a:pt x="186" y="293"/>
                </a:lnTo>
                <a:lnTo>
                  <a:pt x="168" y="301"/>
                </a:lnTo>
                <a:lnTo>
                  <a:pt x="149" y="310"/>
                </a:lnTo>
                <a:lnTo>
                  <a:pt x="132" y="320"/>
                </a:lnTo>
                <a:lnTo>
                  <a:pt x="132" y="320"/>
                </a:lnTo>
                <a:lnTo>
                  <a:pt x="119" y="328"/>
                </a:lnTo>
                <a:lnTo>
                  <a:pt x="105" y="336"/>
                </a:lnTo>
                <a:lnTo>
                  <a:pt x="92" y="344"/>
                </a:lnTo>
                <a:lnTo>
                  <a:pt x="87" y="349"/>
                </a:lnTo>
                <a:lnTo>
                  <a:pt x="82" y="354"/>
                </a:lnTo>
                <a:lnTo>
                  <a:pt x="82" y="354"/>
                </a:lnTo>
                <a:lnTo>
                  <a:pt x="69" y="344"/>
                </a:lnTo>
                <a:lnTo>
                  <a:pt x="69" y="344"/>
                </a:lnTo>
                <a:close/>
                <a:moveTo>
                  <a:pt x="270" y="275"/>
                </a:moveTo>
                <a:lnTo>
                  <a:pt x="270" y="275"/>
                </a:lnTo>
                <a:lnTo>
                  <a:pt x="282" y="270"/>
                </a:lnTo>
                <a:lnTo>
                  <a:pt x="282" y="270"/>
                </a:lnTo>
                <a:lnTo>
                  <a:pt x="270" y="275"/>
                </a:lnTo>
                <a:lnTo>
                  <a:pt x="270" y="275"/>
                </a:lnTo>
                <a:close/>
                <a:moveTo>
                  <a:pt x="338" y="245"/>
                </a:moveTo>
                <a:lnTo>
                  <a:pt x="338" y="245"/>
                </a:lnTo>
                <a:lnTo>
                  <a:pt x="344" y="242"/>
                </a:lnTo>
                <a:lnTo>
                  <a:pt x="344" y="242"/>
                </a:lnTo>
                <a:lnTo>
                  <a:pt x="350" y="237"/>
                </a:lnTo>
                <a:lnTo>
                  <a:pt x="341" y="244"/>
                </a:lnTo>
                <a:lnTo>
                  <a:pt x="341" y="244"/>
                </a:lnTo>
                <a:lnTo>
                  <a:pt x="338" y="245"/>
                </a:lnTo>
                <a:lnTo>
                  <a:pt x="338" y="245"/>
                </a:lnTo>
                <a:close/>
                <a:moveTo>
                  <a:pt x="331" y="246"/>
                </a:moveTo>
                <a:lnTo>
                  <a:pt x="331" y="246"/>
                </a:lnTo>
                <a:lnTo>
                  <a:pt x="315" y="254"/>
                </a:lnTo>
                <a:lnTo>
                  <a:pt x="315" y="254"/>
                </a:lnTo>
                <a:lnTo>
                  <a:pt x="301" y="260"/>
                </a:lnTo>
                <a:lnTo>
                  <a:pt x="301" y="260"/>
                </a:lnTo>
                <a:lnTo>
                  <a:pt x="231" y="289"/>
                </a:lnTo>
                <a:lnTo>
                  <a:pt x="231" y="289"/>
                </a:lnTo>
                <a:lnTo>
                  <a:pt x="219" y="293"/>
                </a:lnTo>
                <a:lnTo>
                  <a:pt x="219" y="293"/>
                </a:lnTo>
                <a:lnTo>
                  <a:pt x="186" y="307"/>
                </a:lnTo>
                <a:lnTo>
                  <a:pt x="186" y="307"/>
                </a:lnTo>
                <a:lnTo>
                  <a:pt x="180" y="310"/>
                </a:lnTo>
                <a:lnTo>
                  <a:pt x="180" y="310"/>
                </a:lnTo>
                <a:lnTo>
                  <a:pt x="142" y="327"/>
                </a:lnTo>
                <a:lnTo>
                  <a:pt x="106" y="343"/>
                </a:lnTo>
                <a:lnTo>
                  <a:pt x="106" y="343"/>
                </a:lnTo>
                <a:lnTo>
                  <a:pt x="91" y="351"/>
                </a:lnTo>
                <a:lnTo>
                  <a:pt x="91" y="351"/>
                </a:lnTo>
                <a:lnTo>
                  <a:pt x="86" y="353"/>
                </a:lnTo>
                <a:lnTo>
                  <a:pt x="86" y="352"/>
                </a:lnTo>
                <a:lnTo>
                  <a:pt x="87" y="352"/>
                </a:lnTo>
                <a:lnTo>
                  <a:pt x="93" y="347"/>
                </a:lnTo>
                <a:lnTo>
                  <a:pt x="93" y="347"/>
                </a:lnTo>
                <a:lnTo>
                  <a:pt x="103" y="341"/>
                </a:lnTo>
                <a:lnTo>
                  <a:pt x="113" y="335"/>
                </a:lnTo>
                <a:lnTo>
                  <a:pt x="113" y="335"/>
                </a:lnTo>
                <a:lnTo>
                  <a:pt x="141" y="318"/>
                </a:lnTo>
                <a:lnTo>
                  <a:pt x="155" y="310"/>
                </a:lnTo>
                <a:lnTo>
                  <a:pt x="171" y="303"/>
                </a:lnTo>
                <a:lnTo>
                  <a:pt x="171" y="303"/>
                </a:lnTo>
                <a:lnTo>
                  <a:pt x="203" y="290"/>
                </a:lnTo>
                <a:lnTo>
                  <a:pt x="236" y="276"/>
                </a:lnTo>
                <a:lnTo>
                  <a:pt x="236" y="276"/>
                </a:lnTo>
                <a:lnTo>
                  <a:pt x="251" y="271"/>
                </a:lnTo>
                <a:lnTo>
                  <a:pt x="265" y="264"/>
                </a:lnTo>
                <a:lnTo>
                  <a:pt x="292" y="251"/>
                </a:lnTo>
                <a:lnTo>
                  <a:pt x="292" y="251"/>
                </a:lnTo>
                <a:lnTo>
                  <a:pt x="313" y="241"/>
                </a:lnTo>
                <a:lnTo>
                  <a:pt x="313" y="241"/>
                </a:lnTo>
                <a:lnTo>
                  <a:pt x="335" y="231"/>
                </a:lnTo>
                <a:lnTo>
                  <a:pt x="354" y="220"/>
                </a:lnTo>
                <a:lnTo>
                  <a:pt x="354" y="220"/>
                </a:lnTo>
                <a:lnTo>
                  <a:pt x="355" y="220"/>
                </a:lnTo>
                <a:lnTo>
                  <a:pt x="355" y="220"/>
                </a:lnTo>
                <a:lnTo>
                  <a:pt x="354" y="234"/>
                </a:lnTo>
                <a:lnTo>
                  <a:pt x="354" y="234"/>
                </a:lnTo>
                <a:lnTo>
                  <a:pt x="348" y="236"/>
                </a:lnTo>
                <a:lnTo>
                  <a:pt x="342" y="239"/>
                </a:lnTo>
                <a:lnTo>
                  <a:pt x="331" y="246"/>
                </a:lnTo>
                <a:lnTo>
                  <a:pt x="331" y="246"/>
                </a:lnTo>
                <a:close/>
                <a:moveTo>
                  <a:pt x="353" y="218"/>
                </a:moveTo>
                <a:lnTo>
                  <a:pt x="353" y="218"/>
                </a:lnTo>
                <a:lnTo>
                  <a:pt x="346" y="220"/>
                </a:lnTo>
                <a:lnTo>
                  <a:pt x="339" y="223"/>
                </a:lnTo>
                <a:lnTo>
                  <a:pt x="326" y="231"/>
                </a:lnTo>
                <a:lnTo>
                  <a:pt x="326" y="231"/>
                </a:lnTo>
                <a:lnTo>
                  <a:pt x="317" y="236"/>
                </a:lnTo>
                <a:lnTo>
                  <a:pt x="317" y="236"/>
                </a:lnTo>
                <a:lnTo>
                  <a:pt x="291" y="247"/>
                </a:lnTo>
                <a:lnTo>
                  <a:pt x="291" y="247"/>
                </a:lnTo>
                <a:lnTo>
                  <a:pt x="227" y="272"/>
                </a:lnTo>
                <a:lnTo>
                  <a:pt x="164" y="298"/>
                </a:lnTo>
                <a:lnTo>
                  <a:pt x="164" y="298"/>
                </a:lnTo>
                <a:lnTo>
                  <a:pt x="136" y="309"/>
                </a:lnTo>
                <a:lnTo>
                  <a:pt x="110" y="323"/>
                </a:lnTo>
                <a:lnTo>
                  <a:pt x="110" y="323"/>
                </a:lnTo>
                <a:lnTo>
                  <a:pt x="84" y="337"/>
                </a:lnTo>
                <a:lnTo>
                  <a:pt x="84" y="337"/>
                </a:lnTo>
                <a:lnTo>
                  <a:pt x="73" y="341"/>
                </a:lnTo>
                <a:lnTo>
                  <a:pt x="70" y="342"/>
                </a:lnTo>
                <a:lnTo>
                  <a:pt x="74" y="340"/>
                </a:lnTo>
                <a:lnTo>
                  <a:pt x="74" y="340"/>
                </a:lnTo>
                <a:lnTo>
                  <a:pt x="82" y="335"/>
                </a:lnTo>
                <a:lnTo>
                  <a:pt x="90" y="330"/>
                </a:lnTo>
                <a:lnTo>
                  <a:pt x="90" y="330"/>
                </a:lnTo>
                <a:lnTo>
                  <a:pt x="149" y="297"/>
                </a:lnTo>
                <a:lnTo>
                  <a:pt x="179" y="282"/>
                </a:lnTo>
                <a:lnTo>
                  <a:pt x="210" y="268"/>
                </a:lnTo>
                <a:lnTo>
                  <a:pt x="210" y="268"/>
                </a:lnTo>
                <a:lnTo>
                  <a:pt x="232" y="258"/>
                </a:lnTo>
                <a:lnTo>
                  <a:pt x="232" y="258"/>
                </a:lnTo>
                <a:lnTo>
                  <a:pt x="283" y="234"/>
                </a:lnTo>
                <a:lnTo>
                  <a:pt x="283" y="234"/>
                </a:lnTo>
                <a:lnTo>
                  <a:pt x="319" y="219"/>
                </a:lnTo>
                <a:lnTo>
                  <a:pt x="337" y="211"/>
                </a:lnTo>
                <a:lnTo>
                  <a:pt x="346" y="206"/>
                </a:lnTo>
                <a:lnTo>
                  <a:pt x="354" y="201"/>
                </a:lnTo>
                <a:lnTo>
                  <a:pt x="354" y="201"/>
                </a:lnTo>
                <a:lnTo>
                  <a:pt x="354" y="201"/>
                </a:lnTo>
                <a:lnTo>
                  <a:pt x="354" y="201"/>
                </a:lnTo>
                <a:lnTo>
                  <a:pt x="355" y="219"/>
                </a:lnTo>
                <a:lnTo>
                  <a:pt x="355" y="219"/>
                </a:lnTo>
                <a:lnTo>
                  <a:pt x="353" y="218"/>
                </a:lnTo>
                <a:lnTo>
                  <a:pt x="353" y="218"/>
                </a:lnTo>
                <a:close/>
                <a:moveTo>
                  <a:pt x="277" y="235"/>
                </a:moveTo>
                <a:lnTo>
                  <a:pt x="277" y="235"/>
                </a:lnTo>
                <a:lnTo>
                  <a:pt x="299" y="225"/>
                </a:lnTo>
                <a:lnTo>
                  <a:pt x="320" y="217"/>
                </a:lnTo>
                <a:lnTo>
                  <a:pt x="320" y="217"/>
                </a:lnTo>
                <a:lnTo>
                  <a:pt x="318" y="218"/>
                </a:lnTo>
                <a:lnTo>
                  <a:pt x="318" y="218"/>
                </a:lnTo>
                <a:lnTo>
                  <a:pt x="277" y="235"/>
                </a:lnTo>
                <a:lnTo>
                  <a:pt x="277" y="235"/>
                </a:lnTo>
                <a:close/>
                <a:moveTo>
                  <a:pt x="354" y="199"/>
                </a:moveTo>
                <a:lnTo>
                  <a:pt x="354" y="199"/>
                </a:lnTo>
                <a:lnTo>
                  <a:pt x="353" y="199"/>
                </a:lnTo>
                <a:lnTo>
                  <a:pt x="353" y="199"/>
                </a:lnTo>
                <a:lnTo>
                  <a:pt x="336" y="208"/>
                </a:lnTo>
                <a:lnTo>
                  <a:pt x="318" y="215"/>
                </a:lnTo>
                <a:lnTo>
                  <a:pt x="284" y="229"/>
                </a:lnTo>
                <a:lnTo>
                  <a:pt x="284" y="229"/>
                </a:lnTo>
                <a:lnTo>
                  <a:pt x="254" y="245"/>
                </a:lnTo>
                <a:lnTo>
                  <a:pt x="223" y="259"/>
                </a:lnTo>
                <a:lnTo>
                  <a:pt x="223" y="259"/>
                </a:lnTo>
                <a:lnTo>
                  <a:pt x="176" y="278"/>
                </a:lnTo>
                <a:lnTo>
                  <a:pt x="127" y="298"/>
                </a:lnTo>
                <a:lnTo>
                  <a:pt x="127" y="298"/>
                </a:lnTo>
                <a:lnTo>
                  <a:pt x="99" y="311"/>
                </a:lnTo>
                <a:lnTo>
                  <a:pt x="70" y="325"/>
                </a:lnTo>
                <a:lnTo>
                  <a:pt x="70" y="325"/>
                </a:lnTo>
                <a:lnTo>
                  <a:pt x="64" y="327"/>
                </a:lnTo>
                <a:lnTo>
                  <a:pt x="62" y="329"/>
                </a:lnTo>
                <a:lnTo>
                  <a:pt x="59" y="331"/>
                </a:lnTo>
                <a:lnTo>
                  <a:pt x="59" y="331"/>
                </a:lnTo>
                <a:lnTo>
                  <a:pt x="66" y="325"/>
                </a:lnTo>
                <a:lnTo>
                  <a:pt x="72" y="320"/>
                </a:lnTo>
                <a:lnTo>
                  <a:pt x="72" y="320"/>
                </a:lnTo>
                <a:lnTo>
                  <a:pt x="87" y="312"/>
                </a:lnTo>
                <a:lnTo>
                  <a:pt x="101" y="306"/>
                </a:lnTo>
                <a:lnTo>
                  <a:pt x="101" y="306"/>
                </a:lnTo>
                <a:lnTo>
                  <a:pt x="158" y="277"/>
                </a:lnTo>
                <a:lnTo>
                  <a:pt x="216" y="248"/>
                </a:lnTo>
                <a:lnTo>
                  <a:pt x="216" y="248"/>
                </a:lnTo>
                <a:lnTo>
                  <a:pt x="282" y="220"/>
                </a:lnTo>
                <a:lnTo>
                  <a:pt x="314" y="206"/>
                </a:lnTo>
                <a:lnTo>
                  <a:pt x="347" y="192"/>
                </a:lnTo>
                <a:lnTo>
                  <a:pt x="347" y="192"/>
                </a:lnTo>
                <a:lnTo>
                  <a:pt x="349" y="191"/>
                </a:lnTo>
                <a:lnTo>
                  <a:pt x="349" y="191"/>
                </a:lnTo>
                <a:lnTo>
                  <a:pt x="353" y="189"/>
                </a:lnTo>
                <a:lnTo>
                  <a:pt x="353" y="189"/>
                </a:lnTo>
                <a:lnTo>
                  <a:pt x="354" y="199"/>
                </a:lnTo>
                <a:lnTo>
                  <a:pt x="354" y="199"/>
                </a:lnTo>
                <a:close/>
                <a:moveTo>
                  <a:pt x="255" y="229"/>
                </a:moveTo>
                <a:lnTo>
                  <a:pt x="255" y="229"/>
                </a:lnTo>
                <a:lnTo>
                  <a:pt x="282" y="217"/>
                </a:lnTo>
                <a:lnTo>
                  <a:pt x="282" y="217"/>
                </a:lnTo>
                <a:lnTo>
                  <a:pt x="317" y="202"/>
                </a:lnTo>
                <a:lnTo>
                  <a:pt x="317" y="202"/>
                </a:lnTo>
                <a:lnTo>
                  <a:pt x="333" y="196"/>
                </a:lnTo>
                <a:lnTo>
                  <a:pt x="333" y="196"/>
                </a:lnTo>
                <a:lnTo>
                  <a:pt x="334" y="195"/>
                </a:lnTo>
                <a:lnTo>
                  <a:pt x="334" y="195"/>
                </a:lnTo>
                <a:lnTo>
                  <a:pt x="294" y="213"/>
                </a:lnTo>
                <a:lnTo>
                  <a:pt x="255" y="229"/>
                </a:lnTo>
                <a:lnTo>
                  <a:pt x="255" y="229"/>
                </a:lnTo>
                <a:close/>
                <a:moveTo>
                  <a:pt x="215" y="246"/>
                </a:moveTo>
                <a:lnTo>
                  <a:pt x="215" y="246"/>
                </a:lnTo>
                <a:lnTo>
                  <a:pt x="213" y="247"/>
                </a:lnTo>
                <a:lnTo>
                  <a:pt x="213" y="247"/>
                </a:lnTo>
                <a:lnTo>
                  <a:pt x="152" y="272"/>
                </a:lnTo>
                <a:lnTo>
                  <a:pt x="122" y="285"/>
                </a:lnTo>
                <a:lnTo>
                  <a:pt x="92" y="298"/>
                </a:lnTo>
                <a:lnTo>
                  <a:pt x="92" y="298"/>
                </a:lnTo>
                <a:lnTo>
                  <a:pt x="74" y="306"/>
                </a:lnTo>
                <a:lnTo>
                  <a:pt x="57" y="313"/>
                </a:lnTo>
                <a:lnTo>
                  <a:pt x="57" y="313"/>
                </a:lnTo>
                <a:lnTo>
                  <a:pt x="52" y="315"/>
                </a:lnTo>
                <a:lnTo>
                  <a:pt x="48" y="317"/>
                </a:lnTo>
                <a:lnTo>
                  <a:pt x="48" y="317"/>
                </a:lnTo>
                <a:lnTo>
                  <a:pt x="54" y="313"/>
                </a:lnTo>
                <a:lnTo>
                  <a:pt x="60" y="310"/>
                </a:lnTo>
                <a:lnTo>
                  <a:pt x="60" y="310"/>
                </a:lnTo>
                <a:lnTo>
                  <a:pt x="90" y="294"/>
                </a:lnTo>
                <a:lnTo>
                  <a:pt x="119" y="277"/>
                </a:lnTo>
                <a:lnTo>
                  <a:pt x="119" y="277"/>
                </a:lnTo>
                <a:lnTo>
                  <a:pt x="151" y="261"/>
                </a:lnTo>
                <a:lnTo>
                  <a:pt x="184" y="246"/>
                </a:lnTo>
                <a:lnTo>
                  <a:pt x="216" y="231"/>
                </a:lnTo>
                <a:lnTo>
                  <a:pt x="249" y="217"/>
                </a:lnTo>
                <a:lnTo>
                  <a:pt x="249" y="217"/>
                </a:lnTo>
                <a:lnTo>
                  <a:pt x="306" y="194"/>
                </a:lnTo>
                <a:lnTo>
                  <a:pt x="306" y="194"/>
                </a:lnTo>
                <a:lnTo>
                  <a:pt x="320" y="188"/>
                </a:lnTo>
                <a:lnTo>
                  <a:pt x="335" y="181"/>
                </a:lnTo>
                <a:lnTo>
                  <a:pt x="335" y="181"/>
                </a:lnTo>
                <a:lnTo>
                  <a:pt x="337" y="179"/>
                </a:lnTo>
                <a:lnTo>
                  <a:pt x="337" y="179"/>
                </a:lnTo>
                <a:lnTo>
                  <a:pt x="350" y="173"/>
                </a:lnTo>
                <a:lnTo>
                  <a:pt x="350" y="173"/>
                </a:lnTo>
                <a:lnTo>
                  <a:pt x="350" y="173"/>
                </a:lnTo>
                <a:lnTo>
                  <a:pt x="350" y="173"/>
                </a:lnTo>
                <a:lnTo>
                  <a:pt x="353" y="186"/>
                </a:lnTo>
                <a:lnTo>
                  <a:pt x="353" y="186"/>
                </a:lnTo>
                <a:lnTo>
                  <a:pt x="317" y="199"/>
                </a:lnTo>
                <a:lnTo>
                  <a:pt x="283" y="214"/>
                </a:lnTo>
                <a:lnTo>
                  <a:pt x="250" y="229"/>
                </a:lnTo>
                <a:lnTo>
                  <a:pt x="215" y="246"/>
                </a:lnTo>
                <a:lnTo>
                  <a:pt x="215" y="246"/>
                </a:lnTo>
                <a:close/>
                <a:moveTo>
                  <a:pt x="350" y="171"/>
                </a:moveTo>
                <a:lnTo>
                  <a:pt x="350" y="171"/>
                </a:lnTo>
                <a:lnTo>
                  <a:pt x="349" y="171"/>
                </a:lnTo>
                <a:lnTo>
                  <a:pt x="349" y="171"/>
                </a:lnTo>
                <a:lnTo>
                  <a:pt x="343" y="173"/>
                </a:lnTo>
                <a:lnTo>
                  <a:pt x="337" y="177"/>
                </a:lnTo>
                <a:lnTo>
                  <a:pt x="337" y="177"/>
                </a:lnTo>
                <a:lnTo>
                  <a:pt x="323" y="181"/>
                </a:lnTo>
                <a:lnTo>
                  <a:pt x="323" y="181"/>
                </a:lnTo>
                <a:lnTo>
                  <a:pt x="293" y="192"/>
                </a:lnTo>
                <a:lnTo>
                  <a:pt x="263" y="203"/>
                </a:lnTo>
                <a:lnTo>
                  <a:pt x="233" y="216"/>
                </a:lnTo>
                <a:lnTo>
                  <a:pt x="204" y="229"/>
                </a:lnTo>
                <a:lnTo>
                  <a:pt x="204" y="229"/>
                </a:lnTo>
                <a:lnTo>
                  <a:pt x="174" y="244"/>
                </a:lnTo>
                <a:lnTo>
                  <a:pt x="142" y="257"/>
                </a:lnTo>
                <a:lnTo>
                  <a:pt x="112" y="270"/>
                </a:lnTo>
                <a:lnTo>
                  <a:pt x="81" y="284"/>
                </a:lnTo>
                <a:lnTo>
                  <a:pt x="81" y="284"/>
                </a:lnTo>
                <a:lnTo>
                  <a:pt x="64" y="291"/>
                </a:lnTo>
                <a:lnTo>
                  <a:pt x="48" y="298"/>
                </a:lnTo>
                <a:lnTo>
                  <a:pt x="48" y="298"/>
                </a:lnTo>
                <a:lnTo>
                  <a:pt x="42" y="299"/>
                </a:lnTo>
                <a:lnTo>
                  <a:pt x="36" y="301"/>
                </a:lnTo>
                <a:lnTo>
                  <a:pt x="36" y="301"/>
                </a:lnTo>
                <a:lnTo>
                  <a:pt x="48" y="294"/>
                </a:lnTo>
                <a:lnTo>
                  <a:pt x="48" y="294"/>
                </a:lnTo>
                <a:lnTo>
                  <a:pt x="63" y="286"/>
                </a:lnTo>
                <a:lnTo>
                  <a:pt x="80" y="278"/>
                </a:lnTo>
                <a:lnTo>
                  <a:pt x="111" y="264"/>
                </a:lnTo>
                <a:lnTo>
                  <a:pt x="111" y="264"/>
                </a:lnTo>
                <a:lnTo>
                  <a:pt x="144" y="249"/>
                </a:lnTo>
                <a:lnTo>
                  <a:pt x="179" y="234"/>
                </a:lnTo>
                <a:lnTo>
                  <a:pt x="249" y="206"/>
                </a:lnTo>
                <a:lnTo>
                  <a:pt x="249" y="206"/>
                </a:lnTo>
                <a:lnTo>
                  <a:pt x="279" y="195"/>
                </a:lnTo>
                <a:lnTo>
                  <a:pt x="309" y="184"/>
                </a:lnTo>
                <a:lnTo>
                  <a:pt x="309" y="184"/>
                </a:lnTo>
                <a:lnTo>
                  <a:pt x="320" y="180"/>
                </a:lnTo>
                <a:lnTo>
                  <a:pt x="332" y="175"/>
                </a:lnTo>
                <a:lnTo>
                  <a:pt x="332" y="175"/>
                </a:lnTo>
                <a:lnTo>
                  <a:pt x="342" y="169"/>
                </a:lnTo>
                <a:lnTo>
                  <a:pt x="342" y="169"/>
                </a:lnTo>
                <a:lnTo>
                  <a:pt x="349" y="166"/>
                </a:lnTo>
                <a:lnTo>
                  <a:pt x="349" y="166"/>
                </a:lnTo>
                <a:lnTo>
                  <a:pt x="350" y="171"/>
                </a:lnTo>
                <a:lnTo>
                  <a:pt x="350" y="171"/>
                </a:lnTo>
                <a:close/>
                <a:moveTo>
                  <a:pt x="58" y="333"/>
                </a:moveTo>
                <a:lnTo>
                  <a:pt x="58" y="333"/>
                </a:lnTo>
                <a:lnTo>
                  <a:pt x="58" y="333"/>
                </a:lnTo>
                <a:lnTo>
                  <a:pt x="58" y="333"/>
                </a:lnTo>
                <a:lnTo>
                  <a:pt x="94" y="316"/>
                </a:lnTo>
                <a:lnTo>
                  <a:pt x="129" y="300"/>
                </a:lnTo>
                <a:lnTo>
                  <a:pt x="129" y="300"/>
                </a:lnTo>
                <a:lnTo>
                  <a:pt x="154" y="289"/>
                </a:lnTo>
                <a:lnTo>
                  <a:pt x="180" y="279"/>
                </a:lnTo>
                <a:lnTo>
                  <a:pt x="180" y="279"/>
                </a:lnTo>
                <a:lnTo>
                  <a:pt x="154" y="291"/>
                </a:lnTo>
                <a:lnTo>
                  <a:pt x="129" y="305"/>
                </a:lnTo>
                <a:lnTo>
                  <a:pt x="129" y="305"/>
                </a:lnTo>
                <a:lnTo>
                  <a:pt x="97" y="323"/>
                </a:lnTo>
                <a:lnTo>
                  <a:pt x="82" y="332"/>
                </a:lnTo>
                <a:lnTo>
                  <a:pt x="67" y="342"/>
                </a:lnTo>
                <a:lnTo>
                  <a:pt x="67" y="342"/>
                </a:lnTo>
                <a:lnTo>
                  <a:pt x="58" y="333"/>
                </a:lnTo>
                <a:lnTo>
                  <a:pt x="58" y="333"/>
                </a:lnTo>
                <a:close/>
                <a:moveTo>
                  <a:pt x="99" y="365"/>
                </a:moveTo>
                <a:lnTo>
                  <a:pt x="99" y="365"/>
                </a:lnTo>
                <a:lnTo>
                  <a:pt x="111" y="360"/>
                </a:lnTo>
                <a:lnTo>
                  <a:pt x="124" y="354"/>
                </a:lnTo>
                <a:lnTo>
                  <a:pt x="148" y="341"/>
                </a:lnTo>
                <a:lnTo>
                  <a:pt x="148" y="341"/>
                </a:lnTo>
                <a:lnTo>
                  <a:pt x="185" y="325"/>
                </a:lnTo>
                <a:lnTo>
                  <a:pt x="221" y="309"/>
                </a:lnTo>
                <a:lnTo>
                  <a:pt x="221" y="309"/>
                </a:lnTo>
                <a:lnTo>
                  <a:pt x="197" y="323"/>
                </a:lnTo>
                <a:lnTo>
                  <a:pt x="173" y="336"/>
                </a:lnTo>
                <a:lnTo>
                  <a:pt x="173" y="336"/>
                </a:lnTo>
                <a:lnTo>
                  <a:pt x="161" y="343"/>
                </a:lnTo>
                <a:lnTo>
                  <a:pt x="149" y="350"/>
                </a:lnTo>
                <a:lnTo>
                  <a:pt x="149" y="350"/>
                </a:lnTo>
                <a:lnTo>
                  <a:pt x="142" y="356"/>
                </a:lnTo>
                <a:lnTo>
                  <a:pt x="133" y="361"/>
                </a:lnTo>
                <a:lnTo>
                  <a:pt x="117" y="370"/>
                </a:lnTo>
                <a:lnTo>
                  <a:pt x="117" y="370"/>
                </a:lnTo>
                <a:lnTo>
                  <a:pt x="117" y="370"/>
                </a:lnTo>
                <a:lnTo>
                  <a:pt x="117" y="370"/>
                </a:lnTo>
                <a:lnTo>
                  <a:pt x="116" y="370"/>
                </a:lnTo>
                <a:lnTo>
                  <a:pt x="116" y="370"/>
                </a:lnTo>
                <a:lnTo>
                  <a:pt x="107" y="368"/>
                </a:lnTo>
                <a:lnTo>
                  <a:pt x="99" y="365"/>
                </a:lnTo>
                <a:lnTo>
                  <a:pt x="99" y="365"/>
                </a:lnTo>
                <a:close/>
                <a:moveTo>
                  <a:pt x="122" y="371"/>
                </a:moveTo>
                <a:lnTo>
                  <a:pt x="122" y="371"/>
                </a:lnTo>
                <a:lnTo>
                  <a:pt x="139" y="365"/>
                </a:lnTo>
                <a:lnTo>
                  <a:pt x="155" y="358"/>
                </a:lnTo>
                <a:lnTo>
                  <a:pt x="189" y="342"/>
                </a:lnTo>
                <a:lnTo>
                  <a:pt x="189" y="342"/>
                </a:lnTo>
                <a:lnTo>
                  <a:pt x="244" y="317"/>
                </a:lnTo>
                <a:lnTo>
                  <a:pt x="244" y="317"/>
                </a:lnTo>
                <a:lnTo>
                  <a:pt x="200" y="343"/>
                </a:lnTo>
                <a:lnTo>
                  <a:pt x="200" y="343"/>
                </a:lnTo>
                <a:lnTo>
                  <a:pt x="188" y="351"/>
                </a:lnTo>
                <a:lnTo>
                  <a:pt x="177" y="359"/>
                </a:lnTo>
                <a:lnTo>
                  <a:pt x="177" y="359"/>
                </a:lnTo>
                <a:lnTo>
                  <a:pt x="163" y="367"/>
                </a:lnTo>
                <a:lnTo>
                  <a:pt x="163" y="367"/>
                </a:lnTo>
                <a:lnTo>
                  <a:pt x="152" y="369"/>
                </a:lnTo>
                <a:lnTo>
                  <a:pt x="142" y="371"/>
                </a:lnTo>
                <a:lnTo>
                  <a:pt x="132" y="371"/>
                </a:lnTo>
                <a:lnTo>
                  <a:pt x="122" y="371"/>
                </a:lnTo>
                <a:lnTo>
                  <a:pt x="122" y="371"/>
                </a:lnTo>
                <a:close/>
                <a:moveTo>
                  <a:pt x="343" y="291"/>
                </a:moveTo>
                <a:lnTo>
                  <a:pt x="343" y="291"/>
                </a:lnTo>
                <a:lnTo>
                  <a:pt x="339" y="303"/>
                </a:lnTo>
                <a:lnTo>
                  <a:pt x="339" y="303"/>
                </a:lnTo>
                <a:lnTo>
                  <a:pt x="329" y="307"/>
                </a:lnTo>
                <a:lnTo>
                  <a:pt x="318" y="312"/>
                </a:lnTo>
                <a:lnTo>
                  <a:pt x="318" y="312"/>
                </a:lnTo>
                <a:lnTo>
                  <a:pt x="285" y="329"/>
                </a:lnTo>
                <a:lnTo>
                  <a:pt x="252" y="345"/>
                </a:lnTo>
                <a:lnTo>
                  <a:pt x="252" y="345"/>
                </a:lnTo>
                <a:lnTo>
                  <a:pt x="214" y="364"/>
                </a:lnTo>
                <a:lnTo>
                  <a:pt x="214" y="364"/>
                </a:lnTo>
                <a:lnTo>
                  <a:pt x="209" y="367"/>
                </a:lnTo>
                <a:lnTo>
                  <a:pt x="212" y="365"/>
                </a:lnTo>
                <a:lnTo>
                  <a:pt x="221" y="359"/>
                </a:lnTo>
                <a:lnTo>
                  <a:pt x="221" y="359"/>
                </a:lnTo>
                <a:lnTo>
                  <a:pt x="238" y="349"/>
                </a:lnTo>
                <a:lnTo>
                  <a:pt x="238" y="349"/>
                </a:lnTo>
                <a:lnTo>
                  <a:pt x="264" y="334"/>
                </a:lnTo>
                <a:lnTo>
                  <a:pt x="289" y="319"/>
                </a:lnTo>
                <a:lnTo>
                  <a:pt x="289" y="319"/>
                </a:lnTo>
                <a:lnTo>
                  <a:pt x="316" y="306"/>
                </a:lnTo>
                <a:lnTo>
                  <a:pt x="330" y="299"/>
                </a:lnTo>
                <a:lnTo>
                  <a:pt x="343" y="291"/>
                </a:lnTo>
                <a:lnTo>
                  <a:pt x="343" y="291"/>
                </a:lnTo>
                <a:close/>
                <a:moveTo>
                  <a:pt x="322" y="336"/>
                </a:moveTo>
                <a:lnTo>
                  <a:pt x="322" y="336"/>
                </a:lnTo>
                <a:lnTo>
                  <a:pt x="320" y="336"/>
                </a:lnTo>
                <a:lnTo>
                  <a:pt x="320" y="336"/>
                </a:lnTo>
                <a:lnTo>
                  <a:pt x="310" y="342"/>
                </a:lnTo>
                <a:lnTo>
                  <a:pt x="299" y="348"/>
                </a:lnTo>
                <a:lnTo>
                  <a:pt x="279" y="361"/>
                </a:lnTo>
                <a:lnTo>
                  <a:pt x="279" y="361"/>
                </a:lnTo>
                <a:lnTo>
                  <a:pt x="258" y="373"/>
                </a:lnTo>
                <a:lnTo>
                  <a:pt x="258" y="373"/>
                </a:lnTo>
                <a:lnTo>
                  <a:pt x="246" y="378"/>
                </a:lnTo>
                <a:lnTo>
                  <a:pt x="246" y="378"/>
                </a:lnTo>
                <a:lnTo>
                  <a:pt x="245" y="378"/>
                </a:lnTo>
                <a:lnTo>
                  <a:pt x="245" y="378"/>
                </a:lnTo>
                <a:lnTo>
                  <a:pt x="245" y="378"/>
                </a:lnTo>
                <a:lnTo>
                  <a:pt x="245" y="378"/>
                </a:lnTo>
                <a:lnTo>
                  <a:pt x="256" y="371"/>
                </a:lnTo>
                <a:lnTo>
                  <a:pt x="256" y="371"/>
                </a:lnTo>
                <a:lnTo>
                  <a:pt x="294" y="347"/>
                </a:lnTo>
                <a:lnTo>
                  <a:pt x="312" y="334"/>
                </a:lnTo>
                <a:lnTo>
                  <a:pt x="331" y="319"/>
                </a:lnTo>
                <a:lnTo>
                  <a:pt x="331" y="319"/>
                </a:lnTo>
                <a:lnTo>
                  <a:pt x="322" y="336"/>
                </a:lnTo>
                <a:lnTo>
                  <a:pt x="322" y="336"/>
                </a:lnTo>
                <a:close/>
                <a:moveTo>
                  <a:pt x="226" y="376"/>
                </a:moveTo>
                <a:lnTo>
                  <a:pt x="226" y="376"/>
                </a:lnTo>
                <a:lnTo>
                  <a:pt x="237" y="372"/>
                </a:lnTo>
                <a:lnTo>
                  <a:pt x="249" y="367"/>
                </a:lnTo>
                <a:lnTo>
                  <a:pt x="269" y="356"/>
                </a:lnTo>
                <a:lnTo>
                  <a:pt x="269" y="356"/>
                </a:lnTo>
                <a:lnTo>
                  <a:pt x="289" y="345"/>
                </a:lnTo>
                <a:lnTo>
                  <a:pt x="308" y="335"/>
                </a:lnTo>
                <a:lnTo>
                  <a:pt x="308" y="335"/>
                </a:lnTo>
                <a:lnTo>
                  <a:pt x="286" y="350"/>
                </a:lnTo>
                <a:lnTo>
                  <a:pt x="286" y="350"/>
                </a:lnTo>
                <a:lnTo>
                  <a:pt x="264" y="363"/>
                </a:lnTo>
                <a:lnTo>
                  <a:pt x="253" y="370"/>
                </a:lnTo>
                <a:lnTo>
                  <a:pt x="243" y="378"/>
                </a:lnTo>
                <a:lnTo>
                  <a:pt x="243" y="378"/>
                </a:lnTo>
                <a:lnTo>
                  <a:pt x="234" y="377"/>
                </a:lnTo>
                <a:lnTo>
                  <a:pt x="226" y="376"/>
                </a:lnTo>
                <a:lnTo>
                  <a:pt x="226" y="376"/>
                </a:lnTo>
                <a:close/>
                <a:moveTo>
                  <a:pt x="208" y="370"/>
                </a:moveTo>
                <a:lnTo>
                  <a:pt x="208" y="370"/>
                </a:lnTo>
                <a:lnTo>
                  <a:pt x="303" y="323"/>
                </a:lnTo>
                <a:lnTo>
                  <a:pt x="303" y="323"/>
                </a:lnTo>
                <a:lnTo>
                  <a:pt x="287" y="334"/>
                </a:lnTo>
                <a:lnTo>
                  <a:pt x="287" y="334"/>
                </a:lnTo>
                <a:lnTo>
                  <a:pt x="255" y="354"/>
                </a:lnTo>
                <a:lnTo>
                  <a:pt x="221" y="374"/>
                </a:lnTo>
                <a:lnTo>
                  <a:pt x="221" y="374"/>
                </a:lnTo>
                <a:lnTo>
                  <a:pt x="208" y="370"/>
                </a:lnTo>
                <a:lnTo>
                  <a:pt x="208" y="370"/>
                </a:lnTo>
                <a:close/>
                <a:moveTo>
                  <a:pt x="331" y="317"/>
                </a:moveTo>
                <a:lnTo>
                  <a:pt x="331" y="317"/>
                </a:lnTo>
                <a:lnTo>
                  <a:pt x="323" y="324"/>
                </a:lnTo>
                <a:lnTo>
                  <a:pt x="313" y="330"/>
                </a:lnTo>
                <a:lnTo>
                  <a:pt x="296" y="340"/>
                </a:lnTo>
                <a:lnTo>
                  <a:pt x="278" y="349"/>
                </a:lnTo>
                <a:lnTo>
                  <a:pt x="260" y="359"/>
                </a:lnTo>
                <a:lnTo>
                  <a:pt x="260" y="359"/>
                </a:lnTo>
                <a:lnTo>
                  <a:pt x="252" y="363"/>
                </a:lnTo>
                <a:lnTo>
                  <a:pt x="242" y="367"/>
                </a:lnTo>
                <a:lnTo>
                  <a:pt x="232" y="371"/>
                </a:lnTo>
                <a:lnTo>
                  <a:pt x="226" y="374"/>
                </a:lnTo>
                <a:lnTo>
                  <a:pt x="226" y="374"/>
                </a:lnTo>
                <a:lnTo>
                  <a:pt x="270" y="347"/>
                </a:lnTo>
                <a:lnTo>
                  <a:pt x="270" y="347"/>
                </a:lnTo>
                <a:lnTo>
                  <a:pt x="307" y="325"/>
                </a:lnTo>
                <a:lnTo>
                  <a:pt x="307" y="325"/>
                </a:lnTo>
                <a:lnTo>
                  <a:pt x="322" y="314"/>
                </a:lnTo>
                <a:lnTo>
                  <a:pt x="322" y="314"/>
                </a:lnTo>
                <a:lnTo>
                  <a:pt x="325" y="312"/>
                </a:lnTo>
                <a:lnTo>
                  <a:pt x="325" y="312"/>
                </a:lnTo>
                <a:lnTo>
                  <a:pt x="337" y="306"/>
                </a:lnTo>
                <a:lnTo>
                  <a:pt x="337" y="306"/>
                </a:lnTo>
                <a:lnTo>
                  <a:pt x="332" y="317"/>
                </a:lnTo>
                <a:lnTo>
                  <a:pt x="332" y="317"/>
                </a:lnTo>
                <a:lnTo>
                  <a:pt x="331" y="317"/>
                </a:lnTo>
                <a:lnTo>
                  <a:pt x="331" y="317"/>
                </a:lnTo>
                <a:lnTo>
                  <a:pt x="331" y="317"/>
                </a:lnTo>
                <a:close/>
                <a:moveTo>
                  <a:pt x="205" y="369"/>
                </a:moveTo>
                <a:lnTo>
                  <a:pt x="205" y="369"/>
                </a:lnTo>
                <a:lnTo>
                  <a:pt x="193" y="363"/>
                </a:lnTo>
                <a:lnTo>
                  <a:pt x="193" y="363"/>
                </a:lnTo>
                <a:lnTo>
                  <a:pt x="222" y="351"/>
                </a:lnTo>
                <a:lnTo>
                  <a:pt x="251" y="338"/>
                </a:lnTo>
                <a:lnTo>
                  <a:pt x="251" y="338"/>
                </a:lnTo>
                <a:lnTo>
                  <a:pt x="227" y="353"/>
                </a:lnTo>
                <a:lnTo>
                  <a:pt x="205" y="369"/>
                </a:lnTo>
                <a:lnTo>
                  <a:pt x="205" y="369"/>
                </a:lnTo>
                <a:close/>
                <a:moveTo>
                  <a:pt x="251" y="378"/>
                </a:moveTo>
                <a:lnTo>
                  <a:pt x="251" y="378"/>
                </a:lnTo>
                <a:lnTo>
                  <a:pt x="265" y="372"/>
                </a:lnTo>
                <a:lnTo>
                  <a:pt x="278" y="364"/>
                </a:lnTo>
                <a:lnTo>
                  <a:pt x="304" y="347"/>
                </a:lnTo>
                <a:lnTo>
                  <a:pt x="304" y="347"/>
                </a:lnTo>
                <a:lnTo>
                  <a:pt x="313" y="342"/>
                </a:lnTo>
                <a:lnTo>
                  <a:pt x="313" y="342"/>
                </a:lnTo>
                <a:lnTo>
                  <a:pt x="317" y="340"/>
                </a:lnTo>
                <a:lnTo>
                  <a:pt x="317" y="340"/>
                </a:lnTo>
                <a:lnTo>
                  <a:pt x="316" y="342"/>
                </a:lnTo>
                <a:lnTo>
                  <a:pt x="316" y="342"/>
                </a:lnTo>
                <a:lnTo>
                  <a:pt x="310" y="347"/>
                </a:lnTo>
                <a:lnTo>
                  <a:pt x="304" y="352"/>
                </a:lnTo>
                <a:lnTo>
                  <a:pt x="304" y="352"/>
                </a:lnTo>
                <a:lnTo>
                  <a:pt x="290" y="363"/>
                </a:lnTo>
                <a:lnTo>
                  <a:pt x="276" y="373"/>
                </a:lnTo>
                <a:lnTo>
                  <a:pt x="276" y="373"/>
                </a:lnTo>
                <a:lnTo>
                  <a:pt x="275" y="374"/>
                </a:lnTo>
                <a:lnTo>
                  <a:pt x="275" y="374"/>
                </a:lnTo>
                <a:lnTo>
                  <a:pt x="263" y="377"/>
                </a:lnTo>
                <a:lnTo>
                  <a:pt x="251" y="378"/>
                </a:lnTo>
                <a:lnTo>
                  <a:pt x="251" y="378"/>
                </a:lnTo>
                <a:close/>
                <a:moveTo>
                  <a:pt x="282" y="371"/>
                </a:moveTo>
                <a:lnTo>
                  <a:pt x="282" y="371"/>
                </a:lnTo>
                <a:lnTo>
                  <a:pt x="292" y="364"/>
                </a:lnTo>
                <a:lnTo>
                  <a:pt x="303" y="357"/>
                </a:lnTo>
                <a:lnTo>
                  <a:pt x="303" y="357"/>
                </a:lnTo>
                <a:lnTo>
                  <a:pt x="295" y="363"/>
                </a:lnTo>
                <a:lnTo>
                  <a:pt x="295" y="363"/>
                </a:lnTo>
                <a:lnTo>
                  <a:pt x="289" y="368"/>
                </a:lnTo>
                <a:lnTo>
                  <a:pt x="282" y="371"/>
                </a:lnTo>
                <a:lnTo>
                  <a:pt x="282" y="371"/>
                </a:lnTo>
                <a:close/>
                <a:moveTo>
                  <a:pt x="344" y="289"/>
                </a:moveTo>
                <a:lnTo>
                  <a:pt x="344" y="289"/>
                </a:lnTo>
                <a:lnTo>
                  <a:pt x="342" y="289"/>
                </a:lnTo>
                <a:lnTo>
                  <a:pt x="342" y="289"/>
                </a:lnTo>
                <a:lnTo>
                  <a:pt x="338" y="291"/>
                </a:lnTo>
                <a:lnTo>
                  <a:pt x="338" y="291"/>
                </a:lnTo>
                <a:lnTo>
                  <a:pt x="336" y="292"/>
                </a:lnTo>
                <a:lnTo>
                  <a:pt x="336" y="292"/>
                </a:lnTo>
                <a:lnTo>
                  <a:pt x="305" y="307"/>
                </a:lnTo>
                <a:lnTo>
                  <a:pt x="275" y="324"/>
                </a:lnTo>
                <a:lnTo>
                  <a:pt x="275" y="324"/>
                </a:lnTo>
                <a:lnTo>
                  <a:pt x="233" y="343"/>
                </a:lnTo>
                <a:lnTo>
                  <a:pt x="191" y="361"/>
                </a:lnTo>
                <a:lnTo>
                  <a:pt x="191" y="361"/>
                </a:lnTo>
                <a:lnTo>
                  <a:pt x="189" y="360"/>
                </a:lnTo>
                <a:lnTo>
                  <a:pt x="189" y="360"/>
                </a:lnTo>
                <a:lnTo>
                  <a:pt x="188" y="360"/>
                </a:lnTo>
                <a:lnTo>
                  <a:pt x="186" y="360"/>
                </a:lnTo>
                <a:lnTo>
                  <a:pt x="184" y="361"/>
                </a:lnTo>
                <a:lnTo>
                  <a:pt x="184" y="361"/>
                </a:lnTo>
                <a:lnTo>
                  <a:pt x="183" y="361"/>
                </a:lnTo>
                <a:lnTo>
                  <a:pt x="183" y="361"/>
                </a:lnTo>
                <a:lnTo>
                  <a:pt x="181" y="362"/>
                </a:lnTo>
                <a:lnTo>
                  <a:pt x="179" y="363"/>
                </a:lnTo>
                <a:lnTo>
                  <a:pt x="179" y="363"/>
                </a:lnTo>
                <a:lnTo>
                  <a:pt x="179" y="363"/>
                </a:lnTo>
                <a:lnTo>
                  <a:pt x="179" y="363"/>
                </a:lnTo>
                <a:lnTo>
                  <a:pt x="172" y="365"/>
                </a:lnTo>
                <a:lnTo>
                  <a:pt x="172" y="365"/>
                </a:lnTo>
                <a:lnTo>
                  <a:pt x="174" y="364"/>
                </a:lnTo>
                <a:lnTo>
                  <a:pt x="174" y="364"/>
                </a:lnTo>
                <a:lnTo>
                  <a:pt x="174" y="364"/>
                </a:lnTo>
                <a:lnTo>
                  <a:pt x="174" y="364"/>
                </a:lnTo>
                <a:lnTo>
                  <a:pt x="186" y="358"/>
                </a:lnTo>
                <a:lnTo>
                  <a:pt x="197" y="351"/>
                </a:lnTo>
                <a:lnTo>
                  <a:pt x="197" y="351"/>
                </a:lnTo>
                <a:lnTo>
                  <a:pt x="206" y="346"/>
                </a:lnTo>
                <a:lnTo>
                  <a:pt x="215" y="341"/>
                </a:lnTo>
                <a:lnTo>
                  <a:pt x="234" y="333"/>
                </a:lnTo>
                <a:lnTo>
                  <a:pt x="234" y="333"/>
                </a:lnTo>
                <a:lnTo>
                  <a:pt x="256" y="323"/>
                </a:lnTo>
                <a:lnTo>
                  <a:pt x="275" y="311"/>
                </a:lnTo>
                <a:lnTo>
                  <a:pt x="275" y="311"/>
                </a:lnTo>
                <a:lnTo>
                  <a:pt x="310" y="292"/>
                </a:lnTo>
                <a:lnTo>
                  <a:pt x="348" y="275"/>
                </a:lnTo>
                <a:lnTo>
                  <a:pt x="348" y="275"/>
                </a:lnTo>
                <a:lnTo>
                  <a:pt x="346" y="279"/>
                </a:lnTo>
                <a:lnTo>
                  <a:pt x="346" y="279"/>
                </a:lnTo>
                <a:lnTo>
                  <a:pt x="344" y="289"/>
                </a:lnTo>
                <a:lnTo>
                  <a:pt x="344" y="289"/>
                </a:lnTo>
                <a:close/>
                <a:moveTo>
                  <a:pt x="343" y="145"/>
                </a:moveTo>
                <a:lnTo>
                  <a:pt x="343" y="145"/>
                </a:lnTo>
                <a:lnTo>
                  <a:pt x="322" y="155"/>
                </a:lnTo>
                <a:lnTo>
                  <a:pt x="300" y="165"/>
                </a:lnTo>
                <a:lnTo>
                  <a:pt x="257" y="180"/>
                </a:lnTo>
                <a:lnTo>
                  <a:pt x="257" y="180"/>
                </a:lnTo>
                <a:lnTo>
                  <a:pt x="233" y="189"/>
                </a:lnTo>
                <a:lnTo>
                  <a:pt x="233" y="189"/>
                </a:lnTo>
                <a:lnTo>
                  <a:pt x="206" y="199"/>
                </a:lnTo>
                <a:lnTo>
                  <a:pt x="206" y="199"/>
                </a:lnTo>
                <a:lnTo>
                  <a:pt x="176" y="211"/>
                </a:lnTo>
                <a:lnTo>
                  <a:pt x="145" y="223"/>
                </a:lnTo>
                <a:lnTo>
                  <a:pt x="86" y="249"/>
                </a:lnTo>
                <a:lnTo>
                  <a:pt x="86" y="249"/>
                </a:lnTo>
                <a:lnTo>
                  <a:pt x="56" y="262"/>
                </a:lnTo>
                <a:lnTo>
                  <a:pt x="41" y="269"/>
                </a:lnTo>
                <a:lnTo>
                  <a:pt x="28" y="276"/>
                </a:lnTo>
                <a:lnTo>
                  <a:pt x="28" y="276"/>
                </a:lnTo>
                <a:lnTo>
                  <a:pt x="44" y="267"/>
                </a:lnTo>
                <a:lnTo>
                  <a:pt x="60" y="259"/>
                </a:lnTo>
                <a:lnTo>
                  <a:pt x="76" y="252"/>
                </a:lnTo>
                <a:lnTo>
                  <a:pt x="93" y="246"/>
                </a:lnTo>
                <a:lnTo>
                  <a:pt x="93" y="246"/>
                </a:lnTo>
                <a:lnTo>
                  <a:pt x="109" y="237"/>
                </a:lnTo>
                <a:lnTo>
                  <a:pt x="125" y="230"/>
                </a:lnTo>
                <a:lnTo>
                  <a:pt x="140" y="222"/>
                </a:lnTo>
                <a:lnTo>
                  <a:pt x="156" y="214"/>
                </a:lnTo>
                <a:lnTo>
                  <a:pt x="156" y="214"/>
                </a:lnTo>
                <a:lnTo>
                  <a:pt x="227" y="186"/>
                </a:lnTo>
                <a:lnTo>
                  <a:pt x="227" y="186"/>
                </a:lnTo>
                <a:lnTo>
                  <a:pt x="263" y="170"/>
                </a:lnTo>
                <a:lnTo>
                  <a:pt x="296" y="153"/>
                </a:lnTo>
                <a:lnTo>
                  <a:pt x="296" y="153"/>
                </a:lnTo>
                <a:lnTo>
                  <a:pt x="305" y="149"/>
                </a:lnTo>
                <a:lnTo>
                  <a:pt x="305" y="149"/>
                </a:lnTo>
                <a:lnTo>
                  <a:pt x="322" y="142"/>
                </a:lnTo>
                <a:lnTo>
                  <a:pt x="330" y="137"/>
                </a:lnTo>
                <a:lnTo>
                  <a:pt x="337" y="132"/>
                </a:lnTo>
                <a:lnTo>
                  <a:pt x="337" y="132"/>
                </a:lnTo>
                <a:lnTo>
                  <a:pt x="343" y="145"/>
                </a:lnTo>
                <a:lnTo>
                  <a:pt x="343" y="145"/>
                </a:lnTo>
                <a:close/>
                <a:moveTo>
                  <a:pt x="322" y="109"/>
                </a:moveTo>
                <a:lnTo>
                  <a:pt x="322" y="109"/>
                </a:lnTo>
                <a:lnTo>
                  <a:pt x="258" y="136"/>
                </a:lnTo>
                <a:lnTo>
                  <a:pt x="195" y="164"/>
                </a:lnTo>
                <a:lnTo>
                  <a:pt x="69" y="221"/>
                </a:lnTo>
                <a:lnTo>
                  <a:pt x="69" y="221"/>
                </a:lnTo>
                <a:lnTo>
                  <a:pt x="41" y="234"/>
                </a:lnTo>
                <a:lnTo>
                  <a:pt x="27" y="242"/>
                </a:lnTo>
                <a:lnTo>
                  <a:pt x="12" y="247"/>
                </a:lnTo>
                <a:lnTo>
                  <a:pt x="12" y="247"/>
                </a:lnTo>
                <a:lnTo>
                  <a:pt x="12" y="247"/>
                </a:lnTo>
                <a:lnTo>
                  <a:pt x="12" y="247"/>
                </a:lnTo>
                <a:lnTo>
                  <a:pt x="18" y="243"/>
                </a:lnTo>
                <a:lnTo>
                  <a:pt x="23" y="238"/>
                </a:lnTo>
                <a:lnTo>
                  <a:pt x="23" y="238"/>
                </a:lnTo>
                <a:lnTo>
                  <a:pt x="35" y="231"/>
                </a:lnTo>
                <a:lnTo>
                  <a:pt x="35" y="231"/>
                </a:lnTo>
                <a:lnTo>
                  <a:pt x="66" y="215"/>
                </a:lnTo>
                <a:lnTo>
                  <a:pt x="66" y="215"/>
                </a:lnTo>
                <a:lnTo>
                  <a:pt x="129" y="184"/>
                </a:lnTo>
                <a:lnTo>
                  <a:pt x="193" y="153"/>
                </a:lnTo>
                <a:lnTo>
                  <a:pt x="193" y="153"/>
                </a:lnTo>
                <a:lnTo>
                  <a:pt x="199" y="150"/>
                </a:lnTo>
                <a:lnTo>
                  <a:pt x="199" y="150"/>
                </a:lnTo>
                <a:lnTo>
                  <a:pt x="277" y="119"/>
                </a:lnTo>
                <a:lnTo>
                  <a:pt x="277" y="119"/>
                </a:lnTo>
                <a:lnTo>
                  <a:pt x="289" y="115"/>
                </a:lnTo>
                <a:lnTo>
                  <a:pt x="289" y="115"/>
                </a:lnTo>
                <a:lnTo>
                  <a:pt x="299" y="110"/>
                </a:lnTo>
                <a:lnTo>
                  <a:pt x="299" y="110"/>
                </a:lnTo>
                <a:lnTo>
                  <a:pt x="302" y="109"/>
                </a:lnTo>
                <a:lnTo>
                  <a:pt x="302" y="109"/>
                </a:lnTo>
                <a:lnTo>
                  <a:pt x="315" y="103"/>
                </a:lnTo>
                <a:lnTo>
                  <a:pt x="315" y="103"/>
                </a:lnTo>
                <a:lnTo>
                  <a:pt x="322" y="109"/>
                </a:lnTo>
                <a:lnTo>
                  <a:pt x="322" y="109"/>
                </a:lnTo>
                <a:close/>
                <a:moveTo>
                  <a:pt x="304" y="93"/>
                </a:moveTo>
                <a:lnTo>
                  <a:pt x="304" y="93"/>
                </a:lnTo>
                <a:lnTo>
                  <a:pt x="272" y="106"/>
                </a:lnTo>
                <a:lnTo>
                  <a:pt x="272" y="106"/>
                </a:lnTo>
                <a:lnTo>
                  <a:pt x="262" y="110"/>
                </a:lnTo>
                <a:lnTo>
                  <a:pt x="262" y="110"/>
                </a:lnTo>
                <a:lnTo>
                  <a:pt x="212" y="129"/>
                </a:lnTo>
                <a:lnTo>
                  <a:pt x="212" y="129"/>
                </a:lnTo>
                <a:lnTo>
                  <a:pt x="158" y="151"/>
                </a:lnTo>
                <a:lnTo>
                  <a:pt x="104" y="174"/>
                </a:lnTo>
                <a:lnTo>
                  <a:pt x="104" y="174"/>
                </a:lnTo>
                <a:lnTo>
                  <a:pt x="82" y="183"/>
                </a:lnTo>
                <a:lnTo>
                  <a:pt x="60" y="194"/>
                </a:lnTo>
                <a:lnTo>
                  <a:pt x="60" y="194"/>
                </a:lnTo>
                <a:lnTo>
                  <a:pt x="37" y="207"/>
                </a:lnTo>
                <a:lnTo>
                  <a:pt x="26" y="213"/>
                </a:lnTo>
                <a:lnTo>
                  <a:pt x="14" y="218"/>
                </a:lnTo>
                <a:lnTo>
                  <a:pt x="14" y="218"/>
                </a:lnTo>
                <a:lnTo>
                  <a:pt x="10" y="219"/>
                </a:lnTo>
                <a:lnTo>
                  <a:pt x="13" y="217"/>
                </a:lnTo>
                <a:lnTo>
                  <a:pt x="24" y="212"/>
                </a:lnTo>
                <a:lnTo>
                  <a:pt x="24" y="212"/>
                </a:lnTo>
                <a:lnTo>
                  <a:pt x="45" y="199"/>
                </a:lnTo>
                <a:lnTo>
                  <a:pt x="45" y="199"/>
                </a:lnTo>
                <a:lnTo>
                  <a:pt x="70" y="184"/>
                </a:lnTo>
                <a:lnTo>
                  <a:pt x="96" y="171"/>
                </a:lnTo>
                <a:lnTo>
                  <a:pt x="96" y="171"/>
                </a:lnTo>
                <a:lnTo>
                  <a:pt x="121" y="157"/>
                </a:lnTo>
                <a:lnTo>
                  <a:pt x="145" y="145"/>
                </a:lnTo>
                <a:lnTo>
                  <a:pt x="197" y="122"/>
                </a:lnTo>
                <a:lnTo>
                  <a:pt x="197" y="122"/>
                </a:lnTo>
                <a:lnTo>
                  <a:pt x="222" y="111"/>
                </a:lnTo>
                <a:lnTo>
                  <a:pt x="249" y="100"/>
                </a:lnTo>
                <a:lnTo>
                  <a:pt x="249" y="100"/>
                </a:lnTo>
                <a:lnTo>
                  <a:pt x="269" y="92"/>
                </a:lnTo>
                <a:lnTo>
                  <a:pt x="279" y="87"/>
                </a:lnTo>
                <a:lnTo>
                  <a:pt x="288" y="82"/>
                </a:lnTo>
                <a:lnTo>
                  <a:pt x="288" y="82"/>
                </a:lnTo>
                <a:lnTo>
                  <a:pt x="295" y="86"/>
                </a:lnTo>
                <a:lnTo>
                  <a:pt x="295" y="86"/>
                </a:lnTo>
                <a:lnTo>
                  <a:pt x="304" y="93"/>
                </a:lnTo>
                <a:lnTo>
                  <a:pt x="304" y="93"/>
                </a:lnTo>
                <a:close/>
                <a:moveTo>
                  <a:pt x="216" y="58"/>
                </a:moveTo>
                <a:lnTo>
                  <a:pt x="216" y="58"/>
                </a:lnTo>
                <a:lnTo>
                  <a:pt x="203" y="63"/>
                </a:lnTo>
                <a:lnTo>
                  <a:pt x="203" y="63"/>
                </a:lnTo>
                <a:lnTo>
                  <a:pt x="204" y="57"/>
                </a:lnTo>
                <a:lnTo>
                  <a:pt x="204" y="57"/>
                </a:lnTo>
                <a:lnTo>
                  <a:pt x="216" y="58"/>
                </a:lnTo>
                <a:lnTo>
                  <a:pt x="216" y="58"/>
                </a:lnTo>
                <a:close/>
                <a:moveTo>
                  <a:pt x="192" y="57"/>
                </a:moveTo>
                <a:lnTo>
                  <a:pt x="192" y="57"/>
                </a:lnTo>
                <a:lnTo>
                  <a:pt x="191" y="58"/>
                </a:lnTo>
                <a:lnTo>
                  <a:pt x="191" y="58"/>
                </a:lnTo>
                <a:lnTo>
                  <a:pt x="150" y="76"/>
                </a:lnTo>
                <a:lnTo>
                  <a:pt x="111" y="97"/>
                </a:lnTo>
                <a:lnTo>
                  <a:pt x="71" y="119"/>
                </a:lnTo>
                <a:lnTo>
                  <a:pt x="33" y="141"/>
                </a:lnTo>
                <a:lnTo>
                  <a:pt x="33" y="141"/>
                </a:lnTo>
                <a:lnTo>
                  <a:pt x="24" y="146"/>
                </a:lnTo>
                <a:lnTo>
                  <a:pt x="24" y="146"/>
                </a:lnTo>
                <a:lnTo>
                  <a:pt x="24" y="146"/>
                </a:lnTo>
                <a:lnTo>
                  <a:pt x="24" y="146"/>
                </a:lnTo>
                <a:lnTo>
                  <a:pt x="27" y="144"/>
                </a:lnTo>
                <a:lnTo>
                  <a:pt x="27" y="144"/>
                </a:lnTo>
                <a:lnTo>
                  <a:pt x="47" y="130"/>
                </a:lnTo>
                <a:lnTo>
                  <a:pt x="47" y="130"/>
                </a:lnTo>
                <a:lnTo>
                  <a:pt x="67" y="118"/>
                </a:lnTo>
                <a:lnTo>
                  <a:pt x="89" y="106"/>
                </a:lnTo>
                <a:lnTo>
                  <a:pt x="89" y="106"/>
                </a:lnTo>
                <a:lnTo>
                  <a:pt x="134" y="82"/>
                </a:lnTo>
                <a:lnTo>
                  <a:pt x="181" y="57"/>
                </a:lnTo>
                <a:lnTo>
                  <a:pt x="181" y="57"/>
                </a:lnTo>
                <a:lnTo>
                  <a:pt x="192" y="57"/>
                </a:lnTo>
                <a:lnTo>
                  <a:pt x="192" y="57"/>
                </a:lnTo>
                <a:close/>
                <a:moveTo>
                  <a:pt x="107" y="72"/>
                </a:moveTo>
                <a:lnTo>
                  <a:pt x="107" y="72"/>
                </a:lnTo>
                <a:lnTo>
                  <a:pt x="121" y="67"/>
                </a:lnTo>
                <a:lnTo>
                  <a:pt x="135" y="63"/>
                </a:lnTo>
                <a:lnTo>
                  <a:pt x="135" y="63"/>
                </a:lnTo>
                <a:lnTo>
                  <a:pt x="123" y="69"/>
                </a:lnTo>
                <a:lnTo>
                  <a:pt x="112" y="75"/>
                </a:lnTo>
                <a:lnTo>
                  <a:pt x="112" y="75"/>
                </a:lnTo>
                <a:lnTo>
                  <a:pt x="83" y="91"/>
                </a:lnTo>
                <a:lnTo>
                  <a:pt x="53" y="106"/>
                </a:lnTo>
                <a:lnTo>
                  <a:pt x="53" y="106"/>
                </a:lnTo>
                <a:lnTo>
                  <a:pt x="64" y="96"/>
                </a:lnTo>
                <a:lnTo>
                  <a:pt x="77" y="87"/>
                </a:lnTo>
                <a:lnTo>
                  <a:pt x="92" y="79"/>
                </a:lnTo>
                <a:lnTo>
                  <a:pt x="107" y="72"/>
                </a:lnTo>
                <a:lnTo>
                  <a:pt x="107" y="72"/>
                </a:lnTo>
                <a:close/>
                <a:moveTo>
                  <a:pt x="50" y="109"/>
                </a:moveTo>
                <a:lnTo>
                  <a:pt x="50" y="109"/>
                </a:lnTo>
                <a:lnTo>
                  <a:pt x="50" y="110"/>
                </a:lnTo>
                <a:lnTo>
                  <a:pt x="51" y="110"/>
                </a:lnTo>
                <a:lnTo>
                  <a:pt x="51" y="110"/>
                </a:lnTo>
                <a:lnTo>
                  <a:pt x="83" y="93"/>
                </a:lnTo>
                <a:lnTo>
                  <a:pt x="113" y="76"/>
                </a:lnTo>
                <a:lnTo>
                  <a:pt x="113" y="76"/>
                </a:lnTo>
                <a:lnTo>
                  <a:pt x="127" y="69"/>
                </a:lnTo>
                <a:lnTo>
                  <a:pt x="142" y="62"/>
                </a:lnTo>
                <a:lnTo>
                  <a:pt x="142" y="62"/>
                </a:lnTo>
                <a:lnTo>
                  <a:pt x="150" y="60"/>
                </a:lnTo>
                <a:lnTo>
                  <a:pt x="150" y="60"/>
                </a:lnTo>
                <a:lnTo>
                  <a:pt x="151" y="60"/>
                </a:lnTo>
                <a:lnTo>
                  <a:pt x="151" y="60"/>
                </a:lnTo>
                <a:lnTo>
                  <a:pt x="135" y="68"/>
                </a:lnTo>
                <a:lnTo>
                  <a:pt x="135" y="68"/>
                </a:lnTo>
                <a:lnTo>
                  <a:pt x="88" y="92"/>
                </a:lnTo>
                <a:lnTo>
                  <a:pt x="64" y="104"/>
                </a:lnTo>
                <a:lnTo>
                  <a:pt x="42" y="118"/>
                </a:lnTo>
                <a:lnTo>
                  <a:pt x="42" y="118"/>
                </a:lnTo>
                <a:lnTo>
                  <a:pt x="50" y="109"/>
                </a:lnTo>
                <a:lnTo>
                  <a:pt x="50" y="109"/>
                </a:lnTo>
                <a:close/>
                <a:moveTo>
                  <a:pt x="15" y="255"/>
                </a:moveTo>
                <a:lnTo>
                  <a:pt x="15" y="255"/>
                </a:lnTo>
                <a:lnTo>
                  <a:pt x="27" y="248"/>
                </a:lnTo>
                <a:lnTo>
                  <a:pt x="41" y="242"/>
                </a:lnTo>
                <a:lnTo>
                  <a:pt x="68" y="231"/>
                </a:lnTo>
                <a:lnTo>
                  <a:pt x="96" y="221"/>
                </a:lnTo>
                <a:lnTo>
                  <a:pt x="109" y="216"/>
                </a:lnTo>
                <a:lnTo>
                  <a:pt x="123" y="210"/>
                </a:lnTo>
                <a:lnTo>
                  <a:pt x="123" y="210"/>
                </a:lnTo>
                <a:lnTo>
                  <a:pt x="147" y="199"/>
                </a:lnTo>
                <a:lnTo>
                  <a:pt x="173" y="188"/>
                </a:lnTo>
                <a:lnTo>
                  <a:pt x="173" y="188"/>
                </a:lnTo>
                <a:lnTo>
                  <a:pt x="113" y="218"/>
                </a:lnTo>
                <a:lnTo>
                  <a:pt x="84" y="234"/>
                </a:lnTo>
                <a:lnTo>
                  <a:pt x="53" y="249"/>
                </a:lnTo>
                <a:lnTo>
                  <a:pt x="53" y="249"/>
                </a:lnTo>
                <a:lnTo>
                  <a:pt x="44" y="254"/>
                </a:lnTo>
                <a:lnTo>
                  <a:pt x="44" y="254"/>
                </a:lnTo>
                <a:lnTo>
                  <a:pt x="31" y="260"/>
                </a:lnTo>
                <a:lnTo>
                  <a:pt x="19" y="268"/>
                </a:lnTo>
                <a:lnTo>
                  <a:pt x="19" y="268"/>
                </a:lnTo>
                <a:lnTo>
                  <a:pt x="15" y="255"/>
                </a:lnTo>
                <a:lnTo>
                  <a:pt x="15" y="25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9" name="Freeform 2545"/>
          <p:cNvSpPr>
            <a:spLocks noEditPoints="1"/>
          </p:cNvSpPr>
          <p:nvPr/>
        </p:nvSpPr>
        <p:spPr bwMode="auto">
          <a:xfrm>
            <a:off x="958034" y="5775567"/>
            <a:ext cx="625475" cy="447675"/>
          </a:xfrm>
          <a:custGeom>
            <a:avLst/>
            <a:gdLst/>
            <a:ahLst/>
            <a:cxnLst>
              <a:cxn ang="0">
                <a:pos x="39" y="214"/>
              </a:cxn>
              <a:cxn ang="0">
                <a:pos x="148" y="226"/>
              </a:cxn>
              <a:cxn ang="0">
                <a:pos x="295" y="228"/>
              </a:cxn>
              <a:cxn ang="0">
                <a:pos x="393" y="118"/>
              </a:cxn>
              <a:cxn ang="0">
                <a:pos x="290" y="35"/>
              </a:cxn>
              <a:cxn ang="0">
                <a:pos x="159" y="11"/>
              </a:cxn>
              <a:cxn ang="0">
                <a:pos x="25" y="43"/>
              </a:cxn>
              <a:cxn ang="0">
                <a:pos x="39" y="59"/>
              </a:cxn>
              <a:cxn ang="0">
                <a:pos x="59" y="74"/>
              </a:cxn>
              <a:cxn ang="0">
                <a:pos x="105" y="37"/>
              </a:cxn>
              <a:cxn ang="0">
                <a:pos x="133" y="42"/>
              </a:cxn>
              <a:cxn ang="0">
                <a:pos x="12" y="132"/>
              </a:cxn>
              <a:cxn ang="0">
                <a:pos x="22" y="133"/>
              </a:cxn>
              <a:cxn ang="0">
                <a:pos x="65" y="108"/>
              </a:cxn>
              <a:cxn ang="0">
                <a:pos x="84" y="116"/>
              </a:cxn>
              <a:cxn ang="0">
                <a:pos x="210" y="57"/>
              </a:cxn>
              <a:cxn ang="0">
                <a:pos x="282" y="43"/>
              </a:cxn>
              <a:cxn ang="0">
                <a:pos x="87" y="141"/>
              </a:cxn>
              <a:cxn ang="0">
                <a:pos x="247" y="85"/>
              </a:cxn>
              <a:cxn ang="0">
                <a:pos x="268" y="88"/>
              </a:cxn>
              <a:cxn ang="0">
                <a:pos x="34" y="194"/>
              </a:cxn>
              <a:cxn ang="0">
                <a:pos x="41" y="189"/>
              </a:cxn>
              <a:cxn ang="0">
                <a:pos x="75" y="146"/>
              </a:cxn>
              <a:cxn ang="0">
                <a:pos x="88" y="131"/>
              </a:cxn>
              <a:cxn ang="0">
                <a:pos x="265" y="24"/>
              </a:cxn>
              <a:cxn ang="0">
                <a:pos x="45" y="101"/>
              </a:cxn>
              <a:cxn ang="0">
                <a:pos x="9" y="131"/>
              </a:cxn>
              <a:cxn ang="0">
                <a:pos x="84" y="66"/>
              </a:cxn>
              <a:cxn ang="0">
                <a:pos x="38" y="69"/>
              </a:cxn>
              <a:cxn ang="0">
                <a:pos x="8" y="121"/>
              </a:cxn>
              <a:cxn ang="0">
                <a:pos x="224" y="127"/>
              </a:cxn>
              <a:cxn ang="0">
                <a:pos x="64" y="212"/>
              </a:cxn>
              <a:cxn ang="0">
                <a:pos x="347" y="87"/>
              </a:cxn>
              <a:cxn ang="0">
                <a:pos x="223" y="221"/>
              </a:cxn>
              <a:cxn ang="0">
                <a:pos x="180" y="217"/>
              </a:cxn>
              <a:cxn ang="0">
                <a:pos x="165" y="231"/>
              </a:cxn>
              <a:cxn ang="0">
                <a:pos x="339" y="168"/>
              </a:cxn>
              <a:cxn ang="0">
                <a:pos x="328" y="154"/>
              </a:cxn>
              <a:cxn ang="0">
                <a:pos x="385" y="112"/>
              </a:cxn>
              <a:cxn ang="0">
                <a:pos x="106" y="220"/>
              </a:cxn>
              <a:cxn ang="0">
                <a:pos x="108" y="212"/>
              </a:cxn>
              <a:cxn ang="0">
                <a:pos x="342" y="88"/>
              </a:cxn>
              <a:cxn ang="0">
                <a:pos x="328" y="86"/>
              </a:cxn>
              <a:cxn ang="0">
                <a:pos x="95" y="242"/>
              </a:cxn>
              <a:cxn ang="0">
                <a:pos x="152" y="215"/>
              </a:cxn>
              <a:cxn ang="0">
                <a:pos x="379" y="126"/>
              </a:cxn>
              <a:cxn ang="0">
                <a:pos x="199" y="227"/>
              </a:cxn>
              <a:cxn ang="0">
                <a:pos x="236" y="233"/>
              </a:cxn>
              <a:cxn ang="0">
                <a:pos x="330" y="199"/>
              </a:cxn>
              <a:cxn ang="0">
                <a:pos x="294" y="218"/>
              </a:cxn>
              <a:cxn ang="0">
                <a:pos x="300" y="216"/>
              </a:cxn>
              <a:cxn ang="0">
                <a:pos x="349" y="205"/>
              </a:cxn>
              <a:cxn ang="0">
                <a:pos x="313" y="185"/>
              </a:cxn>
              <a:cxn ang="0">
                <a:pos x="381" y="100"/>
              </a:cxn>
              <a:cxn ang="0">
                <a:pos x="306" y="89"/>
              </a:cxn>
              <a:cxn ang="0">
                <a:pos x="335" y="59"/>
              </a:cxn>
              <a:cxn ang="0">
                <a:pos x="174" y="123"/>
              </a:cxn>
              <a:cxn ang="0">
                <a:pos x="285" y="61"/>
              </a:cxn>
              <a:cxn ang="0">
                <a:pos x="303" y="37"/>
              </a:cxn>
              <a:cxn ang="0">
                <a:pos x="47" y="132"/>
              </a:cxn>
              <a:cxn ang="0">
                <a:pos x="213" y="36"/>
              </a:cxn>
              <a:cxn ang="0">
                <a:pos x="127" y="27"/>
              </a:cxn>
              <a:cxn ang="0">
                <a:pos x="101" y="26"/>
              </a:cxn>
            </a:cxnLst>
            <a:rect l="0" t="0" r="r" b="b"/>
            <a:pathLst>
              <a:path w="394" h="282">
                <a:moveTo>
                  <a:pt x="27" y="93"/>
                </a:moveTo>
                <a:lnTo>
                  <a:pt x="27" y="93"/>
                </a:lnTo>
                <a:lnTo>
                  <a:pt x="21" y="95"/>
                </a:lnTo>
                <a:lnTo>
                  <a:pt x="16" y="98"/>
                </a:lnTo>
                <a:lnTo>
                  <a:pt x="11" y="102"/>
                </a:lnTo>
                <a:lnTo>
                  <a:pt x="7" y="106"/>
                </a:lnTo>
                <a:lnTo>
                  <a:pt x="4" y="110"/>
                </a:lnTo>
                <a:lnTo>
                  <a:pt x="2" y="115"/>
                </a:lnTo>
                <a:lnTo>
                  <a:pt x="0" y="121"/>
                </a:lnTo>
                <a:lnTo>
                  <a:pt x="0" y="127"/>
                </a:lnTo>
                <a:lnTo>
                  <a:pt x="0" y="127"/>
                </a:lnTo>
                <a:lnTo>
                  <a:pt x="1" y="136"/>
                </a:lnTo>
                <a:lnTo>
                  <a:pt x="3" y="142"/>
                </a:lnTo>
                <a:lnTo>
                  <a:pt x="7" y="148"/>
                </a:lnTo>
                <a:lnTo>
                  <a:pt x="12" y="152"/>
                </a:lnTo>
                <a:lnTo>
                  <a:pt x="18" y="156"/>
                </a:lnTo>
                <a:lnTo>
                  <a:pt x="25" y="160"/>
                </a:lnTo>
                <a:lnTo>
                  <a:pt x="33" y="162"/>
                </a:lnTo>
                <a:lnTo>
                  <a:pt x="40" y="164"/>
                </a:lnTo>
                <a:lnTo>
                  <a:pt x="40" y="164"/>
                </a:lnTo>
                <a:lnTo>
                  <a:pt x="35" y="168"/>
                </a:lnTo>
                <a:lnTo>
                  <a:pt x="29" y="173"/>
                </a:lnTo>
                <a:lnTo>
                  <a:pt x="26" y="178"/>
                </a:lnTo>
                <a:lnTo>
                  <a:pt x="24" y="184"/>
                </a:lnTo>
                <a:lnTo>
                  <a:pt x="23" y="189"/>
                </a:lnTo>
                <a:lnTo>
                  <a:pt x="24" y="195"/>
                </a:lnTo>
                <a:lnTo>
                  <a:pt x="27" y="201"/>
                </a:lnTo>
                <a:lnTo>
                  <a:pt x="33" y="207"/>
                </a:lnTo>
                <a:lnTo>
                  <a:pt x="33" y="207"/>
                </a:lnTo>
                <a:lnTo>
                  <a:pt x="39" y="214"/>
                </a:lnTo>
                <a:lnTo>
                  <a:pt x="47" y="217"/>
                </a:lnTo>
                <a:lnTo>
                  <a:pt x="55" y="220"/>
                </a:lnTo>
                <a:lnTo>
                  <a:pt x="64" y="221"/>
                </a:lnTo>
                <a:lnTo>
                  <a:pt x="72" y="221"/>
                </a:lnTo>
                <a:lnTo>
                  <a:pt x="81" y="221"/>
                </a:lnTo>
                <a:lnTo>
                  <a:pt x="90" y="219"/>
                </a:lnTo>
                <a:lnTo>
                  <a:pt x="98" y="217"/>
                </a:lnTo>
                <a:lnTo>
                  <a:pt x="98" y="217"/>
                </a:lnTo>
                <a:lnTo>
                  <a:pt x="95" y="225"/>
                </a:lnTo>
                <a:lnTo>
                  <a:pt x="90" y="234"/>
                </a:lnTo>
                <a:lnTo>
                  <a:pt x="85" y="241"/>
                </a:lnTo>
                <a:lnTo>
                  <a:pt x="79" y="249"/>
                </a:lnTo>
                <a:lnTo>
                  <a:pt x="65" y="262"/>
                </a:lnTo>
                <a:lnTo>
                  <a:pt x="51" y="274"/>
                </a:lnTo>
                <a:lnTo>
                  <a:pt x="51" y="274"/>
                </a:lnTo>
                <a:lnTo>
                  <a:pt x="50" y="276"/>
                </a:lnTo>
                <a:lnTo>
                  <a:pt x="50" y="277"/>
                </a:lnTo>
                <a:lnTo>
                  <a:pt x="51" y="279"/>
                </a:lnTo>
                <a:lnTo>
                  <a:pt x="51" y="279"/>
                </a:lnTo>
                <a:lnTo>
                  <a:pt x="53" y="281"/>
                </a:lnTo>
                <a:lnTo>
                  <a:pt x="54" y="282"/>
                </a:lnTo>
                <a:lnTo>
                  <a:pt x="56" y="282"/>
                </a:lnTo>
                <a:lnTo>
                  <a:pt x="56" y="282"/>
                </a:lnTo>
                <a:lnTo>
                  <a:pt x="81" y="271"/>
                </a:lnTo>
                <a:lnTo>
                  <a:pt x="94" y="266"/>
                </a:lnTo>
                <a:lnTo>
                  <a:pt x="105" y="260"/>
                </a:lnTo>
                <a:lnTo>
                  <a:pt x="118" y="253"/>
                </a:lnTo>
                <a:lnTo>
                  <a:pt x="128" y="245"/>
                </a:lnTo>
                <a:lnTo>
                  <a:pt x="139" y="236"/>
                </a:lnTo>
                <a:lnTo>
                  <a:pt x="148" y="226"/>
                </a:lnTo>
                <a:lnTo>
                  <a:pt x="148" y="226"/>
                </a:lnTo>
                <a:lnTo>
                  <a:pt x="151" y="231"/>
                </a:lnTo>
                <a:lnTo>
                  <a:pt x="155" y="235"/>
                </a:lnTo>
                <a:lnTo>
                  <a:pt x="158" y="238"/>
                </a:lnTo>
                <a:lnTo>
                  <a:pt x="162" y="240"/>
                </a:lnTo>
                <a:lnTo>
                  <a:pt x="167" y="242"/>
                </a:lnTo>
                <a:lnTo>
                  <a:pt x="171" y="243"/>
                </a:lnTo>
                <a:lnTo>
                  <a:pt x="176" y="244"/>
                </a:lnTo>
                <a:lnTo>
                  <a:pt x="180" y="244"/>
                </a:lnTo>
                <a:lnTo>
                  <a:pt x="189" y="242"/>
                </a:lnTo>
                <a:lnTo>
                  <a:pt x="199" y="238"/>
                </a:lnTo>
                <a:lnTo>
                  <a:pt x="207" y="232"/>
                </a:lnTo>
                <a:lnTo>
                  <a:pt x="214" y="224"/>
                </a:lnTo>
                <a:lnTo>
                  <a:pt x="214" y="224"/>
                </a:lnTo>
                <a:lnTo>
                  <a:pt x="221" y="231"/>
                </a:lnTo>
                <a:lnTo>
                  <a:pt x="229" y="238"/>
                </a:lnTo>
                <a:lnTo>
                  <a:pt x="233" y="241"/>
                </a:lnTo>
                <a:lnTo>
                  <a:pt x="238" y="243"/>
                </a:lnTo>
                <a:lnTo>
                  <a:pt x="243" y="245"/>
                </a:lnTo>
                <a:lnTo>
                  <a:pt x="248" y="245"/>
                </a:lnTo>
                <a:lnTo>
                  <a:pt x="248" y="245"/>
                </a:lnTo>
                <a:lnTo>
                  <a:pt x="253" y="245"/>
                </a:lnTo>
                <a:lnTo>
                  <a:pt x="258" y="244"/>
                </a:lnTo>
                <a:lnTo>
                  <a:pt x="262" y="242"/>
                </a:lnTo>
                <a:lnTo>
                  <a:pt x="267" y="238"/>
                </a:lnTo>
                <a:lnTo>
                  <a:pt x="276" y="231"/>
                </a:lnTo>
                <a:lnTo>
                  <a:pt x="283" y="222"/>
                </a:lnTo>
                <a:lnTo>
                  <a:pt x="283" y="222"/>
                </a:lnTo>
                <a:lnTo>
                  <a:pt x="288" y="226"/>
                </a:lnTo>
                <a:lnTo>
                  <a:pt x="295" y="228"/>
                </a:lnTo>
                <a:lnTo>
                  <a:pt x="303" y="228"/>
                </a:lnTo>
                <a:lnTo>
                  <a:pt x="310" y="228"/>
                </a:lnTo>
                <a:lnTo>
                  <a:pt x="317" y="226"/>
                </a:lnTo>
                <a:lnTo>
                  <a:pt x="322" y="222"/>
                </a:lnTo>
                <a:lnTo>
                  <a:pt x="326" y="218"/>
                </a:lnTo>
                <a:lnTo>
                  <a:pt x="328" y="215"/>
                </a:lnTo>
                <a:lnTo>
                  <a:pt x="328" y="212"/>
                </a:lnTo>
                <a:lnTo>
                  <a:pt x="328" y="212"/>
                </a:lnTo>
                <a:lnTo>
                  <a:pt x="335" y="215"/>
                </a:lnTo>
                <a:lnTo>
                  <a:pt x="341" y="216"/>
                </a:lnTo>
                <a:lnTo>
                  <a:pt x="348" y="215"/>
                </a:lnTo>
                <a:lnTo>
                  <a:pt x="354" y="213"/>
                </a:lnTo>
                <a:lnTo>
                  <a:pt x="362" y="210"/>
                </a:lnTo>
                <a:lnTo>
                  <a:pt x="367" y="204"/>
                </a:lnTo>
                <a:lnTo>
                  <a:pt x="373" y="199"/>
                </a:lnTo>
                <a:lnTo>
                  <a:pt x="377" y="193"/>
                </a:lnTo>
                <a:lnTo>
                  <a:pt x="381" y="187"/>
                </a:lnTo>
                <a:lnTo>
                  <a:pt x="384" y="180"/>
                </a:lnTo>
                <a:lnTo>
                  <a:pt x="386" y="173"/>
                </a:lnTo>
                <a:lnTo>
                  <a:pt x="386" y="166"/>
                </a:lnTo>
                <a:lnTo>
                  <a:pt x="386" y="159"/>
                </a:lnTo>
                <a:lnTo>
                  <a:pt x="384" y="153"/>
                </a:lnTo>
                <a:lnTo>
                  <a:pt x="380" y="147"/>
                </a:lnTo>
                <a:lnTo>
                  <a:pt x="374" y="142"/>
                </a:lnTo>
                <a:lnTo>
                  <a:pt x="374" y="142"/>
                </a:lnTo>
                <a:lnTo>
                  <a:pt x="380" y="139"/>
                </a:lnTo>
                <a:lnTo>
                  <a:pt x="385" y="134"/>
                </a:lnTo>
                <a:lnTo>
                  <a:pt x="388" y="130"/>
                </a:lnTo>
                <a:lnTo>
                  <a:pt x="391" y="123"/>
                </a:lnTo>
                <a:lnTo>
                  <a:pt x="393" y="118"/>
                </a:lnTo>
                <a:lnTo>
                  <a:pt x="394" y="112"/>
                </a:lnTo>
                <a:lnTo>
                  <a:pt x="393" y="105"/>
                </a:lnTo>
                <a:lnTo>
                  <a:pt x="391" y="99"/>
                </a:lnTo>
                <a:lnTo>
                  <a:pt x="391" y="99"/>
                </a:lnTo>
                <a:lnTo>
                  <a:pt x="388" y="93"/>
                </a:lnTo>
                <a:lnTo>
                  <a:pt x="384" y="89"/>
                </a:lnTo>
                <a:lnTo>
                  <a:pt x="379" y="85"/>
                </a:lnTo>
                <a:lnTo>
                  <a:pt x="374" y="82"/>
                </a:lnTo>
                <a:lnTo>
                  <a:pt x="369" y="79"/>
                </a:lnTo>
                <a:lnTo>
                  <a:pt x="364" y="78"/>
                </a:lnTo>
                <a:lnTo>
                  <a:pt x="358" y="77"/>
                </a:lnTo>
                <a:lnTo>
                  <a:pt x="351" y="77"/>
                </a:lnTo>
                <a:lnTo>
                  <a:pt x="351" y="77"/>
                </a:lnTo>
                <a:lnTo>
                  <a:pt x="352" y="72"/>
                </a:lnTo>
                <a:lnTo>
                  <a:pt x="352" y="66"/>
                </a:lnTo>
                <a:lnTo>
                  <a:pt x="352" y="60"/>
                </a:lnTo>
                <a:lnTo>
                  <a:pt x="351" y="54"/>
                </a:lnTo>
                <a:lnTo>
                  <a:pt x="349" y="49"/>
                </a:lnTo>
                <a:lnTo>
                  <a:pt x="347" y="43"/>
                </a:lnTo>
                <a:lnTo>
                  <a:pt x="344" y="38"/>
                </a:lnTo>
                <a:lnTo>
                  <a:pt x="340" y="33"/>
                </a:lnTo>
                <a:lnTo>
                  <a:pt x="340" y="33"/>
                </a:lnTo>
                <a:lnTo>
                  <a:pt x="335" y="29"/>
                </a:lnTo>
                <a:lnTo>
                  <a:pt x="328" y="26"/>
                </a:lnTo>
                <a:lnTo>
                  <a:pt x="322" y="25"/>
                </a:lnTo>
                <a:lnTo>
                  <a:pt x="315" y="25"/>
                </a:lnTo>
                <a:lnTo>
                  <a:pt x="309" y="26"/>
                </a:lnTo>
                <a:lnTo>
                  <a:pt x="302" y="28"/>
                </a:lnTo>
                <a:lnTo>
                  <a:pt x="296" y="31"/>
                </a:lnTo>
                <a:lnTo>
                  <a:pt x="290" y="35"/>
                </a:lnTo>
                <a:lnTo>
                  <a:pt x="290" y="35"/>
                </a:lnTo>
                <a:lnTo>
                  <a:pt x="289" y="28"/>
                </a:lnTo>
                <a:lnTo>
                  <a:pt x="287" y="22"/>
                </a:lnTo>
                <a:lnTo>
                  <a:pt x="284" y="16"/>
                </a:lnTo>
                <a:lnTo>
                  <a:pt x="280" y="12"/>
                </a:lnTo>
                <a:lnTo>
                  <a:pt x="274" y="9"/>
                </a:lnTo>
                <a:lnTo>
                  <a:pt x="269" y="6"/>
                </a:lnTo>
                <a:lnTo>
                  <a:pt x="264" y="4"/>
                </a:lnTo>
                <a:lnTo>
                  <a:pt x="258" y="3"/>
                </a:lnTo>
                <a:lnTo>
                  <a:pt x="252" y="3"/>
                </a:lnTo>
                <a:lnTo>
                  <a:pt x="246" y="4"/>
                </a:lnTo>
                <a:lnTo>
                  <a:pt x="240" y="6"/>
                </a:lnTo>
                <a:lnTo>
                  <a:pt x="234" y="8"/>
                </a:lnTo>
                <a:lnTo>
                  <a:pt x="228" y="11"/>
                </a:lnTo>
                <a:lnTo>
                  <a:pt x="223" y="14"/>
                </a:lnTo>
                <a:lnTo>
                  <a:pt x="218" y="19"/>
                </a:lnTo>
                <a:lnTo>
                  <a:pt x="214" y="24"/>
                </a:lnTo>
                <a:lnTo>
                  <a:pt x="214" y="24"/>
                </a:lnTo>
                <a:lnTo>
                  <a:pt x="208" y="14"/>
                </a:lnTo>
                <a:lnTo>
                  <a:pt x="205" y="10"/>
                </a:lnTo>
                <a:lnTo>
                  <a:pt x="201" y="6"/>
                </a:lnTo>
                <a:lnTo>
                  <a:pt x="196" y="3"/>
                </a:lnTo>
                <a:lnTo>
                  <a:pt x="190" y="1"/>
                </a:lnTo>
                <a:lnTo>
                  <a:pt x="185" y="0"/>
                </a:lnTo>
                <a:lnTo>
                  <a:pt x="179" y="0"/>
                </a:lnTo>
                <a:lnTo>
                  <a:pt x="179" y="0"/>
                </a:lnTo>
                <a:lnTo>
                  <a:pt x="173" y="2"/>
                </a:lnTo>
                <a:lnTo>
                  <a:pt x="168" y="4"/>
                </a:lnTo>
                <a:lnTo>
                  <a:pt x="163" y="7"/>
                </a:lnTo>
                <a:lnTo>
                  <a:pt x="159" y="11"/>
                </a:lnTo>
                <a:lnTo>
                  <a:pt x="155" y="15"/>
                </a:lnTo>
                <a:lnTo>
                  <a:pt x="152" y="20"/>
                </a:lnTo>
                <a:lnTo>
                  <a:pt x="149" y="25"/>
                </a:lnTo>
                <a:lnTo>
                  <a:pt x="147" y="30"/>
                </a:lnTo>
                <a:lnTo>
                  <a:pt x="147" y="30"/>
                </a:lnTo>
                <a:lnTo>
                  <a:pt x="143" y="25"/>
                </a:lnTo>
                <a:lnTo>
                  <a:pt x="139" y="21"/>
                </a:lnTo>
                <a:lnTo>
                  <a:pt x="134" y="18"/>
                </a:lnTo>
                <a:lnTo>
                  <a:pt x="129" y="16"/>
                </a:lnTo>
                <a:lnTo>
                  <a:pt x="123" y="14"/>
                </a:lnTo>
                <a:lnTo>
                  <a:pt x="118" y="13"/>
                </a:lnTo>
                <a:lnTo>
                  <a:pt x="110" y="14"/>
                </a:lnTo>
                <a:lnTo>
                  <a:pt x="104" y="15"/>
                </a:lnTo>
                <a:lnTo>
                  <a:pt x="104" y="15"/>
                </a:lnTo>
                <a:lnTo>
                  <a:pt x="97" y="18"/>
                </a:lnTo>
                <a:lnTo>
                  <a:pt x="91" y="23"/>
                </a:lnTo>
                <a:lnTo>
                  <a:pt x="86" y="28"/>
                </a:lnTo>
                <a:lnTo>
                  <a:pt x="82" y="33"/>
                </a:lnTo>
                <a:lnTo>
                  <a:pt x="80" y="40"/>
                </a:lnTo>
                <a:lnTo>
                  <a:pt x="78" y="46"/>
                </a:lnTo>
                <a:lnTo>
                  <a:pt x="76" y="62"/>
                </a:lnTo>
                <a:lnTo>
                  <a:pt x="76" y="62"/>
                </a:lnTo>
                <a:lnTo>
                  <a:pt x="70" y="55"/>
                </a:lnTo>
                <a:lnTo>
                  <a:pt x="64" y="49"/>
                </a:lnTo>
                <a:lnTo>
                  <a:pt x="57" y="44"/>
                </a:lnTo>
                <a:lnTo>
                  <a:pt x="50" y="41"/>
                </a:lnTo>
                <a:lnTo>
                  <a:pt x="42" y="39"/>
                </a:lnTo>
                <a:lnTo>
                  <a:pt x="34" y="40"/>
                </a:lnTo>
                <a:lnTo>
                  <a:pt x="29" y="41"/>
                </a:lnTo>
                <a:lnTo>
                  <a:pt x="25" y="43"/>
                </a:lnTo>
                <a:lnTo>
                  <a:pt x="21" y="46"/>
                </a:lnTo>
                <a:lnTo>
                  <a:pt x="18" y="50"/>
                </a:lnTo>
                <a:lnTo>
                  <a:pt x="18" y="50"/>
                </a:lnTo>
                <a:lnTo>
                  <a:pt x="13" y="56"/>
                </a:lnTo>
                <a:lnTo>
                  <a:pt x="11" y="62"/>
                </a:lnTo>
                <a:lnTo>
                  <a:pt x="10" y="67"/>
                </a:lnTo>
                <a:lnTo>
                  <a:pt x="11" y="73"/>
                </a:lnTo>
                <a:lnTo>
                  <a:pt x="14" y="79"/>
                </a:lnTo>
                <a:lnTo>
                  <a:pt x="17" y="84"/>
                </a:lnTo>
                <a:lnTo>
                  <a:pt x="21" y="89"/>
                </a:lnTo>
                <a:lnTo>
                  <a:pt x="27" y="93"/>
                </a:lnTo>
                <a:lnTo>
                  <a:pt x="27" y="93"/>
                </a:lnTo>
                <a:close/>
                <a:moveTo>
                  <a:pt x="20" y="66"/>
                </a:moveTo>
                <a:lnTo>
                  <a:pt x="20" y="66"/>
                </a:lnTo>
                <a:lnTo>
                  <a:pt x="20" y="66"/>
                </a:lnTo>
                <a:lnTo>
                  <a:pt x="20" y="66"/>
                </a:lnTo>
                <a:lnTo>
                  <a:pt x="37" y="54"/>
                </a:lnTo>
                <a:lnTo>
                  <a:pt x="37" y="54"/>
                </a:lnTo>
                <a:lnTo>
                  <a:pt x="42" y="50"/>
                </a:lnTo>
                <a:lnTo>
                  <a:pt x="37" y="56"/>
                </a:lnTo>
                <a:lnTo>
                  <a:pt x="37" y="56"/>
                </a:lnTo>
                <a:lnTo>
                  <a:pt x="28" y="63"/>
                </a:lnTo>
                <a:lnTo>
                  <a:pt x="20" y="70"/>
                </a:lnTo>
                <a:lnTo>
                  <a:pt x="20" y="70"/>
                </a:lnTo>
                <a:lnTo>
                  <a:pt x="20" y="66"/>
                </a:lnTo>
                <a:lnTo>
                  <a:pt x="20" y="66"/>
                </a:lnTo>
                <a:close/>
                <a:moveTo>
                  <a:pt x="52" y="51"/>
                </a:moveTo>
                <a:lnTo>
                  <a:pt x="52" y="51"/>
                </a:lnTo>
                <a:lnTo>
                  <a:pt x="46" y="55"/>
                </a:lnTo>
                <a:lnTo>
                  <a:pt x="39" y="59"/>
                </a:lnTo>
                <a:lnTo>
                  <a:pt x="39" y="59"/>
                </a:lnTo>
                <a:lnTo>
                  <a:pt x="29" y="66"/>
                </a:lnTo>
                <a:lnTo>
                  <a:pt x="24" y="69"/>
                </a:lnTo>
                <a:lnTo>
                  <a:pt x="20" y="72"/>
                </a:lnTo>
                <a:lnTo>
                  <a:pt x="20" y="72"/>
                </a:lnTo>
                <a:lnTo>
                  <a:pt x="20" y="72"/>
                </a:lnTo>
                <a:lnTo>
                  <a:pt x="20" y="72"/>
                </a:lnTo>
                <a:lnTo>
                  <a:pt x="26" y="66"/>
                </a:lnTo>
                <a:lnTo>
                  <a:pt x="33" y="61"/>
                </a:lnTo>
                <a:lnTo>
                  <a:pt x="39" y="56"/>
                </a:lnTo>
                <a:lnTo>
                  <a:pt x="45" y="49"/>
                </a:lnTo>
                <a:lnTo>
                  <a:pt x="45" y="49"/>
                </a:lnTo>
                <a:lnTo>
                  <a:pt x="49" y="50"/>
                </a:lnTo>
                <a:lnTo>
                  <a:pt x="52" y="51"/>
                </a:lnTo>
                <a:lnTo>
                  <a:pt x="52" y="51"/>
                </a:lnTo>
                <a:close/>
                <a:moveTo>
                  <a:pt x="67" y="71"/>
                </a:moveTo>
                <a:lnTo>
                  <a:pt x="67" y="71"/>
                </a:lnTo>
                <a:lnTo>
                  <a:pt x="62" y="76"/>
                </a:lnTo>
                <a:lnTo>
                  <a:pt x="56" y="81"/>
                </a:lnTo>
                <a:lnTo>
                  <a:pt x="49" y="86"/>
                </a:lnTo>
                <a:lnTo>
                  <a:pt x="43" y="92"/>
                </a:lnTo>
                <a:lnTo>
                  <a:pt x="43" y="92"/>
                </a:lnTo>
                <a:lnTo>
                  <a:pt x="39" y="90"/>
                </a:lnTo>
                <a:lnTo>
                  <a:pt x="34" y="88"/>
                </a:lnTo>
                <a:lnTo>
                  <a:pt x="34" y="88"/>
                </a:lnTo>
                <a:lnTo>
                  <a:pt x="42" y="84"/>
                </a:lnTo>
                <a:lnTo>
                  <a:pt x="51" y="79"/>
                </a:lnTo>
                <a:lnTo>
                  <a:pt x="51" y="79"/>
                </a:lnTo>
                <a:lnTo>
                  <a:pt x="59" y="74"/>
                </a:lnTo>
                <a:lnTo>
                  <a:pt x="59" y="74"/>
                </a:lnTo>
                <a:lnTo>
                  <a:pt x="64" y="71"/>
                </a:lnTo>
                <a:lnTo>
                  <a:pt x="67" y="70"/>
                </a:lnTo>
                <a:lnTo>
                  <a:pt x="68" y="70"/>
                </a:lnTo>
                <a:lnTo>
                  <a:pt x="67" y="71"/>
                </a:lnTo>
                <a:lnTo>
                  <a:pt x="67" y="71"/>
                </a:lnTo>
                <a:close/>
                <a:moveTo>
                  <a:pt x="74" y="77"/>
                </a:moveTo>
                <a:lnTo>
                  <a:pt x="74" y="77"/>
                </a:lnTo>
                <a:lnTo>
                  <a:pt x="68" y="80"/>
                </a:lnTo>
                <a:lnTo>
                  <a:pt x="61" y="84"/>
                </a:lnTo>
                <a:lnTo>
                  <a:pt x="61" y="84"/>
                </a:lnTo>
                <a:lnTo>
                  <a:pt x="52" y="90"/>
                </a:lnTo>
                <a:lnTo>
                  <a:pt x="52" y="90"/>
                </a:lnTo>
                <a:lnTo>
                  <a:pt x="47" y="93"/>
                </a:lnTo>
                <a:lnTo>
                  <a:pt x="47" y="93"/>
                </a:lnTo>
                <a:lnTo>
                  <a:pt x="47" y="93"/>
                </a:lnTo>
                <a:lnTo>
                  <a:pt x="47" y="93"/>
                </a:lnTo>
                <a:lnTo>
                  <a:pt x="46" y="92"/>
                </a:lnTo>
                <a:lnTo>
                  <a:pt x="46" y="92"/>
                </a:lnTo>
                <a:lnTo>
                  <a:pt x="47" y="91"/>
                </a:lnTo>
                <a:lnTo>
                  <a:pt x="47" y="91"/>
                </a:lnTo>
                <a:lnTo>
                  <a:pt x="52" y="86"/>
                </a:lnTo>
                <a:lnTo>
                  <a:pt x="59" y="81"/>
                </a:lnTo>
                <a:lnTo>
                  <a:pt x="66" y="75"/>
                </a:lnTo>
                <a:lnTo>
                  <a:pt x="71" y="69"/>
                </a:lnTo>
                <a:lnTo>
                  <a:pt x="71" y="69"/>
                </a:lnTo>
                <a:lnTo>
                  <a:pt x="74" y="77"/>
                </a:lnTo>
                <a:lnTo>
                  <a:pt x="74" y="77"/>
                </a:lnTo>
                <a:close/>
                <a:moveTo>
                  <a:pt x="86" y="50"/>
                </a:moveTo>
                <a:lnTo>
                  <a:pt x="86" y="50"/>
                </a:lnTo>
                <a:lnTo>
                  <a:pt x="105" y="37"/>
                </a:lnTo>
                <a:lnTo>
                  <a:pt x="105" y="37"/>
                </a:lnTo>
                <a:lnTo>
                  <a:pt x="114" y="33"/>
                </a:lnTo>
                <a:lnTo>
                  <a:pt x="122" y="30"/>
                </a:lnTo>
                <a:lnTo>
                  <a:pt x="122" y="30"/>
                </a:lnTo>
                <a:lnTo>
                  <a:pt x="116" y="34"/>
                </a:lnTo>
                <a:lnTo>
                  <a:pt x="108" y="40"/>
                </a:lnTo>
                <a:lnTo>
                  <a:pt x="108" y="40"/>
                </a:lnTo>
                <a:lnTo>
                  <a:pt x="96" y="49"/>
                </a:lnTo>
                <a:lnTo>
                  <a:pt x="84" y="59"/>
                </a:lnTo>
                <a:lnTo>
                  <a:pt x="84" y="59"/>
                </a:lnTo>
                <a:lnTo>
                  <a:pt x="86" y="50"/>
                </a:lnTo>
                <a:lnTo>
                  <a:pt x="86" y="50"/>
                </a:lnTo>
                <a:close/>
                <a:moveTo>
                  <a:pt x="142" y="38"/>
                </a:moveTo>
                <a:lnTo>
                  <a:pt x="142" y="38"/>
                </a:lnTo>
                <a:lnTo>
                  <a:pt x="144" y="42"/>
                </a:lnTo>
                <a:lnTo>
                  <a:pt x="144" y="42"/>
                </a:lnTo>
                <a:lnTo>
                  <a:pt x="136" y="48"/>
                </a:lnTo>
                <a:lnTo>
                  <a:pt x="128" y="53"/>
                </a:lnTo>
                <a:lnTo>
                  <a:pt x="110" y="61"/>
                </a:lnTo>
                <a:lnTo>
                  <a:pt x="110" y="61"/>
                </a:lnTo>
                <a:lnTo>
                  <a:pt x="83" y="76"/>
                </a:lnTo>
                <a:lnTo>
                  <a:pt x="83" y="76"/>
                </a:lnTo>
                <a:lnTo>
                  <a:pt x="83" y="75"/>
                </a:lnTo>
                <a:lnTo>
                  <a:pt x="83" y="75"/>
                </a:lnTo>
                <a:lnTo>
                  <a:pt x="111" y="57"/>
                </a:lnTo>
                <a:lnTo>
                  <a:pt x="111" y="57"/>
                </a:lnTo>
                <a:lnTo>
                  <a:pt x="130" y="44"/>
                </a:lnTo>
                <a:lnTo>
                  <a:pt x="130" y="44"/>
                </a:lnTo>
                <a:lnTo>
                  <a:pt x="133" y="42"/>
                </a:lnTo>
                <a:lnTo>
                  <a:pt x="133" y="42"/>
                </a:lnTo>
                <a:lnTo>
                  <a:pt x="142" y="38"/>
                </a:lnTo>
                <a:lnTo>
                  <a:pt x="142" y="38"/>
                </a:lnTo>
                <a:close/>
                <a:moveTo>
                  <a:pt x="195" y="13"/>
                </a:moveTo>
                <a:lnTo>
                  <a:pt x="195" y="13"/>
                </a:lnTo>
                <a:lnTo>
                  <a:pt x="193" y="13"/>
                </a:lnTo>
                <a:lnTo>
                  <a:pt x="193" y="13"/>
                </a:lnTo>
                <a:lnTo>
                  <a:pt x="175" y="23"/>
                </a:lnTo>
                <a:lnTo>
                  <a:pt x="165" y="28"/>
                </a:lnTo>
                <a:lnTo>
                  <a:pt x="156" y="32"/>
                </a:lnTo>
                <a:lnTo>
                  <a:pt x="156" y="32"/>
                </a:lnTo>
                <a:lnTo>
                  <a:pt x="157" y="29"/>
                </a:lnTo>
                <a:lnTo>
                  <a:pt x="157" y="29"/>
                </a:lnTo>
                <a:lnTo>
                  <a:pt x="169" y="21"/>
                </a:lnTo>
                <a:lnTo>
                  <a:pt x="169" y="21"/>
                </a:lnTo>
                <a:lnTo>
                  <a:pt x="178" y="15"/>
                </a:lnTo>
                <a:lnTo>
                  <a:pt x="187" y="9"/>
                </a:lnTo>
                <a:lnTo>
                  <a:pt x="187" y="9"/>
                </a:lnTo>
                <a:lnTo>
                  <a:pt x="191" y="11"/>
                </a:lnTo>
                <a:lnTo>
                  <a:pt x="195" y="13"/>
                </a:lnTo>
                <a:lnTo>
                  <a:pt x="195" y="13"/>
                </a:lnTo>
                <a:close/>
                <a:moveTo>
                  <a:pt x="201" y="19"/>
                </a:moveTo>
                <a:lnTo>
                  <a:pt x="201" y="19"/>
                </a:lnTo>
                <a:lnTo>
                  <a:pt x="154" y="48"/>
                </a:lnTo>
                <a:lnTo>
                  <a:pt x="107" y="76"/>
                </a:lnTo>
                <a:lnTo>
                  <a:pt x="107" y="76"/>
                </a:lnTo>
                <a:lnTo>
                  <a:pt x="83" y="90"/>
                </a:lnTo>
                <a:lnTo>
                  <a:pt x="59" y="102"/>
                </a:lnTo>
                <a:lnTo>
                  <a:pt x="36" y="116"/>
                </a:lnTo>
                <a:lnTo>
                  <a:pt x="23" y="123"/>
                </a:lnTo>
                <a:lnTo>
                  <a:pt x="12" y="132"/>
                </a:lnTo>
                <a:lnTo>
                  <a:pt x="12" y="132"/>
                </a:lnTo>
                <a:lnTo>
                  <a:pt x="12" y="133"/>
                </a:lnTo>
                <a:lnTo>
                  <a:pt x="12" y="133"/>
                </a:lnTo>
                <a:lnTo>
                  <a:pt x="12" y="134"/>
                </a:lnTo>
                <a:lnTo>
                  <a:pt x="13" y="134"/>
                </a:lnTo>
                <a:lnTo>
                  <a:pt x="13" y="134"/>
                </a:lnTo>
                <a:lnTo>
                  <a:pt x="24" y="125"/>
                </a:lnTo>
                <a:lnTo>
                  <a:pt x="37" y="118"/>
                </a:lnTo>
                <a:lnTo>
                  <a:pt x="61" y="104"/>
                </a:lnTo>
                <a:lnTo>
                  <a:pt x="84" y="91"/>
                </a:lnTo>
                <a:lnTo>
                  <a:pt x="108" y="78"/>
                </a:lnTo>
                <a:lnTo>
                  <a:pt x="108" y="78"/>
                </a:lnTo>
                <a:lnTo>
                  <a:pt x="155" y="51"/>
                </a:lnTo>
                <a:lnTo>
                  <a:pt x="155" y="51"/>
                </a:lnTo>
                <a:lnTo>
                  <a:pt x="178" y="36"/>
                </a:lnTo>
                <a:lnTo>
                  <a:pt x="189" y="29"/>
                </a:lnTo>
                <a:lnTo>
                  <a:pt x="199" y="22"/>
                </a:lnTo>
                <a:lnTo>
                  <a:pt x="199" y="22"/>
                </a:lnTo>
                <a:lnTo>
                  <a:pt x="188" y="30"/>
                </a:lnTo>
                <a:lnTo>
                  <a:pt x="177" y="37"/>
                </a:lnTo>
                <a:lnTo>
                  <a:pt x="155" y="51"/>
                </a:lnTo>
                <a:lnTo>
                  <a:pt x="155" y="51"/>
                </a:lnTo>
                <a:lnTo>
                  <a:pt x="130" y="67"/>
                </a:lnTo>
                <a:lnTo>
                  <a:pt x="104" y="82"/>
                </a:lnTo>
                <a:lnTo>
                  <a:pt x="104" y="82"/>
                </a:lnTo>
                <a:lnTo>
                  <a:pt x="78" y="97"/>
                </a:lnTo>
                <a:lnTo>
                  <a:pt x="53" y="113"/>
                </a:lnTo>
                <a:lnTo>
                  <a:pt x="53" y="113"/>
                </a:lnTo>
                <a:lnTo>
                  <a:pt x="33" y="125"/>
                </a:lnTo>
                <a:lnTo>
                  <a:pt x="22" y="133"/>
                </a:lnTo>
                <a:lnTo>
                  <a:pt x="13" y="140"/>
                </a:lnTo>
                <a:lnTo>
                  <a:pt x="13" y="140"/>
                </a:lnTo>
                <a:lnTo>
                  <a:pt x="10" y="134"/>
                </a:lnTo>
                <a:lnTo>
                  <a:pt x="10" y="134"/>
                </a:lnTo>
                <a:lnTo>
                  <a:pt x="10" y="133"/>
                </a:lnTo>
                <a:lnTo>
                  <a:pt x="10" y="133"/>
                </a:lnTo>
                <a:lnTo>
                  <a:pt x="20" y="124"/>
                </a:lnTo>
                <a:lnTo>
                  <a:pt x="33" y="116"/>
                </a:lnTo>
                <a:lnTo>
                  <a:pt x="56" y="102"/>
                </a:lnTo>
                <a:lnTo>
                  <a:pt x="80" y="89"/>
                </a:lnTo>
                <a:lnTo>
                  <a:pt x="104" y="75"/>
                </a:lnTo>
                <a:lnTo>
                  <a:pt x="104" y="75"/>
                </a:lnTo>
                <a:lnTo>
                  <a:pt x="155" y="42"/>
                </a:lnTo>
                <a:lnTo>
                  <a:pt x="155" y="42"/>
                </a:lnTo>
                <a:lnTo>
                  <a:pt x="176" y="29"/>
                </a:lnTo>
                <a:lnTo>
                  <a:pt x="186" y="22"/>
                </a:lnTo>
                <a:lnTo>
                  <a:pt x="197" y="15"/>
                </a:lnTo>
                <a:lnTo>
                  <a:pt x="197" y="15"/>
                </a:lnTo>
                <a:lnTo>
                  <a:pt x="201" y="19"/>
                </a:lnTo>
                <a:lnTo>
                  <a:pt x="201" y="19"/>
                </a:lnTo>
                <a:close/>
                <a:moveTo>
                  <a:pt x="207" y="28"/>
                </a:moveTo>
                <a:lnTo>
                  <a:pt x="207" y="28"/>
                </a:lnTo>
                <a:lnTo>
                  <a:pt x="196" y="34"/>
                </a:lnTo>
                <a:lnTo>
                  <a:pt x="185" y="40"/>
                </a:lnTo>
                <a:lnTo>
                  <a:pt x="166" y="53"/>
                </a:lnTo>
                <a:lnTo>
                  <a:pt x="166" y="53"/>
                </a:lnTo>
                <a:lnTo>
                  <a:pt x="140" y="68"/>
                </a:lnTo>
                <a:lnTo>
                  <a:pt x="115" y="82"/>
                </a:lnTo>
                <a:lnTo>
                  <a:pt x="115" y="82"/>
                </a:lnTo>
                <a:lnTo>
                  <a:pt x="65" y="108"/>
                </a:lnTo>
                <a:lnTo>
                  <a:pt x="65" y="108"/>
                </a:lnTo>
                <a:lnTo>
                  <a:pt x="41" y="122"/>
                </a:lnTo>
                <a:lnTo>
                  <a:pt x="41" y="122"/>
                </a:lnTo>
                <a:lnTo>
                  <a:pt x="38" y="124"/>
                </a:lnTo>
                <a:lnTo>
                  <a:pt x="38" y="124"/>
                </a:lnTo>
                <a:lnTo>
                  <a:pt x="57" y="112"/>
                </a:lnTo>
                <a:lnTo>
                  <a:pt x="76" y="101"/>
                </a:lnTo>
                <a:lnTo>
                  <a:pt x="115" y="78"/>
                </a:lnTo>
                <a:lnTo>
                  <a:pt x="115" y="78"/>
                </a:lnTo>
                <a:lnTo>
                  <a:pt x="160" y="52"/>
                </a:lnTo>
                <a:lnTo>
                  <a:pt x="182" y="37"/>
                </a:lnTo>
                <a:lnTo>
                  <a:pt x="192" y="30"/>
                </a:lnTo>
                <a:lnTo>
                  <a:pt x="203" y="21"/>
                </a:lnTo>
                <a:lnTo>
                  <a:pt x="203" y="21"/>
                </a:lnTo>
                <a:lnTo>
                  <a:pt x="207" y="28"/>
                </a:lnTo>
                <a:lnTo>
                  <a:pt x="207" y="28"/>
                </a:lnTo>
                <a:close/>
                <a:moveTo>
                  <a:pt x="244" y="19"/>
                </a:moveTo>
                <a:lnTo>
                  <a:pt x="244" y="19"/>
                </a:lnTo>
                <a:lnTo>
                  <a:pt x="252" y="15"/>
                </a:lnTo>
                <a:lnTo>
                  <a:pt x="255" y="13"/>
                </a:lnTo>
                <a:lnTo>
                  <a:pt x="255" y="13"/>
                </a:lnTo>
                <a:lnTo>
                  <a:pt x="241" y="22"/>
                </a:lnTo>
                <a:lnTo>
                  <a:pt x="241" y="22"/>
                </a:lnTo>
                <a:lnTo>
                  <a:pt x="209" y="44"/>
                </a:lnTo>
                <a:lnTo>
                  <a:pt x="209" y="44"/>
                </a:lnTo>
                <a:lnTo>
                  <a:pt x="177" y="63"/>
                </a:lnTo>
                <a:lnTo>
                  <a:pt x="146" y="81"/>
                </a:lnTo>
                <a:lnTo>
                  <a:pt x="146" y="81"/>
                </a:lnTo>
                <a:lnTo>
                  <a:pt x="115" y="98"/>
                </a:lnTo>
                <a:lnTo>
                  <a:pt x="84" y="116"/>
                </a:lnTo>
                <a:lnTo>
                  <a:pt x="84" y="116"/>
                </a:lnTo>
                <a:lnTo>
                  <a:pt x="70" y="124"/>
                </a:lnTo>
                <a:lnTo>
                  <a:pt x="56" y="134"/>
                </a:lnTo>
                <a:lnTo>
                  <a:pt x="43" y="143"/>
                </a:lnTo>
                <a:lnTo>
                  <a:pt x="28" y="152"/>
                </a:lnTo>
                <a:lnTo>
                  <a:pt x="28" y="152"/>
                </a:lnTo>
                <a:lnTo>
                  <a:pt x="21" y="148"/>
                </a:lnTo>
                <a:lnTo>
                  <a:pt x="21" y="148"/>
                </a:lnTo>
                <a:lnTo>
                  <a:pt x="27" y="146"/>
                </a:lnTo>
                <a:lnTo>
                  <a:pt x="34" y="144"/>
                </a:lnTo>
                <a:lnTo>
                  <a:pt x="45" y="137"/>
                </a:lnTo>
                <a:lnTo>
                  <a:pt x="56" y="130"/>
                </a:lnTo>
                <a:lnTo>
                  <a:pt x="66" y="123"/>
                </a:lnTo>
                <a:lnTo>
                  <a:pt x="66" y="123"/>
                </a:lnTo>
                <a:lnTo>
                  <a:pt x="97" y="106"/>
                </a:lnTo>
                <a:lnTo>
                  <a:pt x="128" y="90"/>
                </a:lnTo>
                <a:lnTo>
                  <a:pt x="128" y="90"/>
                </a:lnTo>
                <a:lnTo>
                  <a:pt x="159" y="73"/>
                </a:lnTo>
                <a:lnTo>
                  <a:pt x="175" y="64"/>
                </a:lnTo>
                <a:lnTo>
                  <a:pt x="190" y="55"/>
                </a:lnTo>
                <a:lnTo>
                  <a:pt x="190" y="55"/>
                </a:lnTo>
                <a:lnTo>
                  <a:pt x="217" y="36"/>
                </a:lnTo>
                <a:lnTo>
                  <a:pt x="230" y="27"/>
                </a:lnTo>
                <a:lnTo>
                  <a:pt x="244" y="19"/>
                </a:lnTo>
                <a:lnTo>
                  <a:pt x="244" y="19"/>
                </a:lnTo>
                <a:close/>
                <a:moveTo>
                  <a:pt x="272" y="17"/>
                </a:moveTo>
                <a:lnTo>
                  <a:pt x="272" y="17"/>
                </a:lnTo>
                <a:lnTo>
                  <a:pt x="251" y="30"/>
                </a:lnTo>
                <a:lnTo>
                  <a:pt x="230" y="43"/>
                </a:lnTo>
                <a:lnTo>
                  <a:pt x="210" y="57"/>
                </a:lnTo>
                <a:lnTo>
                  <a:pt x="189" y="70"/>
                </a:lnTo>
                <a:lnTo>
                  <a:pt x="189" y="70"/>
                </a:lnTo>
                <a:lnTo>
                  <a:pt x="172" y="79"/>
                </a:lnTo>
                <a:lnTo>
                  <a:pt x="172" y="79"/>
                </a:lnTo>
                <a:lnTo>
                  <a:pt x="162" y="84"/>
                </a:lnTo>
                <a:lnTo>
                  <a:pt x="162" y="84"/>
                </a:lnTo>
                <a:lnTo>
                  <a:pt x="134" y="98"/>
                </a:lnTo>
                <a:lnTo>
                  <a:pt x="104" y="113"/>
                </a:lnTo>
                <a:lnTo>
                  <a:pt x="47" y="143"/>
                </a:lnTo>
                <a:lnTo>
                  <a:pt x="47" y="143"/>
                </a:lnTo>
                <a:lnTo>
                  <a:pt x="49" y="141"/>
                </a:lnTo>
                <a:lnTo>
                  <a:pt x="49" y="141"/>
                </a:lnTo>
                <a:lnTo>
                  <a:pt x="76" y="123"/>
                </a:lnTo>
                <a:lnTo>
                  <a:pt x="76" y="123"/>
                </a:lnTo>
                <a:lnTo>
                  <a:pt x="106" y="105"/>
                </a:lnTo>
                <a:lnTo>
                  <a:pt x="138" y="88"/>
                </a:lnTo>
                <a:lnTo>
                  <a:pt x="138" y="88"/>
                </a:lnTo>
                <a:lnTo>
                  <a:pt x="169" y="71"/>
                </a:lnTo>
                <a:lnTo>
                  <a:pt x="200" y="52"/>
                </a:lnTo>
                <a:lnTo>
                  <a:pt x="230" y="32"/>
                </a:lnTo>
                <a:lnTo>
                  <a:pt x="260" y="12"/>
                </a:lnTo>
                <a:lnTo>
                  <a:pt x="260" y="12"/>
                </a:lnTo>
                <a:lnTo>
                  <a:pt x="266" y="14"/>
                </a:lnTo>
                <a:lnTo>
                  <a:pt x="272" y="17"/>
                </a:lnTo>
                <a:lnTo>
                  <a:pt x="272" y="17"/>
                </a:lnTo>
                <a:close/>
                <a:moveTo>
                  <a:pt x="281" y="41"/>
                </a:moveTo>
                <a:lnTo>
                  <a:pt x="281" y="41"/>
                </a:lnTo>
                <a:lnTo>
                  <a:pt x="281" y="42"/>
                </a:lnTo>
                <a:lnTo>
                  <a:pt x="282" y="43"/>
                </a:lnTo>
                <a:lnTo>
                  <a:pt x="282" y="43"/>
                </a:lnTo>
                <a:lnTo>
                  <a:pt x="276" y="48"/>
                </a:lnTo>
                <a:lnTo>
                  <a:pt x="276" y="48"/>
                </a:lnTo>
                <a:lnTo>
                  <a:pt x="274" y="49"/>
                </a:lnTo>
                <a:lnTo>
                  <a:pt x="274" y="49"/>
                </a:lnTo>
                <a:lnTo>
                  <a:pt x="262" y="56"/>
                </a:lnTo>
                <a:lnTo>
                  <a:pt x="249" y="62"/>
                </a:lnTo>
                <a:lnTo>
                  <a:pt x="249" y="62"/>
                </a:lnTo>
                <a:lnTo>
                  <a:pt x="219" y="78"/>
                </a:lnTo>
                <a:lnTo>
                  <a:pt x="204" y="87"/>
                </a:lnTo>
                <a:lnTo>
                  <a:pt x="188" y="95"/>
                </a:lnTo>
                <a:lnTo>
                  <a:pt x="188" y="95"/>
                </a:lnTo>
                <a:lnTo>
                  <a:pt x="128" y="124"/>
                </a:lnTo>
                <a:lnTo>
                  <a:pt x="98" y="141"/>
                </a:lnTo>
                <a:lnTo>
                  <a:pt x="69" y="157"/>
                </a:lnTo>
                <a:lnTo>
                  <a:pt x="69" y="157"/>
                </a:lnTo>
                <a:lnTo>
                  <a:pt x="59" y="164"/>
                </a:lnTo>
                <a:lnTo>
                  <a:pt x="49" y="171"/>
                </a:lnTo>
                <a:lnTo>
                  <a:pt x="49" y="171"/>
                </a:lnTo>
                <a:lnTo>
                  <a:pt x="40" y="178"/>
                </a:lnTo>
                <a:lnTo>
                  <a:pt x="40" y="178"/>
                </a:lnTo>
                <a:lnTo>
                  <a:pt x="47" y="171"/>
                </a:lnTo>
                <a:lnTo>
                  <a:pt x="54" y="164"/>
                </a:lnTo>
                <a:lnTo>
                  <a:pt x="54" y="164"/>
                </a:lnTo>
                <a:lnTo>
                  <a:pt x="55" y="164"/>
                </a:lnTo>
                <a:lnTo>
                  <a:pt x="55" y="164"/>
                </a:lnTo>
                <a:lnTo>
                  <a:pt x="57" y="162"/>
                </a:lnTo>
                <a:lnTo>
                  <a:pt x="57" y="162"/>
                </a:lnTo>
                <a:lnTo>
                  <a:pt x="72" y="151"/>
                </a:lnTo>
                <a:lnTo>
                  <a:pt x="87" y="141"/>
                </a:lnTo>
                <a:lnTo>
                  <a:pt x="87" y="141"/>
                </a:lnTo>
                <a:lnTo>
                  <a:pt x="130" y="115"/>
                </a:lnTo>
                <a:lnTo>
                  <a:pt x="173" y="90"/>
                </a:lnTo>
                <a:lnTo>
                  <a:pt x="173" y="90"/>
                </a:lnTo>
                <a:lnTo>
                  <a:pt x="228" y="64"/>
                </a:lnTo>
                <a:lnTo>
                  <a:pt x="254" y="50"/>
                </a:lnTo>
                <a:lnTo>
                  <a:pt x="281" y="33"/>
                </a:lnTo>
                <a:lnTo>
                  <a:pt x="281" y="33"/>
                </a:lnTo>
                <a:lnTo>
                  <a:pt x="281" y="41"/>
                </a:lnTo>
                <a:lnTo>
                  <a:pt x="281" y="41"/>
                </a:lnTo>
                <a:close/>
                <a:moveTo>
                  <a:pt x="50" y="186"/>
                </a:moveTo>
                <a:lnTo>
                  <a:pt x="50" y="186"/>
                </a:lnTo>
                <a:lnTo>
                  <a:pt x="66" y="175"/>
                </a:lnTo>
                <a:lnTo>
                  <a:pt x="83" y="166"/>
                </a:lnTo>
                <a:lnTo>
                  <a:pt x="118" y="148"/>
                </a:lnTo>
                <a:lnTo>
                  <a:pt x="118" y="148"/>
                </a:lnTo>
                <a:lnTo>
                  <a:pt x="154" y="127"/>
                </a:lnTo>
                <a:lnTo>
                  <a:pt x="190" y="108"/>
                </a:lnTo>
                <a:lnTo>
                  <a:pt x="190" y="108"/>
                </a:lnTo>
                <a:lnTo>
                  <a:pt x="262" y="75"/>
                </a:lnTo>
                <a:lnTo>
                  <a:pt x="262" y="75"/>
                </a:lnTo>
                <a:lnTo>
                  <a:pt x="276" y="68"/>
                </a:lnTo>
                <a:lnTo>
                  <a:pt x="288" y="61"/>
                </a:lnTo>
                <a:lnTo>
                  <a:pt x="313" y="46"/>
                </a:lnTo>
                <a:lnTo>
                  <a:pt x="313" y="46"/>
                </a:lnTo>
                <a:lnTo>
                  <a:pt x="303" y="54"/>
                </a:lnTo>
                <a:lnTo>
                  <a:pt x="303" y="54"/>
                </a:lnTo>
                <a:lnTo>
                  <a:pt x="286" y="65"/>
                </a:lnTo>
                <a:lnTo>
                  <a:pt x="268" y="74"/>
                </a:lnTo>
                <a:lnTo>
                  <a:pt x="268" y="74"/>
                </a:lnTo>
                <a:lnTo>
                  <a:pt x="247" y="85"/>
                </a:lnTo>
                <a:lnTo>
                  <a:pt x="226" y="95"/>
                </a:lnTo>
                <a:lnTo>
                  <a:pt x="183" y="116"/>
                </a:lnTo>
                <a:lnTo>
                  <a:pt x="183" y="116"/>
                </a:lnTo>
                <a:lnTo>
                  <a:pt x="100" y="161"/>
                </a:lnTo>
                <a:lnTo>
                  <a:pt x="100" y="161"/>
                </a:lnTo>
                <a:lnTo>
                  <a:pt x="84" y="169"/>
                </a:lnTo>
                <a:lnTo>
                  <a:pt x="68" y="179"/>
                </a:lnTo>
                <a:lnTo>
                  <a:pt x="53" y="189"/>
                </a:lnTo>
                <a:lnTo>
                  <a:pt x="38" y="200"/>
                </a:lnTo>
                <a:lnTo>
                  <a:pt x="38" y="200"/>
                </a:lnTo>
                <a:lnTo>
                  <a:pt x="35" y="196"/>
                </a:lnTo>
                <a:lnTo>
                  <a:pt x="35" y="196"/>
                </a:lnTo>
                <a:lnTo>
                  <a:pt x="42" y="191"/>
                </a:lnTo>
                <a:lnTo>
                  <a:pt x="42" y="191"/>
                </a:lnTo>
                <a:lnTo>
                  <a:pt x="50" y="186"/>
                </a:lnTo>
                <a:lnTo>
                  <a:pt x="50" y="186"/>
                </a:lnTo>
                <a:close/>
                <a:moveTo>
                  <a:pt x="47" y="206"/>
                </a:moveTo>
                <a:lnTo>
                  <a:pt x="47" y="206"/>
                </a:lnTo>
                <a:lnTo>
                  <a:pt x="43" y="204"/>
                </a:lnTo>
                <a:lnTo>
                  <a:pt x="40" y="201"/>
                </a:lnTo>
                <a:lnTo>
                  <a:pt x="40" y="201"/>
                </a:lnTo>
                <a:lnTo>
                  <a:pt x="47" y="196"/>
                </a:lnTo>
                <a:lnTo>
                  <a:pt x="55" y="191"/>
                </a:lnTo>
                <a:lnTo>
                  <a:pt x="72" y="182"/>
                </a:lnTo>
                <a:lnTo>
                  <a:pt x="107" y="165"/>
                </a:lnTo>
                <a:lnTo>
                  <a:pt x="107" y="165"/>
                </a:lnTo>
                <a:lnTo>
                  <a:pt x="187" y="126"/>
                </a:lnTo>
                <a:lnTo>
                  <a:pt x="187" y="126"/>
                </a:lnTo>
                <a:lnTo>
                  <a:pt x="228" y="107"/>
                </a:lnTo>
                <a:lnTo>
                  <a:pt x="268" y="88"/>
                </a:lnTo>
                <a:lnTo>
                  <a:pt x="268" y="88"/>
                </a:lnTo>
                <a:lnTo>
                  <a:pt x="288" y="80"/>
                </a:lnTo>
                <a:lnTo>
                  <a:pt x="307" y="71"/>
                </a:lnTo>
                <a:lnTo>
                  <a:pt x="307" y="71"/>
                </a:lnTo>
                <a:lnTo>
                  <a:pt x="323" y="63"/>
                </a:lnTo>
                <a:lnTo>
                  <a:pt x="331" y="59"/>
                </a:lnTo>
                <a:lnTo>
                  <a:pt x="338" y="53"/>
                </a:lnTo>
                <a:lnTo>
                  <a:pt x="338" y="53"/>
                </a:lnTo>
                <a:lnTo>
                  <a:pt x="330" y="59"/>
                </a:lnTo>
                <a:lnTo>
                  <a:pt x="322" y="65"/>
                </a:lnTo>
                <a:lnTo>
                  <a:pt x="313" y="70"/>
                </a:lnTo>
                <a:lnTo>
                  <a:pt x="304" y="75"/>
                </a:lnTo>
                <a:lnTo>
                  <a:pt x="265" y="91"/>
                </a:lnTo>
                <a:lnTo>
                  <a:pt x="265" y="91"/>
                </a:lnTo>
                <a:lnTo>
                  <a:pt x="225" y="110"/>
                </a:lnTo>
                <a:lnTo>
                  <a:pt x="185" y="131"/>
                </a:lnTo>
                <a:lnTo>
                  <a:pt x="185" y="131"/>
                </a:lnTo>
                <a:lnTo>
                  <a:pt x="150" y="148"/>
                </a:lnTo>
                <a:lnTo>
                  <a:pt x="115" y="166"/>
                </a:lnTo>
                <a:lnTo>
                  <a:pt x="80" y="185"/>
                </a:lnTo>
                <a:lnTo>
                  <a:pt x="64" y="196"/>
                </a:lnTo>
                <a:lnTo>
                  <a:pt x="47" y="206"/>
                </a:lnTo>
                <a:lnTo>
                  <a:pt x="47" y="206"/>
                </a:lnTo>
                <a:close/>
                <a:moveTo>
                  <a:pt x="41" y="189"/>
                </a:moveTo>
                <a:lnTo>
                  <a:pt x="41" y="189"/>
                </a:lnTo>
                <a:lnTo>
                  <a:pt x="37" y="191"/>
                </a:lnTo>
                <a:lnTo>
                  <a:pt x="37" y="192"/>
                </a:lnTo>
                <a:lnTo>
                  <a:pt x="37" y="193"/>
                </a:lnTo>
                <a:lnTo>
                  <a:pt x="37" y="193"/>
                </a:lnTo>
                <a:lnTo>
                  <a:pt x="34" y="194"/>
                </a:lnTo>
                <a:lnTo>
                  <a:pt x="34" y="194"/>
                </a:lnTo>
                <a:lnTo>
                  <a:pt x="33" y="191"/>
                </a:lnTo>
                <a:lnTo>
                  <a:pt x="33" y="188"/>
                </a:lnTo>
                <a:lnTo>
                  <a:pt x="33" y="188"/>
                </a:lnTo>
                <a:lnTo>
                  <a:pt x="45" y="177"/>
                </a:lnTo>
                <a:lnTo>
                  <a:pt x="59" y="167"/>
                </a:lnTo>
                <a:lnTo>
                  <a:pt x="73" y="158"/>
                </a:lnTo>
                <a:lnTo>
                  <a:pt x="87" y="149"/>
                </a:lnTo>
                <a:lnTo>
                  <a:pt x="87" y="149"/>
                </a:lnTo>
                <a:lnTo>
                  <a:pt x="124" y="130"/>
                </a:lnTo>
                <a:lnTo>
                  <a:pt x="160" y="110"/>
                </a:lnTo>
                <a:lnTo>
                  <a:pt x="160" y="110"/>
                </a:lnTo>
                <a:lnTo>
                  <a:pt x="193" y="94"/>
                </a:lnTo>
                <a:lnTo>
                  <a:pt x="227" y="77"/>
                </a:lnTo>
                <a:lnTo>
                  <a:pt x="227" y="77"/>
                </a:lnTo>
                <a:lnTo>
                  <a:pt x="233" y="74"/>
                </a:lnTo>
                <a:lnTo>
                  <a:pt x="233" y="74"/>
                </a:lnTo>
                <a:lnTo>
                  <a:pt x="224" y="79"/>
                </a:lnTo>
                <a:lnTo>
                  <a:pt x="224" y="79"/>
                </a:lnTo>
                <a:lnTo>
                  <a:pt x="187" y="99"/>
                </a:lnTo>
                <a:lnTo>
                  <a:pt x="150" y="118"/>
                </a:lnTo>
                <a:lnTo>
                  <a:pt x="150" y="118"/>
                </a:lnTo>
                <a:lnTo>
                  <a:pt x="116" y="138"/>
                </a:lnTo>
                <a:lnTo>
                  <a:pt x="99" y="148"/>
                </a:lnTo>
                <a:lnTo>
                  <a:pt x="82" y="158"/>
                </a:lnTo>
                <a:lnTo>
                  <a:pt x="82" y="158"/>
                </a:lnTo>
                <a:lnTo>
                  <a:pt x="68" y="169"/>
                </a:lnTo>
                <a:lnTo>
                  <a:pt x="53" y="179"/>
                </a:lnTo>
                <a:lnTo>
                  <a:pt x="53" y="179"/>
                </a:lnTo>
                <a:lnTo>
                  <a:pt x="41" y="189"/>
                </a:lnTo>
                <a:lnTo>
                  <a:pt x="41" y="189"/>
                </a:lnTo>
                <a:close/>
                <a:moveTo>
                  <a:pt x="126" y="105"/>
                </a:moveTo>
                <a:lnTo>
                  <a:pt x="126" y="105"/>
                </a:lnTo>
                <a:lnTo>
                  <a:pt x="85" y="130"/>
                </a:lnTo>
                <a:lnTo>
                  <a:pt x="46" y="156"/>
                </a:lnTo>
                <a:lnTo>
                  <a:pt x="46" y="156"/>
                </a:lnTo>
                <a:lnTo>
                  <a:pt x="39" y="155"/>
                </a:lnTo>
                <a:lnTo>
                  <a:pt x="31" y="153"/>
                </a:lnTo>
                <a:lnTo>
                  <a:pt x="31" y="153"/>
                </a:lnTo>
                <a:lnTo>
                  <a:pt x="79" y="130"/>
                </a:lnTo>
                <a:lnTo>
                  <a:pt x="126" y="105"/>
                </a:lnTo>
                <a:lnTo>
                  <a:pt x="126" y="105"/>
                </a:lnTo>
                <a:close/>
                <a:moveTo>
                  <a:pt x="57" y="159"/>
                </a:moveTo>
                <a:lnTo>
                  <a:pt x="57" y="159"/>
                </a:lnTo>
                <a:lnTo>
                  <a:pt x="57" y="159"/>
                </a:lnTo>
                <a:lnTo>
                  <a:pt x="57" y="159"/>
                </a:lnTo>
                <a:lnTo>
                  <a:pt x="56" y="157"/>
                </a:lnTo>
                <a:lnTo>
                  <a:pt x="53" y="156"/>
                </a:lnTo>
                <a:lnTo>
                  <a:pt x="53" y="156"/>
                </a:lnTo>
                <a:lnTo>
                  <a:pt x="52" y="156"/>
                </a:lnTo>
                <a:lnTo>
                  <a:pt x="52" y="156"/>
                </a:lnTo>
                <a:lnTo>
                  <a:pt x="63" y="150"/>
                </a:lnTo>
                <a:lnTo>
                  <a:pt x="74" y="144"/>
                </a:lnTo>
                <a:lnTo>
                  <a:pt x="95" y="131"/>
                </a:lnTo>
                <a:lnTo>
                  <a:pt x="95" y="131"/>
                </a:lnTo>
                <a:lnTo>
                  <a:pt x="136" y="109"/>
                </a:lnTo>
                <a:lnTo>
                  <a:pt x="136" y="109"/>
                </a:lnTo>
                <a:lnTo>
                  <a:pt x="116" y="120"/>
                </a:lnTo>
                <a:lnTo>
                  <a:pt x="95" y="133"/>
                </a:lnTo>
                <a:lnTo>
                  <a:pt x="75" y="146"/>
                </a:lnTo>
                <a:lnTo>
                  <a:pt x="57" y="159"/>
                </a:lnTo>
                <a:lnTo>
                  <a:pt x="57" y="159"/>
                </a:lnTo>
                <a:close/>
                <a:moveTo>
                  <a:pt x="203" y="74"/>
                </a:moveTo>
                <a:lnTo>
                  <a:pt x="203" y="74"/>
                </a:lnTo>
                <a:lnTo>
                  <a:pt x="204" y="74"/>
                </a:lnTo>
                <a:lnTo>
                  <a:pt x="204" y="74"/>
                </a:lnTo>
                <a:lnTo>
                  <a:pt x="230" y="59"/>
                </a:lnTo>
                <a:lnTo>
                  <a:pt x="255" y="43"/>
                </a:lnTo>
                <a:lnTo>
                  <a:pt x="255" y="43"/>
                </a:lnTo>
                <a:lnTo>
                  <a:pt x="267" y="36"/>
                </a:lnTo>
                <a:lnTo>
                  <a:pt x="267" y="36"/>
                </a:lnTo>
                <a:lnTo>
                  <a:pt x="274" y="33"/>
                </a:lnTo>
                <a:lnTo>
                  <a:pt x="277" y="32"/>
                </a:lnTo>
                <a:lnTo>
                  <a:pt x="272" y="35"/>
                </a:lnTo>
                <a:lnTo>
                  <a:pt x="272" y="35"/>
                </a:lnTo>
                <a:lnTo>
                  <a:pt x="257" y="45"/>
                </a:lnTo>
                <a:lnTo>
                  <a:pt x="241" y="54"/>
                </a:lnTo>
                <a:lnTo>
                  <a:pt x="241" y="54"/>
                </a:lnTo>
                <a:lnTo>
                  <a:pt x="203" y="74"/>
                </a:lnTo>
                <a:lnTo>
                  <a:pt x="203" y="74"/>
                </a:lnTo>
                <a:close/>
                <a:moveTo>
                  <a:pt x="227" y="58"/>
                </a:moveTo>
                <a:lnTo>
                  <a:pt x="227" y="58"/>
                </a:lnTo>
                <a:lnTo>
                  <a:pt x="166" y="92"/>
                </a:lnTo>
                <a:lnTo>
                  <a:pt x="166" y="92"/>
                </a:lnTo>
                <a:lnTo>
                  <a:pt x="119" y="115"/>
                </a:lnTo>
                <a:lnTo>
                  <a:pt x="119" y="115"/>
                </a:lnTo>
                <a:lnTo>
                  <a:pt x="84" y="135"/>
                </a:lnTo>
                <a:lnTo>
                  <a:pt x="50" y="156"/>
                </a:lnTo>
                <a:lnTo>
                  <a:pt x="50" y="156"/>
                </a:lnTo>
                <a:lnTo>
                  <a:pt x="88" y="131"/>
                </a:lnTo>
                <a:lnTo>
                  <a:pt x="127" y="107"/>
                </a:lnTo>
                <a:lnTo>
                  <a:pt x="127" y="107"/>
                </a:lnTo>
                <a:lnTo>
                  <a:pt x="168" y="84"/>
                </a:lnTo>
                <a:lnTo>
                  <a:pt x="210" y="61"/>
                </a:lnTo>
                <a:lnTo>
                  <a:pt x="210" y="61"/>
                </a:lnTo>
                <a:lnTo>
                  <a:pt x="243" y="42"/>
                </a:lnTo>
                <a:lnTo>
                  <a:pt x="259" y="31"/>
                </a:lnTo>
                <a:lnTo>
                  <a:pt x="266" y="25"/>
                </a:lnTo>
                <a:lnTo>
                  <a:pt x="273" y="19"/>
                </a:lnTo>
                <a:lnTo>
                  <a:pt x="273" y="19"/>
                </a:lnTo>
                <a:lnTo>
                  <a:pt x="273" y="19"/>
                </a:lnTo>
                <a:lnTo>
                  <a:pt x="273" y="19"/>
                </a:lnTo>
                <a:lnTo>
                  <a:pt x="278" y="24"/>
                </a:lnTo>
                <a:lnTo>
                  <a:pt x="280" y="30"/>
                </a:lnTo>
                <a:lnTo>
                  <a:pt x="280" y="30"/>
                </a:lnTo>
                <a:lnTo>
                  <a:pt x="272" y="31"/>
                </a:lnTo>
                <a:lnTo>
                  <a:pt x="265" y="34"/>
                </a:lnTo>
                <a:lnTo>
                  <a:pt x="252" y="41"/>
                </a:lnTo>
                <a:lnTo>
                  <a:pt x="239" y="51"/>
                </a:lnTo>
                <a:lnTo>
                  <a:pt x="227" y="58"/>
                </a:lnTo>
                <a:lnTo>
                  <a:pt x="227" y="58"/>
                </a:lnTo>
                <a:close/>
                <a:moveTo>
                  <a:pt x="231" y="45"/>
                </a:moveTo>
                <a:lnTo>
                  <a:pt x="231" y="45"/>
                </a:lnTo>
                <a:lnTo>
                  <a:pt x="248" y="34"/>
                </a:lnTo>
                <a:lnTo>
                  <a:pt x="264" y="24"/>
                </a:lnTo>
                <a:lnTo>
                  <a:pt x="264" y="24"/>
                </a:lnTo>
                <a:lnTo>
                  <a:pt x="266" y="23"/>
                </a:lnTo>
                <a:lnTo>
                  <a:pt x="266" y="23"/>
                </a:lnTo>
                <a:lnTo>
                  <a:pt x="265" y="24"/>
                </a:lnTo>
                <a:lnTo>
                  <a:pt x="265" y="24"/>
                </a:lnTo>
                <a:lnTo>
                  <a:pt x="258" y="29"/>
                </a:lnTo>
                <a:lnTo>
                  <a:pt x="250" y="34"/>
                </a:lnTo>
                <a:lnTo>
                  <a:pt x="250" y="34"/>
                </a:lnTo>
                <a:lnTo>
                  <a:pt x="231" y="45"/>
                </a:lnTo>
                <a:lnTo>
                  <a:pt x="231" y="45"/>
                </a:lnTo>
                <a:close/>
                <a:moveTo>
                  <a:pt x="14" y="141"/>
                </a:moveTo>
                <a:lnTo>
                  <a:pt x="14" y="141"/>
                </a:lnTo>
                <a:lnTo>
                  <a:pt x="40" y="125"/>
                </a:lnTo>
                <a:lnTo>
                  <a:pt x="64" y="111"/>
                </a:lnTo>
                <a:lnTo>
                  <a:pt x="116" y="84"/>
                </a:lnTo>
                <a:lnTo>
                  <a:pt x="116" y="84"/>
                </a:lnTo>
                <a:lnTo>
                  <a:pt x="135" y="73"/>
                </a:lnTo>
                <a:lnTo>
                  <a:pt x="135" y="73"/>
                </a:lnTo>
                <a:lnTo>
                  <a:pt x="107" y="88"/>
                </a:lnTo>
                <a:lnTo>
                  <a:pt x="107" y="88"/>
                </a:lnTo>
                <a:lnTo>
                  <a:pt x="84" y="100"/>
                </a:lnTo>
                <a:lnTo>
                  <a:pt x="62" y="114"/>
                </a:lnTo>
                <a:lnTo>
                  <a:pt x="40" y="130"/>
                </a:lnTo>
                <a:lnTo>
                  <a:pt x="18" y="146"/>
                </a:lnTo>
                <a:lnTo>
                  <a:pt x="18" y="146"/>
                </a:lnTo>
                <a:lnTo>
                  <a:pt x="14" y="141"/>
                </a:lnTo>
                <a:lnTo>
                  <a:pt x="14" y="141"/>
                </a:lnTo>
                <a:close/>
                <a:moveTo>
                  <a:pt x="8" y="124"/>
                </a:moveTo>
                <a:lnTo>
                  <a:pt x="8" y="124"/>
                </a:lnTo>
                <a:lnTo>
                  <a:pt x="44" y="101"/>
                </a:lnTo>
                <a:lnTo>
                  <a:pt x="44" y="101"/>
                </a:lnTo>
                <a:lnTo>
                  <a:pt x="44" y="101"/>
                </a:lnTo>
                <a:lnTo>
                  <a:pt x="44" y="101"/>
                </a:lnTo>
                <a:lnTo>
                  <a:pt x="45" y="101"/>
                </a:lnTo>
                <a:lnTo>
                  <a:pt x="45" y="101"/>
                </a:lnTo>
                <a:lnTo>
                  <a:pt x="46" y="101"/>
                </a:lnTo>
                <a:lnTo>
                  <a:pt x="48" y="100"/>
                </a:lnTo>
                <a:lnTo>
                  <a:pt x="50" y="98"/>
                </a:lnTo>
                <a:lnTo>
                  <a:pt x="50" y="98"/>
                </a:lnTo>
                <a:lnTo>
                  <a:pt x="59" y="93"/>
                </a:lnTo>
                <a:lnTo>
                  <a:pt x="68" y="87"/>
                </a:lnTo>
                <a:lnTo>
                  <a:pt x="68" y="87"/>
                </a:lnTo>
                <a:lnTo>
                  <a:pt x="80" y="81"/>
                </a:lnTo>
                <a:lnTo>
                  <a:pt x="80" y="81"/>
                </a:lnTo>
                <a:lnTo>
                  <a:pt x="82" y="80"/>
                </a:lnTo>
                <a:lnTo>
                  <a:pt x="83" y="79"/>
                </a:lnTo>
                <a:lnTo>
                  <a:pt x="83" y="79"/>
                </a:lnTo>
                <a:lnTo>
                  <a:pt x="98" y="71"/>
                </a:lnTo>
                <a:lnTo>
                  <a:pt x="112" y="63"/>
                </a:lnTo>
                <a:lnTo>
                  <a:pt x="112" y="63"/>
                </a:lnTo>
                <a:lnTo>
                  <a:pt x="121" y="58"/>
                </a:lnTo>
                <a:lnTo>
                  <a:pt x="129" y="54"/>
                </a:lnTo>
                <a:lnTo>
                  <a:pt x="138" y="50"/>
                </a:lnTo>
                <a:lnTo>
                  <a:pt x="146" y="44"/>
                </a:lnTo>
                <a:lnTo>
                  <a:pt x="146" y="44"/>
                </a:lnTo>
                <a:lnTo>
                  <a:pt x="147" y="45"/>
                </a:lnTo>
                <a:lnTo>
                  <a:pt x="147" y="45"/>
                </a:lnTo>
                <a:lnTo>
                  <a:pt x="98" y="76"/>
                </a:lnTo>
                <a:lnTo>
                  <a:pt x="98" y="76"/>
                </a:lnTo>
                <a:lnTo>
                  <a:pt x="76" y="89"/>
                </a:lnTo>
                <a:lnTo>
                  <a:pt x="53" y="102"/>
                </a:lnTo>
                <a:lnTo>
                  <a:pt x="30" y="115"/>
                </a:lnTo>
                <a:lnTo>
                  <a:pt x="19" y="122"/>
                </a:lnTo>
                <a:lnTo>
                  <a:pt x="9" y="131"/>
                </a:lnTo>
                <a:lnTo>
                  <a:pt x="9" y="131"/>
                </a:lnTo>
                <a:lnTo>
                  <a:pt x="8" y="124"/>
                </a:lnTo>
                <a:lnTo>
                  <a:pt x="8" y="124"/>
                </a:lnTo>
                <a:close/>
                <a:moveTo>
                  <a:pt x="50" y="95"/>
                </a:moveTo>
                <a:lnTo>
                  <a:pt x="50" y="95"/>
                </a:lnTo>
                <a:lnTo>
                  <a:pt x="49" y="94"/>
                </a:lnTo>
                <a:lnTo>
                  <a:pt x="49" y="94"/>
                </a:lnTo>
                <a:lnTo>
                  <a:pt x="57" y="89"/>
                </a:lnTo>
                <a:lnTo>
                  <a:pt x="57" y="89"/>
                </a:lnTo>
                <a:lnTo>
                  <a:pt x="66" y="83"/>
                </a:lnTo>
                <a:lnTo>
                  <a:pt x="66" y="83"/>
                </a:lnTo>
                <a:lnTo>
                  <a:pt x="69" y="81"/>
                </a:lnTo>
                <a:lnTo>
                  <a:pt x="69" y="81"/>
                </a:lnTo>
                <a:lnTo>
                  <a:pt x="50" y="95"/>
                </a:lnTo>
                <a:lnTo>
                  <a:pt x="50" y="95"/>
                </a:lnTo>
                <a:close/>
                <a:moveTo>
                  <a:pt x="155" y="35"/>
                </a:moveTo>
                <a:lnTo>
                  <a:pt x="155" y="35"/>
                </a:lnTo>
                <a:lnTo>
                  <a:pt x="163" y="31"/>
                </a:lnTo>
                <a:lnTo>
                  <a:pt x="172" y="27"/>
                </a:lnTo>
                <a:lnTo>
                  <a:pt x="188" y="18"/>
                </a:lnTo>
                <a:lnTo>
                  <a:pt x="188" y="18"/>
                </a:lnTo>
                <a:lnTo>
                  <a:pt x="171" y="30"/>
                </a:lnTo>
                <a:lnTo>
                  <a:pt x="153" y="41"/>
                </a:lnTo>
                <a:lnTo>
                  <a:pt x="153" y="41"/>
                </a:lnTo>
                <a:lnTo>
                  <a:pt x="154" y="39"/>
                </a:lnTo>
                <a:lnTo>
                  <a:pt x="154" y="39"/>
                </a:lnTo>
                <a:lnTo>
                  <a:pt x="155" y="35"/>
                </a:lnTo>
                <a:lnTo>
                  <a:pt x="155" y="35"/>
                </a:lnTo>
                <a:close/>
                <a:moveTo>
                  <a:pt x="84" y="71"/>
                </a:moveTo>
                <a:lnTo>
                  <a:pt x="84" y="71"/>
                </a:lnTo>
                <a:lnTo>
                  <a:pt x="84" y="66"/>
                </a:lnTo>
                <a:lnTo>
                  <a:pt x="84" y="66"/>
                </a:lnTo>
                <a:lnTo>
                  <a:pt x="92" y="61"/>
                </a:lnTo>
                <a:lnTo>
                  <a:pt x="101" y="56"/>
                </a:lnTo>
                <a:lnTo>
                  <a:pt x="120" y="49"/>
                </a:lnTo>
                <a:lnTo>
                  <a:pt x="120" y="49"/>
                </a:lnTo>
                <a:lnTo>
                  <a:pt x="84" y="71"/>
                </a:lnTo>
                <a:lnTo>
                  <a:pt x="84" y="71"/>
                </a:lnTo>
                <a:close/>
                <a:moveTo>
                  <a:pt x="31" y="87"/>
                </a:moveTo>
                <a:lnTo>
                  <a:pt x="31" y="87"/>
                </a:lnTo>
                <a:lnTo>
                  <a:pt x="26" y="82"/>
                </a:lnTo>
                <a:lnTo>
                  <a:pt x="26" y="82"/>
                </a:lnTo>
                <a:lnTo>
                  <a:pt x="34" y="79"/>
                </a:lnTo>
                <a:lnTo>
                  <a:pt x="40" y="75"/>
                </a:lnTo>
                <a:lnTo>
                  <a:pt x="52" y="65"/>
                </a:lnTo>
                <a:lnTo>
                  <a:pt x="52" y="65"/>
                </a:lnTo>
                <a:lnTo>
                  <a:pt x="58" y="62"/>
                </a:lnTo>
                <a:lnTo>
                  <a:pt x="51" y="68"/>
                </a:lnTo>
                <a:lnTo>
                  <a:pt x="51" y="68"/>
                </a:lnTo>
                <a:lnTo>
                  <a:pt x="33" y="86"/>
                </a:lnTo>
                <a:lnTo>
                  <a:pt x="33" y="86"/>
                </a:lnTo>
                <a:lnTo>
                  <a:pt x="31" y="87"/>
                </a:lnTo>
                <a:lnTo>
                  <a:pt x="31" y="87"/>
                </a:lnTo>
                <a:close/>
                <a:moveTo>
                  <a:pt x="30" y="78"/>
                </a:moveTo>
                <a:lnTo>
                  <a:pt x="30" y="78"/>
                </a:lnTo>
                <a:lnTo>
                  <a:pt x="28" y="77"/>
                </a:lnTo>
                <a:lnTo>
                  <a:pt x="28" y="76"/>
                </a:lnTo>
                <a:lnTo>
                  <a:pt x="31" y="74"/>
                </a:lnTo>
                <a:lnTo>
                  <a:pt x="31" y="74"/>
                </a:lnTo>
                <a:lnTo>
                  <a:pt x="38" y="69"/>
                </a:lnTo>
                <a:lnTo>
                  <a:pt x="38" y="69"/>
                </a:lnTo>
                <a:lnTo>
                  <a:pt x="54" y="53"/>
                </a:lnTo>
                <a:lnTo>
                  <a:pt x="54" y="53"/>
                </a:lnTo>
                <a:lnTo>
                  <a:pt x="54" y="53"/>
                </a:lnTo>
                <a:lnTo>
                  <a:pt x="54" y="53"/>
                </a:lnTo>
                <a:lnTo>
                  <a:pt x="61" y="58"/>
                </a:lnTo>
                <a:lnTo>
                  <a:pt x="61" y="58"/>
                </a:lnTo>
                <a:lnTo>
                  <a:pt x="53" y="62"/>
                </a:lnTo>
                <a:lnTo>
                  <a:pt x="46" y="68"/>
                </a:lnTo>
                <a:lnTo>
                  <a:pt x="38" y="73"/>
                </a:lnTo>
                <a:lnTo>
                  <a:pt x="30" y="78"/>
                </a:lnTo>
                <a:lnTo>
                  <a:pt x="30" y="78"/>
                </a:lnTo>
                <a:close/>
                <a:moveTo>
                  <a:pt x="21" y="74"/>
                </a:moveTo>
                <a:lnTo>
                  <a:pt x="21" y="74"/>
                </a:lnTo>
                <a:lnTo>
                  <a:pt x="28" y="70"/>
                </a:lnTo>
                <a:lnTo>
                  <a:pt x="36" y="65"/>
                </a:lnTo>
                <a:lnTo>
                  <a:pt x="43" y="59"/>
                </a:lnTo>
                <a:lnTo>
                  <a:pt x="51" y="54"/>
                </a:lnTo>
                <a:lnTo>
                  <a:pt x="51" y="54"/>
                </a:lnTo>
                <a:lnTo>
                  <a:pt x="44" y="59"/>
                </a:lnTo>
                <a:lnTo>
                  <a:pt x="37" y="65"/>
                </a:lnTo>
                <a:lnTo>
                  <a:pt x="29" y="72"/>
                </a:lnTo>
                <a:lnTo>
                  <a:pt x="23" y="79"/>
                </a:lnTo>
                <a:lnTo>
                  <a:pt x="23" y="79"/>
                </a:lnTo>
                <a:lnTo>
                  <a:pt x="21" y="74"/>
                </a:lnTo>
                <a:lnTo>
                  <a:pt x="21" y="74"/>
                </a:lnTo>
                <a:close/>
                <a:moveTo>
                  <a:pt x="41" y="101"/>
                </a:moveTo>
                <a:lnTo>
                  <a:pt x="41" y="101"/>
                </a:lnTo>
                <a:lnTo>
                  <a:pt x="24" y="111"/>
                </a:lnTo>
                <a:lnTo>
                  <a:pt x="8" y="121"/>
                </a:lnTo>
                <a:lnTo>
                  <a:pt x="8" y="121"/>
                </a:lnTo>
                <a:lnTo>
                  <a:pt x="10" y="117"/>
                </a:lnTo>
                <a:lnTo>
                  <a:pt x="13" y="112"/>
                </a:lnTo>
                <a:lnTo>
                  <a:pt x="16" y="109"/>
                </a:lnTo>
                <a:lnTo>
                  <a:pt x="20" y="106"/>
                </a:lnTo>
                <a:lnTo>
                  <a:pt x="25" y="103"/>
                </a:lnTo>
                <a:lnTo>
                  <a:pt x="30" y="102"/>
                </a:lnTo>
                <a:lnTo>
                  <a:pt x="36" y="101"/>
                </a:lnTo>
                <a:lnTo>
                  <a:pt x="41" y="101"/>
                </a:lnTo>
                <a:lnTo>
                  <a:pt x="41" y="101"/>
                </a:lnTo>
                <a:close/>
                <a:moveTo>
                  <a:pt x="47" y="168"/>
                </a:moveTo>
                <a:lnTo>
                  <a:pt x="47" y="168"/>
                </a:lnTo>
                <a:lnTo>
                  <a:pt x="34" y="182"/>
                </a:lnTo>
                <a:lnTo>
                  <a:pt x="34" y="182"/>
                </a:lnTo>
                <a:lnTo>
                  <a:pt x="36" y="179"/>
                </a:lnTo>
                <a:lnTo>
                  <a:pt x="36" y="179"/>
                </a:lnTo>
                <a:lnTo>
                  <a:pt x="38" y="176"/>
                </a:lnTo>
                <a:lnTo>
                  <a:pt x="41" y="173"/>
                </a:lnTo>
                <a:lnTo>
                  <a:pt x="47" y="168"/>
                </a:lnTo>
                <a:lnTo>
                  <a:pt x="47" y="168"/>
                </a:lnTo>
                <a:close/>
                <a:moveTo>
                  <a:pt x="57" y="211"/>
                </a:moveTo>
                <a:lnTo>
                  <a:pt x="57" y="211"/>
                </a:lnTo>
                <a:lnTo>
                  <a:pt x="64" y="205"/>
                </a:lnTo>
                <a:lnTo>
                  <a:pt x="71" y="201"/>
                </a:lnTo>
                <a:lnTo>
                  <a:pt x="87" y="194"/>
                </a:lnTo>
                <a:lnTo>
                  <a:pt x="103" y="187"/>
                </a:lnTo>
                <a:lnTo>
                  <a:pt x="119" y="180"/>
                </a:lnTo>
                <a:lnTo>
                  <a:pt x="119" y="180"/>
                </a:lnTo>
                <a:lnTo>
                  <a:pt x="187" y="145"/>
                </a:lnTo>
                <a:lnTo>
                  <a:pt x="187" y="145"/>
                </a:lnTo>
                <a:lnTo>
                  <a:pt x="224" y="127"/>
                </a:lnTo>
                <a:lnTo>
                  <a:pt x="261" y="111"/>
                </a:lnTo>
                <a:lnTo>
                  <a:pt x="261" y="111"/>
                </a:lnTo>
                <a:lnTo>
                  <a:pt x="280" y="103"/>
                </a:lnTo>
                <a:lnTo>
                  <a:pt x="297" y="95"/>
                </a:lnTo>
                <a:lnTo>
                  <a:pt x="315" y="87"/>
                </a:lnTo>
                <a:lnTo>
                  <a:pt x="332" y="79"/>
                </a:lnTo>
                <a:lnTo>
                  <a:pt x="332" y="79"/>
                </a:lnTo>
                <a:lnTo>
                  <a:pt x="337" y="77"/>
                </a:lnTo>
                <a:lnTo>
                  <a:pt x="334" y="79"/>
                </a:lnTo>
                <a:lnTo>
                  <a:pt x="334" y="79"/>
                </a:lnTo>
                <a:lnTo>
                  <a:pt x="317" y="88"/>
                </a:lnTo>
                <a:lnTo>
                  <a:pt x="317" y="88"/>
                </a:lnTo>
                <a:lnTo>
                  <a:pt x="301" y="97"/>
                </a:lnTo>
                <a:lnTo>
                  <a:pt x="285" y="105"/>
                </a:lnTo>
                <a:lnTo>
                  <a:pt x="285" y="105"/>
                </a:lnTo>
                <a:lnTo>
                  <a:pt x="250" y="121"/>
                </a:lnTo>
                <a:lnTo>
                  <a:pt x="234" y="131"/>
                </a:lnTo>
                <a:lnTo>
                  <a:pt x="218" y="139"/>
                </a:lnTo>
                <a:lnTo>
                  <a:pt x="218" y="139"/>
                </a:lnTo>
                <a:lnTo>
                  <a:pt x="201" y="148"/>
                </a:lnTo>
                <a:lnTo>
                  <a:pt x="184" y="157"/>
                </a:lnTo>
                <a:lnTo>
                  <a:pt x="151" y="174"/>
                </a:lnTo>
                <a:lnTo>
                  <a:pt x="151" y="174"/>
                </a:lnTo>
                <a:lnTo>
                  <a:pt x="117" y="191"/>
                </a:lnTo>
                <a:lnTo>
                  <a:pt x="99" y="200"/>
                </a:lnTo>
                <a:lnTo>
                  <a:pt x="83" y="212"/>
                </a:lnTo>
                <a:lnTo>
                  <a:pt x="83" y="212"/>
                </a:lnTo>
                <a:lnTo>
                  <a:pt x="76" y="213"/>
                </a:lnTo>
                <a:lnTo>
                  <a:pt x="70" y="213"/>
                </a:lnTo>
                <a:lnTo>
                  <a:pt x="64" y="212"/>
                </a:lnTo>
                <a:lnTo>
                  <a:pt x="57" y="211"/>
                </a:lnTo>
                <a:lnTo>
                  <a:pt x="57" y="211"/>
                </a:lnTo>
                <a:close/>
                <a:moveTo>
                  <a:pt x="347" y="87"/>
                </a:moveTo>
                <a:lnTo>
                  <a:pt x="347" y="87"/>
                </a:lnTo>
                <a:lnTo>
                  <a:pt x="324" y="103"/>
                </a:lnTo>
                <a:lnTo>
                  <a:pt x="324" y="103"/>
                </a:lnTo>
                <a:lnTo>
                  <a:pt x="310" y="112"/>
                </a:lnTo>
                <a:lnTo>
                  <a:pt x="295" y="120"/>
                </a:lnTo>
                <a:lnTo>
                  <a:pt x="263" y="136"/>
                </a:lnTo>
                <a:lnTo>
                  <a:pt x="263" y="136"/>
                </a:lnTo>
                <a:lnTo>
                  <a:pt x="203" y="164"/>
                </a:lnTo>
                <a:lnTo>
                  <a:pt x="142" y="192"/>
                </a:lnTo>
                <a:lnTo>
                  <a:pt x="142" y="192"/>
                </a:lnTo>
                <a:lnTo>
                  <a:pt x="127" y="199"/>
                </a:lnTo>
                <a:lnTo>
                  <a:pt x="127" y="199"/>
                </a:lnTo>
                <a:lnTo>
                  <a:pt x="110" y="208"/>
                </a:lnTo>
                <a:lnTo>
                  <a:pt x="110" y="208"/>
                </a:lnTo>
                <a:lnTo>
                  <a:pt x="108" y="205"/>
                </a:lnTo>
                <a:lnTo>
                  <a:pt x="108" y="205"/>
                </a:lnTo>
                <a:lnTo>
                  <a:pt x="136" y="193"/>
                </a:lnTo>
                <a:lnTo>
                  <a:pt x="136" y="193"/>
                </a:lnTo>
                <a:lnTo>
                  <a:pt x="200" y="163"/>
                </a:lnTo>
                <a:lnTo>
                  <a:pt x="200" y="163"/>
                </a:lnTo>
                <a:lnTo>
                  <a:pt x="263" y="133"/>
                </a:lnTo>
                <a:lnTo>
                  <a:pt x="295" y="117"/>
                </a:lnTo>
                <a:lnTo>
                  <a:pt x="326" y="101"/>
                </a:lnTo>
                <a:lnTo>
                  <a:pt x="326" y="101"/>
                </a:lnTo>
                <a:lnTo>
                  <a:pt x="336" y="94"/>
                </a:lnTo>
                <a:lnTo>
                  <a:pt x="347" y="87"/>
                </a:lnTo>
                <a:lnTo>
                  <a:pt x="347" y="87"/>
                </a:lnTo>
                <a:lnTo>
                  <a:pt x="347" y="87"/>
                </a:lnTo>
                <a:lnTo>
                  <a:pt x="347" y="87"/>
                </a:lnTo>
                <a:close/>
                <a:moveTo>
                  <a:pt x="382" y="102"/>
                </a:moveTo>
                <a:lnTo>
                  <a:pt x="382" y="102"/>
                </a:lnTo>
                <a:lnTo>
                  <a:pt x="384" y="105"/>
                </a:lnTo>
                <a:lnTo>
                  <a:pt x="385" y="109"/>
                </a:lnTo>
                <a:lnTo>
                  <a:pt x="385" y="109"/>
                </a:lnTo>
                <a:lnTo>
                  <a:pt x="348" y="124"/>
                </a:lnTo>
                <a:lnTo>
                  <a:pt x="311" y="139"/>
                </a:lnTo>
                <a:lnTo>
                  <a:pt x="273" y="152"/>
                </a:lnTo>
                <a:lnTo>
                  <a:pt x="237" y="168"/>
                </a:lnTo>
                <a:lnTo>
                  <a:pt x="237" y="168"/>
                </a:lnTo>
                <a:lnTo>
                  <a:pt x="161" y="202"/>
                </a:lnTo>
                <a:lnTo>
                  <a:pt x="161" y="202"/>
                </a:lnTo>
                <a:lnTo>
                  <a:pt x="144" y="211"/>
                </a:lnTo>
                <a:lnTo>
                  <a:pt x="128" y="219"/>
                </a:lnTo>
                <a:lnTo>
                  <a:pt x="128" y="219"/>
                </a:lnTo>
                <a:lnTo>
                  <a:pt x="155" y="203"/>
                </a:lnTo>
                <a:lnTo>
                  <a:pt x="183" y="189"/>
                </a:lnTo>
                <a:lnTo>
                  <a:pt x="241" y="161"/>
                </a:lnTo>
                <a:lnTo>
                  <a:pt x="241" y="161"/>
                </a:lnTo>
                <a:lnTo>
                  <a:pt x="259" y="154"/>
                </a:lnTo>
                <a:lnTo>
                  <a:pt x="277" y="147"/>
                </a:lnTo>
                <a:lnTo>
                  <a:pt x="312" y="133"/>
                </a:lnTo>
                <a:lnTo>
                  <a:pt x="347" y="118"/>
                </a:lnTo>
                <a:lnTo>
                  <a:pt x="366" y="110"/>
                </a:lnTo>
                <a:lnTo>
                  <a:pt x="382" y="102"/>
                </a:lnTo>
                <a:lnTo>
                  <a:pt x="382" y="102"/>
                </a:lnTo>
                <a:close/>
                <a:moveTo>
                  <a:pt x="223" y="221"/>
                </a:moveTo>
                <a:lnTo>
                  <a:pt x="223" y="221"/>
                </a:lnTo>
                <a:lnTo>
                  <a:pt x="217" y="215"/>
                </a:lnTo>
                <a:lnTo>
                  <a:pt x="217" y="215"/>
                </a:lnTo>
                <a:lnTo>
                  <a:pt x="254" y="200"/>
                </a:lnTo>
                <a:lnTo>
                  <a:pt x="254" y="200"/>
                </a:lnTo>
                <a:lnTo>
                  <a:pt x="278" y="192"/>
                </a:lnTo>
                <a:lnTo>
                  <a:pt x="302" y="185"/>
                </a:lnTo>
                <a:lnTo>
                  <a:pt x="325" y="177"/>
                </a:lnTo>
                <a:lnTo>
                  <a:pt x="347" y="168"/>
                </a:lnTo>
                <a:lnTo>
                  <a:pt x="347" y="168"/>
                </a:lnTo>
                <a:lnTo>
                  <a:pt x="360" y="163"/>
                </a:lnTo>
                <a:lnTo>
                  <a:pt x="372" y="157"/>
                </a:lnTo>
                <a:lnTo>
                  <a:pt x="372" y="157"/>
                </a:lnTo>
                <a:lnTo>
                  <a:pt x="367" y="160"/>
                </a:lnTo>
                <a:lnTo>
                  <a:pt x="362" y="163"/>
                </a:lnTo>
                <a:lnTo>
                  <a:pt x="357" y="166"/>
                </a:lnTo>
                <a:lnTo>
                  <a:pt x="351" y="168"/>
                </a:lnTo>
                <a:lnTo>
                  <a:pt x="351" y="168"/>
                </a:lnTo>
                <a:lnTo>
                  <a:pt x="331" y="175"/>
                </a:lnTo>
                <a:lnTo>
                  <a:pt x="312" y="183"/>
                </a:lnTo>
                <a:lnTo>
                  <a:pt x="312" y="183"/>
                </a:lnTo>
                <a:lnTo>
                  <a:pt x="263" y="204"/>
                </a:lnTo>
                <a:lnTo>
                  <a:pt x="263" y="204"/>
                </a:lnTo>
                <a:lnTo>
                  <a:pt x="243" y="213"/>
                </a:lnTo>
                <a:lnTo>
                  <a:pt x="223" y="221"/>
                </a:lnTo>
                <a:lnTo>
                  <a:pt x="223" y="221"/>
                </a:lnTo>
                <a:close/>
                <a:moveTo>
                  <a:pt x="156" y="223"/>
                </a:moveTo>
                <a:lnTo>
                  <a:pt x="156" y="223"/>
                </a:lnTo>
                <a:lnTo>
                  <a:pt x="164" y="222"/>
                </a:lnTo>
                <a:lnTo>
                  <a:pt x="172" y="220"/>
                </a:lnTo>
                <a:lnTo>
                  <a:pt x="180" y="217"/>
                </a:lnTo>
                <a:lnTo>
                  <a:pt x="187" y="214"/>
                </a:lnTo>
                <a:lnTo>
                  <a:pt x="187" y="214"/>
                </a:lnTo>
                <a:lnTo>
                  <a:pt x="215" y="201"/>
                </a:lnTo>
                <a:lnTo>
                  <a:pt x="242" y="190"/>
                </a:lnTo>
                <a:lnTo>
                  <a:pt x="242" y="190"/>
                </a:lnTo>
                <a:lnTo>
                  <a:pt x="300" y="169"/>
                </a:lnTo>
                <a:lnTo>
                  <a:pt x="358" y="149"/>
                </a:lnTo>
                <a:lnTo>
                  <a:pt x="358" y="149"/>
                </a:lnTo>
                <a:lnTo>
                  <a:pt x="334" y="158"/>
                </a:lnTo>
                <a:lnTo>
                  <a:pt x="311" y="167"/>
                </a:lnTo>
                <a:lnTo>
                  <a:pt x="264" y="188"/>
                </a:lnTo>
                <a:lnTo>
                  <a:pt x="264" y="188"/>
                </a:lnTo>
                <a:lnTo>
                  <a:pt x="240" y="198"/>
                </a:lnTo>
                <a:lnTo>
                  <a:pt x="214" y="208"/>
                </a:lnTo>
                <a:lnTo>
                  <a:pt x="188" y="219"/>
                </a:lnTo>
                <a:lnTo>
                  <a:pt x="163" y="230"/>
                </a:lnTo>
                <a:lnTo>
                  <a:pt x="163" y="230"/>
                </a:lnTo>
                <a:lnTo>
                  <a:pt x="160" y="227"/>
                </a:lnTo>
                <a:lnTo>
                  <a:pt x="156" y="223"/>
                </a:lnTo>
                <a:lnTo>
                  <a:pt x="156" y="223"/>
                </a:lnTo>
                <a:close/>
                <a:moveTo>
                  <a:pt x="165" y="231"/>
                </a:moveTo>
                <a:lnTo>
                  <a:pt x="165" y="231"/>
                </a:lnTo>
                <a:lnTo>
                  <a:pt x="186" y="224"/>
                </a:lnTo>
                <a:lnTo>
                  <a:pt x="209" y="215"/>
                </a:lnTo>
                <a:lnTo>
                  <a:pt x="209" y="215"/>
                </a:lnTo>
                <a:lnTo>
                  <a:pt x="208" y="216"/>
                </a:lnTo>
                <a:lnTo>
                  <a:pt x="208" y="216"/>
                </a:lnTo>
                <a:lnTo>
                  <a:pt x="165" y="231"/>
                </a:lnTo>
                <a:lnTo>
                  <a:pt x="165" y="231"/>
                </a:lnTo>
                <a:lnTo>
                  <a:pt x="165" y="231"/>
                </a:lnTo>
                <a:lnTo>
                  <a:pt x="165" y="231"/>
                </a:lnTo>
                <a:close/>
                <a:moveTo>
                  <a:pt x="327" y="173"/>
                </a:moveTo>
                <a:lnTo>
                  <a:pt x="327" y="173"/>
                </a:lnTo>
                <a:lnTo>
                  <a:pt x="300" y="182"/>
                </a:lnTo>
                <a:lnTo>
                  <a:pt x="273" y="192"/>
                </a:lnTo>
                <a:lnTo>
                  <a:pt x="273" y="192"/>
                </a:lnTo>
                <a:lnTo>
                  <a:pt x="244" y="202"/>
                </a:lnTo>
                <a:lnTo>
                  <a:pt x="216" y="213"/>
                </a:lnTo>
                <a:lnTo>
                  <a:pt x="216" y="213"/>
                </a:lnTo>
                <a:lnTo>
                  <a:pt x="215" y="212"/>
                </a:lnTo>
                <a:lnTo>
                  <a:pt x="215" y="212"/>
                </a:lnTo>
                <a:lnTo>
                  <a:pt x="266" y="190"/>
                </a:lnTo>
                <a:lnTo>
                  <a:pt x="266" y="190"/>
                </a:lnTo>
                <a:lnTo>
                  <a:pt x="318" y="168"/>
                </a:lnTo>
                <a:lnTo>
                  <a:pt x="318" y="168"/>
                </a:lnTo>
                <a:lnTo>
                  <a:pt x="342" y="159"/>
                </a:lnTo>
                <a:lnTo>
                  <a:pt x="353" y="153"/>
                </a:lnTo>
                <a:lnTo>
                  <a:pt x="359" y="150"/>
                </a:lnTo>
                <a:lnTo>
                  <a:pt x="364" y="147"/>
                </a:lnTo>
                <a:lnTo>
                  <a:pt x="364" y="147"/>
                </a:lnTo>
                <a:lnTo>
                  <a:pt x="364" y="146"/>
                </a:lnTo>
                <a:lnTo>
                  <a:pt x="364" y="146"/>
                </a:lnTo>
                <a:lnTo>
                  <a:pt x="365" y="147"/>
                </a:lnTo>
                <a:lnTo>
                  <a:pt x="365" y="147"/>
                </a:lnTo>
                <a:lnTo>
                  <a:pt x="371" y="150"/>
                </a:lnTo>
                <a:lnTo>
                  <a:pt x="374" y="155"/>
                </a:lnTo>
                <a:lnTo>
                  <a:pt x="374" y="155"/>
                </a:lnTo>
                <a:lnTo>
                  <a:pt x="363" y="159"/>
                </a:lnTo>
                <a:lnTo>
                  <a:pt x="350" y="164"/>
                </a:lnTo>
                <a:lnTo>
                  <a:pt x="339" y="168"/>
                </a:lnTo>
                <a:lnTo>
                  <a:pt x="327" y="173"/>
                </a:lnTo>
                <a:lnTo>
                  <a:pt x="327" y="173"/>
                </a:lnTo>
                <a:close/>
                <a:moveTo>
                  <a:pt x="365" y="140"/>
                </a:moveTo>
                <a:lnTo>
                  <a:pt x="365" y="140"/>
                </a:lnTo>
                <a:lnTo>
                  <a:pt x="363" y="142"/>
                </a:lnTo>
                <a:lnTo>
                  <a:pt x="364" y="145"/>
                </a:lnTo>
                <a:lnTo>
                  <a:pt x="364" y="145"/>
                </a:lnTo>
                <a:lnTo>
                  <a:pt x="363" y="145"/>
                </a:lnTo>
                <a:lnTo>
                  <a:pt x="363" y="145"/>
                </a:lnTo>
                <a:lnTo>
                  <a:pt x="305" y="165"/>
                </a:lnTo>
                <a:lnTo>
                  <a:pt x="247" y="186"/>
                </a:lnTo>
                <a:lnTo>
                  <a:pt x="247" y="186"/>
                </a:lnTo>
                <a:lnTo>
                  <a:pt x="222" y="195"/>
                </a:lnTo>
                <a:lnTo>
                  <a:pt x="198" y="206"/>
                </a:lnTo>
                <a:lnTo>
                  <a:pt x="198" y="206"/>
                </a:lnTo>
                <a:lnTo>
                  <a:pt x="184" y="213"/>
                </a:lnTo>
                <a:lnTo>
                  <a:pt x="170" y="218"/>
                </a:lnTo>
                <a:lnTo>
                  <a:pt x="170" y="218"/>
                </a:lnTo>
                <a:lnTo>
                  <a:pt x="163" y="220"/>
                </a:lnTo>
                <a:lnTo>
                  <a:pt x="159" y="221"/>
                </a:lnTo>
                <a:lnTo>
                  <a:pt x="158" y="221"/>
                </a:lnTo>
                <a:lnTo>
                  <a:pt x="159" y="220"/>
                </a:lnTo>
                <a:lnTo>
                  <a:pt x="159" y="220"/>
                </a:lnTo>
                <a:lnTo>
                  <a:pt x="168" y="217"/>
                </a:lnTo>
                <a:lnTo>
                  <a:pt x="176" y="213"/>
                </a:lnTo>
                <a:lnTo>
                  <a:pt x="176" y="213"/>
                </a:lnTo>
                <a:lnTo>
                  <a:pt x="292" y="167"/>
                </a:lnTo>
                <a:lnTo>
                  <a:pt x="292" y="167"/>
                </a:lnTo>
                <a:lnTo>
                  <a:pt x="309" y="160"/>
                </a:lnTo>
                <a:lnTo>
                  <a:pt x="328" y="154"/>
                </a:lnTo>
                <a:lnTo>
                  <a:pt x="346" y="148"/>
                </a:lnTo>
                <a:lnTo>
                  <a:pt x="365" y="139"/>
                </a:lnTo>
                <a:lnTo>
                  <a:pt x="365" y="139"/>
                </a:lnTo>
                <a:lnTo>
                  <a:pt x="365" y="140"/>
                </a:lnTo>
                <a:lnTo>
                  <a:pt x="365" y="140"/>
                </a:lnTo>
                <a:close/>
                <a:moveTo>
                  <a:pt x="381" y="123"/>
                </a:moveTo>
                <a:lnTo>
                  <a:pt x="381" y="123"/>
                </a:lnTo>
                <a:lnTo>
                  <a:pt x="367" y="130"/>
                </a:lnTo>
                <a:lnTo>
                  <a:pt x="351" y="136"/>
                </a:lnTo>
                <a:lnTo>
                  <a:pt x="337" y="142"/>
                </a:lnTo>
                <a:lnTo>
                  <a:pt x="323" y="147"/>
                </a:lnTo>
                <a:lnTo>
                  <a:pt x="323" y="147"/>
                </a:lnTo>
                <a:lnTo>
                  <a:pt x="294" y="157"/>
                </a:lnTo>
                <a:lnTo>
                  <a:pt x="264" y="169"/>
                </a:lnTo>
                <a:lnTo>
                  <a:pt x="264" y="169"/>
                </a:lnTo>
                <a:lnTo>
                  <a:pt x="238" y="179"/>
                </a:lnTo>
                <a:lnTo>
                  <a:pt x="212" y="189"/>
                </a:lnTo>
                <a:lnTo>
                  <a:pt x="212" y="189"/>
                </a:lnTo>
                <a:lnTo>
                  <a:pt x="245" y="174"/>
                </a:lnTo>
                <a:lnTo>
                  <a:pt x="280" y="159"/>
                </a:lnTo>
                <a:lnTo>
                  <a:pt x="280" y="159"/>
                </a:lnTo>
                <a:lnTo>
                  <a:pt x="309" y="148"/>
                </a:lnTo>
                <a:lnTo>
                  <a:pt x="337" y="136"/>
                </a:lnTo>
                <a:lnTo>
                  <a:pt x="337" y="136"/>
                </a:lnTo>
                <a:lnTo>
                  <a:pt x="349" y="131"/>
                </a:lnTo>
                <a:lnTo>
                  <a:pt x="363" y="125"/>
                </a:lnTo>
                <a:lnTo>
                  <a:pt x="375" y="120"/>
                </a:lnTo>
                <a:lnTo>
                  <a:pt x="380" y="116"/>
                </a:lnTo>
                <a:lnTo>
                  <a:pt x="385" y="112"/>
                </a:lnTo>
                <a:lnTo>
                  <a:pt x="385" y="112"/>
                </a:lnTo>
                <a:lnTo>
                  <a:pt x="384" y="118"/>
                </a:lnTo>
                <a:lnTo>
                  <a:pt x="381" y="123"/>
                </a:lnTo>
                <a:lnTo>
                  <a:pt x="381" y="123"/>
                </a:lnTo>
                <a:close/>
                <a:moveTo>
                  <a:pt x="77" y="263"/>
                </a:moveTo>
                <a:lnTo>
                  <a:pt x="77" y="263"/>
                </a:lnTo>
                <a:lnTo>
                  <a:pt x="80" y="263"/>
                </a:lnTo>
                <a:lnTo>
                  <a:pt x="80" y="263"/>
                </a:lnTo>
                <a:lnTo>
                  <a:pt x="75" y="264"/>
                </a:lnTo>
                <a:lnTo>
                  <a:pt x="75" y="264"/>
                </a:lnTo>
                <a:lnTo>
                  <a:pt x="77" y="263"/>
                </a:lnTo>
                <a:lnTo>
                  <a:pt x="77" y="263"/>
                </a:lnTo>
                <a:close/>
                <a:moveTo>
                  <a:pt x="91" y="258"/>
                </a:moveTo>
                <a:lnTo>
                  <a:pt x="91" y="258"/>
                </a:lnTo>
                <a:lnTo>
                  <a:pt x="80" y="260"/>
                </a:lnTo>
                <a:lnTo>
                  <a:pt x="80" y="260"/>
                </a:lnTo>
                <a:lnTo>
                  <a:pt x="87" y="253"/>
                </a:lnTo>
                <a:lnTo>
                  <a:pt x="87" y="253"/>
                </a:lnTo>
                <a:lnTo>
                  <a:pt x="116" y="243"/>
                </a:lnTo>
                <a:lnTo>
                  <a:pt x="116" y="243"/>
                </a:lnTo>
                <a:lnTo>
                  <a:pt x="103" y="251"/>
                </a:lnTo>
                <a:lnTo>
                  <a:pt x="91" y="258"/>
                </a:lnTo>
                <a:lnTo>
                  <a:pt x="91" y="258"/>
                </a:lnTo>
                <a:close/>
                <a:moveTo>
                  <a:pt x="230" y="164"/>
                </a:moveTo>
                <a:lnTo>
                  <a:pt x="230" y="164"/>
                </a:lnTo>
                <a:lnTo>
                  <a:pt x="198" y="179"/>
                </a:lnTo>
                <a:lnTo>
                  <a:pt x="165" y="195"/>
                </a:lnTo>
                <a:lnTo>
                  <a:pt x="134" y="213"/>
                </a:lnTo>
                <a:lnTo>
                  <a:pt x="102" y="231"/>
                </a:lnTo>
                <a:lnTo>
                  <a:pt x="102" y="231"/>
                </a:lnTo>
                <a:lnTo>
                  <a:pt x="106" y="220"/>
                </a:lnTo>
                <a:lnTo>
                  <a:pt x="106" y="220"/>
                </a:lnTo>
                <a:lnTo>
                  <a:pt x="143" y="202"/>
                </a:lnTo>
                <a:lnTo>
                  <a:pt x="179" y="186"/>
                </a:lnTo>
                <a:lnTo>
                  <a:pt x="216" y="170"/>
                </a:lnTo>
                <a:lnTo>
                  <a:pt x="253" y="154"/>
                </a:lnTo>
                <a:lnTo>
                  <a:pt x="253" y="154"/>
                </a:lnTo>
                <a:lnTo>
                  <a:pt x="290" y="140"/>
                </a:lnTo>
                <a:lnTo>
                  <a:pt x="326" y="124"/>
                </a:lnTo>
                <a:lnTo>
                  <a:pt x="326" y="124"/>
                </a:lnTo>
                <a:lnTo>
                  <a:pt x="360" y="110"/>
                </a:lnTo>
                <a:lnTo>
                  <a:pt x="360" y="110"/>
                </a:lnTo>
                <a:lnTo>
                  <a:pt x="363" y="109"/>
                </a:lnTo>
                <a:lnTo>
                  <a:pt x="363" y="109"/>
                </a:lnTo>
                <a:lnTo>
                  <a:pt x="346" y="117"/>
                </a:lnTo>
                <a:lnTo>
                  <a:pt x="330" y="124"/>
                </a:lnTo>
                <a:lnTo>
                  <a:pt x="297" y="138"/>
                </a:lnTo>
                <a:lnTo>
                  <a:pt x="263" y="150"/>
                </a:lnTo>
                <a:lnTo>
                  <a:pt x="246" y="157"/>
                </a:lnTo>
                <a:lnTo>
                  <a:pt x="230" y="164"/>
                </a:lnTo>
                <a:lnTo>
                  <a:pt x="230" y="164"/>
                </a:lnTo>
                <a:close/>
                <a:moveTo>
                  <a:pt x="109" y="216"/>
                </a:moveTo>
                <a:lnTo>
                  <a:pt x="109" y="216"/>
                </a:lnTo>
                <a:lnTo>
                  <a:pt x="107" y="217"/>
                </a:lnTo>
                <a:lnTo>
                  <a:pt x="107" y="217"/>
                </a:lnTo>
                <a:lnTo>
                  <a:pt x="108" y="213"/>
                </a:lnTo>
                <a:lnTo>
                  <a:pt x="108" y="213"/>
                </a:lnTo>
                <a:lnTo>
                  <a:pt x="108" y="212"/>
                </a:lnTo>
                <a:lnTo>
                  <a:pt x="108" y="212"/>
                </a:lnTo>
                <a:lnTo>
                  <a:pt x="108" y="212"/>
                </a:lnTo>
                <a:lnTo>
                  <a:pt x="108" y="212"/>
                </a:lnTo>
                <a:lnTo>
                  <a:pt x="122" y="206"/>
                </a:lnTo>
                <a:lnTo>
                  <a:pt x="134" y="199"/>
                </a:lnTo>
                <a:lnTo>
                  <a:pt x="160" y="186"/>
                </a:lnTo>
                <a:lnTo>
                  <a:pt x="160" y="186"/>
                </a:lnTo>
                <a:lnTo>
                  <a:pt x="196" y="170"/>
                </a:lnTo>
                <a:lnTo>
                  <a:pt x="196" y="170"/>
                </a:lnTo>
                <a:lnTo>
                  <a:pt x="260" y="142"/>
                </a:lnTo>
                <a:lnTo>
                  <a:pt x="293" y="127"/>
                </a:lnTo>
                <a:lnTo>
                  <a:pt x="324" y="112"/>
                </a:lnTo>
                <a:lnTo>
                  <a:pt x="324" y="112"/>
                </a:lnTo>
                <a:lnTo>
                  <a:pt x="353" y="97"/>
                </a:lnTo>
                <a:lnTo>
                  <a:pt x="353" y="97"/>
                </a:lnTo>
                <a:lnTo>
                  <a:pt x="355" y="97"/>
                </a:lnTo>
                <a:lnTo>
                  <a:pt x="355" y="97"/>
                </a:lnTo>
                <a:lnTo>
                  <a:pt x="341" y="105"/>
                </a:lnTo>
                <a:lnTo>
                  <a:pt x="327" y="112"/>
                </a:lnTo>
                <a:lnTo>
                  <a:pt x="299" y="126"/>
                </a:lnTo>
                <a:lnTo>
                  <a:pt x="299" y="126"/>
                </a:lnTo>
                <a:lnTo>
                  <a:pt x="239" y="154"/>
                </a:lnTo>
                <a:lnTo>
                  <a:pt x="209" y="167"/>
                </a:lnTo>
                <a:lnTo>
                  <a:pt x="179" y="181"/>
                </a:lnTo>
                <a:lnTo>
                  <a:pt x="179" y="181"/>
                </a:lnTo>
                <a:lnTo>
                  <a:pt x="109" y="216"/>
                </a:lnTo>
                <a:lnTo>
                  <a:pt x="109" y="216"/>
                </a:lnTo>
                <a:close/>
                <a:moveTo>
                  <a:pt x="340" y="82"/>
                </a:moveTo>
                <a:lnTo>
                  <a:pt x="340" y="82"/>
                </a:lnTo>
                <a:lnTo>
                  <a:pt x="339" y="84"/>
                </a:lnTo>
                <a:lnTo>
                  <a:pt x="340" y="86"/>
                </a:lnTo>
                <a:lnTo>
                  <a:pt x="340" y="86"/>
                </a:lnTo>
                <a:lnTo>
                  <a:pt x="342" y="88"/>
                </a:lnTo>
                <a:lnTo>
                  <a:pt x="342" y="88"/>
                </a:lnTo>
                <a:lnTo>
                  <a:pt x="321" y="100"/>
                </a:lnTo>
                <a:lnTo>
                  <a:pt x="301" y="111"/>
                </a:lnTo>
                <a:lnTo>
                  <a:pt x="301" y="111"/>
                </a:lnTo>
                <a:lnTo>
                  <a:pt x="265" y="130"/>
                </a:lnTo>
                <a:lnTo>
                  <a:pt x="230" y="147"/>
                </a:lnTo>
                <a:lnTo>
                  <a:pt x="230" y="147"/>
                </a:lnTo>
                <a:lnTo>
                  <a:pt x="158" y="180"/>
                </a:lnTo>
                <a:lnTo>
                  <a:pt x="158" y="180"/>
                </a:lnTo>
                <a:lnTo>
                  <a:pt x="133" y="192"/>
                </a:lnTo>
                <a:lnTo>
                  <a:pt x="106" y="204"/>
                </a:lnTo>
                <a:lnTo>
                  <a:pt x="106" y="204"/>
                </a:lnTo>
                <a:lnTo>
                  <a:pt x="103" y="204"/>
                </a:lnTo>
                <a:lnTo>
                  <a:pt x="103" y="204"/>
                </a:lnTo>
                <a:lnTo>
                  <a:pt x="97" y="207"/>
                </a:lnTo>
                <a:lnTo>
                  <a:pt x="91" y="210"/>
                </a:lnTo>
                <a:lnTo>
                  <a:pt x="91" y="210"/>
                </a:lnTo>
                <a:lnTo>
                  <a:pt x="101" y="202"/>
                </a:lnTo>
                <a:lnTo>
                  <a:pt x="111" y="196"/>
                </a:lnTo>
                <a:lnTo>
                  <a:pt x="111" y="196"/>
                </a:lnTo>
                <a:lnTo>
                  <a:pt x="147" y="178"/>
                </a:lnTo>
                <a:lnTo>
                  <a:pt x="147" y="178"/>
                </a:lnTo>
                <a:lnTo>
                  <a:pt x="180" y="161"/>
                </a:lnTo>
                <a:lnTo>
                  <a:pt x="214" y="144"/>
                </a:lnTo>
                <a:lnTo>
                  <a:pt x="214" y="144"/>
                </a:lnTo>
                <a:lnTo>
                  <a:pt x="247" y="126"/>
                </a:lnTo>
                <a:lnTo>
                  <a:pt x="281" y="110"/>
                </a:lnTo>
                <a:lnTo>
                  <a:pt x="281" y="110"/>
                </a:lnTo>
                <a:lnTo>
                  <a:pt x="312" y="95"/>
                </a:lnTo>
                <a:lnTo>
                  <a:pt x="328" y="86"/>
                </a:lnTo>
                <a:lnTo>
                  <a:pt x="342" y="76"/>
                </a:lnTo>
                <a:lnTo>
                  <a:pt x="342" y="76"/>
                </a:lnTo>
                <a:lnTo>
                  <a:pt x="340" y="82"/>
                </a:lnTo>
                <a:lnTo>
                  <a:pt x="340" y="82"/>
                </a:lnTo>
                <a:close/>
                <a:moveTo>
                  <a:pt x="122" y="239"/>
                </a:moveTo>
                <a:lnTo>
                  <a:pt x="122" y="239"/>
                </a:lnTo>
                <a:lnTo>
                  <a:pt x="106" y="244"/>
                </a:lnTo>
                <a:lnTo>
                  <a:pt x="90" y="249"/>
                </a:lnTo>
                <a:lnTo>
                  <a:pt x="90" y="249"/>
                </a:lnTo>
                <a:lnTo>
                  <a:pt x="93" y="245"/>
                </a:lnTo>
                <a:lnTo>
                  <a:pt x="93" y="245"/>
                </a:lnTo>
                <a:lnTo>
                  <a:pt x="102" y="242"/>
                </a:lnTo>
                <a:lnTo>
                  <a:pt x="112" y="237"/>
                </a:lnTo>
                <a:lnTo>
                  <a:pt x="112" y="237"/>
                </a:lnTo>
                <a:lnTo>
                  <a:pt x="124" y="231"/>
                </a:lnTo>
                <a:lnTo>
                  <a:pt x="124" y="231"/>
                </a:lnTo>
                <a:lnTo>
                  <a:pt x="131" y="228"/>
                </a:lnTo>
                <a:lnTo>
                  <a:pt x="138" y="225"/>
                </a:lnTo>
                <a:lnTo>
                  <a:pt x="138" y="225"/>
                </a:lnTo>
                <a:lnTo>
                  <a:pt x="130" y="232"/>
                </a:lnTo>
                <a:lnTo>
                  <a:pt x="122" y="239"/>
                </a:lnTo>
                <a:lnTo>
                  <a:pt x="122" y="239"/>
                </a:lnTo>
                <a:close/>
                <a:moveTo>
                  <a:pt x="141" y="221"/>
                </a:moveTo>
                <a:lnTo>
                  <a:pt x="141" y="221"/>
                </a:lnTo>
                <a:lnTo>
                  <a:pt x="141" y="221"/>
                </a:lnTo>
                <a:lnTo>
                  <a:pt x="141" y="221"/>
                </a:lnTo>
                <a:lnTo>
                  <a:pt x="129" y="226"/>
                </a:lnTo>
                <a:lnTo>
                  <a:pt x="118" y="232"/>
                </a:lnTo>
                <a:lnTo>
                  <a:pt x="106" y="238"/>
                </a:lnTo>
                <a:lnTo>
                  <a:pt x="95" y="242"/>
                </a:lnTo>
                <a:lnTo>
                  <a:pt x="95" y="242"/>
                </a:lnTo>
                <a:lnTo>
                  <a:pt x="99" y="236"/>
                </a:lnTo>
                <a:lnTo>
                  <a:pt x="99" y="236"/>
                </a:lnTo>
                <a:lnTo>
                  <a:pt x="124" y="224"/>
                </a:lnTo>
                <a:lnTo>
                  <a:pt x="147" y="212"/>
                </a:lnTo>
                <a:lnTo>
                  <a:pt x="147" y="212"/>
                </a:lnTo>
                <a:lnTo>
                  <a:pt x="208" y="183"/>
                </a:lnTo>
                <a:lnTo>
                  <a:pt x="208" y="183"/>
                </a:lnTo>
                <a:lnTo>
                  <a:pt x="241" y="169"/>
                </a:lnTo>
                <a:lnTo>
                  <a:pt x="273" y="156"/>
                </a:lnTo>
                <a:lnTo>
                  <a:pt x="340" y="131"/>
                </a:lnTo>
                <a:lnTo>
                  <a:pt x="340" y="131"/>
                </a:lnTo>
                <a:lnTo>
                  <a:pt x="366" y="120"/>
                </a:lnTo>
                <a:lnTo>
                  <a:pt x="366" y="120"/>
                </a:lnTo>
                <a:lnTo>
                  <a:pt x="381" y="113"/>
                </a:lnTo>
                <a:lnTo>
                  <a:pt x="381" y="113"/>
                </a:lnTo>
                <a:lnTo>
                  <a:pt x="382" y="113"/>
                </a:lnTo>
                <a:lnTo>
                  <a:pt x="377" y="115"/>
                </a:lnTo>
                <a:lnTo>
                  <a:pt x="369" y="119"/>
                </a:lnTo>
                <a:lnTo>
                  <a:pt x="369" y="119"/>
                </a:lnTo>
                <a:lnTo>
                  <a:pt x="306" y="147"/>
                </a:lnTo>
                <a:lnTo>
                  <a:pt x="306" y="147"/>
                </a:lnTo>
                <a:lnTo>
                  <a:pt x="243" y="173"/>
                </a:lnTo>
                <a:lnTo>
                  <a:pt x="213" y="186"/>
                </a:lnTo>
                <a:lnTo>
                  <a:pt x="182" y="200"/>
                </a:lnTo>
                <a:lnTo>
                  <a:pt x="182" y="200"/>
                </a:lnTo>
                <a:lnTo>
                  <a:pt x="179" y="202"/>
                </a:lnTo>
                <a:lnTo>
                  <a:pt x="179" y="202"/>
                </a:lnTo>
                <a:lnTo>
                  <a:pt x="165" y="208"/>
                </a:lnTo>
                <a:lnTo>
                  <a:pt x="152" y="215"/>
                </a:lnTo>
                <a:lnTo>
                  <a:pt x="152" y="215"/>
                </a:lnTo>
                <a:lnTo>
                  <a:pt x="149" y="215"/>
                </a:lnTo>
                <a:lnTo>
                  <a:pt x="149" y="215"/>
                </a:lnTo>
                <a:lnTo>
                  <a:pt x="147" y="215"/>
                </a:lnTo>
                <a:lnTo>
                  <a:pt x="145" y="216"/>
                </a:lnTo>
                <a:lnTo>
                  <a:pt x="145" y="216"/>
                </a:lnTo>
                <a:lnTo>
                  <a:pt x="141" y="221"/>
                </a:lnTo>
                <a:lnTo>
                  <a:pt x="141" y="221"/>
                </a:lnTo>
                <a:close/>
                <a:moveTo>
                  <a:pt x="154" y="217"/>
                </a:moveTo>
                <a:lnTo>
                  <a:pt x="154" y="217"/>
                </a:lnTo>
                <a:lnTo>
                  <a:pt x="176" y="206"/>
                </a:lnTo>
                <a:lnTo>
                  <a:pt x="176" y="206"/>
                </a:lnTo>
                <a:lnTo>
                  <a:pt x="179" y="204"/>
                </a:lnTo>
                <a:lnTo>
                  <a:pt x="179" y="204"/>
                </a:lnTo>
                <a:lnTo>
                  <a:pt x="210" y="193"/>
                </a:lnTo>
                <a:lnTo>
                  <a:pt x="240" y="182"/>
                </a:lnTo>
                <a:lnTo>
                  <a:pt x="240" y="182"/>
                </a:lnTo>
                <a:lnTo>
                  <a:pt x="270" y="169"/>
                </a:lnTo>
                <a:lnTo>
                  <a:pt x="287" y="162"/>
                </a:lnTo>
                <a:lnTo>
                  <a:pt x="302" y="156"/>
                </a:lnTo>
                <a:lnTo>
                  <a:pt x="302" y="156"/>
                </a:lnTo>
                <a:lnTo>
                  <a:pt x="333" y="145"/>
                </a:lnTo>
                <a:lnTo>
                  <a:pt x="348" y="139"/>
                </a:lnTo>
                <a:lnTo>
                  <a:pt x="365" y="133"/>
                </a:lnTo>
                <a:lnTo>
                  <a:pt x="365" y="133"/>
                </a:lnTo>
                <a:lnTo>
                  <a:pt x="372" y="130"/>
                </a:lnTo>
                <a:lnTo>
                  <a:pt x="377" y="126"/>
                </a:lnTo>
                <a:lnTo>
                  <a:pt x="379" y="126"/>
                </a:lnTo>
                <a:lnTo>
                  <a:pt x="379" y="126"/>
                </a:lnTo>
                <a:lnTo>
                  <a:pt x="379" y="126"/>
                </a:lnTo>
                <a:lnTo>
                  <a:pt x="379" y="127"/>
                </a:lnTo>
                <a:lnTo>
                  <a:pt x="379" y="127"/>
                </a:lnTo>
                <a:lnTo>
                  <a:pt x="377" y="129"/>
                </a:lnTo>
                <a:lnTo>
                  <a:pt x="377" y="129"/>
                </a:lnTo>
                <a:lnTo>
                  <a:pt x="371" y="133"/>
                </a:lnTo>
                <a:lnTo>
                  <a:pt x="365" y="136"/>
                </a:lnTo>
                <a:lnTo>
                  <a:pt x="365" y="136"/>
                </a:lnTo>
                <a:lnTo>
                  <a:pt x="349" y="143"/>
                </a:lnTo>
                <a:lnTo>
                  <a:pt x="334" y="149"/>
                </a:lnTo>
                <a:lnTo>
                  <a:pt x="334" y="149"/>
                </a:lnTo>
                <a:lnTo>
                  <a:pt x="302" y="161"/>
                </a:lnTo>
                <a:lnTo>
                  <a:pt x="269" y="173"/>
                </a:lnTo>
                <a:lnTo>
                  <a:pt x="269" y="173"/>
                </a:lnTo>
                <a:lnTo>
                  <a:pt x="212" y="195"/>
                </a:lnTo>
                <a:lnTo>
                  <a:pt x="183" y="206"/>
                </a:lnTo>
                <a:lnTo>
                  <a:pt x="155" y="220"/>
                </a:lnTo>
                <a:lnTo>
                  <a:pt x="155" y="220"/>
                </a:lnTo>
                <a:lnTo>
                  <a:pt x="154" y="217"/>
                </a:lnTo>
                <a:lnTo>
                  <a:pt x="154" y="217"/>
                </a:lnTo>
                <a:lnTo>
                  <a:pt x="154" y="217"/>
                </a:lnTo>
                <a:lnTo>
                  <a:pt x="154" y="217"/>
                </a:lnTo>
                <a:close/>
                <a:moveTo>
                  <a:pt x="167" y="233"/>
                </a:moveTo>
                <a:lnTo>
                  <a:pt x="167" y="233"/>
                </a:lnTo>
                <a:lnTo>
                  <a:pt x="185" y="226"/>
                </a:lnTo>
                <a:lnTo>
                  <a:pt x="205" y="219"/>
                </a:lnTo>
                <a:lnTo>
                  <a:pt x="205" y="219"/>
                </a:lnTo>
                <a:lnTo>
                  <a:pt x="207" y="218"/>
                </a:lnTo>
                <a:lnTo>
                  <a:pt x="207" y="218"/>
                </a:lnTo>
                <a:lnTo>
                  <a:pt x="203" y="223"/>
                </a:lnTo>
                <a:lnTo>
                  <a:pt x="199" y="227"/>
                </a:lnTo>
                <a:lnTo>
                  <a:pt x="193" y="231"/>
                </a:lnTo>
                <a:lnTo>
                  <a:pt x="188" y="233"/>
                </a:lnTo>
                <a:lnTo>
                  <a:pt x="182" y="235"/>
                </a:lnTo>
                <a:lnTo>
                  <a:pt x="177" y="235"/>
                </a:lnTo>
                <a:lnTo>
                  <a:pt x="172" y="234"/>
                </a:lnTo>
                <a:lnTo>
                  <a:pt x="167" y="233"/>
                </a:lnTo>
                <a:lnTo>
                  <a:pt x="167" y="233"/>
                </a:lnTo>
                <a:close/>
                <a:moveTo>
                  <a:pt x="225" y="223"/>
                </a:moveTo>
                <a:lnTo>
                  <a:pt x="225" y="223"/>
                </a:lnTo>
                <a:lnTo>
                  <a:pt x="304" y="196"/>
                </a:lnTo>
                <a:lnTo>
                  <a:pt x="304" y="196"/>
                </a:lnTo>
                <a:lnTo>
                  <a:pt x="323" y="190"/>
                </a:lnTo>
                <a:lnTo>
                  <a:pt x="341" y="183"/>
                </a:lnTo>
                <a:lnTo>
                  <a:pt x="341" y="183"/>
                </a:lnTo>
                <a:lnTo>
                  <a:pt x="363" y="175"/>
                </a:lnTo>
                <a:lnTo>
                  <a:pt x="363" y="175"/>
                </a:lnTo>
                <a:lnTo>
                  <a:pt x="371" y="172"/>
                </a:lnTo>
                <a:lnTo>
                  <a:pt x="373" y="172"/>
                </a:lnTo>
                <a:lnTo>
                  <a:pt x="370" y="174"/>
                </a:lnTo>
                <a:lnTo>
                  <a:pt x="370" y="174"/>
                </a:lnTo>
                <a:lnTo>
                  <a:pt x="347" y="184"/>
                </a:lnTo>
                <a:lnTo>
                  <a:pt x="325" y="193"/>
                </a:lnTo>
                <a:lnTo>
                  <a:pt x="281" y="212"/>
                </a:lnTo>
                <a:lnTo>
                  <a:pt x="281" y="212"/>
                </a:lnTo>
                <a:lnTo>
                  <a:pt x="279" y="212"/>
                </a:lnTo>
                <a:lnTo>
                  <a:pt x="278" y="213"/>
                </a:lnTo>
                <a:lnTo>
                  <a:pt x="278" y="213"/>
                </a:lnTo>
                <a:lnTo>
                  <a:pt x="256" y="222"/>
                </a:lnTo>
                <a:lnTo>
                  <a:pt x="236" y="233"/>
                </a:lnTo>
                <a:lnTo>
                  <a:pt x="236" y="233"/>
                </a:lnTo>
                <a:lnTo>
                  <a:pt x="230" y="228"/>
                </a:lnTo>
                <a:lnTo>
                  <a:pt x="225" y="223"/>
                </a:lnTo>
                <a:lnTo>
                  <a:pt x="225" y="223"/>
                </a:lnTo>
                <a:close/>
                <a:moveTo>
                  <a:pt x="334" y="204"/>
                </a:moveTo>
                <a:lnTo>
                  <a:pt x="334" y="204"/>
                </a:lnTo>
                <a:lnTo>
                  <a:pt x="330" y="201"/>
                </a:lnTo>
                <a:lnTo>
                  <a:pt x="330" y="201"/>
                </a:lnTo>
                <a:lnTo>
                  <a:pt x="331" y="201"/>
                </a:lnTo>
                <a:lnTo>
                  <a:pt x="331" y="201"/>
                </a:lnTo>
                <a:lnTo>
                  <a:pt x="357" y="191"/>
                </a:lnTo>
                <a:lnTo>
                  <a:pt x="357" y="191"/>
                </a:lnTo>
                <a:lnTo>
                  <a:pt x="366" y="186"/>
                </a:lnTo>
                <a:lnTo>
                  <a:pt x="366" y="186"/>
                </a:lnTo>
                <a:lnTo>
                  <a:pt x="370" y="185"/>
                </a:lnTo>
                <a:lnTo>
                  <a:pt x="371" y="185"/>
                </a:lnTo>
                <a:lnTo>
                  <a:pt x="370" y="186"/>
                </a:lnTo>
                <a:lnTo>
                  <a:pt x="364" y="190"/>
                </a:lnTo>
                <a:lnTo>
                  <a:pt x="364" y="190"/>
                </a:lnTo>
                <a:lnTo>
                  <a:pt x="357" y="194"/>
                </a:lnTo>
                <a:lnTo>
                  <a:pt x="348" y="196"/>
                </a:lnTo>
                <a:lnTo>
                  <a:pt x="340" y="199"/>
                </a:lnTo>
                <a:lnTo>
                  <a:pt x="337" y="201"/>
                </a:lnTo>
                <a:lnTo>
                  <a:pt x="334" y="204"/>
                </a:lnTo>
                <a:lnTo>
                  <a:pt x="334" y="204"/>
                </a:lnTo>
                <a:close/>
                <a:moveTo>
                  <a:pt x="372" y="182"/>
                </a:moveTo>
                <a:lnTo>
                  <a:pt x="372" y="182"/>
                </a:lnTo>
                <a:lnTo>
                  <a:pt x="363" y="185"/>
                </a:lnTo>
                <a:lnTo>
                  <a:pt x="353" y="190"/>
                </a:lnTo>
                <a:lnTo>
                  <a:pt x="353" y="190"/>
                </a:lnTo>
                <a:lnTo>
                  <a:pt x="330" y="199"/>
                </a:lnTo>
                <a:lnTo>
                  <a:pt x="330" y="199"/>
                </a:lnTo>
                <a:lnTo>
                  <a:pt x="329" y="200"/>
                </a:lnTo>
                <a:lnTo>
                  <a:pt x="329" y="201"/>
                </a:lnTo>
                <a:lnTo>
                  <a:pt x="329" y="201"/>
                </a:lnTo>
                <a:lnTo>
                  <a:pt x="328" y="199"/>
                </a:lnTo>
                <a:lnTo>
                  <a:pt x="328" y="199"/>
                </a:lnTo>
                <a:lnTo>
                  <a:pt x="325" y="198"/>
                </a:lnTo>
                <a:lnTo>
                  <a:pt x="323" y="198"/>
                </a:lnTo>
                <a:lnTo>
                  <a:pt x="323" y="198"/>
                </a:lnTo>
                <a:lnTo>
                  <a:pt x="321" y="198"/>
                </a:lnTo>
                <a:lnTo>
                  <a:pt x="320" y="200"/>
                </a:lnTo>
                <a:lnTo>
                  <a:pt x="320" y="200"/>
                </a:lnTo>
                <a:lnTo>
                  <a:pt x="316" y="200"/>
                </a:lnTo>
                <a:lnTo>
                  <a:pt x="316" y="200"/>
                </a:lnTo>
                <a:lnTo>
                  <a:pt x="329" y="195"/>
                </a:lnTo>
                <a:lnTo>
                  <a:pt x="329" y="195"/>
                </a:lnTo>
                <a:lnTo>
                  <a:pt x="362" y="180"/>
                </a:lnTo>
                <a:lnTo>
                  <a:pt x="362" y="180"/>
                </a:lnTo>
                <a:lnTo>
                  <a:pt x="370" y="176"/>
                </a:lnTo>
                <a:lnTo>
                  <a:pt x="374" y="174"/>
                </a:lnTo>
                <a:lnTo>
                  <a:pt x="377" y="172"/>
                </a:lnTo>
                <a:lnTo>
                  <a:pt x="377" y="172"/>
                </a:lnTo>
                <a:lnTo>
                  <a:pt x="376" y="177"/>
                </a:lnTo>
                <a:lnTo>
                  <a:pt x="374" y="183"/>
                </a:lnTo>
                <a:lnTo>
                  <a:pt x="374" y="183"/>
                </a:lnTo>
                <a:lnTo>
                  <a:pt x="373" y="182"/>
                </a:lnTo>
                <a:lnTo>
                  <a:pt x="372" y="182"/>
                </a:lnTo>
                <a:lnTo>
                  <a:pt x="372" y="182"/>
                </a:lnTo>
                <a:close/>
                <a:moveTo>
                  <a:pt x="294" y="218"/>
                </a:moveTo>
                <a:lnTo>
                  <a:pt x="294" y="218"/>
                </a:lnTo>
                <a:lnTo>
                  <a:pt x="290" y="217"/>
                </a:lnTo>
                <a:lnTo>
                  <a:pt x="287" y="215"/>
                </a:lnTo>
                <a:lnTo>
                  <a:pt x="287" y="215"/>
                </a:lnTo>
                <a:lnTo>
                  <a:pt x="295" y="212"/>
                </a:lnTo>
                <a:lnTo>
                  <a:pt x="295" y="212"/>
                </a:lnTo>
                <a:lnTo>
                  <a:pt x="311" y="204"/>
                </a:lnTo>
                <a:lnTo>
                  <a:pt x="311" y="204"/>
                </a:lnTo>
                <a:lnTo>
                  <a:pt x="314" y="203"/>
                </a:lnTo>
                <a:lnTo>
                  <a:pt x="316" y="203"/>
                </a:lnTo>
                <a:lnTo>
                  <a:pt x="317" y="204"/>
                </a:lnTo>
                <a:lnTo>
                  <a:pt x="316" y="204"/>
                </a:lnTo>
                <a:lnTo>
                  <a:pt x="314" y="206"/>
                </a:lnTo>
                <a:lnTo>
                  <a:pt x="314" y="206"/>
                </a:lnTo>
                <a:lnTo>
                  <a:pt x="303" y="212"/>
                </a:lnTo>
                <a:lnTo>
                  <a:pt x="299" y="214"/>
                </a:lnTo>
                <a:lnTo>
                  <a:pt x="294" y="218"/>
                </a:lnTo>
                <a:lnTo>
                  <a:pt x="294" y="218"/>
                </a:lnTo>
                <a:lnTo>
                  <a:pt x="294" y="218"/>
                </a:lnTo>
                <a:lnTo>
                  <a:pt x="294" y="218"/>
                </a:lnTo>
                <a:close/>
                <a:moveTo>
                  <a:pt x="304" y="214"/>
                </a:moveTo>
                <a:lnTo>
                  <a:pt x="304" y="214"/>
                </a:lnTo>
                <a:lnTo>
                  <a:pt x="312" y="210"/>
                </a:lnTo>
                <a:lnTo>
                  <a:pt x="319" y="205"/>
                </a:lnTo>
                <a:lnTo>
                  <a:pt x="319" y="205"/>
                </a:lnTo>
                <a:lnTo>
                  <a:pt x="320" y="208"/>
                </a:lnTo>
                <a:lnTo>
                  <a:pt x="319" y="212"/>
                </a:lnTo>
                <a:lnTo>
                  <a:pt x="319" y="212"/>
                </a:lnTo>
                <a:lnTo>
                  <a:pt x="308" y="215"/>
                </a:lnTo>
                <a:lnTo>
                  <a:pt x="308" y="215"/>
                </a:lnTo>
                <a:lnTo>
                  <a:pt x="300" y="216"/>
                </a:lnTo>
                <a:lnTo>
                  <a:pt x="300" y="216"/>
                </a:lnTo>
                <a:lnTo>
                  <a:pt x="300" y="216"/>
                </a:lnTo>
                <a:lnTo>
                  <a:pt x="304" y="214"/>
                </a:lnTo>
                <a:lnTo>
                  <a:pt x="304" y="214"/>
                </a:lnTo>
                <a:close/>
                <a:moveTo>
                  <a:pt x="248" y="237"/>
                </a:moveTo>
                <a:lnTo>
                  <a:pt x="248" y="237"/>
                </a:lnTo>
                <a:lnTo>
                  <a:pt x="243" y="236"/>
                </a:lnTo>
                <a:lnTo>
                  <a:pt x="239" y="235"/>
                </a:lnTo>
                <a:lnTo>
                  <a:pt x="239" y="235"/>
                </a:lnTo>
                <a:lnTo>
                  <a:pt x="272" y="221"/>
                </a:lnTo>
                <a:lnTo>
                  <a:pt x="272" y="221"/>
                </a:lnTo>
                <a:lnTo>
                  <a:pt x="267" y="227"/>
                </a:lnTo>
                <a:lnTo>
                  <a:pt x="261" y="231"/>
                </a:lnTo>
                <a:lnTo>
                  <a:pt x="255" y="235"/>
                </a:lnTo>
                <a:lnTo>
                  <a:pt x="248" y="237"/>
                </a:lnTo>
                <a:lnTo>
                  <a:pt x="248" y="237"/>
                </a:lnTo>
                <a:close/>
                <a:moveTo>
                  <a:pt x="298" y="219"/>
                </a:moveTo>
                <a:lnTo>
                  <a:pt x="298" y="219"/>
                </a:lnTo>
                <a:lnTo>
                  <a:pt x="318" y="214"/>
                </a:lnTo>
                <a:lnTo>
                  <a:pt x="318" y="214"/>
                </a:lnTo>
                <a:lnTo>
                  <a:pt x="315" y="217"/>
                </a:lnTo>
                <a:lnTo>
                  <a:pt x="310" y="219"/>
                </a:lnTo>
                <a:lnTo>
                  <a:pt x="304" y="220"/>
                </a:lnTo>
                <a:lnTo>
                  <a:pt x="298" y="219"/>
                </a:lnTo>
                <a:lnTo>
                  <a:pt x="298" y="219"/>
                </a:lnTo>
                <a:close/>
                <a:moveTo>
                  <a:pt x="342" y="206"/>
                </a:moveTo>
                <a:lnTo>
                  <a:pt x="342" y="206"/>
                </a:lnTo>
                <a:lnTo>
                  <a:pt x="355" y="202"/>
                </a:lnTo>
                <a:lnTo>
                  <a:pt x="355" y="202"/>
                </a:lnTo>
                <a:lnTo>
                  <a:pt x="349" y="205"/>
                </a:lnTo>
                <a:lnTo>
                  <a:pt x="342" y="206"/>
                </a:lnTo>
                <a:lnTo>
                  <a:pt x="342" y="206"/>
                </a:lnTo>
                <a:close/>
                <a:moveTo>
                  <a:pt x="360" y="199"/>
                </a:moveTo>
                <a:lnTo>
                  <a:pt x="360" y="199"/>
                </a:lnTo>
                <a:lnTo>
                  <a:pt x="360" y="199"/>
                </a:lnTo>
                <a:lnTo>
                  <a:pt x="360" y="199"/>
                </a:lnTo>
                <a:lnTo>
                  <a:pt x="353" y="200"/>
                </a:lnTo>
                <a:lnTo>
                  <a:pt x="348" y="202"/>
                </a:lnTo>
                <a:lnTo>
                  <a:pt x="342" y="204"/>
                </a:lnTo>
                <a:lnTo>
                  <a:pt x="336" y="204"/>
                </a:lnTo>
                <a:lnTo>
                  <a:pt x="336" y="204"/>
                </a:lnTo>
                <a:lnTo>
                  <a:pt x="340" y="202"/>
                </a:lnTo>
                <a:lnTo>
                  <a:pt x="344" y="200"/>
                </a:lnTo>
                <a:lnTo>
                  <a:pt x="353" y="197"/>
                </a:lnTo>
                <a:lnTo>
                  <a:pt x="363" y="193"/>
                </a:lnTo>
                <a:lnTo>
                  <a:pt x="367" y="191"/>
                </a:lnTo>
                <a:lnTo>
                  <a:pt x="370" y="188"/>
                </a:lnTo>
                <a:lnTo>
                  <a:pt x="370" y="188"/>
                </a:lnTo>
                <a:lnTo>
                  <a:pt x="366" y="194"/>
                </a:lnTo>
                <a:lnTo>
                  <a:pt x="360" y="199"/>
                </a:lnTo>
                <a:lnTo>
                  <a:pt x="360" y="199"/>
                </a:lnTo>
                <a:close/>
                <a:moveTo>
                  <a:pt x="378" y="168"/>
                </a:moveTo>
                <a:lnTo>
                  <a:pt x="378" y="168"/>
                </a:lnTo>
                <a:lnTo>
                  <a:pt x="335" y="183"/>
                </a:lnTo>
                <a:lnTo>
                  <a:pt x="293" y="198"/>
                </a:lnTo>
                <a:lnTo>
                  <a:pt x="293" y="198"/>
                </a:lnTo>
                <a:lnTo>
                  <a:pt x="260" y="208"/>
                </a:lnTo>
                <a:lnTo>
                  <a:pt x="260" y="208"/>
                </a:lnTo>
                <a:lnTo>
                  <a:pt x="287" y="197"/>
                </a:lnTo>
                <a:lnTo>
                  <a:pt x="313" y="185"/>
                </a:lnTo>
                <a:lnTo>
                  <a:pt x="313" y="185"/>
                </a:lnTo>
                <a:lnTo>
                  <a:pt x="328" y="179"/>
                </a:lnTo>
                <a:lnTo>
                  <a:pt x="345" y="173"/>
                </a:lnTo>
                <a:lnTo>
                  <a:pt x="353" y="170"/>
                </a:lnTo>
                <a:lnTo>
                  <a:pt x="362" y="166"/>
                </a:lnTo>
                <a:lnTo>
                  <a:pt x="369" y="162"/>
                </a:lnTo>
                <a:lnTo>
                  <a:pt x="376" y="157"/>
                </a:lnTo>
                <a:lnTo>
                  <a:pt x="376" y="157"/>
                </a:lnTo>
                <a:lnTo>
                  <a:pt x="377" y="162"/>
                </a:lnTo>
                <a:lnTo>
                  <a:pt x="378" y="168"/>
                </a:lnTo>
                <a:lnTo>
                  <a:pt x="378" y="168"/>
                </a:lnTo>
                <a:close/>
                <a:moveTo>
                  <a:pt x="381" y="100"/>
                </a:moveTo>
                <a:lnTo>
                  <a:pt x="381" y="100"/>
                </a:lnTo>
                <a:lnTo>
                  <a:pt x="345" y="115"/>
                </a:lnTo>
                <a:lnTo>
                  <a:pt x="309" y="130"/>
                </a:lnTo>
                <a:lnTo>
                  <a:pt x="272" y="144"/>
                </a:lnTo>
                <a:lnTo>
                  <a:pt x="237" y="158"/>
                </a:lnTo>
                <a:lnTo>
                  <a:pt x="237" y="158"/>
                </a:lnTo>
                <a:lnTo>
                  <a:pt x="187" y="180"/>
                </a:lnTo>
                <a:lnTo>
                  <a:pt x="187" y="180"/>
                </a:lnTo>
                <a:lnTo>
                  <a:pt x="243" y="154"/>
                </a:lnTo>
                <a:lnTo>
                  <a:pt x="243" y="154"/>
                </a:lnTo>
                <a:lnTo>
                  <a:pt x="276" y="140"/>
                </a:lnTo>
                <a:lnTo>
                  <a:pt x="308" y="124"/>
                </a:lnTo>
                <a:lnTo>
                  <a:pt x="340" y="108"/>
                </a:lnTo>
                <a:lnTo>
                  <a:pt x="355" y="99"/>
                </a:lnTo>
                <a:lnTo>
                  <a:pt x="371" y="89"/>
                </a:lnTo>
                <a:lnTo>
                  <a:pt x="371" y="89"/>
                </a:lnTo>
                <a:lnTo>
                  <a:pt x="376" y="94"/>
                </a:lnTo>
                <a:lnTo>
                  <a:pt x="381" y="100"/>
                </a:lnTo>
                <a:lnTo>
                  <a:pt x="381" y="100"/>
                </a:lnTo>
                <a:close/>
                <a:moveTo>
                  <a:pt x="368" y="88"/>
                </a:moveTo>
                <a:lnTo>
                  <a:pt x="368" y="88"/>
                </a:lnTo>
                <a:lnTo>
                  <a:pt x="352" y="95"/>
                </a:lnTo>
                <a:lnTo>
                  <a:pt x="337" y="103"/>
                </a:lnTo>
                <a:lnTo>
                  <a:pt x="308" y="118"/>
                </a:lnTo>
                <a:lnTo>
                  <a:pt x="308" y="118"/>
                </a:lnTo>
                <a:lnTo>
                  <a:pt x="272" y="135"/>
                </a:lnTo>
                <a:lnTo>
                  <a:pt x="236" y="151"/>
                </a:lnTo>
                <a:lnTo>
                  <a:pt x="236" y="151"/>
                </a:lnTo>
                <a:lnTo>
                  <a:pt x="220" y="157"/>
                </a:lnTo>
                <a:lnTo>
                  <a:pt x="220" y="157"/>
                </a:lnTo>
                <a:lnTo>
                  <a:pt x="230" y="153"/>
                </a:lnTo>
                <a:lnTo>
                  <a:pt x="230" y="153"/>
                </a:lnTo>
                <a:lnTo>
                  <a:pt x="261" y="139"/>
                </a:lnTo>
                <a:lnTo>
                  <a:pt x="293" y="123"/>
                </a:lnTo>
                <a:lnTo>
                  <a:pt x="293" y="123"/>
                </a:lnTo>
                <a:lnTo>
                  <a:pt x="309" y="115"/>
                </a:lnTo>
                <a:lnTo>
                  <a:pt x="324" y="106"/>
                </a:lnTo>
                <a:lnTo>
                  <a:pt x="352" y="86"/>
                </a:lnTo>
                <a:lnTo>
                  <a:pt x="352" y="86"/>
                </a:lnTo>
                <a:lnTo>
                  <a:pt x="361" y="86"/>
                </a:lnTo>
                <a:lnTo>
                  <a:pt x="368" y="88"/>
                </a:lnTo>
                <a:lnTo>
                  <a:pt x="368" y="88"/>
                </a:lnTo>
                <a:close/>
                <a:moveTo>
                  <a:pt x="343" y="74"/>
                </a:moveTo>
                <a:lnTo>
                  <a:pt x="343" y="74"/>
                </a:lnTo>
                <a:lnTo>
                  <a:pt x="342" y="74"/>
                </a:lnTo>
                <a:lnTo>
                  <a:pt x="342" y="74"/>
                </a:lnTo>
                <a:lnTo>
                  <a:pt x="324" y="81"/>
                </a:lnTo>
                <a:lnTo>
                  <a:pt x="306" y="89"/>
                </a:lnTo>
                <a:lnTo>
                  <a:pt x="289" y="97"/>
                </a:lnTo>
                <a:lnTo>
                  <a:pt x="270" y="105"/>
                </a:lnTo>
                <a:lnTo>
                  <a:pt x="270" y="105"/>
                </a:lnTo>
                <a:lnTo>
                  <a:pt x="233" y="121"/>
                </a:lnTo>
                <a:lnTo>
                  <a:pt x="197" y="138"/>
                </a:lnTo>
                <a:lnTo>
                  <a:pt x="197" y="138"/>
                </a:lnTo>
                <a:lnTo>
                  <a:pt x="157" y="158"/>
                </a:lnTo>
                <a:lnTo>
                  <a:pt x="118" y="178"/>
                </a:lnTo>
                <a:lnTo>
                  <a:pt x="118" y="178"/>
                </a:lnTo>
                <a:lnTo>
                  <a:pt x="101" y="185"/>
                </a:lnTo>
                <a:lnTo>
                  <a:pt x="85" y="192"/>
                </a:lnTo>
                <a:lnTo>
                  <a:pt x="69" y="200"/>
                </a:lnTo>
                <a:lnTo>
                  <a:pt x="62" y="204"/>
                </a:lnTo>
                <a:lnTo>
                  <a:pt x="55" y="210"/>
                </a:lnTo>
                <a:lnTo>
                  <a:pt x="55" y="210"/>
                </a:lnTo>
                <a:lnTo>
                  <a:pt x="50" y="208"/>
                </a:lnTo>
                <a:lnTo>
                  <a:pt x="50" y="208"/>
                </a:lnTo>
                <a:lnTo>
                  <a:pt x="66" y="196"/>
                </a:lnTo>
                <a:lnTo>
                  <a:pt x="83" y="186"/>
                </a:lnTo>
                <a:lnTo>
                  <a:pt x="119" y="166"/>
                </a:lnTo>
                <a:lnTo>
                  <a:pt x="155" y="148"/>
                </a:lnTo>
                <a:lnTo>
                  <a:pt x="191" y="130"/>
                </a:lnTo>
                <a:lnTo>
                  <a:pt x="191" y="130"/>
                </a:lnTo>
                <a:lnTo>
                  <a:pt x="234" y="108"/>
                </a:lnTo>
                <a:lnTo>
                  <a:pt x="277" y="88"/>
                </a:lnTo>
                <a:lnTo>
                  <a:pt x="277" y="88"/>
                </a:lnTo>
                <a:lnTo>
                  <a:pt x="294" y="81"/>
                </a:lnTo>
                <a:lnTo>
                  <a:pt x="311" y="73"/>
                </a:lnTo>
                <a:lnTo>
                  <a:pt x="327" y="64"/>
                </a:lnTo>
                <a:lnTo>
                  <a:pt x="335" y="59"/>
                </a:lnTo>
                <a:lnTo>
                  <a:pt x="342" y="53"/>
                </a:lnTo>
                <a:lnTo>
                  <a:pt x="342" y="53"/>
                </a:lnTo>
                <a:lnTo>
                  <a:pt x="343" y="58"/>
                </a:lnTo>
                <a:lnTo>
                  <a:pt x="344" y="63"/>
                </a:lnTo>
                <a:lnTo>
                  <a:pt x="343" y="69"/>
                </a:lnTo>
                <a:lnTo>
                  <a:pt x="343" y="74"/>
                </a:lnTo>
                <a:lnTo>
                  <a:pt x="343" y="74"/>
                </a:lnTo>
                <a:close/>
                <a:moveTo>
                  <a:pt x="341" y="50"/>
                </a:moveTo>
                <a:lnTo>
                  <a:pt x="341" y="50"/>
                </a:lnTo>
                <a:lnTo>
                  <a:pt x="336" y="52"/>
                </a:lnTo>
                <a:lnTo>
                  <a:pt x="332" y="55"/>
                </a:lnTo>
                <a:lnTo>
                  <a:pt x="324" y="60"/>
                </a:lnTo>
                <a:lnTo>
                  <a:pt x="324" y="60"/>
                </a:lnTo>
                <a:lnTo>
                  <a:pt x="311" y="67"/>
                </a:lnTo>
                <a:lnTo>
                  <a:pt x="297" y="74"/>
                </a:lnTo>
                <a:lnTo>
                  <a:pt x="297" y="74"/>
                </a:lnTo>
                <a:lnTo>
                  <a:pt x="282" y="81"/>
                </a:lnTo>
                <a:lnTo>
                  <a:pt x="266" y="87"/>
                </a:lnTo>
                <a:lnTo>
                  <a:pt x="237" y="100"/>
                </a:lnTo>
                <a:lnTo>
                  <a:pt x="237" y="100"/>
                </a:lnTo>
                <a:lnTo>
                  <a:pt x="176" y="130"/>
                </a:lnTo>
                <a:lnTo>
                  <a:pt x="117" y="158"/>
                </a:lnTo>
                <a:lnTo>
                  <a:pt x="117" y="158"/>
                </a:lnTo>
                <a:lnTo>
                  <a:pt x="90" y="171"/>
                </a:lnTo>
                <a:lnTo>
                  <a:pt x="65" y="184"/>
                </a:lnTo>
                <a:lnTo>
                  <a:pt x="65" y="184"/>
                </a:lnTo>
                <a:lnTo>
                  <a:pt x="92" y="168"/>
                </a:lnTo>
                <a:lnTo>
                  <a:pt x="120" y="153"/>
                </a:lnTo>
                <a:lnTo>
                  <a:pt x="174" y="123"/>
                </a:lnTo>
                <a:lnTo>
                  <a:pt x="174" y="123"/>
                </a:lnTo>
                <a:lnTo>
                  <a:pt x="233" y="93"/>
                </a:lnTo>
                <a:lnTo>
                  <a:pt x="263" y="78"/>
                </a:lnTo>
                <a:lnTo>
                  <a:pt x="293" y="63"/>
                </a:lnTo>
                <a:lnTo>
                  <a:pt x="293" y="63"/>
                </a:lnTo>
                <a:lnTo>
                  <a:pt x="303" y="57"/>
                </a:lnTo>
                <a:lnTo>
                  <a:pt x="312" y="51"/>
                </a:lnTo>
                <a:lnTo>
                  <a:pt x="312" y="51"/>
                </a:lnTo>
                <a:lnTo>
                  <a:pt x="319" y="44"/>
                </a:lnTo>
                <a:lnTo>
                  <a:pt x="319" y="44"/>
                </a:lnTo>
                <a:lnTo>
                  <a:pt x="322" y="42"/>
                </a:lnTo>
                <a:lnTo>
                  <a:pt x="324" y="40"/>
                </a:lnTo>
                <a:lnTo>
                  <a:pt x="324" y="40"/>
                </a:lnTo>
                <a:lnTo>
                  <a:pt x="331" y="37"/>
                </a:lnTo>
                <a:lnTo>
                  <a:pt x="331" y="37"/>
                </a:lnTo>
                <a:lnTo>
                  <a:pt x="336" y="41"/>
                </a:lnTo>
                <a:lnTo>
                  <a:pt x="336" y="41"/>
                </a:lnTo>
                <a:lnTo>
                  <a:pt x="339" y="45"/>
                </a:lnTo>
                <a:lnTo>
                  <a:pt x="341" y="50"/>
                </a:lnTo>
                <a:lnTo>
                  <a:pt x="341" y="50"/>
                </a:lnTo>
                <a:close/>
                <a:moveTo>
                  <a:pt x="328" y="36"/>
                </a:moveTo>
                <a:lnTo>
                  <a:pt x="328" y="36"/>
                </a:lnTo>
                <a:lnTo>
                  <a:pt x="326" y="37"/>
                </a:lnTo>
                <a:lnTo>
                  <a:pt x="326" y="37"/>
                </a:lnTo>
                <a:lnTo>
                  <a:pt x="326" y="37"/>
                </a:lnTo>
                <a:lnTo>
                  <a:pt x="326" y="37"/>
                </a:lnTo>
                <a:lnTo>
                  <a:pt x="319" y="40"/>
                </a:lnTo>
                <a:lnTo>
                  <a:pt x="313" y="45"/>
                </a:lnTo>
                <a:lnTo>
                  <a:pt x="313" y="45"/>
                </a:lnTo>
                <a:lnTo>
                  <a:pt x="299" y="54"/>
                </a:lnTo>
                <a:lnTo>
                  <a:pt x="285" y="61"/>
                </a:lnTo>
                <a:lnTo>
                  <a:pt x="256" y="75"/>
                </a:lnTo>
                <a:lnTo>
                  <a:pt x="256" y="75"/>
                </a:lnTo>
                <a:lnTo>
                  <a:pt x="199" y="103"/>
                </a:lnTo>
                <a:lnTo>
                  <a:pt x="169" y="117"/>
                </a:lnTo>
                <a:lnTo>
                  <a:pt x="141" y="132"/>
                </a:lnTo>
                <a:lnTo>
                  <a:pt x="141" y="132"/>
                </a:lnTo>
                <a:lnTo>
                  <a:pt x="112" y="148"/>
                </a:lnTo>
                <a:lnTo>
                  <a:pt x="83" y="164"/>
                </a:lnTo>
                <a:lnTo>
                  <a:pt x="83" y="164"/>
                </a:lnTo>
                <a:lnTo>
                  <a:pt x="63" y="175"/>
                </a:lnTo>
                <a:lnTo>
                  <a:pt x="63" y="175"/>
                </a:lnTo>
                <a:lnTo>
                  <a:pt x="87" y="159"/>
                </a:lnTo>
                <a:lnTo>
                  <a:pt x="112" y="143"/>
                </a:lnTo>
                <a:lnTo>
                  <a:pt x="138" y="127"/>
                </a:lnTo>
                <a:lnTo>
                  <a:pt x="163" y="113"/>
                </a:lnTo>
                <a:lnTo>
                  <a:pt x="215" y="86"/>
                </a:lnTo>
                <a:lnTo>
                  <a:pt x="266" y="57"/>
                </a:lnTo>
                <a:lnTo>
                  <a:pt x="266" y="57"/>
                </a:lnTo>
                <a:lnTo>
                  <a:pt x="280" y="49"/>
                </a:lnTo>
                <a:lnTo>
                  <a:pt x="280" y="49"/>
                </a:lnTo>
                <a:lnTo>
                  <a:pt x="283" y="45"/>
                </a:lnTo>
                <a:lnTo>
                  <a:pt x="283" y="45"/>
                </a:lnTo>
                <a:lnTo>
                  <a:pt x="284" y="45"/>
                </a:lnTo>
                <a:lnTo>
                  <a:pt x="284" y="45"/>
                </a:lnTo>
                <a:lnTo>
                  <a:pt x="287" y="46"/>
                </a:lnTo>
                <a:lnTo>
                  <a:pt x="288" y="46"/>
                </a:lnTo>
                <a:lnTo>
                  <a:pt x="290" y="45"/>
                </a:lnTo>
                <a:lnTo>
                  <a:pt x="290" y="45"/>
                </a:lnTo>
                <a:lnTo>
                  <a:pt x="299" y="39"/>
                </a:lnTo>
                <a:lnTo>
                  <a:pt x="303" y="37"/>
                </a:lnTo>
                <a:lnTo>
                  <a:pt x="308" y="35"/>
                </a:lnTo>
                <a:lnTo>
                  <a:pt x="313" y="34"/>
                </a:lnTo>
                <a:lnTo>
                  <a:pt x="318" y="33"/>
                </a:lnTo>
                <a:lnTo>
                  <a:pt x="323" y="34"/>
                </a:lnTo>
                <a:lnTo>
                  <a:pt x="328" y="36"/>
                </a:lnTo>
                <a:lnTo>
                  <a:pt x="328" y="36"/>
                </a:lnTo>
                <a:close/>
                <a:moveTo>
                  <a:pt x="255" y="12"/>
                </a:moveTo>
                <a:lnTo>
                  <a:pt x="255" y="12"/>
                </a:lnTo>
                <a:lnTo>
                  <a:pt x="246" y="16"/>
                </a:lnTo>
                <a:lnTo>
                  <a:pt x="237" y="21"/>
                </a:lnTo>
                <a:lnTo>
                  <a:pt x="220" y="32"/>
                </a:lnTo>
                <a:lnTo>
                  <a:pt x="220" y="32"/>
                </a:lnTo>
                <a:lnTo>
                  <a:pt x="223" y="27"/>
                </a:lnTo>
                <a:lnTo>
                  <a:pt x="226" y="23"/>
                </a:lnTo>
                <a:lnTo>
                  <a:pt x="230" y="20"/>
                </a:lnTo>
                <a:lnTo>
                  <a:pt x="235" y="17"/>
                </a:lnTo>
                <a:lnTo>
                  <a:pt x="240" y="15"/>
                </a:lnTo>
                <a:lnTo>
                  <a:pt x="245" y="13"/>
                </a:lnTo>
                <a:lnTo>
                  <a:pt x="250" y="12"/>
                </a:lnTo>
                <a:lnTo>
                  <a:pt x="255" y="12"/>
                </a:lnTo>
                <a:lnTo>
                  <a:pt x="255" y="12"/>
                </a:lnTo>
                <a:close/>
                <a:moveTo>
                  <a:pt x="213" y="36"/>
                </a:moveTo>
                <a:lnTo>
                  <a:pt x="213" y="36"/>
                </a:lnTo>
                <a:lnTo>
                  <a:pt x="187" y="54"/>
                </a:lnTo>
                <a:lnTo>
                  <a:pt x="161" y="70"/>
                </a:lnTo>
                <a:lnTo>
                  <a:pt x="161" y="70"/>
                </a:lnTo>
                <a:lnTo>
                  <a:pt x="133" y="86"/>
                </a:lnTo>
                <a:lnTo>
                  <a:pt x="103" y="101"/>
                </a:lnTo>
                <a:lnTo>
                  <a:pt x="75" y="116"/>
                </a:lnTo>
                <a:lnTo>
                  <a:pt x="47" y="132"/>
                </a:lnTo>
                <a:lnTo>
                  <a:pt x="47" y="132"/>
                </a:lnTo>
                <a:lnTo>
                  <a:pt x="35" y="140"/>
                </a:lnTo>
                <a:lnTo>
                  <a:pt x="27" y="144"/>
                </a:lnTo>
                <a:lnTo>
                  <a:pt x="21" y="146"/>
                </a:lnTo>
                <a:lnTo>
                  <a:pt x="21" y="146"/>
                </a:lnTo>
                <a:lnTo>
                  <a:pt x="27" y="143"/>
                </a:lnTo>
                <a:lnTo>
                  <a:pt x="34" y="139"/>
                </a:lnTo>
                <a:lnTo>
                  <a:pt x="45" y="130"/>
                </a:lnTo>
                <a:lnTo>
                  <a:pt x="45" y="130"/>
                </a:lnTo>
                <a:lnTo>
                  <a:pt x="58" y="119"/>
                </a:lnTo>
                <a:lnTo>
                  <a:pt x="71" y="111"/>
                </a:lnTo>
                <a:lnTo>
                  <a:pt x="99" y="95"/>
                </a:lnTo>
                <a:lnTo>
                  <a:pt x="99" y="95"/>
                </a:lnTo>
                <a:lnTo>
                  <a:pt x="129" y="79"/>
                </a:lnTo>
                <a:lnTo>
                  <a:pt x="157" y="63"/>
                </a:lnTo>
                <a:lnTo>
                  <a:pt x="157" y="63"/>
                </a:lnTo>
                <a:lnTo>
                  <a:pt x="168" y="56"/>
                </a:lnTo>
                <a:lnTo>
                  <a:pt x="179" y="49"/>
                </a:lnTo>
                <a:lnTo>
                  <a:pt x="201" y="34"/>
                </a:lnTo>
                <a:lnTo>
                  <a:pt x="201" y="34"/>
                </a:lnTo>
                <a:lnTo>
                  <a:pt x="203" y="33"/>
                </a:lnTo>
                <a:lnTo>
                  <a:pt x="204" y="32"/>
                </a:lnTo>
                <a:lnTo>
                  <a:pt x="204" y="32"/>
                </a:lnTo>
                <a:lnTo>
                  <a:pt x="208" y="30"/>
                </a:lnTo>
                <a:lnTo>
                  <a:pt x="208" y="30"/>
                </a:lnTo>
                <a:lnTo>
                  <a:pt x="209" y="34"/>
                </a:lnTo>
                <a:lnTo>
                  <a:pt x="209" y="34"/>
                </a:lnTo>
                <a:lnTo>
                  <a:pt x="211" y="36"/>
                </a:lnTo>
                <a:lnTo>
                  <a:pt x="213" y="36"/>
                </a:lnTo>
                <a:lnTo>
                  <a:pt x="213" y="36"/>
                </a:lnTo>
                <a:close/>
                <a:moveTo>
                  <a:pt x="173" y="11"/>
                </a:moveTo>
                <a:lnTo>
                  <a:pt x="173" y="11"/>
                </a:lnTo>
                <a:lnTo>
                  <a:pt x="179" y="9"/>
                </a:lnTo>
                <a:lnTo>
                  <a:pt x="184" y="8"/>
                </a:lnTo>
                <a:lnTo>
                  <a:pt x="184" y="8"/>
                </a:lnTo>
                <a:lnTo>
                  <a:pt x="174" y="15"/>
                </a:lnTo>
                <a:lnTo>
                  <a:pt x="163" y="22"/>
                </a:lnTo>
                <a:lnTo>
                  <a:pt x="163" y="22"/>
                </a:lnTo>
                <a:lnTo>
                  <a:pt x="159" y="25"/>
                </a:lnTo>
                <a:lnTo>
                  <a:pt x="159" y="25"/>
                </a:lnTo>
                <a:lnTo>
                  <a:pt x="162" y="21"/>
                </a:lnTo>
                <a:lnTo>
                  <a:pt x="165" y="17"/>
                </a:lnTo>
                <a:lnTo>
                  <a:pt x="169" y="14"/>
                </a:lnTo>
                <a:lnTo>
                  <a:pt x="173" y="11"/>
                </a:lnTo>
                <a:lnTo>
                  <a:pt x="173" y="11"/>
                </a:lnTo>
                <a:close/>
                <a:moveTo>
                  <a:pt x="140" y="36"/>
                </a:moveTo>
                <a:lnTo>
                  <a:pt x="140" y="36"/>
                </a:lnTo>
                <a:lnTo>
                  <a:pt x="133" y="40"/>
                </a:lnTo>
                <a:lnTo>
                  <a:pt x="133" y="40"/>
                </a:lnTo>
                <a:lnTo>
                  <a:pt x="121" y="45"/>
                </a:lnTo>
                <a:lnTo>
                  <a:pt x="108" y="51"/>
                </a:lnTo>
                <a:lnTo>
                  <a:pt x="96" y="57"/>
                </a:lnTo>
                <a:lnTo>
                  <a:pt x="84" y="63"/>
                </a:lnTo>
                <a:lnTo>
                  <a:pt x="84" y="63"/>
                </a:lnTo>
                <a:lnTo>
                  <a:pt x="84" y="63"/>
                </a:lnTo>
                <a:lnTo>
                  <a:pt x="84" y="63"/>
                </a:lnTo>
                <a:lnTo>
                  <a:pt x="105" y="46"/>
                </a:lnTo>
                <a:lnTo>
                  <a:pt x="127" y="28"/>
                </a:lnTo>
                <a:lnTo>
                  <a:pt x="127" y="28"/>
                </a:lnTo>
                <a:lnTo>
                  <a:pt x="127" y="27"/>
                </a:lnTo>
                <a:lnTo>
                  <a:pt x="126" y="27"/>
                </a:lnTo>
                <a:lnTo>
                  <a:pt x="126" y="27"/>
                </a:lnTo>
                <a:lnTo>
                  <a:pt x="116" y="30"/>
                </a:lnTo>
                <a:lnTo>
                  <a:pt x="106" y="34"/>
                </a:lnTo>
                <a:lnTo>
                  <a:pt x="88" y="45"/>
                </a:lnTo>
                <a:lnTo>
                  <a:pt x="88" y="45"/>
                </a:lnTo>
                <a:lnTo>
                  <a:pt x="87" y="46"/>
                </a:lnTo>
                <a:lnTo>
                  <a:pt x="87" y="46"/>
                </a:lnTo>
                <a:lnTo>
                  <a:pt x="88" y="43"/>
                </a:lnTo>
                <a:lnTo>
                  <a:pt x="88" y="43"/>
                </a:lnTo>
                <a:lnTo>
                  <a:pt x="96" y="36"/>
                </a:lnTo>
                <a:lnTo>
                  <a:pt x="96" y="36"/>
                </a:lnTo>
                <a:lnTo>
                  <a:pt x="118" y="22"/>
                </a:lnTo>
                <a:lnTo>
                  <a:pt x="118" y="22"/>
                </a:lnTo>
                <a:lnTo>
                  <a:pt x="125" y="23"/>
                </a:lnTo>
                <a:lnTo>
                  <a:pt x="130" y="26"/>
                </a:lnTo>
                <a:lnTo>
                  <a:pt x="136" y="30"/>
                </a:lnTo>
                <a:lnTo>
                  <a:pt x="140" y="36"/>
                </a:lnTo>
                <a:lnTo>
                  <a:pt x="140" y="36"/>
                </a:lnTo>
                <a:close/>
                <a:moveTo>
                  <a:pt x="101" y="26"/>
                </a:moveTo>
                <a:lnTo>
                  <a:pt x="101" y="26"/>
                </a:lnTo>
                <a:lnTo>
                  <a:pt x="107" y="23"/>
                </a:lnTo>
                <a:lnTo>
                  <a:pt x="114" y="22"/>
                </a:lnTo>
                <a:lnTo>
                  <a:pt x="114" y="22"/>
                </a:lnTo>
                <a:lnTo>
                  <a:pt x="102" y="28"/>
                </a:lnTo>
                <a:lnTo>
                  <a:pt x="91" y="36"/>
                </a:lnTo>
                <a:lnTo>
                  <a:pt x="91" y="36"/>
                </a:lnTo>
                <a:lnTo>
                  <a:pt x="96" y="31"/>
                </a:lnTo>
                <a:lnTo>
                  <a:pt x="101" y="26"/>
                </a:lnTo>
                <a:lnTo>
                  <a:pt x="101" y="26"/>
                </a:lnTo>
                <a:close/>
                <a:moveTo>
                  <a:pt x="69" y="66"/>
                </a:moveTo>
                <a:lnTo>
                  <a:pt x="69" y="66"/>
                </a:lnTo>
                <a:lnTo>
                  <a:pt x="55" y="74"/>
                </a:lnTo>
                <a:lnTo>
                  <a:pt x="41" y="82"/>
                </a:lnTo>
                <a:lnTo>
                  <a:pt x="41" y="82"/>
                </a:lnTo>
                <a:lnTo>
                  <a:pt x="39" y="83"/>
                </a:lnTo>
                <a:lnTo>
                  <a:pt x="38" y="83"/>
                </a:lnTo>
                <a:lnTo>
                  <a:pt x="41" y="80"/>
                </a:lnTo>
                <a:lnTo>
                  <a:pt x="49" y="73"/>
                </a:lnTo>
                <a:lnTo>
                  <a:pt x="49" y="73"/>
                </a:lnTo>
                <a:lnTo>
                  <a:pt x="63" y="59"/>
                </a:lnTo>
                <a:lnTo>
                  <a:pt x="63" y="59"/>
                </a:lnTo>
                <a:lnTo>
                  <a:pt x="69" y="66"/>
                </a:lnTo>
                <a:lnTo>
                  <a:pt x="69" y="66"/>
                </a:lnTo>
                <a:close/>
                <a:moveTo>
                  <a:pt x="40" y="49"/>
                </a:moveTo>
                <a:lnTo>
                  <a:pt x="40" y="49"/>
                </a:lnTo>
                <a:lnTo>
                  <a:pt x="20" y="63"/>
                </a:lnTo>
                <a:lnTo>
                  <a:pt x="20" y="63"/>
                </a:lnTo>
                <a:lnTo>
                  <a:pt x="22" y="59"/>
                </a:lnTo>
                <a:lnTo>
                  <a:pt x="22" y="59"/>
                </a:lnTo>
                <a:lnTo>
                  <a:pt x="25" y="55"/>
                </a:lnTo>
                <a:lnTo>
                  <a:pt x="29" y="52"/>
                </a:lnTo>
                <a:lnTo>
                  <a:pt x="35" y="50"/>
                </a:lnTo>
                <a:lnTo>
                  <a:pt x="40" y="49"/>
                </a:lnTo>
                <a:lnTo>
                  <a:pt x="40" y="4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1" name="矩形 30"/>
          <p:cNvSpPr/>
          <p:nvPr/>
        </p:nvSpPr>
        <p:spPr>
          <a:xfrm>
            <a:off x="9534309"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3" name="文本框 3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4" name="文本框 3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5" name="文本框 3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6" name="文本框 3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7" name="文本框 3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矩形 26"/>
          <p:cNvSpPr/>
          <p:nvPr/>
        </p:nvSpPr>
        <p:spPr>
          <a:xfrm>
            <a:off x="3119573" y="1237911"/>
            <a:ext cx="1576072"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小结</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pic>
        <p:nvPicPr>
          <p:cNvPr id="42" name="图片 41"/>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r="680"/>
          <a:stretch>
            <a:fillRect/>
          </a:stretch>
        </p:blipFill>
        <p:spPr>
          <a:xfrm>
            <a:off x="977880" y="1657082"/>
            <a:ext cx="11013417" cy="4244104"/>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635" y="-120650"/>
            <a:ext cx="12191365" cy="1413510"/>
          </a:xfrm>
          <a:prstGeom prst="rect">
            <a:avLst/>
          </a:prstGeom>
        </p:spPr>
      </p:pic>
    </p:spTree>
  </p:cSld>
  <p:clrMapOvr>
    <a:masterClrMapping/>
  </p:clrMapOvr>
  <p:transition spd="slow">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119573" y="1237911"/>
            <a:ext cx="1576073"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作业</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sp>
        <p:nvSpPr>
          <p:cNvPr id="33" name="Freeform 2524"/>
          <p:cNvSpPr>
            <a:spLocks noEditPoints="1"/>
          </p:cNvSpPr>
          <p:nvPr/>
        </p:nvSpPr>
        <p:spPr bwMode="auto">
          <a:xfrm>
            <a:off x="906037" y="5044328"/>
            <a:ext cx="798513" cy="1022350"/>
          </a:xfrm>
          <a:custGeom>
            <a:avLst/>
            <a:gdLst/>
            <a:ahLst/>
            <a:cxnLst>
              <a:cxn ang="0">
                <a:pos x="314" y="1"/>
              </a:cxn>
              <a:cxn ang="0">
                <a:pos x="12" y="32"/>
              </a:cxn>
              <a:cxn ang="0">
                <a:pos x="17" y="65"/>
              </a:cxn>
              <a:cxn ang="0">
                <a:pos x="17" y="102"/>
              </a:cxn>
              <a:cxn ang="0">
                <a:pos x="17" y="131"/>
              </a:cxn>
              <a:cxn ang="0">
                <a:pos x="9" y="171"/>
              </a:cxn>
              <a:cxn ang="0">
                <a:pos x="11" y="196"/>
              </a:cxn>
              <a:cxn ang="0">
                <a:pos x="4" y="223"/>
              </a:cxn>
              <a:cxn ang="0">
                <a:pos x="0" y="246"/>
              </a:cxn>
              <a:cxn ang="0">
                <a:pos x="3" y="275"/>
              </a:cxn>
              <a:cxn ang="0">
                <a:pos x="4" y="302"/>
              </a:cxn>
              <a:cxn ang="0">
                <a:pos x="8" y="330"/>
              </a:cxn>
              <a:cxn ang="0">
                <a:pos x="11" y="353"/>
              </a:cxn>
              <a:cxn ang="0">
                <a:pos x="8" y="385"/>
              </a:cxn>
              <a:cxn ang="0">
                <a:pos x="10" y="414"/>
              </a:cxn>
              <a:cxn ang="0">
                <a:pos x="13" y="446"/>
              </a:cxn>
              <a:cxn ang="0">
                <a:pos x="17" y="476"/>
              </a:cxn>
              <a:cxn ang="0">
                <a:pos x="17" y="514"/>
              </a:cxn>
              <a:cxn ang="0">
                <a:pos x="17" y="549"/>
              </a:cxn>
              <a:cxn ang="0">
                <a:pos x="17" y="580"/>
              </a:cxn>
              <a:cxn ang="0">
                <a:pos x="20" y="621"/>
              </a:cxn>
              <a:cxn ang="0">
                <a:pos x="368" y="644"/>
              </a:cxn>
              <a:cxn ang="0">
                <a:pos x="502" y="173"/>
              </a:cxn>
              <a:cxn ang="0">
                <a:pos x="14" y="591"/>
              </a:cxn>
              <a:cxn ang="0">
                <a:pos x="15" y="558"/>
              </a:cxn>
              <a:cxn ang="0">
                <a:pos x="13" y="524"/>
              </a:cxn>
              <a:cxn ang="0">
                <a:pos x="17" y="485"/>
              </a:cxn>
              <a:cxn ang="0">
                <a:pos x="12" y="458"/>
              </a:cxn>
              <a:cxn ang="0">
                <a:pos x="11" y="424"/>
              </a:cxn>
              <a:cxn ang="0">
                <a:pos x="12" y="392"/>
              </a:cxn>
              <a:cxn ang="0">
                <a:pos x="17" y="361"/>
              </a:cxn>
              <a:cxn ang="0">
                <a:pos x="17" y="341"/>
              </a:cxn>
              <a:cxn ang="0">
                <a:pos x="17" y="280"/>
              </a:cxn>
              <a:cxn ang="0">
                <a:pos x="17" y="280"/>
              </a:cxn>
              <a:cxn ang="0">
                <a:pos x="17" y="249"/>
              </a:cxn>
              <a:cxn ang="0">
                <a:pos x="17" y="222"/>
              </a:cxn>
              <a:cxn ang="0">
                <a:pos x="11" y="161"/>
              </a:cxn>
              <a:cxn ang="0">
                <a:pos x="12" y="119"/>
              </a:cxn>
              <a:cxn ang="0">
                <a:pos x="11" y="82"/>
              </a:cxn>
              <a:cxn ang="0">
                <a:pos x="13" y="46"/>
              </a:cxn>
              <a:cxn ang="0">
                <a:pos x="493" y="617"/>
              </a:cxn>
              <a:cxn ang="0">
                <a:pos x="61" y="636"/>
              </a:cxn>
              <a:cxn ang="0">
                <a:pos x="31" y="593"/>
              </a:cxn>
              <a:cxn ang="0">
                <a:pos x="26" y="559"/>
              </a:cxn>
              <a:cxn ang="0">
                <a:pos x="32" y="527"/>
              </a:cxn>
              <a:cxn ang="0">
                <a:pos x="34" y="490"/>
              </a:cxn>
              <a:cxn ang="0">
                <a:pos x="32" y="458"/>
              </a:cxn>
              <a:cxn ang="0">
                <a:pos x="26" y="444"/>
              </a:cxn>
              <a:cxn ang="0">
                <a:pos x="26" y="414"/>
              </a:cxn>
              <a:cxn ang="0">
                <a:pos x="31" y="387"/>
              </a:cxn>
              <a:cxn ang="0">
                <a:pos x="35" y="359"/>
              </a:cxn>
              <a:cxn ang="0">
                <a:pos x="26" y="328"/>
              </a:cxn>
              <a:cxn ang="0">
                <a:pos x="26" y="297"/>
              </a:cxn>
              <a:cxn ang="0">
                <a:pos x="26" y="267"/>
              </a:cxn>
              <a:cxn ang="0">
                <a:pos x="26" y="237"/>
              </a:cxn>
              <a:cxn ang="0">
                <a:pos x="26" y="203"/>
              </a:cxn>
              <a:cxn ang="0">
                <a:pos x="26" y="176"/>
              </a:cxn>
              <a:cxn ang="0">
                <a:pos x="31" y="146"/>
              </a:cxn>
              <a:cxn ang="0">
                <a:pos x="32" y="104"/>
              </a:cxn>
              <a:cxn ang="0">
                <a:pos x="26" y="64"/>
              </a:cxn>
              <a:cxn ang="0">
                <a:pos x="38" y="32"/>
              </a:cxn>
              <a:cxn ang="0">
                <a:pos x="67" y="9"/>
              </a:cxn>
              <a:cxn ang="0">
                <a:pos x="493" y="35"/>
              </a:cxn>
            </a:cxnLst>
            <a:rect l="0" t="0" r="r" b="b"/>
            <a:pathLst>
              <a:path w="503" h="644">
                <a:moveTo>
                  <a:pt x="498" y="17"/>
                </a:moveTo>
                <a:lnTo>
                  <a:pt x="498" y="17"/>
                </a:lnTo>
                <a:lnTo>
                  <a:pt x="495" y="13"/>
                </a:lnTo>
                <a:lnTo>
                  <a:pt x="493" y="10"/>
                </a:lnTo>
                <a:lnTo>
                  <a:pt x="489" y="8"/>
                </a:lnTo>
                <a:lnTo>
                  <a:pt x="486" y="5"/>
                </a:lnTo>
                <a:lnTo>
                  <a:pt x="478" y="2"/>
                </a:lnTo>
                <a:lnTo>
                  <a:pt x="469" y="1"/>
                </a:lnTo>
                <a:lnTo>
                  <a:pt x="460" y="0"/>
                </a:lnTo>
                <a:lnTo>
                  <a:pt x="450" y="0"/>
                </a:lnTo>
                <a:lnTo>
                  <a:pt x="433" y="1"/>
                </a:lnTo>
                <a:lnTo>
                  <a:pt x="433" y="1"/>
                </a:lnTo>
                <a:lnTo>
                  <a:pt x="314" y="1"/>
                </a:lnTo>
                <a:lnTo>
                  <a:pt x="314" y="1"/>
                </a:lnTo>
                <a:lnTo>
                  <a:pt x="67" y="1"/>
                </a:lnTo>
                <a:lnTo>
                  <a:pt x="67" y="1"/>
                </a:lnTo>
                <a:lnTo>
                  <a:pt x="51" y="1"/>
                </a:lnTo>
                <a:lnTo>
                  <a:pt x="51" y="1"/>
                </a:lnTo>
                <a:lnTo>
                  <a:pt x="45" y="1"/>
                </a:lnTo>
                <a:lnTo>
                  <a:pt x="39" y="3"/>
                </a:lnTo>
                <a:lnTo>
                  <a:pt x="34" y="6"/>
                </a:lnTo>
                <a:lnTo>
                  <a:pt x="29" y="9"/>
                </a:lnTo>
                <a:lnTo>
                  <a:pt x="25" y="13"/>
                </a:lnTo>
                <a:lnTo>
                  <a:pt x="22" y="18"/>
                </a:lnTo>
                <a:lnTo>
                  <a:pt x="19" y="24"/>
                </a:lnTo>
                <a:lnTo>
                  <a:pt x="18" y="30"/>
                </a:lnTo>
                <a:lnTo>
                  <a:pt x="18" y="30"/>
                </a:lnTo>
                <a:lnTo>
                  <a:pt x="12" y="32"/>
                </a:lnTo>
                <a:lnTo>
                  <a:pt x="8" y="36"/>
                </a:lnTo>
                <a:lnTo>
                  <a:pt x="8" y="36"/>
                </a:lnTo>
                <a:lnTo>
                  <a:pt x="6" y="39"/>
                </a:lnTo>
                <a:lnTo>
                  <a:pt x="4" y="42"/>
                </a:lnTo>
                <a:lnTo>
                  <a:pt x="4" y="45"/>
                </a:lnTo>
                <a:lnTo>
                  <a:pt x="4" y="49"/>
                </a:lnTo>
                <a:lnTo>
                  <a:pt x="4" y="49"/>
                </a:lnTo>
                <a:lnTo>
                  <a:pt x="7" y="53"/>
                </a:lnTo>
                <a:lnTo>
                  <a:pt x="10" y="56"/>
                </a:lnTo>
                <a:lnTo>
                  <a:pt x="13" y="58"/>
                </a:lnTo>
                <a:lnTo>
                  <a:pt x="17" y="60"/>
                </a:lnTo>
                <a:lnTo>
                  <a:pt x="17" y="60"/>
                </a:lnTo>
                <a:lnTo>
                  <a:pt x="17" y="65"/>
                </a:lnTo>
                <a:lnTo>
                  <a:pt x="17" y="65"/>
                </a:lnTo>
                <a:lnTo>
                  <a:pt x="11" y="66"/>
                </a:lnTo>
                <a:lnTo>
                  <a:pt x="6" y="70"/>
                </a:lnTo>
                <a:lnTo>
                  <a:pt x="6" y="70"/>
                </a:lnTo>
                <a:lnTo>
                  <a:pt x="3" y="73"/>
                </a:lnTo>
                <a:lnTo>
                  <a:pt x="2" y="78"/>
                </a:lnTo>
                <a:lnTo>
                  <a:pt x="2" y="83"/>
                </a:lnTo>
                <a:lnTo>
                  <a:pt x="3" y="87"/>
                </a:lnTo>
                <a:lnTo>
                  <a:pt x="3" y="87"/>
                </a:lnTo>
                <a:lnTo>
                  <a:pt x="6" y="91"/>
                </a:lnTo>
                <a:lnTo>
                  <a:pt x="9" y="94"/>
                </a:lnTo>
                <a:lnTo>
                  <a:pt x="13" y="97"/>
                </a:lnTo>
                <a:lnTo>
                  <a:pt x="17" y="99"/>
                </a:lnTo>
                <a:lnTo>
                  <a:pt x="17" y="99"/>
                </a:lnTo>
                <a:lnTo>
                  <a:pt x="17" y="102"/>
                </a:lnTo>
                <a:lnTo>
                  <a:pt x="17" y="102"/>
                </a:lnTo>
                <a:lnTo>
                  <a:pt x="13" y="103"/>
                </a:lnTo>
                <a:lnTo>
                  <a:pt x="9" y="104"/>
                </a:lnTo>
                <a:lnTo>
                  <a:pt x="6" y="107"/>
                </a:lnTo>
                <a:lnTo>
                  <a:pt x="3" y="110"/>
                </a:lnTo>
                <a:lnTo>
                  <a:pt x="3" y="110"/>
                </a:lnTo>
                <a:lnTo>
                  <a:pt x="1" y="114"/>
                </a:lnTo>
                <a:lnTo>
                  <a:pt x="1" y="118"/>
                </a:lnTo>
                <a:lnTo>
                  <a:pt x="2" y="121"/>
                </a:lnTo>
                <a:lnTo>
                  <a:pt x="4" y="124"/>
                </a:lnTo>
                <a:lnTo>
                  <a:pt x="7" y="126"/>
                </a:lnTo>
                <a:lnTo>
                  <a:pt x="10" y="128"/>
                </a:lnTo>
                <a:lnTo>
                  <a:pt x="17" y="131"/>
                </a:lnTo>
                <a:lnTo>
                  <a:pt x="17" y="131"/>
                </a:lnTo>
                <a:lnTo>
                  <a:pt x="17" y="144"/>
                </a:lnTo>
                <a:lnTo>
                  <a:pt x="17" y="144"/>
                </a:lnTo>
                <a:lnTo>
                  <a:pt x="14" y="145"/>
                </a:lnTo>
                <a:lnTo>
                  <a:pt x="10" y="146"/>
                </a:lnTo>
                <a:lnTo>
                  <a:pt x="7" y="149"/>
                </a:lnTo>
                <a:lnTo>
                  <a:pt x="5" y="151"/>
                </a:lnTo>
                <a:lnTo>
                  <a:pt x="5" y="151"/>
                </a:lnTo>
                <a:lnTo>
                  <a:pt x="3" y="155"/>
                </a:lnTo>
                <a:lnTo>
                  <a:pt x="2" y="158"/>
                </a:lnTo>
                <a:lnTo>
                  <a:pt x="2" y="161"/>
                </a:lnTo>
                <a:lnTo>
                  <a:pt x="3" y="165"/>
                </a:lnTo>
                <a:lnTo>
                  <a:pt x="3" y="165"/>
                </a:lnTo>
                <a:lnTo>
                  <a:pt x="5" y="168"/>
                </a:lnTo>
                <a:lnTo>
                  <a:pt x="9" y="171"/>
                </a:lnTo>
                <a:lnTo>
                  <a:pt x="13" y="173"/>
                </a:lnTo>
                <a:lnTo>
                  <a:pt x="17" y="174"/>
                </a:lnTo>
                <a:lnTo>
                  <a:pt x="17" y="174"/>
                </a:lnTo>
                <a:lnTo>
                  <a:pt x="17" y="175"/>
                </a:lnTo>
                <a:lnTo>
                  <a:pt x="17" y="175"/>
                </a:lnTo>
                <a:lnTo>
                  <a:pt x="14" y="176"/>
                </a:lnTo>
                <a:lnTo>
                  <a:pt x="10" y="178"/>
                </a:lnTo>
                <a:lnTo>
                  <a:pt x="10" y="178"/>
                </a:lnTo>
                <a:lnTo>
                  <a:pt x="8" y="181"/>
                </a:lnTo>
                <a:lnTo>
                  <a:pt x="6" y="184"/>
                </a:lnTo>
                <a:lnTo>
                  <a:pt x="6" y="187"/>
                </a:lnTo>
                <a:lnTo>
                  <a:pt x="7" y="190"/>
                </a:lnTo>
                <a:lnTo>
                  <a:pt x="8" y="193"/>
                </a:lnTo>
                <a:lnTo>
                  <a:pt x="11" y="196"/>
                </a:lnTo>
                <a:lnTo>
                  <a:pt x="14" y="198"/>
                </a:lnTo>
                <a:lnTo>
                  <a:pt x="17" y="200"/>
                </a:lnTo>
                <a:lnTo>
                  <a:pt x="17" y="200"/>
                </a:lnTo>
                <a:lnTo>
                  <a:pt x="17" y="202"/>
                </a:lnTo>
                <a:lnTo>
                  <a:pt x="17" y="202"/>
                </a:lnTo>
                <a:lnTo>
                  <a:pt x="14" y="203"/>
                </a:lnTo>
                <a:lnTo>
                  <a:pt x="10" y="204"/>
                </a:lnTo>
                <a:lnTo>
                  <a:pt x="7" y="205"/>
                </a:lnTo>
                <a:lnTo>
                  <a:pt x="4" y="208"/>
                </a:lnTo>
                <a:lnTo>
                  <a:pt x="4" y="208"/>
                </a:lnTo>
                <a:lnTo>
                  <a:pt x="2" y="213"/>
                </a:lnTo>
                <a:lnTo>
                  <a:pt x="2" y="216"/>
                </a:lnTo>
                <a:lnTo>
                  <a:pt x="3" y="220"/>
                </a:lnTo>
                <a:lnTo>
                  <a:pt x="4" y="223"/>
                </a:lnTo>
                <a:lnTo>
                  <a:pt x="7" y="226"/>
                </a:lnTo>
                <a:lnTo>
                  <a:pt x="10" y="228"/>
                </a:lnTo>
                <a:lnTo>
                  <a:pt x="14" y="230"/>
                </a:lnTo>
                <a:lnTo>
                  <a:pt x="17" y="231"/>
                </a:lnTo>
                <a:lnTo>
                  <a:pt x="17" y="231"/>
                </a:lnTo>
                <a:lnTo>
                  <a:pt x="17" y="234"/>
                </a:lnTo>
                <a:lnTo>
                  <a:pt x="17" y="234"/>
                </a:lnTo>
                <a:lnTo>
                  <a:pt x="13" y="234"/>
                </a:lnTo>
                <a:lnTo>
                  <a:pt x="9" y="234"/>
                </a:lnTo>
                <a:lnTo>
                  <a:pt x="5" y="236"/>
                </a:lnTo>
                <a:lnTo>
                  <a:pt x="2" y="239"/>
                </a:lnTo>
                <a:lnTo>
                  <a:pt x="2" y="239"/>
                </a:lnTo>
                <a:lnTo>
                  <a:pt x="0" y="243"/>
                </a:lnTo>
                <a:lnTo>
                  <a:pt x="0" y="246"/>
                </a:lnTo>
                <a:lnTo>
                  <a:pt x="2" y="249"/>
                </a:lnTo>
                <a:lnTo>
                  <a:pt x="4" y="251"/>
                </a:lnTo>
                <a:lnTo>
                  <a:pt x="7" y="254"/>
                </a:lnTo>
                <a:lnTo>
                  <a:pt x="10" y="256"/>
                </a:lnTo>
                <a:lnTo>
                  <a:pt x="17" y="258"/>
                </a:lnTo>
                <a:lnTo>
                  <a:pt x="17" y="258"/>
                </a:lnTo>
                <a:lnTo>
                  <a:pt x="17" y="266"/>
                </a:lnTo>
                <a:lnTo>
                  <a:pt x="17" y="266"/>
                </a:lnTo>
                <a:lnTo>
                  <a:pt x="12" y="266"/>
                </a:lnTo>
                <a:lnTo>
                  <a:pt x="12" y="266"/>
                </a:lnTo>
                <a:lnTo>
                  <a:pt x="9" y="268"/>
                </a:lnTo>
                <a:lnTo>
                  <a:pt x="6" y="269"/>
                </a:lnTo>
                <a:lnTo>
                  <a:pt x="4" y="272"/>
                </a:lnTo>
                <a:lnTo>
                  <a:pt x="3" y="275"/>
                </a:lnTo>
                <a:lnTo>
                  <a:pt x="3" y="275"/>
                </a:lnTo>
                <a:lnTo>
                  <a:pt x="2" y="278"/>
                </a:lnTo>
                <a:lnTo>
                  <a:pt x="3" y="281"/>
                </a:lnTo>
                <a:lnTo>
                  <a:pt x="5" y="283"/>
                </a:lnTo>
                <a:lnTo>
                  <a:pt x="7" y="285"/>
                </a:lnTo>
                <a:lnTo>
                  <a:pt x="12" y="288"/>
                </a:lnTo>
                <a:lnTo>
                  <a:pt x="17" y="289"/>
                </a:lnTo>
                <a:lnTo>
                  <a:pt x="17" y="289"/>
                </a:lnTo>
                <a:lnTo>
                  <a:pt x="17" y="296"/>
                </a:lnTo>
                <a:lnTo>
                  <a:pt x="17" y="296"/>
                </a:lnTo>
                <a:lnTo>
                  <a:pt x="14" y="296"/>
                </a:lnTo>
                <a:lnTo>
                  <a:pt x="10" y="297"/>
                </a:lnTo>
                <a:lnTo>
                  <a:pt x="7" y="299"/>
                </a:lnTo>
                <a:lnTo>
                  <a:pt x="4" y="302"/>
                </a:lnTo>
                <a:lnTo>
                  <a:pt x="4" y="302"/>
                </a:lnTo>
                <a:lnTo>
                  <a:pt x="3" y="305"/>
                </a:lnTo>
                <a:lnTo>
                  <a:pt x="2" y="308"/>
                </a:lnTo>
                <a:lnTo>
                  <a:pt x="3" y="311"/>
                </a:lnTo>
                <a:lnTo>
                  <a:pt x="5" y="313"/>
                </a:lnTo>
                <a:lnTo>
                  <a:pt x="11" y="317"/>
                </a:lnTo>
                <a:lnTo>
                  <a:pt x="17" y="319"/>
                </a:lnTo>
                <a:lnTo>
                  <a:pt x="17" y="319"/>
                </a:lnTo>
                <a:lnTo>
                  <a:pt x="17" y="327"/>
                </a:lnTo>
                <a:lnTo>
                  <a:pt x="17" y="327"/>
                </a:lnTo>
                <a:lnTo>
                  <a:pt x="14" y="327"/>
                </a:lnTo>
                <a:lnTo>
                  <a:pt x="14" y="327"/>
                </a:lnTo>
                <a:lnTo>
                  <a:pt x="11" y="328"/>
                </a:lnTo>
                <a:lnTo>
                  <a:pt x="8" y="330"/>
                </a:lnTo>
                <a:lnTo>
                  <a:pt x="5" y="332"/>
                </a:lnTo>
                <a:lnTo>
                  <a:pt x="4" y="335"/>
                </a:lnTo>
                <a:lnTo>
                  <a:pt x="4" y="335"/>
                </a:lnTo>
                <a:lnTo>
                  <a:pt x="4" y="338"/>
                </a:lnTo>
                <a:lnTo>
                  <a:pt x="4" y="341"/>
                </a:lnTo>
                <a:lnTo>
                  <a:pt x="6" y="343"/>
                </a:lnTo>
                <a:lnTo>
                  <a:pt x="7" y="345"/>
                </a:lnTo>
                <a:lnTo>
                  <a:pt x="12" y="348"/>
                </a:lnTo>
                <a:lnTo>
                  <a:pt x="17" y="350"/>
                </a:lnTo>
                <a:lnTo>
                  <a:pt x="17" y="350"/>
                </a:lnTo>
                <a:lnTo>
                  <a:pt x="17" y="353"/>
                </a:lnTo>
                <a:lnTo>
                  <a:pt x="17" y="353"/>
                </a:lnTo>
                <a:lnTo>
                  <a:pt x="14" y="353"/>
                </a:lnTo>
                <a:lnTo>
                  <a:pt x="11" y="353"/>
                </a:lnTo>
                <a:lnTo>
                  <a:pt x="8" y="355"/>
                </a:lnTo>
                <a:lnTo>
                  <a:pt x="6" y="358"/>
                </a:lnTo>
                <a:lnTo>
                  <a:pt x="6" y="358"/>
                </a:lnTo>
                <a:lnTo>
                  <a:pt x="4" y="361"/>
                </a:lnTo>
                <a:lnTo>
                  <a:pt x="4" y="364"/>
                </a:lnTo>
                <a:lnTo>
                  <a:pt x="4" y="367"/>
                </a:lnTo>
                <a:lnTo>
                  <a:pt x="6" y="370"/>
                </a:lnTo>
                <a:lnTo>
                  <a:pt x="11" y="376"/>
                </a:lnTo>
                <a:lnTo>
                  <a:pt x="17" y="379"/>
                </a:lnTo>
                <a:lnTo>
                  <a:pt x="17" y="379"/>
                </a:lnTo>
                <a:lnTo>
                  <a:pt x="17" y="383"/>
                </a:lnTo>
                <a:lnTo>
                  <a:pt x="17" y="383"/>
                </a:lnTo>
                <a:lnTo>
                  <a:pt x="11" y="384"/>
                </a:lnTo>
                <a:lnTo>
                  <a:pt x="8" y="385"/>
                </a:lnTo>
                <a:lnTo>
                  <a:pt x="5" y="386"/>
                </a:lnTo>
                <a:lnTo>
                  <a:pt x="5" y="386"/>
                </a:lnTo>
                <a:lnTo>
                  <a:pt x="2" y="389"/>
                </a:lnTo>
                <a:lnTo>
                  <a:pt x="1" y="393"/>
                </a:lnTo>
                <a:lnTo>
                  <a:pt x="2" y="396"/>
                </a:lnTo>
                <a:lnTo>
                  <a:pt x="4" y="399"/>
                </a:lnTo>
                <a:lnTo>
                  <a:pt x="7" y="402"/>
                </a:lnTo>
                <a:lnTo>
                  <a:pt x="10" y="405"/>
                </a:lnTo>
                <a:lnTo>
                  <a:pt x="17" y="408"/>
                </a:lnTo>
                <a:lnTo>
                  <a:pt x="17" y="408"/>
                </a:lnTo>
                <a:lnTo>
                  <a:pt x="17" y="413"/>
                </a:lnTo>
                <a:lnTo>
                  <a:pt x="17" y="413"/>
                </a:lnTo>
                <a:lnTo>
                  <a:pt x="14" y="413"/>
                </a:lnTo>
                <a:lnTo>
                  <a:pt x="10" y="414"/>
                </a:lnTo>
                <a:lnTo>
                  <a:pt x="7" y="415"/>
                </a:lnTo>
                <a:lnTo>
                  <a:pt x="4" y="418"/>
                </a:lnTo>
                <a:lnTo>
                  <a:pt x="4" y="418"/>
                </a:lnTo>
                <a:lnTo>
                  <a:pt x="2" y="421"/>
                </a:lnTo>
                <a:lnTo>
                  <a:pt x="2" y="424"/>
                </a:lnTo>
                <a:lnTo>
                  <a:pt x="2" y="427"/>
                </a:lnTo>
                <a:lnTo>
                  <a:pt x="4" y="430"/>
                </a:lnTo>
                <a:lnTo>
                  <a:pt x="7" y="432"/>
                </a:lnTo>
                <a:lnTo>
                  <a:pt x="10" y="434"/>
                </a:lnTo>
                <a:lnTo>
                  <a:pt x="17" y="437"/>
                </a:lnTo>
                <a:lnTo>
                  <a:pt x="17" y="437"/>
                </a:lnTo>
                <a:lnTo>
                  <a:pt x="17" y="444"/>
                </a:lnTo>
                <a:lnTo>
                  <a:pt x="17" y="444"/>
                </a:lnTo>
                <a:lnTo>
                  <a:pt x="13" y="446"/>
                </a:lnTo>
                <a:lnTo>
                  <a:pt x="10" y="448"/>
                </a:lnTo>
                <a:lnTo>
                  <a:pt x="10" y="448"/>
                </a:lnTo>
                <a:lnTo>
                  <a:pt x="7" y="450"/>
                </a:lnTo>
                <a:lnTo>
                  <a:pt x="5" y="454"/>
                </a:lnTo>
                <a:lnTo>
                  <a:pt x="4" y="457"/>
                </a:lnTo>
                <a:lnTo>
                  <a:pt x="4" y="460"/>
                </a:lnTo>
                <a:lnTo>
                  <a:pt x="4" y="460"/>
                </a:lnTo>
                <a:lnTo>
                  <a:pt x="6" y="464"/>
                </a:lnTo>
                <a:lnTo>
                  <a:pt x="9" y="467"/>
                </a:lnTo>
                <a:lnTo>
                  <a:pt x="13" y="469"/>
                </a:lnTo>
                <a:lnTo>
                  <a:pt x="17" y="471"/>
                </a:lnTo>
                <a:lnTo>
                  <a:pt x="17" y="471"/>
                </a:lnTo>
                <a:lnTo>
                  <a:pt x="17" y="476"/>
                </a:lnTo>
                <a:lnTo>
                  <a:pt x="17" y="476"/>
                </a:lnTo>
                <a:lnTo>
                  <a:pt x="13" y="477"/>
                </a:lnTo>
                <a:lnTo>
                  <a:pt x="10" y="478"/>
                </a:lnTo>
                <a:lnTo>
                  <a:pt x="6" y="480"/>
                </a:lnTo>
                <a:lnTo>
                  <a:pt x="3" y="484"/>
                </a:lnTo>
                <a:lnTo>
                  <a:pt x="3" y="484"/>
                </a:lnTo>
                <a:lnTo>
                  <a:pt x="1" y="488"/>
                </a:lnTo>
                <a:lnTo>
                  <a:pt x="1" y="492"/>
                </a:lnTo>
                <a:lnTo>
                  <a:pt x="2" y="495"/>
                </a:lnTo>
                <a:lnTo>
                  <a:pt x="4" y="497"/>
                </a:lnTo>
                <a:lnTo>
                  <a:pt x="7" y="499"/>
                </a:lnTo>
                <a:lnTo>
                  <a:pt x="10" y="501"/>
                </a:lnTo>
                <a:lnTo>
                  <a:pt x="17" y="504"/>
                </a:lnTo>
                <a:lnTo>
                  <a:pt x="17" y="504"/>
                </a:lnTo>
                <a:lnTo>
                  <a:pt x="17" y="514"/>
                </a:lnTo>
                <a:lnTo>
                  <a:pt x="17" y="514"/>
                </a:lnTo>
                <a:lnTo>
                  <a:pt x="13" y="514"/>
                </a:lnTo>
                <a:lnTo>
                  <a:pt x="10" y="516"/>
                </a:lnTo>
                <a:lnTo>
                  <a:pt x="6" y="518"/>
                </a:lnTo>
                <a:lnTo>
                  <a:pt x="4" y="521"/>
                </a:lnTo>
                <a:lnTo>
                  <a:pt x="4" y="521"/>
                </a:lnTo>
                <a:lnTo>
                  <a:pt x="2" y="524"/>
                </a:lnTo>
                <a:lnTo>
                  <a:pt x="2" y="527"/>
                </a:lnTo>
                <a:lnTo>
                  <a:pt x="4" y="530"/>
                </a:lnTo>
                <a:lnTo>
                  <a:pt x="6" y="532"/>
                </a:lnTo>
                <a:lnTo>
                  <a:pt x="11" y="537"/>
                </a:lnTo>
                <a:lnTo>
                  <a:pt x="17" y="539"/>
                </a:lnTo>
                <a:lnTo>
                  <a:pt x="17" y="539"/>
                </a:lnTo>
                <a:lnTo>
                  <a:pt x="17" y="549"/>
                </a:lnTo>
                <a:lnTo>
                  <a:pt x="17" y="549"/>
                </a:lnTo>
                <a:lnTo>
                  <a:pt x="14" y="549"/>
                </a:lnTo>
                <a:lnTo>
                  <a:pt x="12" y="550"/>
                </a:lnTo>
                <a:lnTo>
                  <a:pt x="9" y="552"/>
                </a:lnTo>
                <a:lnTo>
                  <a:pt x="7" y="554"/>
                </a:lnTo>
                <a:lnTo>
                  <a:pt x="7" y="554"/>
                </a:lnTo>
                <a:lnTo>
                  <a:pt x="6" y="557"/>
                </a:lnTo>
                <a:lnTo>
                  <a:pt x="6" y="560"/>
                </a:lnTo>
                <a:lnTo>
                  <a:pt x="6" y="563"/>
                </a:lnTo>
                <a:lnTo>
                  <a:pt x="8" y="565"/>
                </a:lnTo>
                <a:lnTo>
                  <a:pt x="12" y="569"/>
                </a:lnTo>
                <a:lnTo>
                  <a:pt x="17" y="572"/>
                </a:lnTo>
                <a:lnTo>
                  <a:pt x="17" y="572"/>
                </a:lnTo>
                <a:lnTo>
                  <a:pt x="17" y="580"/>
                </a:lnTo>
                <a:lnTo>
                  <a:pt x="17" y="580"/>
                </a:lnTo>
                <a:lnTo>
                  <a:pt x="12" y="581"/>
                </a:lnTo>
                <a:lnTo>
                  <a:pt x="8" y="584"/>
                </a:lnTo>
                <a:lnTo>
                  <a:pt x="8" y="584"/>
                </a:lnTo>
                <a:lnTo>
                  <a:pt x="6" y="587"/>
                </a:lnTo>
                <a:lnTo>
                  <a:pt x="5" y="590"/>
                </a:lnTo>
                <a:lnTo>
                  <a:pt x="5" y="593"/>
                </a:lnTo>
                <a:lnTo>
                  <a:pt x="7" y="596"/>
                </a:lnTo>
                <a:lnTo>
                  <a:pt x="9" y="599"/>
                </a:lnTo>
                <a:lnTo>
                  <a:pt x="11" y="601"/>
                </a:lnTo>
                <a:lnTo>
                  <a:pt x="17" y="605"/>
                </a:lnTo>
                <a:lnTo>
                  <a:pt x="17" y="605"/>
                </a:lnTo>
                <a:lnTo>
                  <a:pt x="19" y="616"/>
                </a:lnTo>
                <a:lnTo>
                  <a:pt x="20" y="621"/>
                </a:lnTo>
                <a:lnTo>
                  <a:pt x="22" y="626"/>
                </a:lnTo>
                <a:lnTo>
                  <a:pt x="24" y="631"/>
                </a:lnTo>
                <a:lnTo>
                  <a:pt x="28" y="635"/>
                </a:lnTo>
                <a:lnTo>
                  <a:pt x="32" y="638"/>
                </a:lnTo>
                <a:lnTo>
                  <a:pt x="37" y="642"/>
                </a:lnTo>
                <a:lnTo>
                  <a:pt x="37" y="642"/>
                </a:lnTo>
                <a:lnTo>
                  <a:pt x="43" y="644"/>
                </a:lnTo>
                <a:lnTo>
                  <a:pt x="49" y="644"/>
                </a:lnTo>
                <a:lnTo>
                  <a:pt x="62" y="644"/>
                </a:lnTo>
                <a:lnTo>
                  <a:pt x="62" y="644"/>
                </a:lnTo>
                <a:lnTo>
                  <a:pt x="99" y="644"/>
                </a:lnTo>
                <a:lnTo>
                  <a:pt x="99" y="644"/>
                </a:lnTo>
                <a:lnTo>
                  <a:pt x="368" y="644"/>
                </a:lnTo>
                <a:lnTo>
                  <a:pt x="368" y="644"/>
                </a:lnTo>
                <a:lnTo>
                  <a:pt x="452" y="644"/>
                </a:lnTo>
                <a:lnTo>
                  <a:pt x="452" y="644"/>
                </a:lnTo>
                <a:lnTo>
                  <a:pt x="462" y="644"/>
                </a:lnTo>
                <a:lnTo>
                  <a:pt x="470" y="643"/>
                </a:lnTo>
                <a:lnTo>
                  <a:pt x="478" y="642"/>
                </a:lnTo>
                <a:lnTo>
                  <a:pt x="485" y="639"/>
                </a:lnTo>
                <a:lnTo>
                  <a:pt x="492" y="635"/>
                </a:lnTo>
                <a:lnTo>
                  <a:pt x="497" y="629"/>
                </a:lnTo>
                <a:lnTo>
                  <a:pt x="500" y="622"/>
                </a:lnTo>
                <a:lnTo>
                  <a:pt x="502" y="611"/>
                </a:lnTo>
                <a:lnTo>
                  <a:pt x="502" y="611"/>
                </a:lnTo>
                <a:lnTo>
                  <a:pt x="502" y="610"/>
                </a:lnTo>
                <a:lnTo>
                  <a:pt x="502" y="610"/>
                </a:lnTo>
                <a:lnTo>
                  <a:pt x="502" y="173"/>
                </a:lnTo>
                <a:lnTo>
                  <a:pt x="502" y="173"/>
                </a:lnTo>
                <a:lnTo>
                  <a:pt x="502" y="70"/>
                </a:lnTo>
                <a:lnTo>
                  <a:pt x="502" y="70"/>
                </a:lnTo>
                <a:lnTo>
                  <a:pt x="503" y="42"/>
                </a:lnTo>
                <a:lnTo>
                  <a:pt x="501" y="29"/>
                </a:lnTo>
                <a:lnTo>
                  <a:pt x="500" y="23"/>
                </a:lnTo>
                <a:lnTo>
                  <a:pt x="498" y="17"/>
                </a:lnTo>
                <a:lnTo>
                  <a:pt x="498" y="17"/>
                </a:lnTo>
                <a:close/>
                <a:moveTo>
                  <a:pt x="17" y="595"/>
                </a:moveTo>
                <a:lnTo>
                  <a:pt x="17" y="595"/>
                </a:lnTo>
                <a:lnTo>
                  <a:pt x="15" y="594"/>
                </a:lnTo>
                <a:lnTo>
                  <a:pt x="15" y="594"/>
                </a:lnTo>
                <a:lnTo>
                  <a:pt x="14" y="592"/>
                </a:lnTo>
                <a:lnTo>
                  <a:pt x="14" y="591"/>
                </a:lnTo>
                <a:lnTo>
                  <a:pt x="16" y="589"/>
                </a:lnTo>
                <a:lnTo>
                  <a:pt x="16" y="589"/>
                </a:lnTo>
                <a:lnTo>
                  <a:pt x="17" y="589"/>
                </a:lnTo>
                <a:lnTo>
                  <a:pt x="17" y="589"/>
                </a:lnTo>
                <a:lnTo>
                  <a:pt x="17" y="595"/>
                </a:lnTo>
                <a:lnTo>
                  <a:pt x="17" y="595"/>
                </a:lnTo>
                <a:close/>
                <a:moveTo>
                  <a:pt x="17" y="563"/>
                </a:moveTo>
                <a:lnTo>
                  <a:pt x="17" y="563"/>
                </a:lnTo>
                <a:lnTo>
                  <a:pt x="15" y="561"/>
                </a:lnTo>
                <a:lnTo>
                  <a:pt x="15" y="561"/>
                </a:lnTo>
                <a:lnTo>
                  <a:pt x="15" y="559"/>
                </a:lnTo>
                <a:lnTo>
                  <a:pt x="15" y="559"/>
                </a:lnTo>
                <a:lnTo>
                  <a:pt x="15" y="558"/>
                </a:lnTo>
                <a:lnTo>
                  <a:pt x="15" y="558"/>
                </a:lnTo>
                <a:lnTo>
                  <a:pt x="17" y="557"/>
                </a:lnTo>
                <a:lnTo>
                  <a:pt x="17" y="557"/>
                </a:lnTo>
                <a:lnTo>
                  <a:pt x="17" y="563"/>
                </a:lnTo>
                <a:lnTo>
                  <a:pt x="17" y="563"/>
                </a:lnTo>
                <a:close/>
                <a:moveTo>
                  <a:pt x="17" y="529"/>
                </a:moveTo>
                <a:lnTo>
                  <a:pt x="17" y="529"/>
                </a:lnTo>
                <a:lnTo>
                  <a:pt x="14" y="528"/>
                </a:lnTo>
                <a:lnTo>
                  <a:pt x="14" y="528"/>
                </a:lnTo>
                <a:lnTo>
                  <a:pt x="11" y="525"/>
                </a:lnTo>
                <a:lnTo>
                  <a:pt x="11" y="525"/>
                </a:lnTo>
                <a:lnTo>
                  <a:pt x="11" y="525"/>
                </a:lnTo>
                <a:lnTo>
                  <a:pt x="11" y="525"/>
                </a:lnTo>
                <a:lnTo>
                  <a:pt x="13" y="524"/>
                </a:lnTo>
                <a:lnTo>
                  <a:pt x="13" y="524"/>
                </a:lnTo>
                <a:lnTo>
                  <a:pt x="15" y="523"/>
                </a:lnTo>
                <a:lnTo>
                  <a:pt x="17" y="523"/>
                </a:lnTo>
                <a:lnTo>
                  <a:pt x="17" y="523"/>
                </a:lnTo>
                <a:lnTo>
                  <a:pt x="17" y="529"/>
                </a:lnTo>
                <a:lnTo>
                  <a:pt x="17" y="529"/>
                </a:lnTo>
                <a:close/>
                <a:moveTo>
                  <a:pt x="17" y="495"/>
                </a:moveTo>
                <a:lnTo>
                  <a:pt x="17" y="495"/>
                </a:lnTo>
                <a:lnTo>
                  <a:pt x="14" y="494"/>
                </a:lnTo>
                <a:lnTo>
                  <a:pt x="12" y="492"/>
                </a:lnTo>
                <a:lnTo>
                  <a:pt x="10" y="490"/>
                </a:lnTo>
                <a:lnTo>
                  <a:pt x="11" y="488"/>
                </a:lnTo>
                <a:lnTo>
                  <a:pt x="11" y="488"/>
                </a:lnTo>
                <a:lnTo>
                  <a:pt x="14" y="485"/>
                </a:lnTo>
                <a:lnTo>
                  <a:pt x="17" y="485"/>
                </a:lnTo>
                <a:lnTo>
                  <a:pt x="17" y="485"/>
                </a:lnTo>
                <a:lnTo>
                  <a:pt x="17" y="495"/>
                </a:lnTo>
                <a:lnTo>
                  <a:pt x="17" y="495"/>
                </a:lnTo>
                <a:close/>
                <a:moveTo>
                  <a:pt x="17" y="461"/>
                </a:moveTo>
                <a:lnTo>
                  <a:pt x="17" y="461"/>
                </a:lnTo>
                <a:lnTo>
                  <a:pt x="15" y="460"/>
                </a:lnTo>
                <a:lnTo>
                  <a:pt x="15" y="460"/>
                </a:lnTo>
                <a:lnTo>
                  <a:pt x="13" y="459"/>
                </a:lnTo>
                <a:lnTo>
                  <a:pt x="13" y="459"/>
                </a:lnTo>
                <a:lnTo>
                  <a:pt x="13" y="458"/>
                </a:lnTo>
                <a:lnTo>
                  <a:pt x="13" y="458"/>
                </a:lnTo>
                <a:lnTo>
                  <a:pt x="12" y="458"/>
                </a:lnTo>
                <a:lnTo>
                  <a:pt x="12" y="458"/>
                </a:lnTo>
                <a:lnTo>
                  <a:pt x="12" y="458"/>
                </a:lnTo>
                <a:lnTo>
                  <a:pt x="12" y="458"/>
                </a:lnTo>
                <a:lnTo>
                  <a:pt x="13" y="457"/>
                </a:lnTo>
                <a:lnTo>
                  <a:pt x="13" y="457"/>
                </a:lnTo>
                <a:lnTo>
                  <a:pt x="15" y="456"/>
                </a:lnTo>
                <a:lnTo>
                  <a:pt x="15" y="456"/>
                </a:lnTo>
                <a:lnTo>
                  <a:pt x="17" y="454"/>
                </a:lnTo>
                <a:lnTo>
                  <a:pt x="17" y="454"/>
                </a:lnTo>
                <a:lnTo>
                  <a:pt x="17" y="461"/>
                </a:lnTo>
                <a:lnTo>
                  <a:pt x="17" y="461"/>
                </a:lnTo>
                <a:close/>
                <a:moveTo>
                  <a:pt x="17" y="428"/>
                </a:moveTo>
                <a:lnTo>
                  <a:pt x="17" y="428"/>
                </a:lnTo>
                <a:lnTo>
                  <a:pt x="14" y="427"/>
                </a:lnTo>
                <a:lnTo>
                  <a:pt x="12" y="425"/>
                </a:lnTo>
                <a:lnTo>
                  <a:pt x="11" y="424"/>
                </a:lnTo>
                <a:lnTo>
                  <a:pt x="11" y="423"/>
                </a:lnTo>
                <a:lnTo>
                  <a:pt x="14" y="422"/>
                </a:lnTo>
                <a:lnTo>
                  <a:pt x="14" y="422"/>
                </a:lnTo>
                <a:lnTo>
                  <a:pt x="17" y="421"/>
                </a:lnTo>
                <a:lnTo>
                  <a:pt x="17" y="421"/>
                </a:lnTo>
                <a:lnTo>
                  <a:pt x="17" y="428"/>
                </a:lnTo>
                <a:lnTo>
                  <a:pt x="17" y="428"/>
                </a:lnTo>
                <a:close/>
                <a:moveTo>
                  <a:pt x="17" y="398"/>
                </a:moveTo>
                <a:lnTo>
                  <a:pt x="17" y="398"/>
                </a:lnTo>
                <a:lnTo>
                  <a:pt x="12" y="395"/>
                </a:lnTo>
                <a:lnTo>
                  <a:pt x="11" y="393"/>
                </a:lnTo>
                <a:lnTo>
                  <a:pt x="11" y="392"/>
                </a:lnTo>
                <a:lnTo>
                  <a:pt x="12" y="392"/>
                </a:lnTo>
                <a:lnTo>
                  <a:pt x="12" y="392"/>
                </a:lnTo>
                <a:lnTo>
                  <a:pt x="17" y="392"/>
                </a:lnTo>
                <a:lnTo>
                  <a:pt x="17" y="392"/>
                </a:lnTo>
                <a:lnTo>
                  <a:pt x="17" y="398"/>
                </a:lnTo>
                <a:lnTo>
                  <a:pt x="17" y="398"/>
                </a:lnTo>
                <a:close/>
                <a:moveTo>
                  <a:pt x="17" y="368"/>
                </a:moveTo>
                <a:lnTo>
                  <a:pt x="17" y="368"/>
                </a:lnTo>
                <a:lnTo>
                  <a:pt x="15" y="367"/>
                </a:lnTo>
                <a:lnTo>
                  <a:pt x="13" y="365"/>
                </a:lnTo>
                <a:lnTo>
                  <a:pt x="13" y="363"/>
                </a:lnTo>
                <a:lnTo>
                  <a:pt x="14" y="362"/>
                </a:lnTo>
                <a:lnTo>
                  <a:pt x="14" y="362"/>
                </a:lnTo>
                <a:lnTo>
                  <a:pt x="16" y="361"/>
                </a:lnTo>
                <a:lnTo>
                  <a:pt x="17" y="361"/>
                </a:lnTo>
                <a:lnTo>
                  <a:pt x="17" y="361"/>
                </a:lnTo>
                <a:lnTo>
                  <a:pt x="17" y="368"/>
                </a:lnTo>
                <a:lnTo>
                  <a:pt x="17" y="368"/>
                </a:lnTo>
                <a:close/>
                <a:moveTo>
                  <a:pt x="17" y="341"/>
                </a:moveTo>
                <a:lnTo>
                  <a:pt x="17" y="341"/>
                </a:lnTo>
                <a:lnTo>
                  <a:pt x="14" y="339"/>
                </a:lnTo>
                <a:lnTo>
                  <a:pt x="13" y="338"/>
                </a:lnTo>
                <a:lnTo>
                  <a:pt x="12" y="337"/>
                </a:lnTo>
                <a:lnTo>
                  <a:pt x="12" y="337"/>
                </a:lnTo>
                <a:lnTo>
                  <a:pt x="13" y="336"/>
                </a:lnTo>
                <a:lnTo>
                  <a:pt x="14" y="336"/>
                </a:lnTo>
                <a:lnTo>
                  <a:pt x="17" y="336"/>
                </a:lnTo>
                <a:lnTo>
                  <a:pt x="17" y="336"/>
                </a:lnTo>
                <a:lnTo>
                  <a:pt x="17" y="341"/>
                </a:lnTo>
                <a:lnTo>
                  <a:pt x="17" y="341"/>
                </a:lnTo>
                <a:close/>
                <a:moveTo>
                  <a:pt x="17" y="310"/>
                </a:moveTo>
                <a:lnTo>
                  <a:pt x="17" y="310"/>
                </a:lnTo>
                <a:lnTo>
                  <a:pt x="14" y="309"/>
                </a:lnTo>
                <a:lnTo>
                  <a:pt x="14" y="309"/>
                </a:lnTo>
                <a:lnTo>
                  <a:pt x="12" y="308"/>
                </a:lnTo>
                <a:lnTo>
                  <a:pt x="11" y="307"/>
                </a:lnTo>
                <a:lnTo>
                  <a:pt x="14" y="305"/>
                </a:lnTo>
                <a:lnTo>
                  <a:pt x="14" y="305"/>
                </a:lnTo>
                <a:lnTo>
                  <a:pt x="17" y="304"/>
                </a:lnTo>
                <a:lnTo>
                  <a:pt x="17" y="304"/>
                </a:lnTo>
                <a:lnTo>
                  <a:pt x="17" y="310"/>
                </a:lnTo>
                <a:lnTo>
                  <a:pt x="17" y="310"/>
                </a:lnTo>
                <a:close/>
                <a:moveTo>
                  <a:pt x="17" y="280"/>
                </a:moveTo>
                <a:lnTo>
                  <a:pt x="17" y="280"/>
                </a:lnTo>
                <a:lnTo>
                  <a:pt x="14" y="279"/>
                </a:lnTo>
                <a:lnTo>
                  <a:pt x="14" y="279"/>
                </a:lnTo>
                <a:lnTo>
                  <a:pt x="12" y="277"/>
                </a:lnTo>
                <a:lnTo>
                  <a:pt x="12" y="277"/>
                </a:lnTo>
                <a:lnTo>
                  <a:pt x="11" y="277"/>
                </a:lnTo>
                <a:lnTo>
                  <a:pt x="11" y="277"/>
                </a:lnTo>
                <a:lnTo>
                  <a:pt x="11" y="277"/>
                </a:lnTo>
                <a:lnTo>
                  <a:pt x="12" y="276"/>
                </a:lnTo>
                <a:lnTo>
                  <a:pt x="13" y="275"/>
                </a:lnTo>
                <a:lnTo>
                  <a:pt x="16" y="274"/>
                </a:lnTo>
                <a:lnTo>
                  <a:pt x="16" y="274"/>
                </a:lnTo>
                <a:lnTo>
                  <a:pt x="17" y="274"/>
                </a:lnTo>
                <a:lnTo>
                  <a:pt x="17" y="274"/>
                </a:lnTo>
                <a:lnTo>
                  <a:pt x="17" y="280"/>
                </a:lnTo>
                <a:lnTo>
                  <a:pt x="17" y="280"/>
                </a:lnTo>
                <a:close/>
                <a:moveTo>
                  <a:pt x="17" y="249"/>
                </a:moveTo>
                <a:lnTo>
                  <a:pt x="17" y="249"/>
                </a:lnTo>
                <a:lnTo>
                  <a:pt x="12" y="247"/>
                </a:lnTo>
                <a:lnTo>
                  <a:pt x="12" y="247"/>
                </a:lnTo>
                <a:lnTo>
                  <a:pt x="10" y="245"/>
                </a:lnTo>
                <a:lnTo>
                  <a:pt x="10" y="245"/>
                </a:lnTo>
                <a:lnTo>
                  <a:pt x="9" y="244"/>
                </a:lnTo>
                <a:lnTo>
                  <a:pt x="9" y="244"/>
                </a:lnTo>
                <a:lnTo>
                  <a:pt x="13" y="243"/>
                </a:lnTo>
                <a:lnTo>
                  <a:pt x="17" y="243"/>
                </a:lnTo>
                <a:lnTo>
                  <a:pt x="17" y="243"/>
                </a:lnTo>
                <a:lnTo>
                  <a:pt x="17" y="249"/>
                </a:lnTo>
                <a:lnTo>
                  <a:pt x="17" y="249"/>
                </a:lnTo>
                <a:close/>
                <a:moveTo>
                  <a:pt x="17" y="222"/>
                </a:moveTo>
                <a:lnTo>
                  <a:pt x="17" y="222"/>
                </a:lnTo>
                <a:lnTo>
                  <a:pt x="14" y="220"/>
                </a:lnTo>
                <a:lnTo>
                  <a:pt x="11" y="218"/>
                </a:lnTo>
                <a:lnTo>
                  <a:pt x="11" y="217"/>
                </a:lnTo>
                <a:lnTo>
                  <a:pt x="11" y="216"/>
                </a:lnTo>
                <a:lnTo>
                  <a:pt x="11" y="214"/>
                </a:lnTo>
                <a:lnTo>
                  <a:pt x="13" y="213"/>
                </a:lnTo>
                <a:lnTo>
                  <a:pt x="13" y="213"/>
                </a:lnTo>
                <a:lnTo>
                  <a:pt x="15" y="212"/>
                </a:lnTo>
                <a:lnTo>
                  <a:pt x="17" y="212"/>
                </a:lnTo>
                <a:lnTo>
                  <a:pt x="17" y="212"/>
                </a:lnTo>
                <a:lnTo>
                  <a:pt x="17" y="222"/>
                </a:lnTo>
                <a:lnTo>
                  <a:pt x="17" y="222"/>
                </a:lnTo>
                <a:close/>
                <a:moveTo>
                  <a:pt x="17" y="190"/>
                </a:moveTo>
                <a:lnTo>
                  <a:pt x="17" y="190"/>
                </a:lnTo>
                <a:lnTo>
                  <a:pt x="16" y="189"/>
                </a:lnTo>
                <a:lnTo>
                  <a:pt x="15" y="187"/>
                </a:lnTo>
                <a:lnTo>
                  <a:pt x="15" y="185"/>
                </a:lnTo>
                <a:lnTo>
                  <a:pt x="17" y="184"/>
                </a:lnTo>
                <a:lnTo>
                  <a:pt x="17" y="184"/>
                </a:lnTo>
                <a:lnTo>
                  <a:pt x="17" y="190"/>
                </a:lnTo>
                <a:lnTo>
                  <a:pt x="17" y="190"/>
                </a:lnTo>
                <a:close/>
                <a:moveTo>
                  <a:pt x="17" y="165"/>
                </a:moveTo>
                <a:lnTo>
                  <a:pt x="17" y="165"/>
                </a:lnTo>
                <a:lnTo>
                  <a:pt x="13" y="163"/>
                </a:lnTo>
                <a:lnTo>
                  <a:pt x="11" y="161"/>
                </a:lnTo>
                <a:lnTo>
                  <a:pt x="11" y="161"/>
                </a:lnTo>
                <a:lnTo>
                  <a:pt x="10" y="159"/>
                </a:lnTo>
                <a:lnTo>
                  <a:pt x="10" y="159"/>
                </a:lnTo>
                <a:lnTo>
                  <a:pt x="11" y="158"/>
                </a:lnTo>
                <a:lnTo>
                  <a:pt x="12" y="156"/>
                </a:lnTo>
                <a:lnTo>
                  <a:pt x="12" y="156"/>
                </a:lnTo>
                <a:lnTo>
                  <a:pt x="14" y="154"/>
                </a:lnTo>
                <a:lnTo>
                  <a:pt x="17" y="153"/>
                </a:lnTo>
                <a:lnTo>
                  <a:pt x="17" y="153"/>
                </a:lnTo>
                <a:lnTo>
                  <a:pt x="17" y="165"/>
                </a:lnTo>
                <a:lnTo>
                  <a:pt x="17" y="165"/>
                </a:lnTo>
                <a:close/>
                <a:moveTo>
                  <a:pt x="17" y="121"/>
                </a:moveTo>
                <a:lnTo>
                  <a:pt x="17" y="121"/>
                </a:lnTo>
                <a:lnTo>
                  <a:pt x="12" y="119"/>
                </a:lnTo>
                <a:lnTo>
                  <a:pt x="12" y="119"/>
                </a:lnTo>
                <a:lnTo>
                  <a:pt x="11" y="118"/>
                </a:lnTo>
                <a:lnTo>
                  <a:pt x="10" y="117"/>
                </a:lnTo>
                <a:lnTo>
                  <a:pt x="10" y="115"/>
                </a:lnTo>
                <a:lnTo>
                  <a:pt x="12" y="113"/>
                </a:lnTo>
                <a:lnTo>
                  <a:pt x="12" y="113"/>
                </a:lnTo>
                <a:lnTo>
                  <a:pt x="14" y="111"/>
                </a:lnTo>
                <a:lnTo>
                  <a:pt x="17" y="110"/>
                </a:lnTo>
                <a:lnTo>
                  <a:pt x="17" y="110"/>
                </a:lnTo>
                <a:lnTo>
                  <a:pt x="17" y="121"/>
                </a:lnTo>
                <a:lnTo>
                  <a:pt x="17" y="121"/>
                </a:lnTo>
                <a:close/>
                <a:moveTo>
                  <a:pt x="17" y="89"/>
                </a:moveTo>
                <a:lnTo>
                  <a:pt x="17" y="89"/>
                </a:lnTo>
                <a:lnTo>
                  <a:pt x="13" y="86"/>
                </a:lnTo>
                <a:lnTo>
                  <a:pt x="11" y="82"/>
                </a:lnTo>
                <a:lnTo>
                  <a:pt x="10" y="79"/>
                </a:lnTo>
                <a:lnTo>
                  <a:pt x="11" y="77"/>
                </a:lnTo>
                <a:lnTo>
                  <a:pt x="12" y="76"/>
                </a:lnTo>
                <a:lnTo>
                  <a:pt x="15" y="74"/>
                </a:lnTo>
                <a:lnTo>
                  <a:pt x="15" y="74"/>
                </a:lnTo>
                <a:lnTo>
                  <a:pt x="17" y="73"/>
                </a:lnTo>
                <a:lnTo>
                  <a:pt x="17" y="73"/>
                </a:lnTo>
                <a:lnTo>
                  <a:pt x="17" y="89"/>
                </a:lnTo>
                <a:lnTo>
                  <a:pt x="17" y="89"/>
                </a:lnTo>
                <a:close/>
                <a:moveTo>
                  <a:pt x="17" y="50"/>
                </a:moveTo>
                <a:lnTo>
                  <a:pt x="17" y="50"/>
                </a:lnTo>
                <a:lnTo>
                  <a:pt x="14" y="49"/>
                </a:lnTo>
                <a:lnTo>
                  <a:pt x="13" y="46"/>
                </a:lnTo>
                <a:lnTo>
                  <a:pt x="13" y="46"/>
                </a:lnTo>
                <a:lnTo>
                  <a:pt x="13" y="43"/>
                </a:lnTo>
                <a:lnTo>
                  <a:pt x="15" y="41"/>
                </a:lnTo>
                <a:lnTo>
                  <a:pt x="15" y="41"/>
                </a:lnTo>
                <a:lnTo>
                  <a:pt x="17" y="39"/>
                </a:lnTo>
                <a:lnTo>
                  <a:pt x="17" y="39"/>
                </a:lnTo>
                <a:lnTo>
                  <a:pt x="17" y="50"/>
                </a:lnTo>
                <a:lnTo>
                  <a:pt x="17" y="50"/>
                </a:lnTo>
                <a:close/>
                <a:moveTo>
                  <a:pt x="493" y="89"/>
                </a:moveTo>
                <a:lnTo>
                  <a:pt x="493" y="89"/>
                </a:lnTo>
                <a:lnTo>
                  <a:pt x="493" y="584"/>
                </a:lnTo>
                <a:lnTo>
                  <a:pt x="493" y="584"/>
                </a:lnTo>
                <a:lnTo>
                  <a:pt x="493" y="610"/>
                </a:lnTo>
                <a:lnTo>
                  <a:pt x="493" y="610"/>
                </a:lnTo>
                <a:lnTo>
                  <a:pt x="493" y="617"/>
                </a:lnTo>
                <a:lnTo>
                  <a:pt x="491" y="622"/>
                </a:lnTo>
                <a:lnTo>
                  <a:pt x="488" y="626"/>
                </a:lnTo>
                <a:lnTo>
                  <a:pt x="485" y="629"/>
                </a:lnTo>
                <a:lnTo>
                  <a:pt x="481" y="631"/>
                </a:lnTo>
                <a:lnTo>
                  <a:pt x="476" y="633"/>
                </a:lnTo>
                <a:lnTo>
                  <a:pt x="466" y="636"/>
                </a:lnTo>
                <a:lnTo>
                  <a:pt x="454" y="637"/>
                </a:lnTo>
                <a:lnTo>
                  <a:pt x="442" y="637"/>
                </a:lnTo>
                <a:lnTo>
                  <a:pt x="422" y="636"/>
                </a:lnTo>
                <a:lnTo>
                  <a:pt x="422" y="636"/>
                </a:lnTo>
                <a:lnTo>
                  <a:pt x="296" y="636"/>
                </a:lnTo>
                <a:lnTo>
                  <a:pt x="296" y="636"/>
                </a:lnTo>
                <a:lnTo>
                  <a:pt x="61" y="636"/>
                </a:lnTo>
                <a:lnTo>
                  <a:pt x="61" y="636"/>
                </a:lnTo>
                <a:lnTo>
                  <a:pt x="55" y="636"/>
                </a:lnTo>
                <a:lnTo>
                  <a:pt x="48" y="635"/>
                </a:lnTo>
                <a:lnTo>
                  <a:pt x="42" y="633"/>
                </a:lnTo>
                <a:lnTo>
                  <a:pt x="37" y="631"/>
                </a:lnTo>
                <a:lnTo>
                  <a:pt x="33" y="628"/>
                </a:lnTo>
                <a:lnTo>
                  <a:pt x="30" y="624"/>
                </a:lnTo>
                <a:lnTo>
                  <a:pt x="27" y="618"/>
                </a:lnTo>
                <a:lnTo>
                  <a:pt x="26" y="610"/>
                </a:lnTo>
                <a:lnTo>
                  <a:pt x="26" y="610"/>
                </a:lnTo>
                <a:lnTo>
                  <a:pt x="26" y="598"/>
                </a:lnTo>
                <a:lnTo>
                  <a:pt x="26" y="598"/>
                </a:lnTo>
                <a:lnTo>
                  <a:pt x="26" y="590"/>
                </a:lnTo>
                <a:lnTo>
                  <a:pt x="26" y="590"/>
                </a:lnTo>
                <a:lnTo>
                  <a:pt x="31" y="593"/>
                </a:lnTo>
                <a:lnTo>
                  <a:pt x="31" y="593"/>
                </a:lnTo>
                <a:lnTo>
                  <a:pt x="33" y="593"/>
                </a:lnTo>
                <a:lnTo>
                  <a:pt x="34" y="593"/>
                </a:lnTo>
                <a:lnTo>
                  <a:pt x="36" y="593"/>
                </a:lnTo>
                <a:lnTo>
                  <a:pt x="37" y="591"/>
                </a:lnTo>
                <a:lnTo>
                  <a:pt x="37" y="588"/>
                </a:lnTo>
                <a:lnTo>
                  <a:pt x="37" y="586"/>
                </a:lnTo>
                <a:lnTo>
                  <a:pt x="36" y="585"/>
                </a:lnTo>
                <a:lnTo>
                  <a:pt x="36" y="585"/>
                </a:lnTo>
                <a:lnTo>
                  <a:pt x="31" y="582"/>
                </a:lnTo>
                <a:lnTo>
                  <a:pt x="26" y="581"/>
                </a:lnTo>
                <a:lnTo>
                  <a:pt x="26" y="581"/>
                </a:lnTo>
                <a:lnTo>
                  <a:pt x="26" y="559"/>
                </a:lnTo>
                <a:lnTo>
                  <a:pt x="26" y="559"/>
                </a:lnTo>
                <a:lnTo>
                  <a:pt x="34" y="561"/>
                </a:lnTo>
                <a:lnTo>
                  <a:pt x="34" y="561"/>
                </a:lnTo>
                <a:lnTo>
                  <a:pt x="36" y="561"/>
                </a:lnTo>
                <a:lnTo>
                  <a:pt x="38" y="560"/>
                </a:lnTo>
                <a:lnTo>
                  <a:pt x="39" y="558"/>
                </a:lnTo>
                <a:lnTo>
                  <a:pt x="39" y="555"/>
                </a:lnTo>
                <a:lnTo>
                  <a:pt x="38" y="553"/>
                </a:lnTo>
                <a:lnTo>
                  <a:pt x="36" y="553"/>
                </a:lnTo>
                <a:lnTo>
                  <a:pt x="36" y="553"/>
                </a:lnTo>
                <a:lnTo>
                  <a:pt x="26" y="550"/>
                </a:lnTo>
                <a:lnTo>
                  <a:pt x="26" y="550"/>
                </a:lnTo>
                <a:lnTo>
                  <a:pt x="26" y="525"/>
                </a:lnTo>
                <a:lnTo>
                  <a:pt x="26" y="525"/>
                </a:lnTo>
                <a:lnTo>
                  <a:pt x="32" y="527"/>
                </a:lnTo>
                <a:lnTo>
                  <a:pt x="32" y="527"/>
                </a:lnTo>
                <a:lnTo>
                  <a:pt x="34" y="527"/>
                </a:lnTo>
                <a:lnTo>
                  <a:pt x="36" y="527"/>
                </a:lnTo>
                <a:lnTo>
                  <a:pt x="37" y="524"/>
                </a:lnTo>
                <a:lnTo>
                  <a:pt x="37" y="521"/>
                </a:lnTo>
                <a:lnTo>
                  <a:pt x="36" y="520"/>
                </a:lnTo>
                <a:lnTo>
                  <a:pt x="35" y="519"/>
                </a:lnTo>
                <a:lnTo>
                  <a:pt x="35" y="519"/>
                </a:lnTo>
                <a:lnTo>
                  <a:pt x="26" y="516"/>
                </a:lnTo>
                <a:lnTo>
                  <a:pt x="26" y="516"/>
                </a:lnTo>
                <a:lnTo>
                  <a:pt x="26" y="487"/>
                </a:lnTo>
                <a:lnTo>
                  <a:pt x="26" y="487"/>
                </a:lnTo>
                <a:lnTo>
                  <a:pt x="34" y="490"/>
                </a:lnTo>
                <a:lnTo>
                  <a:pt x="34" y="490"/>
                </a:lnTo>
                <a:lnTo>
                  <a:pt x="36" y="491"/>
                </a:lnTo>
                <a:lnTo>
                  <a:pt x="37" y="490"/>
                </a:lnTo>
                <a:lnTo>
                  <a:pt x="39" y="489"/>
                </a:lnTo>
                <a:lnTo>
                  <a:pt x="39" y="488"/>
                </a:lnTo>
                <a:lnTo>
                  <a:pt x="39" y="484"/>
                </a:lnTo>
                <a:lnTo>
                  <a:pt x="38" y="483"/>
                </a:lnTo>
                <a:lnTo>
                  <a:pt x="36" y="482"/>
                </a:lnTo>
                <a:lnTo>
                  <a:pt x="36" y="482"/>
                </a:lnTo>
                <a:lnTo>
                  <a:pt x="26" y="478"/>
                </a:lnTo>
                <a:lnTo>
                  <a:pt x="26" y="478"/>
                </a:lnTo>
                <a:lnTo>
                  <a:pt x="26" y="454"/>
                </a:lnTo>
                <a:lnTo>
                  <a:pt x="26" y="454"/>
                </a:lnTo>
                <a:lnTo>
                  <a:pt x="29" y="456"/>
                </a:lnTo>
                <a:lnTo>
                  <a:pt x="32" y="458"/>
                </a:lnTo>
                <a:lnTo>
                  <a:pt x="32" y="458"/>
                </a:lnTo>
                <a:lnTo>
                  <a:pt x="33" y="460"/>
                </a:lnTo>
                <a:lnTo>
                  <a:pt x="35" y="460"/>
                </a:lnTo>
                <a:lnTo>
                  <a:pt x="38" y="460"/>
                </a:lnTo>
                <a:lnTo>
                  <a:pt x="39" y="459"/>
                </a:lnTo>
                <a:lnTo>
                  <a:pt x="40" y="457"/>
                </a:lnTo>
                <a:lnTo>
                  <a:pt x="40" y="456"/>
                </a:lnTo>
                <a:lnTo>
                  <a:pt x="39" y="454"/>
                </a:lnTo>
                <a:lnTo>
                  <a:pt x="39" y="454"/>
                </a:lnTo>
                <a:lnTo>
                  <a:pt x="36" y="450"/>
                </a:lnTo>
                <a:lnTo>
                  <a:pt x="33" y="447"/>
                </a:lnTo>
                <a:lnTo>
                  <a:pt x="30" y="446"/>
                </a:lnTo>
                <a:lnTo>
                  <a:pt x="26" y="444"/>
                </a:lnTo>
                <a:lnTo>
                  <a:pt x="26" y="444"/>
                </a:lnTo>
                <a:lnTo>
                  <a:pt x="26" y="424"/>
                </a:lnTo>
                <a:lnTo>
                  <a:pt x="26" y="424"/>
                </a:lnTo>
                <a:lnTo>
                  <a:pt x="32" y="427"/>
                </a:lnTo>
                <a:lnTo>
                  <a:pt x="32" y="427"/>
                </a:lnTo>
                <a:lnTo>
                  <a:pt x="34" y="428"/>
                </a:lnTo>
                <a:lnTo>
                  <a:pt x="35" y="428"/>
                </a:lnTo>
                <a:lnTo>
                  <a:pt x="37" y="427"/>
                </a:lnTo>
                <a:lnTo>
                  <a:pt x="38" y="426"/>
                </a:lnTo>
                <a:lnTo>
                  <a:pt x="38" y="423"/>
                </a:lnTo>
                <a:lnTo>
                  <a:pt x="38" y="421"/>
                </a:lnTo>
                <a:lnTo>
                  <a:pt x="37" y="420"/>
                </a:lnTo>
                <a:lnTo>
                  <a:pt x="37" y="420"/>
                </a:lnTo>
                <a:lnTo>
                  <a:pt x="32" y="417"/>
                </a:lnTo>
                <a:lnTo>
                  <a:pt x="26" y="414"/>
                </a:lnTo>
                <a:lnTo>
                  <a:pt x="26" y="414"/>
                </a:lnTo>
                <a:lnTo>
                  <a:pt x="26" y="394"/>
                </a:lnTo>
                <a:lnTo>
                  <a:pt x="26" y="394"/>
                </a:lnTo>
                <a:lnTo>
                  <a:pt x="31" y="397"/>
                </a:lnTo>
                <a:lnTo>
                  <a:pt x="31" y="397"/>
                </a:lnTo>
                <a:lnTo>
                  <a:pt x="33" y="398"/>
                </a:lnTo>
                <a:lnTo>
                  <a:pt x="34" y="398"/>
                </a:lnTo>
                <a:lnTo>
                  <a:pt x="36" y="397"/>
                </a:lnTo>
                <a:lnTo>
                  <a:pt x="37" y="396"/>
                </a:lnTo>
                <a:lnTo>
                  <a:pt x="37" y="392"/>
                </a:lnTo>
                <a:lnTo>
                  <a:pt x="37" y="391"/>
                </a:lnTo>
                <a:lnTo>
                  <a:pt x="36" y="390"/>
                </a:lnTo>
                <a:lnTo>
                  <a:pt x="36" y="390"/>
                </a:lnTo>
                <a:lnTo>
                  <a:pt x="31" y="387"/>
                </a:lnTo>
                <a:lnTo>
                  <a:pt x="26" y="385"/>
                </a:lnTo>
                <a:lnTo>
                  <a:pt x="26" y="385"/>
                </a:lnTo>
                <a:lnTo>
                  <a:pt x="26" y="364"/>
                </a:lnTo>
                <a:lnTo>
                  <a:pt x="26" y="364"/>
                </a:lnTo>
                <a:lnTo>
                  <a:pt x="33" y="367"/>
                </a:lnTo>
                <a:lnTo>
                  <a:pt x="33" y="367"/>
                </a:lnTo>
                <a:lnTo>
                  <a:pt x="35" y="368"/>
                </a:lnTo>
                <a:lnTo>
                  <a:pt x="37" y="367"/>
                </a:lnTo>
                <a:lnTo>
                  <a:pt x="38" y="366"/>
                </a:lnTo>
                <a:lnTo>
                  <a:pt x="38" y="365"/>
                </a:lnTo>
                <a:lnTo>
                  <a:pt x="38" y="361"/>
                </a:lnTo>
                <a:lnTo>
                  <a:pt x="37" y="360"/>
                </a:lnTo>
                <a:lnTo>
                  <a:pt x="35" y="359"/>
                </a:lnTo>
                <a:lnTo>
                  <a:pt x="35" y="359"/>
                </a:lnTo>
                <a:lnTo>
                  <a:pt x="26" y="355"/>
                </a:lnTo>
                <a:lnTo>
                  <a:pt x="26" y="355"/>
                </a:lnTo>
                <a:lnTo>
                  <a:pt x="26" y="337"/>
                </a:lnTo>
                <a:lnTo>
                  <a:pt x="26" y="337"/>
                </a:lnTo>
                <a:lnTo>
                  <a:pt x="31" y="339"/>
                </a:lnTo>
                <a:lnTo>
                  <a:pt x="31" y="339"/>
                </a:lnTo>
                <a:lnTo>
                  <a:pt x="33" y="340"/>
                </a:lnTo>
                <a:lnTo>
                  <a:pt x="35" y="339"/>
                </a:lnTo>
                <a:lnTo>
                  <a:pt x="36" y="337"/>
                </a:lnTo>
                <a:lnTo>
                  <a:pt x="36" y="333"/>
                </a:lnTo>
                <a:lnTo>
                  <a:pt x="35" y="332"/>
                </a:lnTo>
                <a:lnTo>
                  <a:pt x="34" y="331"/>
                </a:lnTo>
                <a:lnTo>
                  <a:pt x="34" y="331"/>
                </a:lnTo>
                <a:lnTo>
                  <a:pt x="26" y="328"/>
                </a:lnTo>
                <a:lnTo>
                  <a:pt x="26" y="328"/>
                </a:lnTo>
                <a:lnTo>
                  <a:pt x="26" y="305"/>
                </a:lnTo>
                <a:lnTo>
                  <a:pt x="26" y="305"/>
                </a:lnTo>
                <a:lnTo>
                  <a:pt x="32" y="307"/>
                </a:lnTo>
                <a:lnTo>
                  <a:pt x="32" y="307"/>
                </a:lnTo>
                <a:lnTo>
                  <a:pt x="34" y="308"/>
                </a:lnTo>
                <a:lnTo>
                  <a:pt x="36" y="307"/>
                </a:lnTo>
                <a:lnTo>
                  <a:pt x="37" y="306"/>
                </a:lnTo>
                <a:lnTo>
                  <a:pt x="37" y="305"/>
                </a:lnTo>
                <a:lnTo>
                  <a:pt x="37" y="301"/>
                </a:lnTo>
                <a:lnTo>
                  <a:pt x="36" y="300"/>
                </a:lnTo>
                <a:lnTo>
                  <a:pt x="35" y="299"/>
                </a:lnTo>
                <a:lnTo>
                  <a:pt x="35" y="299"/>
                </a:lnTo>
                <a:lnTo>
                  <a:pt x="26" y="297"/>
                </a:lnTo>
                <a:lnTo>
                  <a:pt x="26" y="297"/>
                </a:lnTo>
                <a:lnTo>
                  <a:pt x="26" y="276"/>
                </a:lnTo>
                <a:lnTo>
                  <a:pt x="26" y="276"/>
                </a:lnTo>
                <a:lnTo>
                  <a:pt x="30" y="277"/>
                </a:lnTo>
                <a:lnTo>
                  <a:pt x="30" y="277"/>
                </a:lnTo>
                <a:lnTo>
                  <a:pt x="32" y="278"/>
                </a:lnTo>
                <a:lnTo>
                  <a:pt x="34" y="277"/>
                </a:lnTo>
                <a:lnTo>
                  <a:pt x="35" y="275"/>
                </a:lnTo>
                <a:lnTo>
                  <a:pt x="35" y="271"/>
                </a:lnTo>
                <a:lnTo>
                  <a:pt x="34" y="270"/>
                </a:lnTo>
                <a:lnTo>
                  <a:pt x="33" y="269"/>
                </a:lnTo>
                <a:lnTo>
                  <a:pt x="33" y="269"/>
                </a:lnTo>
                <a:lnTo>
                  <a:pt x="26" y="267"/>
                </a:lnTo>
                <a:lnTo>
                  <a:pt x="26" y="267"/>
                </a:lnTo>
                <a:lnTo>
                  <a:pt x="26" y="246"/>
                </a:lnTo>
                <a:lnTo>
                  <a:pt x="26" y="246"/>
                </a:lnTo>
                <a:lnTo>
                  <a:pt x="28" y="248"/>
                </a:lnTo>
                <a:lnTo>
                  <a:pt x="28" y="248"/>
                </a:lnTo>
                <a:lnTo>
                  <a:pt x="30" y="249"/>
                </a:lnTo>
                <a:lnTo>
                  <a:pt x="32" y="249"/>
                </a:lnTo>
                <a:lnTo>
                  <a:pt x="34" y="248"/>
                </a:lnTo>
                <a:lnTo>
                  <a:pt x="36" y="245"/>
                </a:lnTo>
                <a:lnTo>
                  <a:pt x="36" y="244"/>
                </a:lnTo>
                <a:lnTo>
                  <a:pt x="35" y="242"/>
                </a:lnTo>
                <a:lnTo>
                  <a:pt x="35" y="242"/>
                </a:lnTo>
                <a:lnTo>
                  <a:pt x="31" y="239"/>
                </a:lnTo>
                <a:lnTo>
                  <a:pt x="26" y="237"/>
                </a:lnTo>
                <a:lnTo>
                  <a:pt x="26" y="237"/>
                </a:lnTo>
                <a:lnTo>
                  <a:pt x="26" y="213"/>
                </a:lnTo>
                <a:lnTo>
                  <a:pt x="26" y="213"/>
                </a:lnTo>
                <a:lnTo>
                  <a:pt x="31" y="215"/>
                </a:lnTo>
                <a:lnTo>
                  <a:pt x="31" y="215"/>
                </a:lnTo>
                <a:lnTo>
                  <a:pt x="33" y="216"/>
                </a:lnTo>
                <a:lnTo>
                  <a:pt x="35" y="215"/>
                </a:lnTo>
                <a:lnTo>
                  <a:pt x="37" y="213"/>
                </a:lnTo>
                <a:lnTo>
                  <a:pt x="38" y="212"/>
                </a:lnTo>
                <a:lnTo>
                  <a:pt x="38" y="209"/>
                </a:lnTo>
                <a:lnTo>
                  <a:pt x="37" y="208"/>
                </a:lnTo>
                <a:lnTo>
                  <a:pt x="36" y="207"/>
                </a:lnTo>
                <a:lnTo>
                  <a:pt x="36" y="207"/>
                </a:lnTo>
                <a:lnTo>
                  <a:pt x="26" y="203"/>
                </a:lnTo>
                <a:lnTo>
                  <a:pt x="26" y="203"/>
                </a:lnTo>
                <a:lnTo>
                  <a:pt x="26" y="185"/>
                </a:lnTo>
                <a:lnTo>
                  <a:pt x="26" y="185"/>
                </a:lnTo>
                <a:lnTo>
                  <a:pt x="30" y="187"/>
                </a:lnTo>
                <a:lnTo>
                  <a:pt x="30" y="187"/>
                </a:lnTo>
                <a:lnTo>
                  <a:pt x="32" y="188"/>
                </a:lnTo>
                <a:lnTo>
                  <a:pt x="33" y="188"/>
                </a:lnTo>
                <a:lnTo>
                  <a:pt x="35" y="187"/>
                </a:lnTo>
                <a:lnTo>
                  <a:pt x="36" y="186"/>
                </a:lnTo>
                <a:lnTo>
                  <a:pt x="36" y="182"/>
                </a:lnTo>
                <a:lnTo>
                  <a:pt x="36" y="181"/>
                </a:lnTo>
                <a:lnTo>
                  <a:pt x="35" y="179"/>
                </a:lnTo>
                <a:lnTo>
                  <a:pt x="35" y="179"/>
                </a:lnTo>
                <a:lnTo>
                  <a:pt x="31" y="177"/>
                </a:lnTo>
                <a:lnTo>
                  <a:pt x="26" y="176"/>
                </a:lnTo>
                <a:lnTo>
                  <a:pt x="26" y="176"/>
                </a:lnTo>
                <a:lnTo>
                  <a:pt x="26" y="153"/>
                </a:lnTo>
                <a:lnTo>
                  <a:pt x="26" y="153"/>
                </a:lnTo>
                <a:lnTo>
                  <a:pt x="31" y="156"/>
                </a:lnTo>
                <a:lnTo>
                  <a:pt x="31" y="156"/>
                </a:lnTo>
                <a:lnTo>
                  <a:pt x="33" y="157"/>
                </a:lnTo>
                <a:lnTo>
                  <a:pt x="34" y="157"/>
                </a:lnTo>
                <a:lnTo>
                  <a:pt x="36" y="156"/>
                </a:lnTo>
                <a:lnTo>
                  <a:pt x="37" y="155"/>
                </a:lnTo>
                <a:lnTo>
                  <a:pt x="37" y="152"/>
                </a:lnTo>
                <a:lnTo>
                  <a:pt x="37" y="150"/>
                </a:lnTo>
                <a:lnTo>
                  <a:pt x="36" y="148"/>
                </a:lnTo>
                <a:lnTo>
                  <a:pt x="36" y="148"/>
                </a:lnTo>
                <a:lnTo>
                  <a:pt x="31" y="146"/>
                </a:lnTo>
                <a:lnTo>
                  <a:pt x="26" y="144"/>
                </a:lnTo>
                <a:lnTo>
                  <a:pt x="26" y="144"/>
                </a:lnTo>
                <a:lnTo>
                  <a:pt x="26" y="111"/>
                </a:lnTo>
                <a:lnTo>
                  <a:pt x="26" y="111"/>
                </a:lnTo>
                <a:lnTo>
                  <a:pt x="33" y="114"/>
                </a:lnTo>
                <a:lnTo>
                  <a:pt x="33" y="114"/>
                </a:lnTo>
                <a:lnTo>
                  <a:pt x="34" y="115"/>
                </a:lnTo>
                <a:lnTo>
                  <a:pt x="36" y="115"/>
                </a:lnTo>
                <a:lnTo>
                  <a:pt x="38" y="113"/>
                </a:lnTo>
                <a:lnTo>
                  <a:pt x="39" y="110"/>
                </a:lnTo>
                <a:lnTo>
                  <a:pt x="38" y="108"/>
                </a:lnTo>
                <a:lnTo>
                  <a:pt x="37" y="107"/>
                </a:lnTo>
                <a:lnTo>
                  <a:pt x="37" y="107"/>
                </a:lnTo>
                <a:lnTo>
                  <a:pt x="32" y="104"/>
                </a:lnTo>
                <a:lnTo>
                  <a:pt x="26" y="103"/>
                </a:lnTo>
                <a:lnTo>
                  <a:pt x="26" y="103"/>
                </a:lnTo>
                <a:lnTo>
                  <a:pt x="26" y="73"/>
                </a:lnTo>
                <a:lnTo>
                  <a:pt x="26" y="73"/>
                </a:lnTo>
                <a:lnTo>
                  <a:pt x="34" y="74"/>
                </a:lnTo>
                <a:lnTo>
                  <a:pt x="34" y="74"/>
                </a:lnTo>
                <a:lnTo>
                  <a:pt x="36" y="74"/>
                </a:lnTo>
                <a:lnTo>
                  <a:pt x="37" y="74"/>
                </a:lnTo>
                <a:lnTo>
                  <a:pt x="39" y="71"/>
                </a:lnTo>
                <a:lnTo>
                  <a:pt x="39" y="68"/>
                </a:lnTo>
                <a:lnTo>
                  <a:pt x="38" y="67"/>
                </a:lnTo>
                <a:lnTo>
                  <a:pt x="36" y="66"/>
                </a:lnTo>
                <a:lnTo>
                  <a:pt x="36" y="66"/>
                </a:lnTo>
                <a:lnTo>
                  <a:pt x="26" y="64"/>
                </a:lnTo>
                <a:lnTo>
                  <a:pt x="26" y="64"/>
                </a:lnTo>
                <a:lnTo>
                  <a:pt x="26" y="41"/>
                </a:lnTo>
                <a:lnTo>
                  <a:pt x="26" y="41"/>
                </a:lnTo>
                <a:lnTo>
                  <a:pt x="26" y="37"/>
                </a:lnTo>
                <a:lnTo>
                  <a:pt x="26" y="37"/>
                </a:lnTo>
                <a:lnTo>
                  <a:pt x="30" y="38"/>
                </a:lnTo>
                <a:lnTo>
                  <a:pt x="34" y="39"/>
                </a:lnTo>
                <a:lnTo>
                  <a:pt x="34" y="39"/>
                </a:lnTo>
                <a:lnTo>
                  <a:pt x="36" y="40"/>
                </a:lnTo>
                <a:lnTo>
                  <a:pt x="38" y="40"/>
                </a:lnTo>
                <a:lnTo>
                  <a:pt x="40" y="37"/>
                </a:lnTo>
                <a:lnTo>
                  <a:pt x="41" y="34"/>
                </a:lnTo>
                <a:lnTo>
                  <a:pt x="40" y="33"/>
                </a:lnTo>
                <a:lnTo>
                  <a:pt x="38" y="32"/>
                </a:lnTo>
                <a:lnTo>
                  <a:pt x="38" y="32"/>
                </a:lnTo>
                <a:lnTo>
                  <a:pt x="33" y="30"/>
                </a:lnTo>
                <a:lnTo>
                  <a:pt x="28" y="29"/>
                </a:lnTo>
                <a:lnTo>
                  <a:pt x="28" y="29"/>
                </a:lnTo>
                <a:lnTo>
                  <a:pt x="30" y="22"/>
                </a:lnTo>
                <a:lnTo>
                  <a:pt x="33" y="18"/>
                </a:lnTo>
                <a:lnTo>
                  <a:pt x="35" y="16"/>
                </a:lnTo>
                <a:lnTo>
                  <a:pt x="38" y="13"/>
                </a:lnTo>
                <a:lnTo>
                  <a:pt x="42" y="11"/>
                </a:lnTo>
                <a:lnTo>
                  <a:pt x="46" y="10"/>
                </a:lnTo>
                <a:lnTo>
                  <a:pt x="51" y="9"/>
                </a:lnTo>
                <a:lnTo>
                  <a:pt x="51" y="9"/>
                </a:lnTo>
                <a:lnTo>
                  <a:pt x="67" y="9"/>
                </a:lnTo>
                <a:lnTo>
                  <a:pt x="67" y="9"/>
                </a:lnTo>
                <a:lnTo>
                  <a:pt x="170" y="9"/>
                </a:lnTo>
                <a:lnTo>
                  <a:pt x="170" y="9"/>
                </a:lnTo>
                <a:lnTo>
                  <a:pt x="433" y="9"/>
                </a:lnTo>
                <a:lnTo>
                  <a:pt x="433" y="9"/>
                </a:lnTo>
                <a:lnTo>
                  <a:pt x="451" y="9"/>
                </a:lnTo>
                <a:lnTo>
                  <a:pt x="462" y="9"/>
                </a:lnTo>
                <a:lnTo>
                  <a:pt x="472" y="10"/>
                </a:lnTo>
                <a:lnTo>
                  <a:pt x="480" y="13"/>
                </a:lnTo>
                <a:lnTo>
                  <a:pt x="484" y="15"/>
                </a:lnTo>
                <a:lnTo>
                  <a:pt x="487" y="18"/>
                </a:lnTo>
                <a:lnTo>
                  <a:pt x="490" y="21"/>
                </a:lnTo>
                <a:lnTo>
                  <a:pt x="492" y="25"/>
                </a:lnTo>
                <a:lnTo>
                  <a:pt x="493" y="29"/>
                </a:lnTo>
                <a:lnTo>
                  <a:pt x="493" y="35"/>
                </a:lnTo>
                <a:lnTo>
                  <a:pt x="493" y="35"/>
                </a:lnTo>
                <a:lnTo>
                  <a:pt x="493" y="89"/>
                </a:lnTo>
                <a:lnTo>
                  <a:pt x="493" y="8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4" name="Freeform 2525"/>
          <p:cNvSpPr>
            <a:spLocks noEditPoints="1"/>
          </p:cNvSpPr>
          <p:nvPr/>
        </p:nvSpPr>
        <p:spPr bwMode="auto">
          <a:xfrm>
            <a:off x="1187481" y="5279990"/>
            <a:ext cx="403225" cy="134938"/>
          </a:xfrm>
          <a:custGeom>
            <a:avLst/>
            <a:gdLst/>
            <a:ahLst/>
            <a:cxnLst>
              <a:cxn ang="0">
                <a:pos x="229" y="39"/>
              </a:cxn>
              <a:cxn ang="0">
                <a:pos x="236" y="22"/>
              </a:cxn>
              <a:cxn ang="0">
                <a:pos x="219" y="32"/>
              </a:cxn>
              <a:cxn ang="0">
                <a:pos x="218" y="41"/>
              </a:cxn>
              <a:cxn ang="0">
                <a:pos x="192" y="60"/>
              </a:cxn>
              <a:cxn ang="0">
                <a:pos x="192" y="51"/>
              </a:cxn>
              <a:cxn ang="0">
                <a:pos x="194" y="30"/>
              </a:cxn>
              <a:cxn ang="0">
                <a:pos x="182" y="37"/>
              </a:cxn>
              <a:cxn ang="0">
                <a:pos x="177" y="58"/>
              </a:cxn>
              <a:cxn ang="0">
                <a:pos x="145" y="63"/>
              </a:cxn>
              <a:cxn ang="0">
                <a:pos x="148" y="29"/>
              </a:cxn>
              <a:cxn ang="0">
                <a:pos x="183" y="21"/>
              </a:cxn>
              <a:cxn ang="0">
                <a:pos x="180" y="15"/>
              </a:cxn>
              <a:cxn ang="0">
                <a:pos x="160" y="8"/>
              </a:cxn>
              <a:cxn ang="0">
                <a:pos x="146" y="14"/>
              </a:cxn>
              <a:cxn ang="0">
                <a:pos x="128" y="22"/>
              </a:cxn>
              <a:cxn ang="0">
                <a:pos x="130" y="28"/>
              </a:cxn>
              <a:cxn ang="0">
                <a:pos x="126" y="35"/>
              </a:cxn>
              <a:cxn ang="0">
                <a:pos x="111" y="29"/>
              </a:cxn>
              <a:cxn ang="0">
                <a:pos x="101" y="34"/>
              </a:cxn>
              <a:cxn ang="0">
                <a:pos x="82" y="59"/>
              </a:cxn>
              <a:cxn ang="0">
                <a:pos x="63" y="68"/>
              </a:cxn>
              <a:cxn ang="0">
                <a:pos x="73" y="28"/>
              </a:cxn>
              <a:cxn ang="0">
                <a:pos x="70" y="2"/>
              </a:cxn>
              <a:cxn ang="0">
                <a:pos x="41" y="29"/>
              </a:cxn>
              <a:cxn ang="0">
                <a:pos x="36" y="6"/>
              </a:cxn>
              <a:cxn ang="0">
                <a:pos x="15" y="14"/>
              </a:cxn>
              <a:cxn ang="0">
                <a:pos x="2" y="40"/>
              </a:cxn>
              <a:cxn ang="0">
                <a:pos x="19" y="21"/>
              </a:cxn>
              <a:cxn ang="0">
                <a:pos x="33" y="15"/>
              </a:cxn>
              <a:cxn ang="0">
                <a:pos x="31" y="44"/>
              </a:cxn>
              <a:cxn ang="0">
                <a:pos x="18" y="84"/>
              </a:cxn>
              <a:cxn ang="0">
                <a:pos x="27" y="81"/>
              </a:cxn>
              <a:cxn ang="0">
                <a:pos x="38" y="46"/>
              </a:cxn>
              <a:cxn ang="0">
                <a:pos x="62" y="11"/>
              </a:cxn>
              <a:cxn ang="0">
                <a:pos x="66" y="22"/>
              </a:cxn>
              <a:cxn ang="0">
                <a:pos x="56" y="71"/>
              </a:cxn>
              <a:cxn ang="0">
                <a:pos x="67" y="78"/>
              </a:cxn>
              <a:cxn ang="0">
                <a:pos x="89" y="66"/>
              </a:cxn>
              <a:cxn ang="0">
                <a:pos x="100" y="73"/>
              </a:cxn>
              <a:cxn ang="0">
                <a:pos x="124" y="49"/>
              </a:cxn>
              <a:cxn ang="0">
                <a:pos x="137" y="46"/>
              </a:cxn>
              <a:cxn ang="0">
                <a:pos x="145" y="73"/>
              </a:cxn>
              <a:cxn ang="0">
                <a:pos x="168" y="71"/>
              </a:cxn>
              <a:cxn ang="0">
                <a:pos x="183" y="67"/>
              </a:cxn>
              <a:cxn ang="0">
                <a:pos x="219" y="50"/>
              </a:cxn>
              <a:cxn ang="0">
                <a:pos x="240" y="52"/>
              </a:cxn>
              <a:cxn ang="0">
                <a:pos x="245" y="68"/>
              </a:cxn>
              <a:cxn ang="0">
                <a:pos x="229" y="71"/>
              </a:cxn>
              <a:cxn ang="0">
                <a:pos x="210" y="66"/>
              </a:cxn>
              <a:cxn ang="0">
                <a:pos x="220" y="75"/>
              </a:cxn>
              <a:cxn ang="0">
                <a:pos x="248" y="76"/>
              </a:cxn>
              <a:cxn ang="0">
                <a:pos x="252" y="54"/>
              </a:cxn>
              <a:cxn ang="0">
                <a:pos x="27" y="66"/>
              </a:cxn>
              <a:cxn ang="0">
                <a:pos x="115" y="53"/>
              </a:cxn>
              <a:cxn ang="0">
                <a:pos x="96" y="65"/>
              </a:cxn>
              <a:cxn ang="0">
                <a:pos x="103" y="47"/>
              </a:cxn>
              <a:cxn ang="0">
                <a:pos x="112" y="45"/>
              </a:cxn>
              <a:cxn ang="0">
                <a:pos x="184" y="52"/>
              </a:cxn>
              <a:cxn ang="0">
                <a:pos x="186" y="41"/>
              </a:cxn>
              <a:cxn ang="0">
                <a:pos x="184" y="51"/>
              </a:cxn>
            </a:cxnLst>
            <a:rect l="0" t="0" r="r" b="b"/>
            <a:pathLst>
              <a:path w="254" h="85">
                <a:moveTo>
                  <a:pt x="246" y="48"/>
                </a:moveTo>
                <a:lnTo>
                  <a:pt x="246" y="48"/>
                </a:lnTo>
                <a:lnTo>
                  <a:pt x="237" y="44"/>
                </a:lnTo>
                <a:lnTo>
                  <a:pt x="233" y="42"/>
                </a:lnTo>
                <a:lnTo>
                  <a:pt x="229" y="39"/>
                </a:lnTo>
                <a:lnTo>
                  <a:pt x="229" y="39"/>
                </a:lnTo>
                <a:lnTo>
                  <a:pt x="233" y="33"/>
                </a:lnTo>
                <a:lnTo>
                  <a:pt x="237" y="27"/>
                </a:lnTo>
                <a:lnTo>
                  <a:pt x="237" y="27"/>
                </a:lnTo>
                <a:lnTo>
                  <a:pt x="237" y="24"/>
                </a:lnTo>
                <a:lnTo>
                  <a:pt x="237" y="23"/>
                </a:lnTo>
                <a:lnTo>
                  <a:pt x="236" y="22"/>
                </a:lnTo>
                <a:lnTo>
                  <a:pt x="235" y="21"/>
                </a:lnTo>
                <a:lnTo>
                  <a:pt x="232" y="20"/>
                </a:lnTo>
                <a:lnTo>
                  <a:pt x="228" y="22"/>
                </a:lnTo>
                <a:lnTo>
                  <a:pt x="224" y="24"/>
                </a:lnTo>
                <a:lnTo>
                  <a:pt x="221" y="27"/>
                </a:lnTo>
                <a:lnTo>
                  <a:pt x="219" y="32"/>
                </a:lnTo>
                <a:lnTo>
                  <a:pt x="219" y="34"/>
                </a:lnTo>
                <a:lnTo>
                  <a:pt x="219" y="36"/>
                </a:lnTo>
                <a:lnTo>
                  <a:pt x="219" y="36"/>
                </a:lnTo>
                <a:lnTo>
                  <a:pt x="220" y="39"/>
                </a:lnTo>
                <a:lnTo>
                  <a:pt x="220" y="39"/>
                </a:lnTo>
                <a:lnTo>
                  <a:pt x="218" y="41"/>
                </a:lnTo>
                <a:lnTo>
                  <a:pt x="218" y="41"/>
                </a:lnTo>
                <a:lnTo>
                  <a:pt x="210" y="48"/>
                </a:lnTo>
                <a:lnTo>
                  <a:pt x="201" y="54"/>
                </a:lnTo>
                <a:lnTo>
                  <a:pt x="201" y="54"/>
                </a:lnTo>
                <a:lnTo>
                  <a:pt x="197" y="57"/>
                </a:lnTo>
                <a:lnTo>
                  <a:pt x="192" y="60"/>
                </a:lnTo>
                <a:lnTo>
                  <a:pt x="188" y="61"/>
                </a:lnTo>
                <a:lnTo>
                  <a:pt x="186" y="60"/>
                </a:lnTo>
                <a:lnTo>
                  <a:pt x="185" y="59"/>
                </a:lnTo>
                <a:lnTo>
                  <a:pt x="185" y="59"/>
                </a:lnTo>
                <a:lnTo>
                  <a:pt x="189" y="55"/>
                </a:lnTo>
                <a:lnTo>
                  <a:pt x="192" y="51"/>
                </a:lnTo>
                <a:lnTo>
                  <a:pt x="197" y="41"/>
                </a:lnTo>
                <a:lnTo>
                  <a:pt x="197" y="41"/>
                </a:lnTo>
                <a:lnTo>
                  <a:pt x="199" y="37"/>
                </a:lnTo>
                <a:lnTo>
                  <a:pt x="198" y="33"/>
                </a:lnTo>
                <a:lnTo>
                  <a:pt x="196" y="31"/>
                </a:lnTo>
                <a:lnTo>
                  <a:pt x="194" y="30"/>
                </a:lnTo>
                <a:lnTo>
                  <a:pt x="191" y="30"/>
                </a:lnTo>
                <a:lnTo>
                  <a:pt x="191" y="30"/>
                </a:lnTo>
                <a:lnTo>
                  <a:pt x="188" y="30"/>
                </a:lnTo>
                <a:lnTo>
                  <a:pt x="186" y="32"/>
                </a:lnTo>
                <a:lnTo>
                  <a:pt x="183" y="34"/>
                </a:lnTo>
                <a:lnTo>
                  <a:pt x="182" y="37"/>
                </a:lnTo>
                <a:lnTo>
                  <a:pt x="179" y="44"/>
                </a:lnTo>
                <a:lnTo>
                  <a:pt x="178" y="50"/>
                </a:lnTo>
                <a:lnTo>
                  <a:pt x="178" y="50"/>
                </a:lnTo>
                <a:lnTo>
                  <a:pt x="177" y="54"/>
                </a:lnTo>
                <a:lnTo>
                  <a:pt x="177" y="58"/>
                </a:lnTo>
                <a:lnTo>
                  <a:pt x="177" y="58"/>
                </a:lnTo>
                <a:lnTo>
                  <a:pt x="168" y="63"/>
                </a:lnTo>
                <a:lnTo>
                  <a:pt x="158" y="67"/>
                </a:lnTo>
                <a:lnTo>
                  <a:pt x="154" y="68"/>
                </a:lnTo>
                <a:lnTo>
                  <a:pt x="150" y="68"/>
                </a:lnTo>
                <a:lnTo>
                  <a:pt x="147" y="66"/>
                </a:lnTo>
                <a:lnTo>
                  <a:pt x="145" y="63"/>
                </a:lnTo>
                <a:lnTo>
                  <a:pt x="145" y="63"/>
                </a:lnTo>
                <a:lnTo>
                  <a:pt x="143" y="56"/>
                </a:lnTo>
                <a:lnTo>
                  <a:pt x="144" y="47"/>
                </a:lnTo>
                <a:lnTo>
                  <a:pt x="145" y="38"/>
                </a:lnTo>
                <a:lnTo>
                  <a:pt x="148" y="29"/>
                </a:lnTo>
                <a:lnTo>
                  <a:pt x="148" y="29"/>
                </a:lnTo>
                <a:lnTo>
                  <a:pt x="152" y="26"/>
                </a:lnTo>
                <a:lnTo>
                  <a:pt x="152" y="26"/>
                </a:lnTo>
                <a:lnTo>
                  <a:pt x="167" y="24"/>
                </a:lnTo>
                <a:lnTo>
                  <a:pt x="182" y="22"/>
                </a:lnTo>
                <a:lnTo>
                  <a:pt x="182" y="22"/>
                </a:lnTo>
                <a:lnTo>
                  <a:pt x="183" y="21"/>
                </a:lnTo>
                <a:lnTo>
                  <a:pt x="184" y="20"/>
                </a:lnTo>
                <a:lnTo>
                  <a:pt x="184" y="18"/>
                </a:lnTo>
                <a:lnTo>
                  <a:pt x="183" y="16"/>
                </a:lnTo>
                <a:lnTo>
                  <a:pt x="182" y="15"/>
                </a:lnTo>
                <a:lnTo>
                  <a:pt x="180" y="15"/>
                </a:lnTo>
                <a:lnTo>
                  <a:pt x="180" y="15"/>
                </a:lnTo>
                <a:lnTo>
                  <a:pt x="170" y="17"/>
                </a:lnTo>
                <a:lnTo>
                  <a:pt x="159" y="19"/>
                </a:lnTo>
                <a:lnTo>
                  <a:pt x="159" y="19"/>
                </a:lnTo>
                <a:lnTo>
                  <a:pt x="160" y="16"/>
                </a:lnTo>
                <a:lnTo>
                  <a:pt x="160" y="11"/>
                </a:lnTo>
                <a:lnTo>
                  <a:pt x="160" y="8"/>
                </a:lnTo>
                <a:lnTo>
                  <a:pt x="157" y="6"/>
                </a:lnTo>
                <a:lnTo>
                  <a:pt x="157" y="6"/>
                </a:lnTo>
                <a:lnTo>
                  <a:pt x="155" y="5"/>
                </a:lnTo>
                <a:lnTo>
                  <a:pt x="153" y="6"/>
                </a:lnTo>
                <a:lnTo>
                  <a:pt x="149" y="9"/>
                </a:lnTo>
                <a:lnTo>
                  <a:pt x="146" y="14"/>
                </a:lnTo>
                <a:lnTo>
                  <a:pt x="145" y="18"/>
                </a:lnTo>
                <a:lnTo>
                  <a:pt x="145" y="18"/>
                </a:lnTo>
                <a:lnTo>
                  <a:pt x="144" y="20"/>
                </a:lnTo>
                <a:lnTo>
                  <a:pt x="144" y="20"/>
                </a:lnTo>
                <a:lnTo>
                  <a:pt x="128" y="22"/>
                </a:lnTo>
                <a:lnTo>
                  <a:pt x="128" y="22"/>
                </a:lnTo>
                <a:lnTo>
                  <a:pt x="127" y="22"/>
                </a:lnTo>
                <a:lnTo>
                  <a:pt x="126" y="23"/>
                </a:lnTo>
                <a:lnTo>
                  <a:pt x="126" y="25"/>
                </a:lnTo>
                <a:lnTo>
                  <a:pt x="127" y="27"/>
                </a:lnTo>
                <a:lnTo>
                  <a:pt x="130" y="28"/>
                </a:lnTo>
                <a:lnTo>
                  <a:pt x="130" y="28"/>
                </a:lnTo>
                <a:lnTo>
                  <a:pt x="140" y="27"/>
                </a:lnTo>
                <a:lnTo>
                  <a:pt x="140" y="27"/>
                </a:lnTo>
                <a:lnTo>
                  <a:pt x="133" y="31"/>
                </a:lnTo>
                <a:lnTo>
                  <a:pt x="133" y="31"/>
                </a:lnTo>
                <a:lnTo>
                  <a:pt x="126" y="35"/>
                </a:lnTo>
                <a:lnTo>
                  <a:pt x="126" y="35"/>
                </a:lnTo>
                <a:lnTo>
                  <a:pt x="125" y="33"/>
                </a:lnTo>
                <a:lnTo>
                  <a:pt x="123" y="31"/>
                </a:lnTo>
                <a:lnTo>
                  <a:pt x="121" y="29"/>
                </a:lnTo>
                <a:lnTo>
                  <a:pt x="118" y="29"/>
                </a:lnTo>
                <a:lnTo>
                  <a:pt x="113" y="29"/>
                </a:lnTo>
                <a:lnTo>
                  <a:pt x="111" y="29"/>
                </a:lnTo>
                <a:lnTo>
                  <a:pt x="109" y="31"/>
                </a:lnTo>
                <a:lnTo>
                  <a:pt x="109" y="31"/>
                </a:lnTo>
                <a:lnTo>
                  <a:pt x="107" y="30"/>
                </a:lnTo>
                <a:lnTo>
                  <a:pt x="104" y="31"/>
                </a:lnTo>
                <a:lnTo>
                  <a:pt x="104" y="31"/>
                </a:lnTo>
                <a:lnTo>
                  <a:pt x="101" y="34"/>
                </a:lnTo>
                <a:lnTo>
                  <a:pt x="98" y="39"/>
                </a:lnTo>
                <a:lnTo>
                  <a:pt x="94" y="45"/>
                </a:lnTo>
                <a:lnTo>
                  <a:pt x="91" y="51"/>
                </a:lnTo>
                <a:lnTo>
                  <a:pt x="91" y="51"/>
                </a:lnTo>
                <a:lnTo>
                  <a:pt x="82" y="59"/>
                </a:lnTo>
                <a:lnTo>
                  <a:pt x="82" y="59"/>
                </a:lnTo>
                <a:lnTo>
                  <a:pt x="75" y="65"/>
                </a:lnTo>
                <a:lnTo>
                  <a:pt x="67" y="70"/>
                </a:lnTo>
                <a:lnTo>
                  <a:pt x="67" y="70"/>
                </a:lnTo>
                <a:lnTo>
                  <a:pt x="65" y="71"/>
                </a:lnTo>
                <a:lnTo>
                  <a:pt x="63" y="70"/>
                </a:lnTo>
                <a:lnTo>
                  <a:pt x="63" y="68"/>
                </a:lnTo>
                <a:lnTo>
                  <a:pt x="62" y="65"/>
                </a:lnTo>
                <a:lnTo>
                  <a:pt x="63" y="59"/>
                </a:lnTo>
                <a:lnTo>
                  <a:pt x="64" y="55"/>
                </a:lnTo>
                <a:lnTo>
                  <a:pt x="64" y="55"/>
                </a:lnTo>
                <a:lnTo>
                  <a:pt x="68" y="43"/>
                </a:lnTo>
                <a:lnTo>
                  <a:pt x="73" y="28"/>
                </a:lnTo>
                <a:lnTo>
                  <a:pt x="74" y="21"/>
                </a:lnTo>
                <a:lnTo>
                  <a:pt x="74" y="14"/>
                </a:lnTo>
                <a:lnTo>
                  <a:pt x="73" y="7"/>
                </a:lnTo>
                <a:lnTo>
                  <a:pt x="72" y="4"/>
                </a:lnTo>
                <a:lnTo>
                  <a:pt x="70" y="2"/>
                </a:lnTo>
                <a:lnTo>
                  <a:pt x="70" y="2"/>
                </a:lnTo>
                <a:lnTo>
                  <a:pt x="67" y="0"/>
                </a:lnTo>
                <a:lnTo>
                  <a:pt x="63" y="1"/>
                </a:lnTo>
                <a:lnTo>
                  <a:pt x="60" y="3"/>
                </a:lnTo>
                <a:lnTo>
                  <a:pt x="56" y="7"/>
                </a:lnTo>
                <a:lnTo>
                  <a:pt x="48" y="18"/>
                </a:lnTo>
                <a:lnTo>
                  <a:pt x="41" y="29"/>
                </a:lnTo>
                <a:lnTo>
                  <a:pt x="41" y="29"/>
                </a:lnTo>
                <a:lnTo>
                  <a:pt x="41" y="22"/>
                </a:lnTo>
                <a:lnTo>
                  <a:pt x="41" y="17"/>
                </a:lnTo>
                <a:lnTo>
                  <a:pt x="39" y="10"/>
                </a:lnTo>
                <a:lnTo>
                  <a:pt x="36" y="6"/>
                </a:lnTo>
                <a:lnTo>
                  <a:pt x="36" y="6"/>
                </a:lnTo>
                <a:lnTo>
                  <a:pt x="34" y="4"/>
                </a:lnTo>
                <a:lnTo>
                  <a:pt x="31" y="4"/>
                </a:lnTo>
                <a:lnTo>
                  <a:pt x="29" y="4"/>
                </a:lnTo>
                <a:lnTo>
                  <a:pt x="26" y="5"/>
                </a:lnTo>
                <a:lnTo>
                  <a:pt x="21" y="8"/>
                </a:lnTo>
                <a:lnTo>
                  <a:pt x="15" y="14"/>
                </a:lnTo>
                <a:lnTo>
                  <a:pt x="11" y="20"/>
                </a:lnTo>
                <a:lnTo>
                  <a:pt x="6" y="26"/>
                </a:lnTo>
                <a:lnTo>
                  <a:pt x="0" y="36"/>
                </a:lnTo>
                <a:lnTo>
                  <a:pt x="0" y="36"/>
                </a:lnTo>
                <a:lnTo>
                  <a:pt x="0" y="38"/>
                </a:lnTo>
                <a:lnTo>
                  <a:pt x="2" y="40"/>
                </a:lnTo>
                <a:lnTo>
                  <a:pt x="5" y="41"/>
                </a:lnTo>
                <a:lnTo>
                  <a:pt x="6" y="40"/>
                </a:lnTo>
                <a:lnTo>
                  <a:pt x="7" y="39"/>
                </a:lnTo>
                <a:lnTo>
                  <a:pt x="7" y="39"/>
                </a:lnTo>
                <a:lnTo>
                  <a:pt x="11" y="32"/>
                </a:lnTo>
                <a:lnTo>
                  <a:pt x="19" y="21"/>
                </a:lnTo>
                <a:lnTo>
                  <a:pt x="24" y="16"/>
                </a:lnTo>
                <a:lnTo>
                  <a:pt x="28" y="12"/>
                </a:lnTo>
                <a:lnTo>
                  <a:pt x="30" y="12"/>
                </a:lnTo>
                <a:lnTo>
                  <a:pt x="31" y="12"/>
                </a:lnTo>
                <a:lnTo>
                  <a:pt x="32" y="14"/>
                </a:lnTo>
                <a:lnTo>
                  <a:pt x="33" y="15"/>
                </a:lnTo>
                <a:lnTo>
                  <a:pt x="33" y="15"/>
                </a:lnTo>
                <a:lnTo>
                  <a:pt x="34" y="22"/>
                </a:lnTo>
                <a:lnTo>
                  <a:pt x="34" y="29"/>
                </a:lnTo>
                <a:lnTo>
                  <a:pt x="33" y="37"/>
                </a:lnTo>
                <a:lnTo>
                  <a:pt x="31" y="44"/>
                </a:lnTo>
                <a:lnTo>
                  <a:pt x="31" y="44"/>
                </a:lnTo>
                <a:lnTo>
                  <a:pt x="26" y="54"/>
                </a:lnTo>
                <a:lnTo>
                  <a:pt x="19" y="66"/>
                </a:lnTo>
                <a:lnTo>
                  <a:pt x="17" y="72"/>
                </a:lnTo>
                <a:lnTo>
                  <a:pt x="16" y="78"/>
                </a:lnTo>
                <a:lnTo>
                  <a:pt x="17" y="82"/>
                </a:lnTo>
                <a:lnTo>
                  <a:pt x="18" y="84"/>
                </a:lnTo>
                <a:lnTo>
                  <a:pt x="20" y="85"/>
                </a:lnTo>
                <a:lnTo>
                  <a:pt x="20" y="85"/>
                </a:lnTo>
                <a:lnTo>
                  <a:pt x="22" y="85"/>
                </a:lnTo>
                <a:lnTo>
                  <a:pt x="24" y="84"/>
                </a:lnTo>
                <a:lnTo>
                  <a:pt x="24" y="84"/>
                </a:lnTo>
                <a:lnTo>
                  <a:pt x="27" y="81"/>
                </a:lnTo>
                <a:lnTo>
                  <a:pt x="30" y="77"/>
                </a:lnTo>
                <a:lnTo>
                  <a:pt x="32" y="72"/>
                </a:lnTo>
                <a:lnTo>
                  <a:pt x="34" y="67"/>
                </a:lnTo>
                <a:lnTo>
                  <a:pt x="36" y="57"/>
                </a:lnTo>
                <a:lnTo>
                  <a:pt x="38" y="46"/>
                </a:lnTo>
                <a:lnTo>
                  <a:pt x="38" y="46"/>
                </a:lnTo>
                <a:lnTo>
                  <a:pt x="44" y="36"/>
                </a:lnTo>
                <a:lnTo>
                  <a:pt x="44" y="36"/>
                </a:lnTo>
                <a:lnTo>
                  <a:pt x="56" y="19"/>
                </a:lnTo>
                <a:lnTo>
                  <a:pt x="56" y="19"/>
                </a:lnTo>
                <a:lnTo>
                  <a:pt x="58" y="16"/>
                </a:lnTo>
                <a:lnTo>
                  <a:pt x="62" y="11"/>
                </a:lnTo>
                <a:lnTo>
                  <a:pt x="64" y="10"/>
                </a:lnTo>
                <a:lnTo>
                  <a:pt x="65" y="10"/>
                </a:lnTo>
                <a:lnTo>
                  <a:pt x="66" y="11"/>
                </a:lnTo>
                <a:lnTo>
                  <a:pt x="67" y="15"/>
                </a:lnTo>
                <a:lnTo>
                  <a:pt x="67" y="15"/>
                </a:lnTo>
                <a:lnTo>
                  <a:pt x="66" y="22"/>
                </a:lnTo>
                <a:lnTo>
                  <a:pt x="65" y="29"/>
                </a:lnTo>
                <a:lnTo>
                  <a:pt x="65" y="29"/>
                </a:lnTo>
                <a:lnTo>
                  <a:pt x="61" y="40"/>
                </a:lnTo>
                <a:lnTo>
                  <a:pt x="57" y="56"/>
                </a:lnTo>
                <a:lnTo>
                  <a:pt x="55" y="64"/>
                </a:lnTo>
                <a:lnTo>
                  <a:pt x="56" y="71"/>
                </a:lnTo>
                <a:lnTo>
                  <a:pt x="57" y="73"/>
                </a:lnTo>
                <a:lnTo>
                  <a:pt x="58" y="76"/>
                </a:lnTo>
                <a:lnTo>
                  <a:pt x="61" y="77"/>
                </a:lnTo>
                <a:lnTo>
                  <a:pt x="64" y="78"/>
                </a:lnTo>
                <a:lnTo>
                  <a:pt x="64" y="78"/>
                </a:lnTo>
                <a:lnTo>
                  <a:pt x="67" y="78"/>
                </a:lnTo>
                <a:lnTo>
                  <a:pt x="70" y="77"/>
                </a:lnTo>
                <a:lnTo>
                  <a:pt x="77" y="73"/>
                </a:lnTo>
                <a:lnTo>
                  <a:pt x="83" y="68"/>
                </a:lnTo>
                <a:lnTo>
                  <a:pt x="88" y="63"/>
                </a:lnTo>
                <a:lnTo>
                  <a:pt x="88" y="63"/>
                </a:lnTo>
                <a:lnTo>
                  <a:pt x="89" y="66"/>
                </a:lnTo>
                <a:lnTo>
                  <a:pt x="90" y="68"/>
                </a:lnTo>
                <a:lnTo>
                  <a:pt x="92" y="71"/>
                </a:lnTo>
                <a:lnTo>
                  <a:pt x="95" y="72"/>
                </a:lnTo>
                <a:lnTo>
                  <a:pt x="95" y="72"/>
                </a:lnTo>
                <a:lnTo>
                  <a:pt x="98" y="73"/>
                </a:lnTo>
                <a:lnTo>
                  <a:pt x="100" y="73"/>
                </a:lnTo>
                <a:lnTo>
                  <a:pt x="106" y="72"/>
                </a:lnTo>
                <a:lnTo>
                  <a:pt x="110" y="69"/>
                </a:lnTo>
                <a:lnTo>
                  <a:pt x="115" y="65"/>
                </a:lnTo>
                <a:lnTo>
                  <a:pt x="119" y="60"/>
                </a:lnTo>
                <a:lnTo>
                  <a:pt x="122" y="54"/>
                </a:lnTo>
                <a:lnTo>
                  <a:pt x="124" y="49"/>
                </a:lnTo>
                <a:lnTo>
                  <a:pt x="126" y="43"/>
                </a:lnTo>
                <a:lnTo>
                  <a:pt x="126" y="43"/>
                </a:lnTo>
                <a:lnTo>
                  <a:pt x="133" y="40"/>
                </a:lnTo>
                <a:lnTo>
                  <a:pt x="140" y="35"/>
                </a:lnTo>
                <a:lnTo>
                  <a:pt x="140" y="35"/>
                </a:lnTo>
                <a:lnTo>
                  <a:pt x="137" y="46"/>
                </a:lnTo>
                <a:lnTo>
                  <a:pt x="137" y="52"/>
                </a:lnTo>
                <a:lnTo>
                  <a:pt x="137" y="57"/>
                </a:lnTo>
                <a:lnTo>
                  <a:pt x="137" y="62"/>
                </a:lnTo>
                <a:lnTo>
                  <a:pt x="139" y="66"/>
                </a:lnTo>
                <a:lnTo>
                  <a:pt x="141" y="70"/>
                </a:lnTo>
                <a:lnTo>
                  <a:pt x="145" y="73"/>
                </a:lnTo>
                <a:lnTo>
                  <a:pt x="145" y="73"/>
                </a:lnTo>
                <a:lnTo>
                  <a:pt x="148" y="75"/>
                </a:lnTo>
                <a:lnTo>
                  <a:pt x="152" y="75"/>
                </a:lnTo>
                <a:lnTo>
                  <a:pt x="156" y="75"/>
                </a:lnTo>
                <a:lnTo>
                  <a:pt x="159" y="74"/>
                </a:lnTo>
                <a:lnTo>
                  <a:pt x="168" y="71"/>
                </a:lnTo>
                <a:lnTo>
                  <a:pt x="174" y="67"/>
                </a:lnTo>
                <a:lnTo>
                  <a:pt x="174" y="67"/>
                </a:lnTo>
                <a:lnTo>
                  <a:pt x="179" y="64"/>
                </a:lnTo>
                <a:lnTo>
                  <a:pt x="179" y="64"/>
                </a:lnTo>
                <a:lnTo>
                  <a:pt x="181" y="65"/>
                </a:lnTo>
                <a:lnTo>
                  <a:pt x="183" y="67"/>
                </a:lnTo>
                <a:lnTo>
                  <a:pt x="188" y="67"/>
                </a:lnTo>
                <a:lnTo>
                  <a:pt x="194" y="66"/>
                </a:lnTo>
                <a:lnTo>
                  <a:pt x="200" y="63"/>
                </a:lnTo>
                <a:lnTo>
                  <a:pt x="200" y="63"/>
                </a:lnTo>
                <a:lnTo>
                  <a:pt x="213" y="55"/>
                </a:lnTo>
                <a:lnTo>
                  <a:pt x="219" y="50"/>
                </a:lnTo>
                <a:lnTo>
                  <a:pt x="225" y="44"/>
                </a:lnTo>
                <a:lnTo>
                  <a:pt x="225" y="44"/>
                </a:lnTo>
                <a:lnTo>
                  <a:pt x="228" y="46"/>
                </a:lnTo>
                <a:lnTo>
                  <a:pt x="232" y="48"/>
                </a:lnTo>
                <a:lnTo>
                  <a:pt x="240" y="52"/>
                </a:lnTo>
                <a:lnTo>
                  <a:pt x="240" y="52"/>
                </a:lnTo>
                <a:lnTo>
                  <a:pt x="243" y="54"/>
                </a:lnTo>
                <a:lnTo>
                  <a:pt x="245" y="56"/>
                </a:lnTo>
                <a:lnTo>
                  <a:pt x="246" y="59"/>
                </a:lnTo>
                <a:lnTo>
                  <a:pt x="246" y="62"/>
                </a:lnTo>
                <a:lnTo>
                  <a:pt x="246" y="65"/>
                </a:lnTo>
                <a:lnTo>
                  <a:pt x="245" y="68"/>
                </a:lnTo>
                <a:lnTo>
                  <a:pt x="243" y="70"/>
                </a:lnTo>
                <a:lnTo>
                  <a:pt x="240" y="72"/>
                </a:lnTo>
                <a:lnTo>
                  <a:pt x="240" y="72"/>
                </a:lnTo>
                <a:lnTo>
                  <a:pt x="237" y="72"/>
                </a:lnTo>
                <a:lnTo>
                  <a:pt x="234" y="72"/>
                </a:lnTo>
                <a:lnTo>
                  <a:pt x="229" y="71"/>
                </a:lnTo>
                <a:lnTo>
                  <a:pt x="229" y="71"/>
                </a:lnTo>
                <a:lnTo>
                  <a:pt x="221" y="68"/>
                </a:lnTo>
                <a:lnTo>
                  <a:pt x="213" y="65"/>
                </a:lnTo>
                <a:lnTo>
                  <a:pt x="213" y="65"/>
                </a:lnTo>
                <a:lnTo>
                  <a:pt x="211" y="65"/>
                </a:lnTo>
                <a:lnTo>
                  <a:pt x="210" y="66"/>
                </a:lnTo>
                <a:lnTo>
                  <a:pt x="209" y="68"/>
                </a:lnTo>
                <a:lnTo>
                  <a:pt x="209" y="70"/>
                </a:lnTo>
                <a:lnTo>
                  <a:pt x="210" y="71"/>
                </a:lnTo>
                <a:lnTo>
                  <a:pt x="211" y="72"/>
                </a:lnTo>
                <a:lnTo>
                  <a:pt x="211" y="72"/>
                </a:lnTo>
                <a:lnTo>
                  <a:pt x="220" y="75"/>
                </a:lnTo>
                <a:lnTo>
                  <a:pt x="229" y="78"/>
                </a:lnTo>
                <a:lnTo>
                  <a:pt x="233" y="79"/>
                </a:lnTo>
                <a:lnTo>
                  <a:pt x="238" y="79"/>
                </a:lnTo>
                <a:lnTo>
                  <a:pt x="242" y="78"/>
                </a:lnTo>
                <a:lnTo>
                  <a:pt x="248" y="76"/>
                </a:lnTo>
                <a:lnTo>
                  <a:pt x="248" y="76"/>
                </a:lnTo>
                <a:lnTo>
                  <a:pt x="251" y="73"/>
                </a:lnTo>
                <a:lnTo>
                  <a:pt x="253" y="70"/>
                </a:lnTo>
                <a:lnTo>
                  <a:pt x="254" y="66"/>
                </a:lnTo>
                <a:lnTo>
                  <a:pt x="254" y="62"/>
                </a:lnTo>
                <a:lnTo>
                  <a:pt x="254" y="58"/>
                </a:lnTo>
                <a:lnTo>
                  <a:pt x="252" y="54"/>
                </a:lnTo>
                <a:lnTo>
                  <a:pt x="250" y="51"/>
                </a:lnTo>
                <a:lnTo>
                  <a:pt x="246" y="48"/>
                </a:lnTo>
                <a:lnTo>
                  <a:pt x="246" y="48"/>
                </a:lnTo>
                <a:close/>
                <a:moveTo>
                  <a:pt x="24" y="76"/>
                </a:moveTo>
                <a:lnTo>
                  <a:pt x="24" y="76"/>
                </a:lnTo>
                <a:lnTo>
                  <a:pt x="27" y="66"/>
                </a:lnTo>
                <a:lnTo>
                  <a:pt x="27" y="66"/>
                </a:lnTo>
                <a:lnTo>
                  <a:pt x="24" y="75"/>
                </a:lnTo>
                <a:lnTo>
                  <a:pt x="23" y="78"/>
                </a:lnTo>
                <a:lnTo>
                  <a:pt x="24" y="76"/>
                </a:lnTo>
                <a:lnTo>
                  <a:pt x="24" y="76"/>
                </a:lnTo>
                <a:close/>
                <a:moveTo>
                  <a:pt x="115" y="53"/>
                </a:moveTo>
                <a:lnTo>
                  <a:pt x="115" y="53"/>
                </a:lnTo>
                <a:lnTo>
                  <a:pt x="110" y="59"/>
                </a:lnTo>
                <a:lnTo>
                  <a:pt x="103" y="65"/>
                </a:lnTo>
                <a:lnTo>
                  <a:pt x="99" y="66"/>
                </a:lnTo>
                <a:lnTo>
                  <a:pt x="97" y="66"/>
                </a:lnTo>
                <a:lnTo>
                  <a:pt x="96" y="65"/>
                </a:lnTo>
                <a:lnTo>
                  <a:pt x="96" y="63"/>
                </a:lnTo>
                <a:lnTo>
                  <a:pt x="96" y="58"/>
                </a:lnTo>
                <a:lnTo>
                  <a:pt x="96" y="58"/>
                </a:lnTo>
                <a:lnTo>
                  <a:pt x="97" y="54"/>
                </a:lnTo>
                <a:lnTo>
                  <a:pt x="97" y="54"/>
                </a:lnTo>
                <a:lnTo>
                  <a:pt x="103" y="47"/>
                </a:lnTo>
                <a:lnTo>
                  <a:pt x="107" y="40"/>
                </a:lnTo>
                <a:lnTo>
                  <a:pt x="107" y="40"/>
                </a:lnTo>
                <a:lnTo>
                  <a:pt x="107" y="40"/>
                </a:lnTo>
                <a:lnTo>
                  <a:pt x="107" y="40"/>
                </a:lnTo>
                <a:lnTo>
                  <a:pt x="109" y="43"/>
                </a:lnTo>
                <a:lnTo>
                  <a:pt x="112" y="45"/>
                </a:lnTo>
                <a:lnTo>
                  <a:pt x="114" y="45"/>
                </a:lnTo>
                <a:lnTo>
                  <a:pt x="118" y="45"/>
                </a:lnTo>
                <a:lnTo>
                  <a:pt x="118" y="45"/>
                </a:lnTo>
                <a:lnTo>
                  <a:pt x="115" y="53"/>
                </a:lnTo>
                <a:lnTo>
                  <a:pt x="115" y="53"/>
                </a:lnTo>
                <a:close/>
                <a:moveTo>
                  <a:pt x="184" y="52"/>
                </a:moveTo>
                <a:lnTo>
                  <a:pt x="184" y="52"/>
                </a:lnTo>
                <a:lnTo>
                  <a:pt x="184" y="50"/>
                </a:lnTo>
                <a:lnTo>
                  <a:pt x="184" y="50"/>
                </a:lnTo>
                <a:lnTo>
                  <a:pt x="186" y="44"/>
                </a:lnTo>
                <a:lnTo>
                  <a:pt x="186" y="44"/>
                </a:lnTo>
                <a:lnTo>
                  <a:pt x="186" y="41"/>
                </a:lnTo>
                <a:lnTo>
                  <a:pt x="187" y="40"/>
                </a:lnTo>
                <a:lnTo>
                  <a:pt x="188" y="39"/>
                </a:lnTo>
                <a:lnTo>
                  <a:pt x="190" y="40"/>
                </a:lnTo>
                <a:lnTo>
                  <a:pt x="190" y="40"/>
                </a:lnTo>
                <a:lnTo>
                  <a:pt x="184" y="51"/>
                </a:lnTo>
                <a:lnTo>
                  <a:pt x="184" y="51"/>
                </a:lnTo>
                <a:lnTo>
                  <a:pt x="184" y="52"/>
                </a:lnTo>
                <a:lnTo>
                  <a:pt x="184" y="5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5" name="Freeform 2526"/>
          <p:cNvSpPr>
            <a:spLocks noEditPoints="1"/>
          </p:cNvSpPr>
          <p:nvPr/>
        </p:nvSpPr>
        <p:spPr bwMode="auto">
          <a:xfrm>
            <a:off x="1305293" y="3193832"/>
            <a:ext cx="842963" cy="398463"/>
          </a:xfrm>
          <a:custGeom>
            <a:avLst/>
            <a:gdLst/>
            <a:ahLst/>
            <a:cxnLst>
              <a:cxn ang="0">
                <a:pos x="29" y="29"/>
              </a:cxn>
              <a:cxn ang="0">
                <a:pos x="13" y="54"/>
              </a:cxn>
              <a:cxn ang="0">
                <a:pos x="209" y="112"/>
              </a:cxn>
              <a:cxn ang="0">
                <a:pos x="531" y="229"/>
              </a:cxn>
              <a:cxn ang="0">
                <a:pos x="291" y="63"/>
              </a:cxn>
              <a:cxn ang="0">
                <a:pos x="457" y="201"/>
              </a:cxn>
              <a:cxn ang="0">
                <a:pos x="452" y="217"/>
              </a:cxn>
              <a:cxn ang="0">
                <a:pos x="445" y="215"/>
              </a:cxn>
              <a:cxn ang="0">
                <a:pos x="427" y="172"/>
              </a:cxn>
              <a:cxn ang="0">
                <a:pos x="410" y="159"/>
              </a:cxn>
              <a:cxn ang="0">
                <a:pos x="393" y="131"/>
              </a:cxn>
              <a:cxn ang="0">
                <a:pos x="386" y="148"/>
              </a:cxn>
              <a:cxn ang="0">
                <a:pos x="391" y="193"/>
              </a:cxn>
              <a:cxn ang="0">
                <a:pos x="374" y="187"/>
              </a:cxn>
              <a:cxn ang="0">
                <a:pos x="365" y="180"/>
              </a:cxn>
              <a:cxn ang="0">
                <a:pos x="338" y="122"/>
              </a:cxn>
              <a:cxn ang="0">
                <a:pos x="318" y="93"/>
              </a:cxn>
              <a:cxn ang="0">
                <a:pos x="302" y="88"/>
              </a:cxn>
              <a:cxn ang="0">
                <a:pos x="289" y="83"/>
              </a:cxn>
              <a:cxn ang="0">
                <a:pos x="288" y="126"/>
              </a:cxn>
              <a:cxn ang="0">
                <a:pos x="270" y="117"/>
              </a:cxn>
              <a:cxn ang="0">
                <a:pos x="253" y="105"/>
              </a:cxn>
              <a:cxn ang="0">
                <a:pos x="224" y="67"/>
              </a:cxn>
              <a:cxn ang="0">
                <a:pos x="223" y="103"/>
              </a:cxn>
              <a:cxn ang="0">
                <a:pos x="197" y="63"/>
              </a:cxn>
              <a:cxn ang="0">
                <a:pos x="183" y="62"/>
              </a:cxn>
              <a:cxn ang="0">
                <a:pos x="171" y="67"/>
              </a:cxn>
              <a:cxn ang="0">
                <a:pos x="518" y="208"/>
              </a:cxn>
              <a:cxn ang="0">
                <a:pos x="505" y="191"/>
              </a:cxn>
              <a:cxn ang="0">
                <a:pos x="502" y="198"/>
              </a:cxn>
              <a:cxn ang="0">
                <a:pos x="490" y="180"/>
              </a:cxn>
              <a:cxn ang="0">
                <a:pos x="481" y="173"/>
              </a:cxn>
              <a:cxn ang="0">
                <a:pos x="469" y="159"/>
              </a:cxn>
              <a:cxn ang="0">
                <a:pos x="457" y="150"/>
              </a:cxn>
              <a:cxn ang="0">
                <a:pos x="435" y="160"/>
              </a:cxn>
              <a:cxn ang="0">
                <a:pos x="358" y="142"/>
              </a:cxn>
              <a:cxn ang="0">
                <a:pos x="170" y="72"/>
              </a:cxn>
              <a:cxn ang="0">
                <a:pos x="183" y="81"/>
              </a:cxn>
              <a:cxn ang="0">
                <a:pos x="193" y="75"/>
              </a:cxn>
              <a:cxn ang="0">
                <a:pos x="99" y="41"/>
              </a:cxn>
              <a:cxn ang="0">
                <a:pos x="99" y="65"/>
              </a:cxn>
              <a:cxn ang="0">
                <a:pos x="58" y="30"/>
              </a:cxn>
              <a:cxn ang="0">
                <a:pos x="117" y="81"/>
              </a:cxn>
              <a:cxn ang="0">
                <a:pos x="152" y="57"/>
              </a:cxn>
              <a:cxn ang="0">
                <a:pos x="76" y="15"/>
              </a:cxn>
              <a:cxn ang="0">
                <a:pos x="110" y="19"/>
              </a:cxn>
              <a:cxn ang="0">
                <a:pos x="412" y="213"/>
              </a:cxn>
              <a:cxn ang="0">
                <a:pos x="228" y="112"/>
              </a:cxn>
              <a:cxn ang="0">
                <a:pos x="243" y="111"/>
              </a:cxn>
              <a:cxn ang="0">
                <a:pos x="256" y="96"/>
              </a:cxn>
              <a:cxn ang="0">
                <a:pos x="273" y="106"/>
              </a:cxn>
              <a:cxn ang="0">
                <a:pos x="289" y="118"/>
              </a:cxn>
              <a:cxn ang="0">
                <a:pos x="319" y="147"/>
              </a:cxn>
              <a:cxn ang="0">
                <a:pos x="332" y="137"/>
              </a:cxn>
              <a:cxn ang="0">
                <a:pos x="368" y="185"/>
              </a:cxn>
              <a:cxn ang="0">
                <a:pos x="365" y="127"/>
              </a:cxn>
              <a:cxn ang="0">
                <a:pos x="407" y="200"/>
              </a:cxn>
              <a:cxn ang="0">
                <a:pos x="433" y="192"/>
              </a:cxn>
              <a:cxn ang="0">
                <a:pos x="463" y="218"/>
              </a:cxn>
              <a:cxn ang="0">
                <a:pos x="487" y="222"/>
              </a:cxn>
              <a:cxn ang="0">
                <a:pos x="508" y="229"/>
              </a:cxn>
              <a:cxn ang="0">
                <a:pos x="508" y="243"/>
              </a:cxn>
            </a:cxnLst>
            <a:rect l="0" t="0" r="r" b="b"/>
            <a:pathLst>
              <a:path w="531" h="251">
                <a:moveTo>
                  <a:pt x="176" y="47"/>
                </a:moveTo>
                <a:lnTo>
                  <a:pt x="176" y="47"/>
                </a:lnTo>
                <a:lnTo>
                  <a:pt x="163" y="47"/>
                </a:lnTo>
                <a:lnTo>
                  <a:pt x="148" y="48"/>
                </a:lnTo>
                <a:lnTo>
                  <a:pt x="148" y="48"/>
                </a:lnTo>
                <a:lnTo>
                  <a:pt x="141" y="39"/>
                </a:lnTo>
                <a:lnTo>
                  <a:pt x="134" y="30"/>
                </a:lnTo>
                <a:lnTo>
                  <a:pt x="126" y="22"/>
                </a:lnTo>
                <a:lnTo>
                  <a:pt x="118" y="14"/>
                </a:lnTo>
                <a:lnTo>
                  <a:pt x="109" y="8"/>
                </a:lnTo>
                <a:lnTo>
                  <a:pt x="99" y="4"/>
                </a:lnTo>
                <a:lnTo>
                  <a:pt x="89" y="1"/>
                </a:lnTo>
                <a:lnTo>
                  <a:pt x="77" y="0"/>
                </a:lnTo>
                <a:lnTo>
                  <a:pt x="77" y="0"/>
                </a:lnTo>
                <a:lnTo>
                  <a:pt x="72" y="0"/>
                </a:lnTo>
                <a:lnTo>
                  <a:pt x="66" y="1"/>
                </a:lnTo>
                <a:lnTo>
                  <a:pt x="58" y="4"/>
                </a:lnTo>
                <a:lnTo>
                  <a:pt x="50" y="9"/>
                </a:lnTo>
                <a:lnTo>
                  <a:pt x="43" y="15"/>
                </a:lnTo>
                <a:lnTo>
                  <a:pt x="29" y="29"/>
                </a:lnTo>
                <a:lnTo>
                  <a:pt x="21" y="34"/>
                </a:lnTo>
                <a:lnTo>
                  <a:pt x="13" y="38"/>
                </a:lnTo>
                <a:lnTo>
                  <a:pt x="13" y="38"/>
                </a:lnTo>
                <a:lnTo>
                  <a:pt x="12" y="38"/>
                </a:lnTo>
                <a:lnTo>
                  <a:pt x="12" y="38"/>
                </a:lnTo>
                <a:lnTo>
                  <a:pt x="10" y="38"/>
                </a:lnTo>
                <a:lnTo>
                  <a:pt x="8" y="39"/>
                </a:lnTo>
                <a:lnTo>
                  <a:pt x="8" y="39"/>
                </a:lnTo>
                <a:lnTo>
                  <a:pt x="5" y="39"/>
                </a:lnTo>
                <a:lnTo>
                  <a:pt x="5" y="39"/>
                </a:lnTo>
                <a:lnTo>
                  <a:pt x="3" y="39"/>
                </a:lnTo>
                <a:lnTo>
                  <a:pt x="3" y="39"/>
                </a:lnTo>
                <a:lnTo>
                  <a:pt x="2" y="40"/>
                </a:lnTo>
                <a:lnTo>
                  <a:pt x="1" y="41"/>
                </a:lnTo>
                <a:lnTo>
                  <a:pt x="0" y="44"/>
                </a:lnTo>
                <a:lnTo>
                  <a:pt x="0" y="44"/>
                </a:lnTo>
                <a:lnTo>
                  <a:pt x="1" y="46"/>
                </a:lnTo>
                <a:lnTo>
                  <a:pt x="3" y="48"/>
                </a:lnTo>
                <a:lnTo>
                  <a:pt x="3" y="48"/>
                </a:lnTo>
                <a:lnTo>
                  <a:pt x="13" y="54"/>
                </a:lnTo>
                <a:lnTo>
                  <a:pt x="23" y="62"/>
                </a:lnTo>
                <a:lnTo>
                  <a:pt x="41" y="79"/>
                </a:lnTo>
                <a:lnTo>
                  <a:pt x="50" y="87"/>
                </a:lnTo>
                <a:lnTo>
                  <a:pt x="59" y="95"/>
                </a:lnTo>
                <a:lnTo>
                  <a:pt x="71" y="101"/>
                </a:lnTo>
                <a:lnTo>
                  <a:pt x="77" y="104"/>
                </a:lnTo>
                <a:lnTo>
                  <a:pt x="83" y="106"/>
                </a:lnTo>
                <a:lnTo>
                  <a:pt x="83" y="106"/>
                </a:lnTo>
                <a:lnTo>
                  <a:pt x="91" y="107"/>
                </a:lnTo>
                <a:lnTo>
                  <a:pt x="101" y="107"/>
                </a:lnTo>
                <a:lnTo>
                  <a:pt x="110" y="105"/>
                </a:lnTo>
                <a:lnTo>
                  <a:pt x="120" y="101"/>
                </a:lnTo>
                <a:lnTo>
                  <a:pt x="128" y="97"/>
                </a:lnTo>
                <a:lnTo>
                  <a:pt x="136" y="91"/>
                </a:lnTo>
                <a:lnTo>
                  <a:pt x="143" y="85"/>
                </a:lnTo>
                <a:lnTo>
                  <a:pt x="147" y="78"/>
                </a:lnTo>
                <a:lnTo>
                  <a:pt x="147" y="78"/>
                </a:lnTo>
                <a:lnTo>
                  <a:pt x="147" y="78"/>
                </a:lnTo>
                <a:lnTo>
                  <a:pt x="147" y="78"/>
                </a:lnTo>
                <a:lnTo>
                  <a:pt x="209" y="112"/>
                </a:lnTo>
                <a:lnTo>
                  <a:pt x="270" y="147"/>
                </a:lnTo>
                <a:lnTo>
                  <a:pt x="332" y="181"/>
                </a:lnTo>
                <a:lnTo>
                  <a:pt x="362" y="198"/>
                </a:lnTo>
                <a:lnTo>
                  <a:pt x="395" y="213"/>
                </a:lnTo>
                <a:lnTo>
                  <a:pt x="395" y="213"/>
                </a:lnTo>
                <a:lnTo>
                  <a:pt x="432" y="232"/>
                </a:lnTo>
                <a:lnTo>
                  <a:pt x="451" y="240"/>
                </a:lnTo>
                <a:lnTo>
                  <a:pt x="470" y="247"/>
                </a:lnTo>
                <a:lnTo>
                  <a:pt x="470" y="247"/>
                </a:lnTo>
                <a:lnTo>
                  <a:pt x="486" y="250"/>
                </a:lnTo>
                <a:lnTo>
                  <a:pt x="494" y="251"/>
                </a:lnTo>
                <a:lnTo>
                  <a:pt x="502" y="251"/>
                </a:lnTo>
                <a:lnTo>
                  <a:pt x="510" y="250"/>
                </a:lnTo>
                <a:lnTo>
                  <a:pt x="517" y="248"/>
                </a:lnTo>
                <a:lnTo>
                  <a:pt x="523" y="244"/>
                </a:lnTo>
                <a:lnTo>
                  <a:pt x="526" y="241"/>
                </a:lnTo>
                <a:lnTo>
                  <a:pt x="528" y="237"/>
                </a:lnTo>
                <a:lnTo>
                  <a:pt x="528" y="237"/>
                </a:lnTo>
                <a:lnTo>
                  <a:pt x="530" y="233"/>
                </a:lnTo>
                <a:lnTo>
                  <a:pt x="531" y="229"/>
                </a:lnTo>
                <a:lnTo>
                  <a:pt x="531" y="225"/>
                </a:lnTo>
                <a:lnTo>
                  <a:pt x="531" y="221"/>
                </a:lnTo>
                <a:lnTo>
                  <a:pt x="529" y="213"/>
                </a:lnTo>
                <a:lnTo>
                  <a:pt x="526" y="205"/>
                </a:lnTo>
                <a:lnTo>
                  <a:pt x="521" y="198"/>
                </a:lnTo>
                <a:lnTo>
                  <a:pt x="516" y="191"/>
                </a:lnTo>
                <a:lnTo>
                  <a:pt x="505" y="177"/>
                </a:lnTo>
                <a:lnTo>
                  <a:pt x="505" y="177"/>
                </a:lnTo>
                <a:lnTo>
                  <a:pt x="494" y="166"/>
                </a:lnTo>
                <a:lnTo>
                  <a:pt x="482" y="156"/>
                </a:lnTo>
                <a:lnTo>
                  <a:pt x="468" y="146"/>
                </a:lnTo>
                <a:lnTo>
                  <a:pt x="455" y="137"/>
                </a:lnTo>
                <a:lnTo>
                  <a:pt x="441" y="129"/>
                </a:lnTo>
                <a:lnTo>
                  <a:pt x="427" y="121"/>
                </a:lnTo>
                <a:lnTo>
                  <a:pt x="399" y="106"/>
                </a:lnTo>
                <a:lnTo>
                  <a:pt x="399" y="106"/>
                </a:lnTo>
                <a:lnTo>
                  <a:pt x="372" y="93"/>
                </a:lnTo>
                <a:lnTo>
                  <a:pt x="346" y="82"/>
                </a:lnTo>
                <a:lnTo>
                  <a:pt x="319" y="72"/>
                </a:lnTo>
                <a:lnTo>
                  <a:pt x="291" y="63"/>
                </a:lnTo>
                <a:lnTo>
                  <a:pt x="263" y="56"/>
                </a:lnTo>
                <a:lnTo>
                  <a:pt x="235" y="51"/>
                </a:lnTo>
                <a:lnTo>
                  <a:pt x="205" y="48"/>
                </a:lnTo>
                <a:lnTo>
                  <a:pt x="176" y="47"/>
                </a:lnTo>
                <a:lnTo>
                  <a:pt x="176" y="47"/>
                </a:lnTo>
                <a:close/>
                <a:moveTo>
                  <a:pt x="359" y="97"/>
                </a:moveTo>
                <a:lnTo>
                  <a:pt x="359" y="97"/>
                </a:lnTo>
                <a:lnTo>
                  <a:pt x="383" y="109"/>
                </a:lnTo>
                <a:lnTo>
                  <a:pt x="408" y="121"/>
                </a:lnTo>
                <a:lnTo>
                  <a:pt x="432" y="134"/>
                </a:lnTo>
                <a:lnTo>
                  <a:pt x="455" y="149"/>
                </a:lnTo>
                <a:lnTo>
                  <a:pt x="455" y="149"/>
                </a:lnTo>
                <a:lnTo>
                  <a:pt x="460" y="178"/>
                </a:lnTo>
                <a:lnTo>
                  <a:pt x="462" y="193"/>
                </a:lnTo>
                <a:lnTo>
                  <a:pt x="463" y="208"/>
                </a:lnTo>
                <a:lnTo>
                  <a:pt x="463" y="208"/>
                </a:lnTo>
                <a:lnTo>
                  <a:pt x="463" y="210"/>
                </a:lnTo>
                <a:lnTo>
                  <a:pt x="462" y="210"/>
                </a:lnTo>
                <a:lnTo>
                  <a:pt x="460" y="207"/>
                </a:lnTo>
                <a:lnTo>
                  <a:pt x="457" y="201"/>
                </a:lnTo>
                <a:lnTo>
                  <a:pt x="457" y="201"/>
                </a:lnTo>
                <a:lnTo>
                  <a:pt x="454" y="192"/>
                </a:lnTo>
                <a:lnTo>
                  <a:pt x="452" y="182"/>
                </a:lnTo>
                <a:lnTo>
                  <a:pt x="452" y="182"/>
                </a:lnTo>
                <a:lnTo>
                  <a:pt x="446" y="154"/>
                </a:lnTo>
                <a:lnTo>
                  <a:pt x="446" y="154"/>
                </a:lnTo>
                <a:lnTo>
                  <a:pt x="446" y="153"/>
                </a:lnTo>
                <a:lnTo>
                  <a:pt x="445" y="153"/>
                </a:lnTo>
                <a:lnTo>
                  <a:pt x="444" y="154"/>
                </a:lnTo>
                <a:lnTo>
                  <a:pt x="444" y="154"/>
                </a:lnTo>
                <a:lnTo>
                  <a:pt x="444" y="154"/>
                </a:lnTo>
                <a:lnTo>
                  <a:pt x="450" y="188"/>
                </a:lnTo>
                <a:lnTo>
                  <a:pt x="450" y="188"/>
                </a:lnTo>
                <a:lnTo>
                  <a:pt x="453" y="208"/>
                </a:lnTo>
                <a:lnTo>
                  <a:pt x="453" y="208"/>
                </a:lnTo>
                <a:lnTo>
                  <a:pt x="454" y="217"/>
                </a:lnTo>
                <a:lnTo>
                  <a:pt x="454" y="220"/>
                </a:lnTo>
                <a:lnTo>
                  <a:pt x="453" y="220"/>
                </a:lnTo>
                <a:lnTo>
                  <a:pt x="452" y="217"/>
                </a:lnTo>
                <a:lnTo>
                  <a:pt x="452" y="217"/>
                </a:lnTo>
                <a:lnTo>
                  <a:pt x="446" y="204"/>
                </a:lnTo>
                <a:lnTo>
                  <a:pt x="446" y="204"/>
                </a:lnTo>
                <a:lnTo>
                  <a:pt x="446" y="190"/>
                </a:lnTo>
                <a:lnTo>
                  <a:pt x="443" y="176"/>
                </a:lnTo>
                <a:lnTo>
                  <a:pt x="439" y="162"/>
                </a:lnTo>
                <a:lnTo>
                  <a:pt x="437" y="156"/>
                </a:lnTo>
                <a:lnTo>
                  <a:pt x="433" y="151"/>
                </a:lnTo>
                <a:lnTo>
                  <a:pt x="433" y="151"/>
                </a:lnTo>
                <a:lnTo>
                  <a:pt x="432" y="150"/>
                </a:lnTo>
                <a:lnTo>
                  <a:pt x="431" y="152"/>
                </a:lnTo>
                <a:lnTo>
                  <a:pt x="431" y="152"/>
                </a:lnTo>
                <a:lnTo>
                  <a:pt x="434" y="164"/>
                </a:lnTo>
                <a:lnTo>
                  <a:pt x="436" y="177"/>
                </a:lnTo>
                <a:lnTo>
                  <a:pt x="440" y="191"/>
                </a:lnTo>
                <a:lnTo>
                  <a:pt x="444" y="203"/>
                </a:lnTo>
                <a:lnTo>
                  <a:pt x="444" y="203"/>
                </a:lnTo>
                <a:lnTo>
                  <a:pt x="444" y="208"/>
                </a:lnTo>
                <a:lnTo>
                  <a:pt x="444" y="208"/>
                </a:lnTo>
                <a:lnTo>
                  <a:pt x="445" y="215"/>
                </a:lnTo>
                <a:lnTo>
                  <a:pt x="445" y="215"/>
                </a:lnTo>
                <a:lnTo>
                  <a:pt x="444" y="215"/>
                </a:lnTo>
                <a:lnTo>
                  <a:pt x="442" y="210"/>
                </a:lnTo>
                <a:lnTo>
                  <a:pt x="442" y="210"/>
                </a:lnTo>
                <a:lnTo>
                  <a:pt x="435" y="194"/>
                </a:lnTo>
                <a:lnTo>
                  <a:pt x="430" y="176"/>
                </a:lnTo>
                <a:lnTo>
                  <a:pt x="430" y="176"/>
                </a:lnTo>
                <a:lnTo>
                  <a:pt x="427" y="164"/>
                </a:lnTo>
                <a:lnTo>
                  <a:pt x="427" y="164"/>
                </a:lnTo>
                <a:lnTo>
                  <a:pt x="420" y="140"/>
                </a:lnTo>
                <a:lnTo>
                  <a:pt x="420" y="140"/>
                </a:lnTo>
                <a:lnTo>
                  <a:pt x="420" y="139"/>
                </a:lnTo>
                <a:lnTo>
                  <a:pt x="419" y="139"/>
                </a:lnTo>
                <a:lnTo>
                  <a:pt x="418" y="140"/>
                </a:lnTo>
                <a:lnTo>
                  <a:pt x="418" y="140"/>
                </a:lnTo>
                <a:lnTo>
                  <a:pt x="418" y="140"/>
                </a:lnTo>
                <a:lnTo>
                  <a:pt x="419" y="146"/>
                </a:lnTo>
                <a:lnTo>
                  <a:pt x="419" y="146"/>
                </a:lnTo>
                <a:lnTo>
                  <a:pt x="420" y="147"/>
                </a:lnTo>
                <a:lnTo>
                  <a:pt x="420" y="147"/>
                </a:lnTo>
                <a:lnTo>
                  <a:pt x="427" y="172"/>
                </a:lnTo>
                <a:lnTo>
                  <a:pt x="429" y="186"/>
                </a:lnTo>
                <a:lnTo>
                  <a:pt x="431" y="199"/>
                </a:lnTo>
                <a:lnTo>
                  <a:pt x="431" y="199"/>
                </a:lnTo>
                <a:lnTo>
                  <a:pt x="431" y="201"/>
                </a:lnTo>
                <a:lnTo>
                  <a:pt x="430" y="201"/>
                </a:lnTo>
                <a:lnTo>
                  <a:pt x="427" y="198"/>
                </a:lnTo>
                <a:lnTo>
                  <a:pt x="422" y="190"/>
                </a:lnTo>
                <a:lnTo>
                  <a:pt x="422" y="190"/>
                </a:lnTo>
                <a:lnTo>
                  <a:pt x="420" y="185"/>
                </a:lnTo>
                <a:lnTo>
                  <a:pt x="420" y="185"/>
                </a:lnTo>
                <a:lnTo>
                  <a:pt x="417" y="171"/>
                </a:lnTo>
                <a:lnTo>
                  <a:pt x="414" y="157"/>
                </a:lnTo>
                <a:lnTo>
                  <a:pt x="407" y="131"/>
                </a:lnTo>
                <a:lnTo>
                  <a:pt x="407" y="131"/>
                </a:lnTo>
                <a:lnTo>
                  <a:pt x="406" y="130"/>
                </a:lnTo>
                <a:lnTo>
                  <a:pt x="406" y="130"/>
                </a:lnTo>
                <a:lnTo>
                  <a:pt x="405" y="131"/>
                </a:lnTo>
                <a:lnTo>
                  <a:pt x="405" y="132"/>
                </a:lnTo>
                <a:lnTo>
                  <a:pt x="405" y="132"/>
                </a:lnTo>
                <a:lnTo>
                  <a:pt x="410" y="159"/>
                </a:lnTo>
                <a:lnTo>
                  <a:pt x="413" y="172"/>
                </a:lnTo>
                <a:lnTo>
                  <a:pt x="418" y="186"/>
                </a:lnTo>
                <a:lnTo>
                  <a:pt x="418" y="186"/>
                </a:lnTo>
                <a:lnTo>
                  <a:pt x="418" y="196"/>
                </a:lnTo>
                <a:lnTo>
                  <a:pt x="418" y="196"/>
                </a:lnTo>
                <a:lnTo>
                  <a:pt x="418" y="196"/>
                </a:lnTo>
                <a:lnTo>
                  <a:pt x="418" y="196"/>
                </a:lnTo>
                <a:lnTo>
                  <a:pt x="416" y="193"/>
                </a:lnTo>
                <a:lnTo>
                  <a:pt x="412" y="185"/>
                </a:lnTo>
                <a:lnTo>
                  <a:pt x="412" y="185"/>
                </a:lnTo>
                <a:lnTo>
                  <a:pt x="408" y="175"/>
                </a:lnTo>
                <a:lnTo>
                  <a:pt x="405" y="166"/>
                </a:lnTo>
                <a:lnTo>
                  <a:pt x="405" y="166"/>
                </a:lnTo>
                <a:lnTo>
                  <a:pt x="405" y="165"/>
                </a:lnTo>
                <a:lnTo>
                  <a:pt x="405" y="165"/>
                </a:lnTo>
                <a:lnTo>
                  <a:pt x="399" y="146"/>
                </a:lnTo>
                <a:lnTo>
                  <a:pt x="399" y="146"/>
                </a:lnTo>
                <a:lnTo>
                  <a:pt x="393" y="131"/>
                </a:lnTo>
                <a:lnTo>
                  <a:pt x="393" y="131"/>
                </a:lnTo>
                <a:lnTo>
                  <a:pt x="393" y="131"/>
                </a:lnTo>
                <a:lnTo>
                  <a:pt x="391" y="131"/>
                </a:lnTo>
                <a:lnTo>
                  <a:pt x="390" y="131"/>
                </a:lnTo>
                <a:lnTo>
                  <a:pt x="390" y="132"/>
                </a:lnTo>
                <a:lnTo>
                  <a:pt x="390" y="132"/>
                </a:lnTo>
                <a:lnTo>
                  <a:pt x="397" y="148"/>
                </a:lnTo>
                <a:lnTo>
                  <a:pt x="402" y="164"/>
                </a:lnTo>
                <a:lnTo>
                  <a:pt x="402" y="164"/>
                </a:lnTo>
                <a:lnTo>
                  <a:pt x="404" y="174"/>
                </a:lnTo>
                <a:lnTo>
                  <a:pt x="406" y="186"/>
                </a:lnTo>
                <a:lnTo>
                  <a:pt x="406" y="186"/>
                </a:lnTo>
                <a:lnTo>
                  <a:pt x="406" y="192"/>
                </a:lnTo>
                <a:lnTo>
                  <a:pt x="406" y="195"/>
                </a:lnTo>
                <a:lnTo>
                  <a:pt x="406" y="196"/>
                </a:lnTo>
                <a:lnTo>
                  <a:pt x="405" y="195"/>
                </a:lnTo>
                <a:lnTo>
                  <a:pt x="401" y="188"/>
                </a:lnTo>
                <a:lnTo>
                  <a:pt x="401" y="188"/>
                </a:lnTo>
                <a:lnTo>
                  <a:pt x="396" y="177"/>
                </a:lnTo>
                <a:lnTo>
                  <a:pt x="391" y="167"/>
                </a:lnTo>
                <a:lnTo>
                  <a:pt x="391" y="167"/>
                </a:lnTo>
                <a:lnTo>
                  <a:pt x="386" y="148"/>
                </a:lnTo>
                <a:lnTo>
                  <a:pt x="380" y="131"/>
                </a:lnTo>
                <a:lnTo>
                  <a:pt x="380" y="131"/>
                </a:lnTo>
                <a:lnTo>
                  <a:pt x="380" y="128"/>
                </a:lnTo>
                <a:lnTo>
                  <a:pt x="379" y="127"/>
                </a:lnTo>
                <a:lnTo>
                  <a:pt x="379" y="127"/>
                </a:lnTo>
                <a:lnTo>
                  <a:pt x="377" y="122"/>
                </a:lnTo>
                <a:lnTo>
                  <a:pt x="377" y="122"/>
                </a:lnTo>
                <a:lnTo>
                  <a:pt x="377" y="122"/>
                </a:lnTo>
                <a:lnTo>
                  <a:pt x="376" y="122"/>
                </a:lnTo>
                <a:lnTo>
                  <a:pt x="375" y="122"/>
                </a:lnTo>
                <a:lnTo>
                  <a:pt x="375" y="123"/>
                </a:lnTo>
                <a:lnTo>
                  <a:pt x="375" y="123"/>
                </a:lnTo>
                <a:lnTo>
                  <a:pt x="381" y="144"/>
                </a:lnTo>
                <a:lnTo>
                  <a:pt x="388" y="164"/>
                </a:lnTo>
                <a:lnTo>
                  <a:pt x="388" y="164"/>
                </a:lnTo>
                <a:lnTo>
                  <a:pt x="390" y="173"/>
                </a:lnTo>
                <a:lnTo>
                  <a:pt x="390" y="173"/>
                </a:lnTo>
                <a:lnTo>
                  <a:pt x="391" y="182"/>
                </a:lnTo>
                <a:lnTo>
                  <a:pt x="391" y="193"/>
                </a:lnTo>
                <a:lnTo>
                  <a:pt x="391" y="193"/>
                </a:lnTo>
                <a:lnTo>
                  <a:pt x="390" y="190"/>
                </a:lnTo>
                <a:lnTo>
                  <a:pt x="388" y="186"/>
                </a:lnTo>
                <a:lnTo>
                  <a:pt x="385" y="177"/>
                </a:lnTo>
                <a:lnTo>
                  <a:pt x="385" y="177"/>
                </a:lnTo>
                <a:lnTo>
                  <a:pt x="378" y="159"/>
                </a:lnTo>
                <a:lnTo>
                  <a:pt x="372" y="140"/>
                </a:lnTo>
                <a:lnTo>
                  <a:pt x="365" y="122"/>
                </a:lnTo>
                <a:lnTo>
                  <a:pt x="361" y="113"/>
                </a:lnTo>
                <a:lnTo>
                  <a:pt x="356" y="104"/>
                </a:lnTo>
                <a:lnTo>
                  <a:pt x="356" y="104"/>
                </a:lnTo>
                <a:lnTo>
                  <a:pt x="355" y="104"/>
                </a:lnTo>
                <a:lnTo>
                  <a:pt x="354" y="105"/>
                </a:lnTo>
                <a:lnTo>
                  <a:pt x="354" y="105"/>
                </a:lnTo>
                <a:lnTo>
                  <a:pt x="356" y="115"/>
                </a:lnTo>
                <a:lnTo>
                  <a:pt x="359" y="125"/>
                </a:lnTo>
                <a:lnTo>
                  <a:pt x="365" y="145"/>
                </a:lnTo>
                <a:lnTo>
                  <a:pt x="371" y="165"/>
                </a:lnTo>
                <a:lnTo>
                  <a:pt x="373" y="175"/>
                </a:lnTo>
                <a:lnTo>
                  <a:pt x="374" y="187"/>
                </a:lnTo>
                <a:lnTo>
                  <a:pt x="374" y="187"/>
                </a:lnTo>
                <a:lnTo>
                  <a:pt x="373" y="181"/>
                </a:lnTo>
                <a:lnTo>
                  <a:pt x="371" y="176"/>
                </a:lnTo>
                <a:lnTo>
                  <a:pt x="367" y="166"/>
                </a:lnTo>
                <a:lnTo>
                  <a:pt x="367" y="166"/>
                </a:lnTo>
                <a:lnTo>
                  <a:pt x="361" y="144"/>
                </a:lnTo>
                <a:lnTo>
                  <a:pt x="361" y="144"/>
                </a:lnTo>
                <a:lnTo>
                  <a:pt x="355" y="125"/>
                </a:lnTo>
                <a:lnTo>
                  <a:pt x="351" y="116"/>
                </a:lnTo>
                <a:lnTo>
                  <a:pt x="346" y="107"/>
                </a:lnTo>
                <a:lnTo>
                  <a:pt x="346" y="107"/>
                </a:lnTo>
                <a:lnTo>
                  <a:pt x="345" y="107"/>
                </a:lnTo>
                <a:lnTo>
                  <a:pt x="344" y="107"/>
                </a:lnTo>
                <a:lnTo>
                  <a:pt x="344" y="108"/>
                </a:lnTo>
                <a:lnTo>
                  <a:pt x="344" y="108"/>
                </a:lnTo>
                <a:lnTo>
                  <a:pt x="356" y="142"/>
                </a:lnTo>
                <a:lnTo>
                  <a:pt x="361" y="159"/>
                </a:lnTo>
                <a:lnTo>
                  <a:pt x="365" y="176"/>
                </a:lnTo>
                <a:lnTo>
                  <a:pt x="365" y="176"/>
                </a:lnTo>
                <a:lnTo>
                  <a:pt x="365" y="179"/>
                </a:lnTo>
                <a:lnTo>
                  <a:pt x="365" y="180"/>
                </a:lnTo>
                <a:lnTo>
                  <a:pt x="364" y="180"/>
                </a:lnTo>
                <a:lnTo>
                  <a:pt x="363" y="178"/>
                </a:lnTo>
                <a:lnTo>
                  <a:pt x="359" y="172"/>
                </a:lnTo>
                <a:lnTo>
                  <a:pt x="359" y="172"/>
                </a:lnTo>
                <a:lnTo>
                  <a:pt x="356" y="164"/>
                </a:lnTo>
                <a:lnTo>
                  <a:pt x="353" y="156"/>
                </a:lnTo>
                <a:lnTo>
                  <a:pt x="353" y="156"/>
                </a:lnTo>
                <a:lnTo>
                  <a:pt x="347" y="139"/>
                </a:lnTo>
                <a:lnTo>
                  <a:pt x="340" y="122"/>
                </a:lnTo>
                <a:lnTo>
                  <a:pt x="340" y="122"/>
                </a:lnTo>
                <a:lnTo>
                  <a:pt x="336" y="113"/>
                </a:lnTo>
                <a:lnTo>
                  <a:pt x="332" y="104"/>
                </a:lnTo>
                <a:lnTo>
                  <a:pt x="332" y="104"/>
                </a:lnTo>
                <a:lnTo>
                  <a:pt x="331" y="103"/>
                </a:lnTo>
                <a:lnTo>
                  <a:pt x="331" y="103"/>
                </a:lnTo>
                <a:lnTo>
                  <a:pt x="330" y="104"/>
                </a:lnTo>
                <a:lnTo>
                  <a:pt x="330" y="105"/>
                </a:lnTo>
                <a:lnTo>
                  <a:pt x="330" y="105"/>
                </a:lnTo>
                <a:lnTo>
                  <a:pt x="338" y="122"/>
                </a:lnTo>
                <a:lnTo>
                  <a:pt x="338" y="122"/>
                </a:lnTo>
                <a:lnTo>
                  <a:pt x="339" y="126"/>
                </a:lnTo>
                <a:lnTo>
                  <a:pt x="339" y="126"/>
                </a:lnTo>
                <a:lnTo>
                  <a:pt x="343" y="138"/>
                </a:lnTo>
                <a:lnTo>
                  <a:pt x="345" y="150"/>
                </a:lnTo>
                <a:lnTo>
                  <a:pt x="345" y="150"/>
                </a:lnTo>
                <a:lnTo>
                  <a:pt x="346" y="158"/>
                </a:lnTo>
                <a:lnTo>
                  <a:pt x="346" y="163"/>
                </a:lnTo>
                <a:lnTo>
                  <a:pt x="347" y="166"/>
                </a:lnTo>
                <a:lnTo>
                  <a:pt x="347" y="166"/>
                </a:lnTo>
                <a:lnTo>
                  <a:pt x="342" y="158"/>
                </a:lnTo>
                <a:lnTo>
                  <a:pt x="338" y="149"/>
                </a:lnTo>
                <a:lnTo>
                  <a:pt x="332" y="131"/>
                </a:lnTo>
                <a:lnTo>
                  <a:pt x="326" y="112"/>
                </a:lnTo>
                <a:lnTo>
                  <a:pt x="320" y="93"/>
                </a:lnTo>
                <a:lnTo>
                  <a:pt x="320" y="93"/>
                </a:lnTo>
                <a:lnTo>
                  <a:pt x="319" y="92"/>
                </a:lnTo>
                <a:lnTo>
                  <a:pt x="319" y="92"/>
                </a:lnTo>
                <a:lnTo>
                  <a:pt x="318" y="92"/>
                </a:lnTo>
                <a:lnTo>
                  <a:pt x="318" y="93"/>
                </a:lnTo>
                <a:lnTo>
                  <a:pt x="318" y="93"/>
                </a:lnTo>
                <a:lnTo>
                  <a:pt x="322" y="110"/>
                </a:lnTo>
                <a:lnTo>
                  <a:pt x="327" y="126"/>
                </a:lnTo>
                <a:lnTo>
                  <a:pt x="327" y="126"/>
                </a:lnTo>
                <a:lnTo>
                  <a:pt x="333" y="149"/>
                </a:lnTo>
                <a:lnTo>
                  <a:pt x="333" y="149"/>
                </a:lnTo>
                <a:lnTo>
                  <a:pt x="334" y="153"/>
                </a:lnTo>
                <a:lnTo>
                  <a:pt x="334" y="157"/>
                </a:lnTo>
                <a:lnTo>
                  <a:pt x="333" y="157"/>
                </a:lnTo>
                <a:lnTo>
                  <a:pt x="332" y="157"/>
                </a:lnTo>
                <a:lnTo>
                  <a:pt x="329" y="154"/>
                </a:lnTo>
                <a:lnTo>
                  <a:pt x="329" y="154"/>
                </a:lnTo>
                <a:lnTo>
                  <a:pt x="325" y="146"/>
                </a:lnTo>
                <a:lnTo>
                  <a:pt x="321" y="139"/>
                </a:lnTo>
                <a:lnTo>
                  <a:pt x="316" y="122"/>
                </a:lnTo>
                <a:lnTo>
                  <a:pt x="310" y="105"/>
                </a:lnTo>
                <a:lnTo>
                  <a:pt x="307" y="96"/>
                </a:lnTo>
                <a:lnTo>
                  <a:pt x="303" y="89"/>
                </a:lnTo>
                <a:lnTo>
                  <a:pt x="303" y="89"/>
                </a:lnTo>
                <a:lnTo>
                  <a:pt x="302" y="88"/>
                </a:lnTo>
                <a:lnTo>
                  <a:pt x="302" y="88"/>
                </a:lnTo>
                <a:lnTo>
                  <a:pt x="301" y="90"/>
                </a:lnTo>
                <a:lnTo>
                  <a:pt x="301" y="90"/>
                </a:lnTo>
                <a:lnTo>
                  <a:pt x="309" y="122"/>
                </a:lnTo>
                <a:lnTo>
                  <a:pt x="309" y="122"/>
                </a:lnTo>
                <a:lnTo>
                  <a:pt x="314" y="138"/>
                </a:lnTo>
                <a:lnTo>
                  <a:pt x="314" y="138"/>
                </a:lnTo>
                <a:lnTo>
                  <a:pt x="316" y="143"/>
                </a:lnTo>
                <a:lnTo>
                  <a:pt x="314" y="140"/>
                </a:lnTo>
                <a:lnTo>
                  <a:pt x="314" y="140"/>
                </a:lnTo>
                <a:lnTo>
                  <a:pt x="309" y="133"/>
                </a:lnTo>
                <a:lnTo>
                  <a:pt x="306" y="127"/>
                </a:lnTo>
                <a:lnTo>
                  <a:pt x="300" y="113"/>
                </a:lnTo>
                <a:lnTo>
                  <a:pt x="296" y="97"/>
                </a:lnTo>
                <a:lnTo>
                  <a:pt x="291" y="83"/>
                </a:lnTo>
                <a:lnTo>
                  <a:pt x="291" y="83"/>
                </a:lnTo>
                <a:lnTo>
                  <a:pt x="291" y="82"/>
                </a:lnTo>
                <a:lnTo>
                  <a:pt x="290" y="82"/>
                </a:lnTo>
                <a:lnTo>
                  <a:pt x="289" y="83"/>
                </a:lnTo>
                <a:lnTo>
                  <a:pt x="289" y="83"/>
                </a:lnTo>
                <a:lnTo>
                  <a:pt x="289" y="83"/>
                </a:lnTo>
                <a:lnTo>
                  <a:pt x="293" y="98"/>
                </a:lnTo>
                <a:lnTo>
                  <a:pt x="297" y="114"/>
                </a:lnTo>
                <a:lnTo>
                  <a:pt x="300" y="129"/>
                </a:lnTo>
                <a:lnTo>
                  <a:pt x="302" y="144"/>
                </a:lnTo>
                <a:lnTo>
                  <a:pt x="302" y="144"/>
                </a:lnTo>
                <a:lnTo>
                  <a:pt x="300" y="138"/>
                </a:lnTo>
                <a:lnTo>
                  <a:pt x="296" y="131"/>
                </a:lnTo>
                <a:lnTo>
                  <a:pt x="296" y="131"/>
                </a:lnTo>
                <a:lnTo>
                  <a:pt x="289" y="113"/>
                </a:lnTo>
                <a:lnTo>
                  <a:pt x="289" y="113"/>
                </a:lnTo>
                <a:lnTo>
                  <a:pt x="284" y="98"/>
                </a:lnTo>
                <a:lnTo>
                  <a:pt x="278" y="85"/>
                </a:lnTo>
                <a:lnTo>
                  <a:pt x="278" y="85"/>
                </a:lnTo>
                <a:lnTo>
                  <a:pt x="277" y="85"/>
                </a:lnTo>
                <a:lnTo>
                  <a:pt x="276" y="86"/>
                </a:lnTo>
                <a:lnTo>
                  <a:pt x="276" y="86"/>
                </a:lnTo>
                <a:lnTo>
                  <a:pt x="277" y="93"/>
                </a:lnTo>
                <a:lnTo>
                  <a:pt x="278" y="99"/>
                </a:lnTo>
                <a:lnTo>
                  <a:pt x="283" y="113"/>
                </a:lnTo>
                <a:lnTo>
                  <a:pt x="288" y="126"/>
                </a:lnTo>
                <a:lnTo>
                  <a:pt x="291" y="139"/>
                </a:lnTo>
                <a:lnTo>
                  <a:pt x="291" y="139"/>
                </a:lnTo>
                <a:lnTo>
                  <a:pt x="292" y="143"/>
                </a:lnTo>
                <a:lnTo>
                  <a:pt x="292" y="143"/>
                </a:lnTo>
                <a:lnTo>
                  <a:pt x="291" y="143"/>
                </a:lnTo>
                <a:lnTo>
                  <a:pt x="289" y="138"/>
                </a:lnTo>
                <a:lnTo>
                  <a:pt x="289" y="138"/>
                </a:lnTo>
                <a:lnTo>
                  <a:pt x="284" y="128"/>
                </a:lnTo>
                <a:lnTo>
                  <a:pt x="279" y="117"/>
                </a:lnTo>
                <a:lnTo>
                  <a:pt x="279" y="117"/>
                </a:lnTo>
                <a:lnTo>
                  <a:pt x="273" y="98"/>
                </a:lnTo>
                <a:lnTo>
                  <a:pt x="266" y="81"/>
                </a:lnTo>
                <a:lnTo>
                  <a:pt x="266" y="81"/>
                </a:lnTo>
                <a:lnTo>
                  <a:pt x="265" y="81"/>
                </a:lnTo>
                <a:lnTo>
                  <a:pt x="264" y="82"/>
                </a:lnTo>
                <a:lnTo>
                  <a:pt x="264" y="82"/>
                </a:lnTo>
                <a:lnTo>
                  <a:pt x="265" y="92"/>
                </a:lnTo>
                <a:lnTo>
                  <a:pt x="268" y="104"/>
                </a:lnTo>
                <a:lnTo>
                  <a:pt x="268" y="104"/>
                </a:lnTo>
                <a:lnTo>
                  <a:pt x="270" y="117"/>
                </a:lnTo>
                <a:lnTo>
                  <a:pt x="272" y="125"/>
                </a:lnTo>
                <a:lnTo>
                  <a:pt x="274" y="129"/>
                </a:lnTo>
                <a:lnTo>
                  <a:pt x="274" y="129"/>
                </a:lnTo>
                <a:lnTo>
                  <a:pt x="270" y="123"/>
                </a:lnTo>
                <a:lnTo>
                  <a:pt x="266" y="117"/>
                </a:lnTo>
                <a:lnTo>
                  <a:pt x="260" y="103"/>
                </a:lnTo>
                <a:lnTo>
                  <a:pt x="254" y="87"/>
                </a:lnTo>
                <a:lnTo>
                  <a:pt x="248" y="73"/>
                </a:lnTo>
                <a:lnTo>
                  <a:pt x="248" y="73"/>
                </a:lnTo>
                <a:lnTo>
                  <a:pt x="247" y="73"/>
                </a:lnTo>
                <a:lnTo>
                  <a:pt x="247" y="73"/>
                </a:lnTo>
                <a:lnTo>
                  <a:pt x="246" y="74"/>
                </a:lnTo>
                <a:lnTo>
                  <a:pt x="246" y="74"/>
                </a:lnTo>
                <a:lnTo>
                  <a:pt x="254" y="97"/>
                </a:lnTo>
                <a:lnTo>
                  <a:pt x="254" y="97"/>
                </a:lnTo>
                <a:lnTo>
                  <a:pt x="256" y="108"/>
                </a:lnTo>
                <a:lnTo>
                  <a:pt x="258" y="113"/>
                </a:lnTo>
                <a:lnTo>
                  <a:pt x="260" y="117"/>
                </a:lnTo>
                <a:lnTo>
                  <a:pt x="260" y="117"/>
                </a:lnTo>
                <a:lnTo>
                  <a:pt x="253" y="105"/>
                </a:lnTo>
                <a:lnTo>
                  <a:pt x="247" y="91"/>
                </a:lnTo>
                <a:lnTo>
                  <a:pt x="236" y="66"/>
                </a:lnTo>
                <a:lnTo>
                  <a:pt x="236" y="66"/>
                </a:lnTo>
                <a:lnTo>
                  <a:pt x="235" y="65"/>
                </a:lnTo>
                <a:lnTo>
                  <a:pt x="234" y="65"/>
                </a:lnTo>
                <a:lnTo>
                  <a:pt x="234" y="65"/>
                </a:lnTo>
                <a:lnTo>
                  <a:pt x="234" y="66"/>
                </a:lnTo>
                <a:lnTo>
                  <a:pt x="234" y="66"/>
                </a:lnTo>
                <a:lnTo>
                  <a:pt x="242" y="92"/>
                </a:lnTo>
                <a:lnTo>
                  <a:pt x="246" y="106"/>
                </a:lnTo>
                <a:lnTo>
                  <a:pt x="250" y="119"/>
                </a:lnTo>
                <a:lnTo>
                  <a:pt x="250" y="119"/>
                </a:lnTo>
                <a:lnTo>
                  <a:pt x="248" y="114"/>
                </a:lnTo>
                <a:lnTo>
                  <a:pt x="245" y="108"/>
                </a:lnTo>
                <a:lnTo>
                  <a:pt x="239" y="96"/>
                </a:lnTo>
                <a:lnTo>
                  <a:pt x="239" y="96"/>
                </a:lnTo>
                <a:lnTo>
                  <a:pt x="226" y="67"/>
                </a:lnTo>
                <a:lnTo>
                  <a:pt x="226" y="67"/>
                </a:lnTo>
                <a:lnTo>
                  <a:pt x="225" y="67"/>
                </a:lnTo>
                <a:lnTo>
                  <a:pt x="224" y="67"/>
                </a:lnTo>
                <a:lnTo>
                  <a:pt x="224" y="67"/>
                </a:lnTo>
                <a:lnTo>
                  <a:pt x="224" y="68"/>
                </a:lnTo>
                <a:lnTo>
                  <a:pt x="224" y="68"/>
                </a:lnTo>
                <a:lnTo>
                  <a:pt x="232" y="89"/>
                </a:lnTo>
                <a:lnTo>
                  <a:pt x="238" y="110"/>
                </a:lnTo>
                <a:lnTo>
                  <a:pt x="238" y="110"/>
                </a:lnTo>
                <a:lnTo>
                  <a:pt x="235" y="100"/>
                </a:lnTo>
                <a:lnTo>
                  <a:pt x="231" y="90"/>
                </a:lnTo>
                <a:lnTo>
                  <a:pt x="224" y="80"/>
                </a:lnTo>
                <a:lnTo>
                  <a:pt x="219" y="71"/>
                </a:lnTo>
                <a:lnTo>
                  <a:pt x="219" y="71"/>
                </a:lnTo>
                <a:lnTo>
                  <a:pt x="217" y="71"/>
                </a:lnTo>
                <a:lnTo>
                  <a:pt x="217" y="72"/>
                </a:lnTo>
                <a:lnTo>
                  <a:pt x="217" y="72"/>
                </a:lnTo>
                <a:lnTo>
                  <a:pt x="220" y="90"/>
                </a:lnTo>
                <a:lnTo>
                  <a:pt x="222" y="99"/>
                </a:lnTo>
                <a:lnTo>
                  <a:pt x="224" y="104"/>
                </a:lnTo>
                <a:lnTo>
                  <a:pt x="226" y="107"/>
                </a:lnTo>
                <a:lnTo>
                  <a:pt x="226" y="107"/>
                </a:lnTo>
                <a:lnTo>
                  <a:pt x="223" y="103"/>
                </a:lnTo>
                <a:lnTo>
                  <a:pt x="220" y="97"/>
                </a:lnTo>
                <a:lnTo>
                  <a:pt x="216" y="87"/>
                </a:lnTo>
                <a:lnTo>
                  <a:pt x="212" y="77"/>
                </a:lnTo>
                <a:lnTo>
                  <a:pt x="209" y="72"/>
                </a:lnTo>
                <a:lnTo>
                  <a:pt x="206" y="68"/>
                </a:lnTo>
                <a:lnTo>
                  <a:pt x="206" y="68"/>
                </a:lnTo>
                <a:lnTo>
                  <a:pt x="205" y="68"/>
                </a:lnTo>
                <a:lnTo>
                  <a:pt x="205" y="68"/>
                </a:lnTo>
                <a:lnTo>
                  <a:pt x="204" y="69"/>
                </a:lnTo>
                <a:lnTo>
                  <a:pt x="204" y="69"/>
                </a:lnTo>
                <a:lnTo>
                  <a:pt x="210" y="87"/>
                </a:lnTo>
                <a:lnTo>
                  <a:pt x="210" y="87"/>
                </a:lnTo>
                <a:lnTo>
                  <a:pt x="214" y="97"/>
                </a:lnTo>
                <a:lnTo>
                  <a:pt x="215" y="101"/>
                </a:lnTo>
                <a:lnTo>
                  <a:pt x="213" y="97"/>
                </a:lnTo>
                <a:lnTo>
                  <a:pt x="213" y="97"/>
                </a:lnTo>
                <a:lnTo>
                  <a:pt x="206" y="79"/>
                </a:lnTo>
                <a:lnTo>
                  <a:pt x="202" y="71"/>
                </a:lnTo>
                <a:lnTo>
                  <a:pt x="197" y="63"/>
                </a:lnTo>
                <a:lnTo>
                  <a:pt x="197" y="63"/>
                </a:lnTo>
                <a:lnTo>
                  <a:pt x="196" y="62"/>
                </a:lnTo>
                <a:lnTo>
                  <a:pt x="195" y="63"/>
                </a:lnTo>
                <a:lnTo>
                  <a:pt x="195" y="63"/>
                </a:lnTo>
                <a:lnTo>
                  <a:pt x="198" y="75"/>
                </a:lnTo>
                <a:lnTo>
                  <a:pt x="202" y="86"/>
                </a:lnTo>
                <a:lnTo>
                  <a:pt x="202" y="86"/>
                </a:lnTo>
                <a:lnTo>
                  <a:pt x="197" y="74"/>
                </a:lnTo>
                <a:lnTo>
                  <a:pt x="191" y="63"/>
                </a:lnTo>
                <a:lnTo>
                  <a:pt x="191" y="63"/>
                </a:lnTo>
                <a:lnTo>
                  <a:pt x="190" y="63"/>
                </a:lnTo>
                <a:lnTo>
                  <a:pt x="189" y="64"/>
                </a:lnTo>
                <a:lnTo>
                  <a:pt x="189" y="64"/>
                </a:lnTo>
                <a:lnTo>
                  <a:pt x="191" y="74"/>
                </a:lnTo>
                <a:lnTo>
                  <a:pt x="192" y="84"/>
                </a:lnTo>
                <a:lnTo>
                  <a:pt x="192" y="84"/>
                </a:lnTo>
                <a:lnTo>
                  <a:pt x="191" y="79"/>
                </a:lnTo>
                <a:lnTo>
                  <a:pt x="189" y="73"/>
                </a:lnTo>
                <a:lnTo>
                  <a:pt x="184" y="63"/>
                </a:lnTo>
                <a:lnTo>
                  <a:pt x="184" y="63"/>
                </a:lnTo>
                <a:lnTo>
                  <a:pt x="183" y="62"/>
                </a:lnTo>
                <a:lnTo>
                  <a:pt x="182" y="63"/>
                </a:lnTo>
                <a:lnTo>
                  <a:pt x="182" y="63"/>
                </a:lnTo>
                <a:lnTo>
                  <a:pt x="182" y="68"/>
                </a:lnTo>
                <a:lnTo>
                  <a:pt x="182" y="68"/>
                </a:lnTo>
                <a:lnTo>
                  <a:pt x="181" y="65"/>
                </a:lnTo>
                <a:lnTo>
                  <a:pt x="181" y="65"/>
                </a:lnTo>
                <a:lnTo>
                  <a:pt x="180" y="64"/>
                </a:lnTo>
                <a:lnTo>
                  <a:pt x="179" y="64"/>
                </a:lnTo>
                <a:lnTo>
                  <a:pt x="179" y="64"/>
                </a:lnTo>
                <a:lnTo>
                  <a:pt x="177" y="69"/>
                </a:lnTo>
                <a:lnTo>
                  <a:pt x="177" y="69"/>
                </a:lnTo>
                <a:lnTo>
                  <a:pt x="176" y="68"/>
                </a:lnTo>
                <a:lnTo>
                  <a:pt x="175" y="69"/>
                </a:lnTo>
                <a:lnTo>
                  <a:pt x="175" y="69"/>
                </a:lnTo>
                <a:lnTo>
                  <a:pt x="174" y="72"/>
                </a:lnTo>
                <a:lnTo>
                  <a:pt x="173" y="73"/>
                </a:lnTo>
                <a:lnTo>
                  <a:pt x="172" y="71"/>
                </a:lnTo>
                <a:lnTo>
                  <a:pt x="171" y="68"/>
                </a:lnTo>
                <a:lnTo>
                  <a:pt x="171" y="68"/>
                </a:lnTo>
                <a:lnTo>
                  <a:pt x="171" y="67"/>
                </a:lnTo>
                <a:lnTo>
                  <a:pt x="171" y="67"/>
                </a:lnTo>
                <a:lnTo>
                  <a:pt x="172" y="62"/>
                </a:lnTo>
                <a:lnTo>
                  <a:pt x="171" y="56"/>
                </a:lnTo>
                <a:lnTo>
                  <a:pt x="171" y="56"/>
                </a:lnTo>
                <a:lnTo>
                  <a:pt x="195" y="56"/>
                </a:lnTo>
                <a:lnTo>
                  <a:pt x="219" y="58"/>
                </a:lnTo>
                <a:lnTo>
                  <a:pt x="243" y="61"/>
                </a:lnTo>
                <a:lnTo>
                  <a:pt x="267" y="66"/>
                </a:lnTo>
                <a:lnTo>
                  <a:pt x="290" y="72"/>
                </a:lnTo>
                <a:lnTo>
                  <a:pt x="314" y="79"/>
                </a:lnTo>
                <a:lnTo>
                  <a:pt x="336" y="87"/>
                </a:lnTo>
                <a:lnTo>
                  <a:pt x="359" y="97"/>
                </a:lnTo>
                <a:lnTo>
                  <a:pt x="359" y="97"/>
                </a:lnTo>
                <a:close/>
                <a:moveTo>
                  <a:pt x="522" y="222"/>
                </a:moveTo>
                <a:lnTo>
                  <a:pt x="522" y="222"/>
                </a:lnTo>
                <a:lnTo>
                  <a:pt x="522" y="226"/>
                </a:lnTo>
                <a:lnTo>
                  <a:pt x="521" y="231"/>
                </a:lnTo>
                <a:lnTo>
                  <a:pt x="521" y="231"/>
                </a:lnTo>
                <a:lnTo>
                  <a:pt x="520" y="219"/>
                </a:lnTo>
                <a:lnTo>
                  <a:pt x="518" y="208"/>
                </a:lnTo>
                <a:lnTo>
                  <a:pt x="518" y="208"/>
                </a:lnTo>
                <a:lnTo>
                  <a:pt x="520" y="213"/>
                </a:lnTo>
                <a:lnTo>
                  <a:pt x="520" y="213"/>
                </a:lnTo>
                <a:lnTo>
                  <a:pt x="522" y="222"/>
                </a:lnTo>
                <a:lnTo>
                  <a:pt x="522" y="222"/>
                </a:lnTo>
                <a:close/>
                <a:moveTo>
                  <a:pt x="515" y="205"/>
                </a:moveTo>
                <a:lnTo>
                  <a:pt x="515" y="205"/>
                </a:lnTo>
                <a:lnTo>
                  <a:pt x="515" y="205"/>
                </a:lnTo>
                <a:lnTo>
                  <a:pt x="515" y="205"/>
                </a:lnTo>
                <a:lnTo>
                  <a:pt x="514" y="203"/>
                </a:lnTo>
                <a:lnTo>
                  <a:pt x="514" y="203"/>
                </a:lnTo>
                <a:lnTo>
                  <a:pt x="515" y="205"/>
                </a:lnTo>
                <a:lnTo>
                  <a:pt x="515" y="205"/>
                </a:lnTo>
                <a:close/>
                <a:moveTo>
                  <a:pt x="464" y="155"/>
                </a:moveTo>
                <a:lnTo>
                  <a:pt x="464" y="155"/>
                </a:lnTo>
                <a:lnTo>
                  <a:pt x="476" y="163"/>
                </a:lnTo>
                <a:lnTo>
                  <a:pt x="486" y="172"/>
                </a:lnTo>
                <a:lnTo>
                  <a:pt x="496" y="181"/>
                </a:lnTo>
                <a:lnTo>
                  <a:pt x="505" y="191"/>
                </a:lnTo>
                <a:lnTo>
                  <a:pt x="505" y="191"/>
                </a:lnTo>
                <a:lnTo>
                  <a:pt x="509" y="197"/>
                </a:lnTo>
                <a:lnTo>
                  <a:pt x="509" y="197"/>
                </a:lnTo>
                <a:lnTo>
                  <a:pt x="513" y="213"/>
                </a:lnTo>
                <a:lnTo>
                  <a:pt x="513" y="213"/>
                </a:lnTo>
                <a:lnTo>
                  <a:pt x="512" y="222"/>
                </a:lnTo>
                <a:lnTo>
                  <a:pt x="513" y="230"/>
                </a:lnTo>
                <a:lnTo>
                  <a:pt x="513" y="230"/>
                </a:lnTo>
                <a:lnTo>
                  <a:pt x="509" y="221"/>
                </a:lnTo>
                <a:lnTo>
                  <a:pt x="507" y="211"/>
                </a:lnTo>
                <a:lnTo>
                  <a:pt x="504" y="191"/>
                </a:lnTo>
                <a:lnTo>
                  <a:pt x="504" y="191"/>
                </a:lnTo>
                <a:lnTo>
                  <a:pt x="504" y="190"/>
                </a:lnTo>
                <a:lnTo>
                  <a:pt x="503" y="190"/>
                </a:lnTo>
                <a:lnTo>
                  <a:pt x="502" y="191"/>
                </a:lnTo>
                <a:lnTo>
                  <a:pt x="502" y="191"/>
                </a:lnTo>
                <a:lnTo>
                  <a:pt x="502" y="191"/>
                </a:lnTo>
                <a:lnTo>
                  <a:pt x="502" y="196"/>
                </a:lnTo>
                <a:lnTo>
                  <a:pt x="502" y="196"/>
                </a:lnTo>
                <a:lnTo>
                  <a:pt x="502" y="198"/>
                </a:lnTo>
                <a:lnTo>
                  <a:pt x="502" y="198"/>
                </a:lnTo>
                <a:lnTo>
                  <a:pt x="504" y="212"/>
                </a:lnTo>
                <a:lnTo>
                  <a:pt x="504" y="212"/>
                </a:lnTo>
                <a:lnTo>
                  <a:pt x="505" y="219"/>
                </a:lnTo>
                <a:lnTo>
                  <a:pt x="506" y="228"/>
                </a:lnTo>
                <a:lnTo>
                  <a:pt x="506" y="231"/>
                </a:lnTo>
                <a:lnTo>
                  <a:pt x="505" y="232"/>
                </a:lnTo>
                <a:lnTo>
                  <a:pt x="504" y="231"/>
                </a:lnTo>
                <a:lnTo>
                  <a:pt x="502" y="227"/>
                </a:lnTo>
                <a:lnTo>
                  <a:pt x="502" y="227"/>
                </a:lnTo>
                <a:lnTo>
                  <a:pt x="500" y="223"/>
                </a:lnTo>
                <a:lnTo>
                  <a:pt x="500" y="223"/>
                </a:lnTo>
                <a:lnTo>
                  <a:pt x="500" y="212"/>
                </a:lnTo>
                <a:lnTo>
                  <a:pt x="499" y="201"/>
                </a:lnTo>
                <a:lnTo>
                  <a:pt x="496" y="191"/>
                </a:lnTo>
                <a:lnTo>
                  <a:pt x="492" y="180"/>
                </a:lnTo>
                <a:lnTo>
                  <a:pt x="492" y="180"/>
                </a:lnTo>
                <a:lnTo>
                  <a:pt x="491" y="179"/>
                </a:lnTo>
                <a:lnTo>
                  <a:pt x="490" y="179"/>
                </a:lnTo>
                <a:lnTo>
                  <a:pt x="490" y="180"/>
                </a:lnTo>
                <a:lnTo>
                  <a:pt x="490" y="180"/>
                </a:lnTo>
                <a:lnTo>
                  <a:pt x="490" y="180"/>
                </a:lnTo>
                <a:lnTo>
                  <a:pt x="492" y="192"/>
                </a:lnTo>
                <a:lnTo>
                  <a:pt x="493" y="202"/>
                </a:lnTo>
                <a:lnTo>
                  <a:pt x="495" y="213"/>
                </a:lnTo>
                <a:lnTo>
                  <a:pt x="498" y="223"/>
                </a:lnTo>
                <a:lnTo>
                  <a:pt x="498" y="223"/>
                </a:lnTo>
                <a:lnTo>
                  <a:pt x="497" y="230"/>
                </a:lnTo>
                <a:lnTo>
                  <a:pt x="497" y="230"/>
                </a:lnTo>
                <a:lnTo>
                  <a:pt x="497" y="230"/>
                </a:lnTo>
                <a:lnTo>
                  <a:pt x="497" y="230"/>
                </a:lnTo>
                <a:lnTo>
                  <a:pt x="495" y="226"/>
                </a:lnTo>
                <a:lnTo>
                  <a:pt x="492" y="220"/>
                </a:lnTo>
                <a:lnTo>
                  <a:pt x="492" y="220"/>
                </a:lnTo>
                <a:lnTo>
                  <a:pt x="489" y="208"/>
                </a:lnTo>
                <a:lnTo>
                  <a:pt x="486" y="196"/>
                </a:lnTo>
                <a:lnTo>
                  <a:pt x="486" y="196"/>
                </a:lnTo>
                <a:lnTo>
                  <a:pt x="485" y="185"/>
                </a:lnTo>
                <a:lnTo>
                  <a:pt x="482" y="173"/>
                </a:lnTo>
                <a:lnTo>
                  <a:pt x="482" y="173"/>
                </a:lnTo>
                <a:lnTo>
                  <a:pt x="481" y="173"/>
                </a:lnTo>
                <a:lnTo>
                  <a:pt x="481" y="173"/>
                </a:lnTo>
                <a:lnTo>
                  <a:pt x="480" y="173"/>
                </a:lnTo>
                <a:lnTo>
                  <a:pt x="480" y="174"/>
                </a:lnTo>
                <a:lnTo>
                  <a:pt x="480" y="174"/>
                </a:lnTo>
                <a:lnTo>
                  <a:pt x="482" y="187"/>
                </a:lnTo>
                <a:lnTo>
                  <a:pt x="485" y="198"/>
                </a:lnTo>
                <a:lnTo>
                  <a:pt x="485" y="198"/>
                </a:lnTo>
                <a:lnTo>
                  <a:pt x="485" y="212"/>
                </a:lnTo>
                <a:lnTo>
                  <a:pt x="485" y="212"/>
                </a:lnTo>
                <a:lnTo>
                  <a:pt x="485" y="215"/>
                </a:lnTo>
                <a:lnTo>
                  <a:pt x="485" y="215"/>
                </a:lnTo>
                <a:lnTo>
                  <a:pt x="483" y="211"/>
                </a:lnTo>
                <a:lnTo>
                  <a:pt x="479" y="199"/>
                </a:lnTo>
                <a:lnTo>
                  <a:pt x="479" y="199"/>
                </a:lnTo>
                <a:lnTo>
                  <a:pt x="477" y="191"/>
                </a:lnTo>
                <a:lnTo>
                  <a:pt x="477" y="191"/>
                </a:lnTo>
                <a:lnTo>
                  <a:pt x="474" y="175"/>
                </a:lnTo>
                <a:lnTo>
                  <a:pt x="469" y="160"/>
                </a:lnTo>
                <a:lnTo>
                  <a:pt x="469" y="160"/>
                </a:lnTo>
                <a:lnTo>
                  <a:pt x="469" y="159"/>
                </a:lnTo>
                <a:lnTo>
                  <a:pt x="468" y="159"/>
                </a:lnTo>
                <a:lnTo>
                  <a:pt x="467" y="160"/>
                </a:lnTo>
                <a:lnTo>
                  <a:pt x="467" y="161"/>
                </a:lnTo>
                <a:lnTo>
                  <a:pt x="467" y="161"/>
                </a:lnTo>
                <a:lnTo>
                  <a:pt x="470" y="176"/>
                </a:lnTo>
                <a:lnTo>
                  <a:pt x="475" y="192"/>
                </a:lnTo>
                <a:lnTo>
                  <a:pt x="475" y="192"/>
                </a:lnTo>
                <a:lnTo>
                  <a:pt x="475" y="194"/>
                </a:lnTo>
                <a:lnTo>
                  <a:pt x="475" y="194"/>
                </a:lnTo>
                <a:lnTo>
                  <a:pt x="475" y="205"/>
                </a:lnTo>
                <a:lnTo>
                  <a:pt x="475" y="210"/>
                </a:lnTo>
                <a:lnTo>
                  <a:pt x="474" y="212"/>
                </a:lnTo>
                <a:lnTo>
                  <a:pt x="474" y="212"/>
                </a:lnTo>
                <a:lnTo>
                  <a:pt x="470" y="207"/>
                </a:lnTo>
                <a:lnTo>
                  <a:pt x="468" y="202"/>
                </a:lnTo>
                <a:lnTo>
                  <a:pt x="465" y="191"/>
                </a:lnTo>
                <a:lnTo>
                  <a:pt x="465" y="191"/>
                </a:lnTo>
                <a:lnTo>
                  <a:pt x="461" y="170"/>
                </a:lnTo>
                <a:lnTo>
                  <a:pt x="457" y="150"/>
                </a:lnTo>
                <a:lnTo>
                  <a:pt x="457" y="150"/>
                </a:lnTo>
                <a:lnTo>
                  <a:pt x="464" y="155"/>
                </a:lnTo>
                <a:lnTo>
                  <a:pt x="464" y="155"/>
                </a:lnTo>
                <a:close/>
                <a:moveTo>
                  <a:pt x="498" y="214"/>
                </a:moveTo>
                <a:lnTo>
                  <a:pt x="498" y="214"/>
                </a:lnTo>
                <a:lnTo>
                  <a:pt x="495" y="197"/>
                </a:lnTo>
                <a:lnTo>
                  <a:pt x="495" y="197"/>
                </a:lnTo>
                <a:lnTo>
                  <a:pt x="494" y="192"/>
                </a:lnTo>
                <a:lnTo>
                  <a:pt x="494" y="192"/>
                </a:lnTo>
                <a:lnTo>
                  <a:pt x="497" y="203"/>
                </a:lnTo>
                <a:lnTo>
                  <a:pt x="498" y="214"/>
                </a:lnTo>
                <a:lnTo>
                  <a:pt x="498" y="214"/>
                </a:lnTo>
                <a:lnTo>
                  <a:pt x="498" y="214"/>
                </a:lnTo>
                <a:lnTo>
                  <a:pt x="498" y="214"/>
                </a:lnTo>
                <a:close/>
                <a:moveTo>
                  <a:pt x="443" y="194"/>
                </a:moveTo>
                <a:lnTo>
                  <a:pt x="443" y="194"/>
                </a:lnTo>
                <a:lnTo>
                  <a:pt x="440" y="185"/>
                </a:lnTo>
                <a:lnTo>
                  <a:pt x="440" y="185"/>
                </a:lnTo>
                <a:lnTo>
                  <a:pt x="437" y="172"/>
                </a:lnTo>
                <a:lnTo>
                  <a:pt x="435" y="160"/>
                </a:lnTo>
                <a:lnTo>
                  <a:pt x="435" y="160"/>
                </a:lnTo>
                <a:lnTo>
                  <a:pt x="434" y="156"/>
                </a:lnTo>
                <a:lnTo>
                  <a:pt x="435" y="157"/>
                </a:lnTo>
                <a:lnTo>
                  <a:pt x="437" y="162"/>
                </a:lnTo>
                <a:lnTo>
                  <a:pt x="437" y="162"/>
                </a:lnTo>
                <a:lnTo>
                  <a:pt x="439" y="170"/>
                </a:lnTo>
                <a:lnTo>
                  <a:pt x="441" y="177"/>
                </a:lnTo>
                <a:lnTo>
                  <a:pt x="443" y="193"/>
                </a:lnTo>
                <a:lnTo>
                  <a:pt x="443" y="193"/>
                </a:lnTo>
                <a:lnTo>
                  <a:pt x="443" y="194"/>
                </a:lnTo>
                <a:lnTo>
                  <a:pt x="443" y="194"/>
                </a:lnTo>
                <a:close/>
                <a:moveTo>
                  <a:pt x="358" y="142"/>
                </a:moveTo>
                <a:lnTo>
                  <a:pt x="358" y="142"/>
                </a:lnTo>
                <a:lnTo>
                  <a:pt x="352" y="126"/>
                </a:lnTo>
                <a:lnTo>
                  <a:pt x="349" y="118"/>
                </a:lnTo>
                <a:lnTo>
                  <a:pt x="346" y="112"/>
                </a:lnTo>
                <a:lnTo>
                  <a:pt x="346" y="112"/>
                </a:lnTo>
                <a:lnTo>
                  <a:pt x="350" y="119"/>
                </a:lnTo>
                <a:lnTo>
                  <a:pt x="353" y="127"/>
                </a:lnTo>
                <a:lnTo>
                  <a:pt x="358" y="142"/>
                </a:lnTo>
                <a:lnTo>
                  <a:pt x="358" y="142"/>
                </a:lnTo>
                <a:close/>
                <a:moveTo>
                  <a:pt x="206" y="100"/>
                </a:moveTo>
                <a:lnTo>
                  <a:pt x="206" y="100"/>
                </a:lnTo>
                <a:lnTo>
                  <a:pt x="205" y="92"/>
                </a:lnTo>
                <a:lnTo>
                  <a:pt x="204" y="85"/>
                </a:lnTo>
                <a:lnTo>
                  <a:pt x="199" y="70"/>
                </a:lnTo>
                <a:lnTo>
                  <a:pt x="199" y="70"/>
                </a:lnTo>
                <a:lnTo>
                  <a:pt x="198" y="68"/>
                </a:lnTo>
                <a:lnTo>
                  <a:pt x="199" y="68"/>
                </a:lnTo>
                <a:lnTo>
                  <a:pt x="201" y="73"/>
                </a:lnTo>
                <a:lnTo>
                  <a:pt x="206" y="84"/>
                </a:lnTo>
                <a:lnTo>
                  <a:pt x="206" y="84"/>
                </a:lnTo>
                <a:lnTo>
                  <a:pt x="210" y="95"/>
                </a:lnTo>
                <a:lnTo>
                  <a:pt x="214" y="106"/>
                </a:lnTo>
                <a:lnTo>
                  <a:pt x="214" y="106"/>
                </a:lnTo>
                <a:lnTo>
                  <a:pt x="206" y="100"/>
                </a:lnTo>
                <a:lnTo>
                  <a:pt x="206" y="100"/>
                </a:lnTo>
                <a:close/>
                <a:moveTo>
                  <a:pt x="167" y="78"/>
                </a:moveTo>
                <a:lnTo>
                  <a:pt x="167" y="78"/>
                </a:lnTo>
                <a:lnTo>
                  <a:pt x="170" y="72"/>
                </a:lnTo>
                <a:lnTo>
                  <a:pt x="170" y="72"/>
                </a:lnTo>
                <a:lnTo>
                  <a:pt x="171" y="74"/>
                </a:lnTo>
                <a:lnTo>
                  <a:pt x="172" y="76"/>
                </a:lnTo>
                <a:lnTo>
                  <a:pt x="172" y="76"/>
                </a:lnTo>
                <a:lnTo>
                  <a:pt x="173" y="77"/>
                </a:lnTo>
                <a:lnTo>
                  <a:pt x="174" y="76"/>
                </a:lnTo>
                <a:lnTo>
                  <a:pt x="174" y="76"/>
                </a:lnTo>
                <a:lnTo>
                  <a:pt x="176" y="74"/>
                </a:lnTo>
                <a:lnTo>
                  <a:pt x="176" y="75"/>
                </a:lnTo>
                <a:lnTo>
                  <a:pt x="177" y="82"/>
                </a:lnTo>
                <a:lnTo>
                  <a:pt x="177" y="82"/>
                </a:lnTo>
                <a:lnTo>
                  <a:pt x="178" y="83"/>
                </a:lnTo>
                <a:lnTo>
                  <a:pt x="178" y="82"/>
                </a:lnTo>
                <a:lnTo>
                  <a:pt x="179" y="82"/>
                </a:lnTo>
                <a:lnTo>
                  <a:pt x="179" y="82"/>
                </a:lnTo>
                <a:lnTo>
                  <a:pt x="180" y="75"/>
                </a:lnTo>
                <a:lnTo>
                  <a:pt x="180" y="69"/>
                </a:lnTo>
                <a:lnTo>
                  <a:pt x="180" y="69"/>
                </a:lnTo>
                <a:lnTo>
                  <a:pt x="183" y="79"/>
                </a:lnTo>
                <a:lnTo>
                  <a:pt x="183" y="79"/>
                </a:lnTo>
                <a:lnTo>
                  <a:pt x="183" y="81"/>
                </a:lnTo>
                <a:lnTo>
                  <a:pt x="183" y="81"/>
                </a:lnTo>
                <a:lnTo>
                  <a:pt x="185" y="85"/>
                </a:lnTo>
                <a:lnTo>
                  <a:pt x="185" y="85"/>
                </a:lnTo>
                <a:lnTo>
                  <a:pt x="186" y="86"/>
                </a:lnTo>
                <a:lnTo>
                  <a:pt x="187" y="86"/>
                </a:lnTo>
                <a:lnTo>
                  <a:pt x="187" y="85"/>
                </a:lnTo>
                <a:lnTo>
                  <a:pt x="187" y="84"/>
                </a:lnTo>
                <a:lnTo>
                  <a:pt x="187" y="84"/>
                </a:lnTo>
                <a:lnTo>
                  <a:pt x="184" y="73"/>
                </a:lnTo>
                <a:lnTo>
                  <a:pt x="184" y="69"/>
                </a:lnTo>
                <a:lnTo>
                  <a:pt x="185" y="72"/>
                </a:lnTo>
                <a:lnTo>
                  <a:pt x="185" y="72"/>
                </a:lnTo>
                <a:lnTo>
                  <a:pt x="188" y="80"/>
                </a:lnTo>
                <a:lnTo>
                  <a:pt x="193" y="88"/>
                </a:lnTo>
                <a:lnTo>
                  <a:pt x="193" y="88"/>
                </a:lnTo>
                <a:lnTo>
                  <a:pt x="194" y="88"/>
                </a:lnTo>
                <a:lnTo>
                  <a:pt x="195" y="87"/>
                </a:lnTo>
                <a:lnTo>
                  <a:pt x="195" y="87"/>
                </a:lnTo>
                <a:lnTo>
                  <a:pt x="193" y="75"/>
                </a:lnTo>
                <a:lnTo>
                  <a:pt x="193" y="75"/>
                </a:lnTo>
                <a:lnTo>
                  <a:pt x="191" y="69"/>
                </a:lnTo>
                <a:lnTo>
                  <a:pt x="191" y="68"/>
                </a:lnTo>
                <a:lnTo>
                  <a:pt x="191" y="68"/>
                </a:lnTo>
                <a:lnTo>
                  <a:pt x="194" y="72"/>
                </a:lnTo>
                <a:lnTo>
                  <a:pt x="194" y="72"/>
                </a:lnTo>
                <a:lnTo>
                  <a:pt x="197" y="79"/>
                </a:lnTo>
                <a:lnTo>
                  <a:pt x="199" y="85"/>
                </a:lnTo>
                <a:lnTo>
                  <a:pt x="203" y="98"/>
                </a:lnTo>
                <a:lnTo>
                  <a:pt x="203" y="98"/>
                </a:lnTo>
                <a:lnTo>
                  <a:pt x="167" y="78"/>
                </a:lnTo>
                <a:lnTo>
                  <a:pt x="167" y="78"/>
                </a:lnTo>
                <a:close/>
                <a:moveTo>
                  <a:pt x="30" y="46"/>
                </a:moveTo>
                <a:lnTo>
                  <a:pt x="30" y="46"/>
                </a:lnTo>
                <a:lnTo>
                  <a:pt x="42" y="44"/>
                </a:lnTo>
                <a:lnTo>
                  <a:pt x="54" y="42"/>
                </a:lnTo>
                <a:lnTo>
                  <a:pt x="67" y="40"/>
                </a:lnTo>
                <a:lnTo>
                  <a:pt x="80" y="39"/>
                </a:lnTo>
                <a:lnTo>
                  <a:pt x="80" y="39"/>
                </a:lnTo>
                <a:lnTo>
                  <a:pt x="90" y="40"/>
                </a:lnTo>
                <a:lnTo>
                  <a:pt x="99" y="41"/>
                </a:lnTo>
                <a:lnTo>
                  <a:pt x="108" y="44"/>
                </a:lnTo>
                <a:lnTo>
                  <a:pt x="116" y="48"/>
                </a:lnTo>
                <a:lnTo>
                  <a:pt x="116" y="48"/>
                </a:lnTo>
                <a:lnTo>
                  <a:pt x="129" y="58"/>
                </a:lnTo>
                <a:lnTo>
                  <a:pt x="135" y="62"/>
                </a:lnTo>
                <a:lnTo>
                  <a:pt x="142" y="65"/>
                </a:lnTo>
                <a:lnTo>
                  <a:pt x="142" y="65"/>
                </a:lnTo>
                <a:lnTo>
                  <a:pt x="142" y="65"/>
                </a:lnTo>
                <a:lnTo>
                  <a:pt x="142" y="65"/>
                </a:lnTo>
                <a:lnTo>
                  <a:pt x="140" y="66"/>
                </a:lnTo>
                <a:lnTo>
                  <a:pt x="139" y="67"/>
                </a:lnTo>
                <a:lnTo>
                  <a:pt x="139" y="67"/>
                </a:lnTo>
                <a:lnTo>
                  <a:pt x="136" y="69"/>
                </a:lnTo>
                <a:lnTo>
                  <a:pt x="133" y="71"/>
                </a:lnTo>
                <a:lnTo>
                  <a:pt x="130" y="72"/>
                </a:lnTo>
                <a:lnTo>
                  <a:pt x="127" y="73"/>
                </a:lnTo>
                <a:lnTo>
                  <a:pt x="120" y="73"/>
                </a:lnTo>
                <a:lnTo>
                  <a:pt x="113" y="71"/>
                </a:lnTo>
                <a:lnTo>
                  <a:pt x="106" y="68"/>
                </a:lnTo>
                <a:lnTo>
                  <a:pt x="99" y="65"/>
                </a:lnTo>
                <a:lnTo>
                  <a:pt x="87" y="59"/>
                </a:lnTo>
                <a:lnTo>
                  <a:pt x="87" y="59"/>
                </a:lnTo>
                <a:lnTo>
                  <a:pt x="72" y="55"/>
                </a:lnTo>
                <a:lnTo>
                  <a:pt x="57" y="53"/>
                </a:lnTo>
                <a:lnTo>
                  <a:pt x="43" y="50"/>
                </a:lnTo>
                <a:lnTo>
                  <a:pt x="28" y="47"/>
                </a:lnTo>
                <a:lnTo>
                  <a:pt x="28" y="47"/>
                </a:lnTo>
                <a:lnTo>
                  <a:pt x="30" y="46"/>
                </a:lnTo>
                <a:lnTo>
                  <a:pt x="30" y="46"/>
                </a:lnTo>
                <a:close/>
                <a:moveTo>
                  <a:pt x="114" y="37"/>
                </a:moveTo>
                <a:lnTo>
                  <a:pt x="114" y="37"/>
                </a:lnTo>
                <a:lnTo>
                  <a:pt x="106" y="33"/>
                </a:lnTo>
                <a:lnTo>
                  <a:pt x="98" y="32"/>
                </a:lnTo>
                <a:lnTo>
                  <a:pt x="82" y="31"/>
                </a:lnTo>
                <a:lnTo>
                  <a:pt x="82" y="31"/>
                </a:lnTo>
                <a:lnTo>
                  <a:pt x="74" y="30"/>
                </a:lnTo>
                <a:lnTo>
                  <a:pt x="66" y="31"/>
                </a:lnTo>
                <a:lnTo>
                  <a:pt x="52" y="34"/>
                </a:lnTo>
                <a:lnTo>
                  <a:pt x="52" y="34"/>
                </a:lnTo>
                <a:lnTo>
                  <a:pt x="58" y="30"/>
                </a:lnTo>
                <a:lnTo>
                  <a:pt x="65" y="27"/>
                </a:lnTo>
                <a:lnTo>
                  <a:pt x="65" y="27"/>
                </a:lnTo>
                <a:lnTo>
                  <a:pt x="73" y="25"/>
                </a:lnTo>
                <a:lnTo>
                  <a:pt x="79" y="24"/>
                </a:lnTo>
                <a:lnTo>
                  <a:pt x="86" y="25"/>
                </a:lnTo>
                <a:lnTo>
                  <a:pt x="93" y="26"/>
                </a:lnTo>
                <a:lnTo>
                  <a:pt x="99" y="28"/>
                </a:lnTo>
                <a:lnTo>
                  <a:pt x="105" y="31"/>
                </a:lnTo>
                <a:lnTo>
                  <a:pt x="117" y="39"/>
                </a:lnTo>
                <a:lnTo>
                  <a:pt x="117" y="39"/>
                </a:lnTo>
                <a:lnTo>
                  <a:pt x="114" y="37"/>
                </a:lnTo>
                <a:lnTo>
                  <a:pt x="114" y="37"/>
                </a:lnTo>
                <a:close/>
                <a:moveTo>
                  <a:pt x="38" y="58"/>
                </a:moveTo>
                <a:lnTo>
                  <a:pt x="38" y="58"/>
                </a:lnTo>
                <a:lnTo>
                  <a:pt x="67" y="64"/>
                </a:lnTo>
                <a:lnTo>
                  <a:pt x="82" y="68"/>
                </a:lnTo>
                <a:lnTo>
                  <a:pt x="96" y="73"/>
                </a:lnTo>
                <a:lnTo>
                  <a:pt x="96" y="73"/>
                </a:lnTo>
                <a:lnTo>
                  <a:pt x="110" y="79"/>
                </a:lnTo>
                <a:lnTo>
                  <a:pt x="117" y="81"/>
                </a:lnTo>
                <a:lnTo>
                  <a:pt x="125" y="82"/>
                </a:lnTo>
                <a:lnTo>
                  <a:pt x="125" y="82"/>
                </a:lnTo>
                <a:lnTo>
                  <a:pt x="119" y="84"/>
                </a:lnTo>
                <a:lnTo>
                  <a:pt x="114" y="86"/>
                </a:lnTo>
                <a:lnTo>
                  <a:pt x="108" y="88"/>
                </a:lnTo>
                <a:lnTo>
                  <a:pt x="102" y="88"/>
                </a:lnTo>
                <a:lnTo>
                  <a:pt x="96" y="88"/>
                </a:lnTo>
                <a:lnTo>
                  <a:pt x="90" y="88"/>
                </a:lnTo>
                <a:lnTo>
                  <a:pt x="84" y="87"/>
                </a:lnTo>
                <a:lnTo>
                  <a:pt x="78" y="85"/>
                </a:lnTo>
                <a:lnTo>
                  <a:pt x="78" y="85"/>
                </a:lnTo>
                <a:lnTo>
                  <a:pt x="66" y="80"/>
                </a:lnTo>
                <a:lnTo>
                  <a:pt x="56" y="74"/>
                </a:lnTo>
                <a:lnTo>
                  <a:pt x="38" y="58"/>
                </a:lnTo>
                <a:lnTo>
                  <a:pt x="38" y="58"/>
                </a:lnTo>
                <a:close/>
                <a:moveTo>
                  <a:pt x="152" y="70"/>
                </a:moveTo>
                <a:lnTo>
                  <a:pt x="152" y="70"/>
                </a:lnTo>
                <a:lnTo>
                  <a:pt x="152" y="70"/>
                </a:lnTo>
                <a:lnTo>
                  <a:pt x="152" y="70"/>
                </a:lnTo>
                <a:lnTo>
                  <a:pt x="152" y="57"/>
                </a:lnTo>
                <a:lnTo>
                  <a:pt x="152" y="57"/>
                </a:lnTo>
                <a:lnTo>
                  <a:pt x="162" y="56"/>
                </a:lnTo>
                <a:lnTo>
                  <a:pt x="162" y="56"/>
                </a:lnTo>
                <a:lnTo>
                  <a:pt x="162" y="57"/>
                </a:lnTo>
                <a:lnTo>
                  <a:pt x="162" y="57"/>
                </a:lnTo>
                <a:lnTo>
                  <a:pt x="163" y="62"/>
                </a:lnTo>
                <a:lnTo>
                  <a:pt x="163" y="66"/>
                </a:lnTo>
                <a:lnTo>
                  <a:pt x="161" y="70"/>
                </a:lnTo>
                <a:lnTo>
                  <a:pt x="159" y="74"/>
                </a:lnTo>
                <a:lnTo>
                  <a:pt x="159" y="74"/>
                </a:lnTo>
                <a:lnTo>
                  <a:pt x="152" y="70"/>
                </a:lnTo>
                <a:lnTo>
                  <a:pt x="152" y="70"/>
                </a:lnTo>
                <a:close/>
                <a:moveTo>
                  <a:pt x="125" y="34"/>
                </a:moveTo>
                <a:lnTo>
                  <a:pt x="125" y="34"/>
                </a:lnTo>
                <a:lnTo>
                  <a:pt x="116" y="28"/>
                </a:lnTo>
                <a:lnTo>
                  <a:pt x="106" y="23"/>
                </a:lnTo>
                <a:lnTo>
                  <a:pt x="95" y="18"/>
                </a:lnTo>
                <a:lnTo>
                  <a:pt x="84" y="16"/>
                </a:lnTo>
                <a:lnTo>
                  <a:pt x="84" y="16"/>
                </a:lnTo>
                <a:lnTo>
                  <a:pt x="76" y="15"/>
                </a:lnTo>
                <a:lnTo>
                  <a:pt x="69" y="16"/>
                </a:lnTo>
                <a:lnTo>
                  <a:pt x="61" y="18"/>
                </a:lnTo>
                <a:lnTo>
                  <a:pt x="54" y="20"/>
                </a:lnTo>
                <a:lnTo>
                  <a:pt x="54" y="20"/>
                </a:lnTo>
                <a:lnTo>
                  <a:pt x="50" y="24"/>
                </a:lnTo>
                <a:lnTo>
                  <a:pt x="46" y="27"/>
                </a:lnTo>
                <a:lnTo>
                  <a:pt x="37" y="34"/>
                </a:lnTo>
                <a:lnTo>
                  <a:pt x="37" y="34"/>
                </a:lnTo>
                <a:lnTo>
                  <a:pt x="47" y="25"/>
                </a:lnTo>
                <a:lnTo>
                  <a:pt x="56" y="16"/>
                </a:lnTo>
                <a:lnTo>
                  <a:pt x="56" y="16"/>
                </a:lnTo>
                <a:lnTo>
                  <a:pt x="61" y="13"/>
                </a:lnTo>
                <a:lnTo>
                  <a:pt x="66" y="10"/>
                </a:lnTo>
                <a:lnTo>
                  <a:pt x="71" y="9"/>
                </a:lnTo>
                <a:lnTo>
                  <a:pt x="76" y="8"/>
                </a:lnTo>
                <a:lnTo>
                  <a:pt x="80" y="8"/>
                </a:lnTo>
                <a:lnTo>
                  <a:pt x="85" y="8"/>
                </a:lnTo>
                <a:lnTo>
                  <a:pt x="94" y="10"/>
                </a:lnTo>
                <a:lnTo>
                  <a:pt x="102" y="14"/>
                </a:lnTo>
                <a:lnTo>
                  <a:pt x="110" y="19"/>
                </a:lnTo>
                <a:lnTo>
                  <a:pt x="118" y="27"/>
                </a:lnTo>
                <a:lnTo>
                  <a:pt x="125" y="34"/>
                </a:lnTo>
                <a:lnTo>
                  <a:pt x="125" y="34"/>
                </a:lnTo>
                <a:close/>
                <a:moveTo>
                  <a:pt x="50" y="78"/>
                </a:moveTo>
                <a:lnTo>
                  <a:pt x="50" y="78"/>
                </a:lnTo>
                <a:lnTo>
                  <a:pt x="57" y="83"/>
                </a:lnTo>
                <a:lnTo>
                  <a:pt x="64" y="88"/>
                </a:lnTo>
                <a:lnTo>
                  <a:pt x="73" y="92"/>
                </a:lnTo>
                <a:lnTo>
                  <a:pt x="81" y="95"/>
                </a:lnTo>
                <a:lnTo>
                  <a:pt x="81" y="95"/>
                </a:lnTo>
                <a:lnTo>
                  <a:pt x="75" y="93"/>
                </a:lnTo>
                <a:lnTo>
                  <a:pt x="70" y="91"/>
                </a:lnTo>
                <a:lnTo>
                  <a:pt x="70" y="91"/>
                </a:lnTo>
                <a:lnTo>
                  <a:pt x="59" y="85"/>
                </a:lnTo>
                <a:lnTo>
                  <a:pt x="50" y="78"/>
                </a:lnTo>
                <a:lnTo>
                  <a:pt x="50" y="78"/>
                </a:lnTo>
                <a:close/>
                <a:moveTo>
                  <a:pt x="452" y="231"/>
                </a:moveTo>
                <a:lnTo>
                  <a:pt x="452" y="231"/>
                </a:lnTo>
                <a:lnTo>
                  <a:pt x="432" y="222"/>
                </a:lnTo>
                <a:lnTo>
                  <a:pt x="412" y="213"/>
                </a:lnTo>
                <a:lnTo>
                  <a:pt x="372" y="193"/>
                </a:lnTo>
                <a:lnTo>
                  <a:pt x="372" y="193"/>
                </a:lnTo>
                <a:lnTo>
                  <a:pt x="333" y="173"/>
                </a:lnTo>
                <a:lnTo>
                  <a:pt x="294" y="151"/>
                </a:lnTo>
                <a:lnTo>
                  <a:pt x="217" y="107"/>
                </a:lnTo>
                <a:lnTo>
                  <a:pt x="217" y="107"/>
                </a:lnTo>
                <a:lnTo>
                  <a:pt x="217" y="107"/>
                </a:lnTo>
                <a:lnTo>
                  <a:pt x="217" y="107"/>
                </a:lnTo>
                <a:lnTo>
                  <a:pt x="213" y="88"/>
                </a:lnTo>
                <a:lnTo>
                  <a:pt x="211" y="80"/>
                </a:lnTo>
                <a:lnTo>
                  <a:pt x="207" y="73"/>
                </a:lnTo>
                <a:lnTo>
                  <a:pt x="207" y="73"/>
                </a:lnTo>
                <a:lnTo>
                  <a:pt x="210" y="77"/>
                </a:lnTo>
                <a:lnTo>
                  <a:pt x="212" y="82"/>
                </a:lnTo>
                <a:lnTo>
                  <a:pt x="217" y="92"/>
                </a:lnTo>
                <a:lnTo>
                  <a:pt x="221" y="101"/>
                </a:lnTo>
                <a:lnTo>
                  <a:pt x="224" y="107"/>
                </a:lnTo>
                <a:lnTo>
                  <a:pt x="227" y="111"/>
                </a:lnTo>
                <a:lnTo>
                  <a:pt x="227" y="111"/>
                </a:lnTo>
                <a:lnTo>
                  <a:pt x="228" y="112"/>
                </a:lnTo>
                <a:lnTo>
                  <a:pt x="229" y="110"/>
                </a:lnTo>
                <a:lnTo>
                  <a:pt x="229" y="110"/>
                </a:lnTo>
                <a:lnTo>
                  <a:pt x="223" y="91"/>
                </a:lnTo>
                <a:lnTo>
                  <a:pt x="223" y="91"/>
                </a:lnTo>
                <a:lnTo>
                  <a:pt x="220" y="78"/>
                </a:lnTo>
                <a:lnTo>
                  <a:pt x="219" y="77"/>
                </a:lnTo>
                <a:lnTo>
                  <a:pt x="220" y="77"/>
                </a:lnTo>
                <a:lnTo>
                  <a:pt x="224" y="85"/>
                </a:lnTo>
                <a:lnTo>
                  <a:pt x="224" y="85"/>
                </a:lnTo>
                <a:lnTo>
                  <a:pt x="232" y="100"/>
                </a:lnTo>
                <a:lnTo>
                  <a:pt x="236" y="108"/>
                </a:lnTo>
                <a:lnTo>
                  <a:pt x="240" y="115"/>
                </a:lnTo>
                <a:lnTo>
                  <a:pt x="240" y="115"/>
                </a:lnTo>
                <a:lnTo>
                  <a:pt x="240" y="116"/>
                </a:lnTo>
                <a:lnTo>
                  <a:pt x="241" y="116"/>
                </a:lnTo>
                <a:lnTo>
                  <a:pt x="241" y="114"/>
                </a:lnTo>
                <a:lnTo>
                  <a:pt x="241" y="114"/>
                </a:lnTo>
                <a:lnTo>
                  <a:pt x="236" y="95"/>
                </a:lnTo>
                <a:lnTo>
                  <a:pt x="236" y="95"/>
                </a:lnTo>
                <a:lnTo>
                  <a:pt x="243" y="111"/>
                </a:lnTo>
                <a:lnTo>
                  <a:pt x="251" y="125"/>
                </a:lnTo>
                <a:lnTo>
                  <a:pt x="251" y="125"/>
                </a:lnTo>
                <a:lnTo>
                  <a:pt x="252" y="125"/>
                </a:lnTo>
                <a:lnTo>
                  <a:pt x="253" y="124"/>
                </a:lnTo>
                <a:lnTo>
                  <a:pt x="253" y="124"/>
                </a:lnTo>
                <a:lnTo>
                  <a:pt x="250" y="111"/>
                </a:lnTo>
                <a:lnTo>
                  <a:pt x="246" y="96"/>
                </a:lnTo>
                <a:lnTo>
                  <a:pt x="237" y="70"/>
                </a:lnTo>
                <a:lnTo>
                  <a:pt x="237" y="70"/>
                </a:lnTo>
                <a:lnTo>
                  <a:pt x="241" y="83"/>
                </a:lnTo>
                <a:lnTo>
                  <a:pt x="247" y="96"/>
                </a:lnTo>
                <a:lnTo>
                  <a:pt x="253" y="110"/>
                </a:lnTo>
                <a:lnTo>
                  <a:pt x="261" y="122"/>
                </a:lnTo>
                <a:lnTo>
                  <a:pt x="261" y="122"/>
                </a:lnTo>
                <a:lnTo>
                  <a:pt x="261" y="122"/>
                </a:lnTo>
                <a:lnTo>
                  <a:pt x="262" y="122"/>
                </a:lnTo>
                <a:lnTo>
                  <a:pt x="263" y="121"/>
                </a:lnTo>
                <a:lnTo>
                  <a:pt x="263" y="121"/>
                </a:lnTo>
                <a:lnTo>
                  <a:pt x="259" y="109"/>
                </a:lnTo>
                <a:lnTo>
                  <a:pt x="256" y="96"/>
                </a:lnTo>
                <a:lnTo>
                  <a:pt x="256" y="96"/>
                </a:lnTo>
                <a:lnTo>
                  <a:pt x="254" y="93"/>
                </a:lnTo>
                <a:lnTo>
                  <a:pt x="254" y="93"/>
                </a:lnTo>
                <a:lnTo>
                  <a:pt x="263" y="114"/>
                </a:lnTo>
                <a:lnTo>
                  <a:pt x="269" y="124"/>
                </a:lnTo>
                <a:lnTo>
                  <a:pt x="275" y="134"/>
                </a:lnTo>
                <a:lnTo>
                  <a:pt x="275" y="134"/>
                </a:lnTo>
                <a:lnTo>
                  <a:pt x="277" y="134"/>
                </a:lnTo>
                <a:lnTo>
                  <a:pt x="277" y="133"/>
                </a:lnTo>
                <a:lnTo>
                  <a:pt x="277" y="133"/>
                </a:lnTo>
                <a:lnTo>
                  <a:pt x="275" y="122"/>
                </a:lnTo>
                <a:lnTo>
                  <a:pt x="272" y="112"/>
                </a:lnTo>
                <a:lnTo>
                  <a:pt x="272" y="112"/>
                </a:lnTo>
                <a:lnTo>
                  <a:pt x="269" y="98"/>
                </a:lnTo>
                <a:lnTo>
                  <a:pt x="269" y="98"/>
                </a:lnTo>
                <a:lnTo>
                  <a:pt x="266" y="89"/>
                </a:lnTo>
                <a:lnTo>
                  <a:pt x="266" y="86"/>
                </a:lnTo>
                <a:lnTo>
                  <a:pt x="268" y="90"/>
                </a:lnTo>
                <a:lnTo>
                  <a:pt x="268" y="90"/>
                </a:lnTo>
                <a:lnTo>
                  <a:pt x="273" y="106"/>
                </a:lnTo>
                <a:lnTo>
                  <a:pt x="279" y="120"/>
                </a:lnTo>
                <a:lnTo>
                  <a:pt x="284" y="134"/>
                </a:lnTo>
                <a:lnTo>
                  <a:pt x="288" y="141"/>
                </a:lnTo>
                <a:lnTo>
                  <a:pt x="292" y="148"/>
                </a:lnTo>
                <a:lnTo>
                  <a:pt x="292" y="148"/>
                </a:lnTo>
                <a:lnTo>
                  <a:pt x="293" y="148"/>
                </a:lnTo>
                <a:lnTo>
                  <a:pt x="294" y="147"/>
                </a:lnTo>
                <a:lnTo>
                  <a:pt x="294" y="147"/>
                </a:lnTo>
                <a:lnTo>
                  <a:pt x="293" y="140"/>
                </a:lnTo>
                <a:lnTo>
                  <a:pt x="292" y="134"/>
                </a:lnTo>
                <a:lnTo>
                  <a:pt x="288" y="122"/>
                </a:lnTo>
                <a:lnTo>
                  <a:pt x="284" y="110"/>
                </a:lnTo>
                <a:lnTo>
                  <a:pt x="280" y="96"/>
                </a:lnTo>
                <a:lnTo>
                  <a:pt x="280" y="96"/>
                </a:lnTo>
                <a:lnTo>
                  <a:pt x="278" y="89"/>
                </a:lnTo>
                <a:lnTo>
                  <a:pt x="278" y="89"/>
                </a:lnTo>
                <a:lnTo>
                  <a:pt x="279" y="90"/>
                </a:lnTo>
                <a:lnTo>
                  <a:pt x="282" y="99"/>
                </a:lnTo>
                <a:lnTo>
                  <a:pt x="282" y="99"/>
                </a:lnTo>
                <a:lnTo>
                  <a:pt x="289" y="118"/>
                </a:lnTo>
                <a:lnTo>
                  <a:pt x="289" y="118"/>
                </a:lnTo>
                <a:lnTo>
                  <a:pt x="295" y="134"/>
                </a:lnTo>
                <a:lnTo>
                  <a:pt x="298" y="141"/>
                </a:lnTo>
                <a:lnTo>
                  <a:pt x="302" y="149"/>
                </a:lnTo>
                <a:lnTo>
                  <a:pt x="302" y="149"/>
                </a:lnTo>
                <a:lnTo>
                  <a:pt x="304" y="149"/>
                </a:lnTo>
                <a:lnTo>
                  <a:pt x="304" y="148"/>
                </a:lnTo>
                <a:lnTo>
                  <a:pt x="304" y="148"/>
                </a:lnTo>
                <a:lnTo>
                  <a:pt x="304" y="140"/>
                </a:lnTo>
                <a:lnTo>
                  <a:pt x="303" y="132"/>
                </a:lnTo>
                <a:lnTo>
                  <a:pt x="300" y="116"/>
                </a:lnTo>
                <a:lnTo>
                  <a:pt x="300" y="116"/>
                </a:lnTo>
                <a:lnTo>
                  <a:pt x="307" y="133"/>
                </a:lnTo>
                <a:lnTo>
                  <a:pt x="312" y="141"/>
                </a:lnTo>
                <a:lnTo>
                  <a:pt x="317" y="148"/>
                </a:lnTo>
                <a:lnTo>
                  <a:pt x="317" y="148"/>
                </a:lnTo>
                <a:lnTo>
                  <a:pt x="318" y="149"/>
                </a:lnTo>
                <a:lnTo>
                  <a:pt x="318" y="149"/>
                </a:lnTo>
                <a:lnTo>
                  <a:pt x="319" y="147"/>
                </a:lnTo>
                <a:lnTo>
                  <a:pt x="319" y="147"/>
                </a:lnTo>
                <a:lnTo>
                  <a:pt x="308" y="111"/>
                </a:lnTo>
                <a:lnTo>
                  <a:pt x="308" y="111"/>
                </a:lnTo>
                <a:lnTo>
                  <a:pt x="306" y="99"/>
                </a:lnTo>
                <a:lnTo>
                  <a:pt x="306" y="99"/>
                </a:lnTo>
                <a:lnTo>
                  <a:pt x="305" y="98"/>
                </a:lnTo>
                <a:lnTo>
                  <a:pt x="305" y="98"/>
                </a:lnTo>
                <a:lnTo>
                  <a:pt x="310" y="112"/>
                </a:lnTo>
                <a:lnTo>
                  <a:pt x="310" y="112"/>
                </a:lnTo>
                <a:lnTo>
                  <a:pt x="315" y="126"/>
                </a:lnTo>
                <a:lnTo>
                  <a:pt x="320" y="140"/>
                </a:lnTo>
                <a:lnTo>
                  <a:pt x="323" y="146"/>
                </a:lnTo>
                <a:lnTo>
                  <a:pt x="326" y="152"/>
                </a:lnTo>
                <a:lnTo>
                  <a:pt x="330" y="158"/>
                </a:lnTo>
                <a:lnTo>
                  <a:pt x="335" y="163"/>
                </a:lnTo>
                <a:lnTo>
                  <a:pt x="335" y="163"/>
                </a:lnTo>
                <a:lnTo>
                  <a:pt x="336" y="164"/>
                </a:lnTo>
                <a:lnTo>
                  <a:pt x="337" y="163"/>
                </a:lnTo>
                <a:lnTo>
                  <a:pt x="337" y="163"/>
                </a:lnTo>
                <a:lnTo>
                  <a:pt x="335" y="149"/>
                </a:lnTo>
                <a:lnTo>
                  <a:pt x="332" y="137"/>
                </a:lnTo>
                <a:lnTo>
                  <a:pt x="332" y="137"/>
                </a:lnTo>
                <a:lnTo>
                  <a:pt x="339" y="154"/>
                </a:lnTo>
                <a:lnTo>
                  <a:pt x="343" y="162"/>
                </a:lnTo>
                <a:lnTo>
                  <a:pt x="348" y="170"/>
                </a:lnTo>
                <a:lnTo>
                  <a:pt x="348" y="170"/>
                </a:lnTo>
                <a:lnTo>
                  <a:pt x="349" y="171"/>
                </a:lnTo>
                <a:lnTo>
                  <a:pt x="350" y="170"/>
                </a:lnTo>
                <a:lnTo>
                  <a:pt x="350" y="170"/>
                </a:lnTo>
                <a:lnTo>
                  <a:pt x="348" y="155"/>
                </a:lnTo>
                <a:lnTo>
                  <a:pt x="346" y="141"/>
                </a:lnTo>
                <a:lnTo>
                  <a:pt x="346" y="141"/>
                </a:lnTo>
                <a:lnTo>
                  <a:pt x="350" y="153"/>
                </a:lnTo>
                <a:lnTo>
                  <a:pt x="350" y="153"/>
                </a:lnTo>
                <a:lnTo>
                  <a:pt x="353" y="161"/>
                </a:lnTo>
                <a:lnTo>
                  <a:pt x="356" y="170"/>
                </a:lnTo>
                <a:lnTo>
                  <a:pt x="360" y="178"/>
                </a:lnTo>
                <a:lnTo>
                  <a:pt x="366" y="186"/>
                </a:lnTo>
                <a:lnTo>
                  <a:pt x="366" y="186"/>
                </a:lnTo>
                <a:lnTo>
                  <a:pt x="367" y="186"/>
                </a:lnTo>
                <a:lnTo>
                  <a:pt x="368" y="185"/>
                </a:lnTo>
                <a:lnTo>
                  <a:pt x="368" y="185"/>
                </a:lnTo>
                <a:lnTo>
                  <a:pt x="367" y="176"/>
                </a:lnTo>
                <a:lnTo>
                  <a:pt x="366" y="168"/>
                </a:lnTo>
                <a:lnTo>
                  <a:pt x="366" y="168"/>
                </a:lnTo>
                <a:lnTo>
                  <a:pt x="370" y="179"/>
                </a:lnTo>
                <a:lnTo>
                  <a:pt x="374" y="191"/>
                </a:lnTo>
                <a:lnTo>
                  <a:pt x="374" y="191"/>
                </a:lnTo>
                <a:lnTo>
                  <a:pt x="375" y="192"/>
                </a:lnTo>
                <a:lnTo>
                  <a:pt x="376" y="192"/>
                </a:lnTo>
                <a:lnTo>
                  <a:pt x="376" y="191"/>
                </a:lnTo>
                <a:lnTo>
                  <a:pt x="376" y="191"/>
                </a:lnTo>
                <a:lnTo>
                  <a:pt x="376" y="179"/>
                </a:lnTo>
                <a:lnTo>
                  <a:pt x="374" y="169"/>
                </a:lnTo>
                <a:lnTo>
                  <a:pt x="369" y="149"/>
                </a:lnTo>
                <a:lnTo>
                  <a:pt x="362" y="129"/>
                </a:lnTo>
                <a:lnTo>
                  <a:pt x="357" y="109"/>
                </a:lnTo>
                <a:lnTo>
                  <a:pt x="357" y="109"/>
                </a:lnTo>
                <a:lnTo>
                  <a:pt x="358" y="113"/>
                </a:lnTo>
                <a:lnTo>
                  <a:pt x="360" y="118"/>
                </a:lnTo>
                <a:lnTo>
                  <a:pt x="365" y="127"/>
                </a:lnTo>
                <a:lnTo>
                  <a:pt x="365" y="127"/>
                </a:lnTo>
                <a:lnTo>
                  <a:pt x="369" y="139"/>
                </a:lnTo>
                <a:lnTo>
                  <a:pt x="373" y="150"/>
                </a:lnTo>
                <a:lnTo>
                  <a:pt x="373" y="150"/>
                </a:lnTo>
                <a:lnTo>
                  <a:pt x="381" y="173"/>
                </a:lnTo>
                <a:lnTo>
                  <a:pt x="385" y="186"/>
                </a:lnTo>
                <a:lnTo>
                  <a:pt x="390" y="197"/>
                </a:lnTo>
                <a:lnTo>
                  <a:pt x="390" y="197"/>
                </a:lnTo>
                <a:lnTo>
                  <a:pt x="391" y="198"/>
                </a:lnTo>
                <a:lnTo>
                  <a:pt x="393" y="197"/>
                </a:lnTo>
                <a:lnTo>
                  <a:pt x="393" y="197"/>
                </a:lnTo>
                <a:lnTo>
                  <a:pt x="394" y="187"/>
                </a:lnTo>
                <a:lnTo>
                  <a:pt x="394" y="177"/>
                </a:lnTo>
                <a:lnTo>
                  <a:pt x="394" y="177"/>
                </a:lnTo>
                <a:lnTo>
                  <a:pt x="399" y="190"/>
                </a:lnTo>
                <a:lnTo>
                  <a:pt x="405" y="201"/>
                </a:lnTo>
                <a:lnTo>
                  <a:pt x="405" y="201"/>
                </a:lnTo>
                <a:lnTo>
                  <a:pt x="406" y="201"/>
                </a:lnTo>
                <a:lnTo>
                  <a:pt x="407" y="200"/>
                </a:lnTo>
                <a:lnTo>
                  <a:pt x="407" y="200"/>
                </a:lnTo>
                <a:lnTo>
                  <a:pt x="408" y="191"/>
                </a:lnTo>
                <a:lnTo>
                  <a:pt x="408" y="180"/>
                </a:lnTo>
                <a:lnTo>
                  <a:pt x="408" y="180"/>
                </a:lnTo>
                <a:lnTo>
                  <a:pt x="412" y="191"/>
                </a:lnTo>
                <a:lnTo>
                  <a:pt x="419" y="201"/>
                </a:lnTo>
                <a:lnTo>
                  <a:pt x="419" y="201"/>
                </a:lnTo>
                <a:lnTo>
                  <a:pt x="420" y="201"/>
                </a:lnTo>
                <a:lnTo>
                  <a:pt x="421" y="200"/>
                </a:lnTo>
                <a:lnTo>
                  <a:pt x="421" y="200"/>
                </a:lnTo>
                <a:lnTo>
                  <a:pt x="420" y="192"/>
                </a:lnTo>
                <a:lnTo>
                  <a:pt x="420" y="192"/>
                </a:lnTo>
                <a:lnTo>
                  <a:pt x="425" y="200"/>
                </a:lnTo>
                <a:lnTo>
                  <a:pt x="431" y="207"/>
                </a:lnTo>
                <a:lnTo>
                  <a:pt x="431" y="207"/>
                </a:lnTo>
                <a:lnTo>
                  <a:pt x="432" y="207"/>
                </a:lnTo>
                <a:lnTo>
                  <a:pt x="432" y="206"/>
                </a:lnTo>
                <a:lnTo>
                  <a:pt x="432" y="206"/>
                </a:lnTo>
                <a:lnTo>
                  <a:pt x="433" y="199"/>
                </a:lnTo>
                <a:lnTo>
                  <a:pt x="433" y="192"/>
                </a:lnTo>
                <a:lnTo>
                  <a:pt x="433" y="192"/>
                </a:lnTo>
                <a:lnTo>
                  <a:pt x="438" y="206"/>
                </a:lnTo>
                <a:lnTo>
                  <a:pt x="444" y="220"/>
                </a:lnTo>
                <a:lnTo>
                  <a:pt x="444" y="220"/>
                </a:lnTo>
                <a:lnTo>
                  <a:pt x="445" y="220"/>
                </a:lnTo>
                <a:lnTo>
                  <a:pt x="446" y="220"/>
                </a:lnTo>
                <a:lnTo>
                  <a:pt x="446" y="219"/>
                </a:lnTo>
                <a:lnTo>
                  <a:pt x="446" y="219"/>
                </a:lnTo>
                <a:lnTo>
                  <a:pt x="447" y="210"/>
                </a:lnTo>
                <a:lnTo>
                  <a:pt x="447" y="210"/>
                </a:lnTo>
                <a:lnTo>
                  <a:pt x="454" y="226"/>
                </a:lnTo>
                <a:lnTo>
                  <a:pt x="454" y="226"/>
                </a:lnTo>
                <a:lnTo>
                  <a:pt x="455" y="227"/>
                </a:lnTo>
                <a:lnTo>
                  <a:pt x="455" y="227"/>
                </a:lnTo>
                <a:lnTo>
                  <a:pt x="456" y="225"/>
                </a:lnTo>
                <a:lnTo>
                  <a:pt x="456" y="225"/>
                </a:lnTo>
                <a:lnTo>
                  <a:pt x="456" y="213"/>
                </a:lnTo>
                <a:lnTo>
                  <a:pt x="454" y="200"/>
                </a:lnTo>
                <a:lnTo>
                  <a:pt x="454" y="200"/>
                </a:lnTo>
                <a:lnTo>
                  <a:pt x="458" y="209"/>
                </a:lnTo>
                <a:lnTo>
                  <a:pt x="463" y="218"/>
                </a:lnTo>
                <a:lnTo>
                  <a:pt x="463" y="218"/>
                </a:lnTo>
                <a:lnTo>
                  <a:pt x="464" y="219"/>
                </a:lnTo>
                <a:lnTo>
                  <a:pt x="464" y="218"/>
                </a:lnTo>
                <a:lnTo>
                  <a:pt x="464" y="218"/>
                </a:lnTo>
                <a:lnTo>
                  <a:pt x="465" y="208"/>
                </a:lnTo>
                <a:lnTo>
                  <a:pt x="464" y="199"/>
                </a:lnTo>
                <a:lnTo>
                  <a:pt x="464" y="199"/>
                </a:lnTo>
                <a:lnTo>
                  <a:pt x="469" y="209"/>
                </a:lnTo>
                <a:lnTo>
                  <a:pt x="472" y="213"/>
                </a:lnTo>
                <a:lnTo>
                  <a:pt x="476" y="217"/>
                </a:lnTo>
                <a:lnTo>
                  <a:pt x="476" y="217"/>
                </a:lnTo>
                <a:lnTo>
                  <a:pt x="477" y="217"/>
                </a:lnTo>
                <a:lnTo>
                  <a:pt x="478" y="216"/>
                </a:lnTo>
                <a:lnTo>
                  <a:pt x="478" y="216"/>
                </a:lnTo>
                <a:lnTo>
                  <a:pt x="477" y="202"/>
                </a:lnTo>
                <a:lnTo>
                  <a:pt x="477" y="202"/>
                </a:lnTo>
                <a:lnTo>
                  <a:pt x="481" y="211"/>
                </a:lnTo>
                <a:lnTo>
                  <a:pt x="485" y="221"/>
                </a:lnTo>
                <a:lnTo>
                  <a:pt x="485" y="221"/>
                </a:lnTo>
                <a:lnTo>
                  <a:pt x="487" y="222"/>
                </a:lnTo>
                <a:lnTo>
                  <a:pt x="487" y="221"/>
                </a:lnTo>
                <a:lnTo>
                  <a:pt x="487" y="221"/>
                </a:lnTo>
                <a:lnTo>
                  <a:pt x="487" y="212"/>
                </a:lnTo>
                <a:lnTo>
                  <a:pt x="487" y="212"/>
                </a:lnTo>
                <a:lnTo>
                  <a:pt x="491" y="224"/>
                </a:lnTo>
                <a:lnTo>
                  <a:pt x="494" y="229"/>
                </a:lnTo>
                <a:lnTo>
                  <a:pt x="497" y="235"/>
                </a:lnTo>
                <a:lnTo>
                  <a:pt x="497" y="235"/>
                </a:lnTo>
                <a:lnTo>
                  <a:pt x="498" y="235"/>
                </a:lnTo>
                <a:lnTo>
                  <a:pt x="499" y="234"/>
                </a:lnTo>
                <a:lnTo>
                  <a:pt x="499" y="234"/>
                </a:lnTo>
                <a:lnTo>
                  <a:pt x="500" y="228"/>
                </a:lnTo>
                <a:lnTo>
                  <a:pt x="500" y="228"/>
                </a:lnTo>
                <a:lnTo>
                  <a:pt x="502" y="233"/>
                </a:lnTo>
                <a:lnTo>
                  <a:pt x="506" y="238"/>
                </a:lnTo>
                <a:lnTo>
                  <a:pt x="506" y="238"/>
                </a:lnTo>
                <a:lnTo>
                  <a:pt x="507" y="238"/>
                </a:lnTo>
                <a:lnTo>
                  <a:pt x="508" y="237"/>
                </a:lnTo>
                <a:lnTo>
                  <a:pt x="508" y="237"/>
                </a:lnTo>
                <a:lnTo>
                  <a:pt x="508" y="229"/>
                </a:lnTo>
                <a:lnTo>
                  <a:pt x="508" y="221"/>
                </a:lnTo>
                <a:lnTo>
                  <a:pt x="508" y="221"/>
                </a:lnTo>
                <a:lnTo>
                  <a:pt x="510" y="228"/>
                </a:lnTo>
                <a:lnTo>
                  <a:pt x="512" y="234"/>
                </a:lnTo>
                <a:lnTo>
                  <a:pt x="512" y="234"/>
                </a:lnTo>
                <a:lnTo>
                  <a:pt x="513" y="235"/>
                </a:lnTo>
                <a:lnTo>
                  <a:pt x="514" y="234"/>
                </a:lnTo>
                <a:lnTo>
                  <a:pt x="514" y="234"/>
                </a:lnTo>
                <a:lnTo>
                  <a:pt x="515" y="223"/>
                </a:lnTo>
                <a:lnTo>
                  <a:pt x="515" y="212"/>
                </a:lnTo>
                <a:lnTo>
                  <a:pt x="515" y="212"/>
                </a:lnTo>
                <a:lnTo>
                  <a:pt x="519" y="232"/>
                </a:lnTo>
                <a:lnTo>
                  <a:pt x="519" y="232"/>
                </a:lnTo>
                <a:lnTo>
                  <a:pt x="520" y="233"/>
                </a:lnTo>
                <a:lnTo>
                  <a:pt x="521" y="233"/>
                </a:lnTo>
                <a:lnTo>
                  <a:pt x="521" y="233"/>
                </a:lnTo>
                <a:lnTo>
                  <a:pt x="518" y="237"/>
                </a:lnTo>
                <a:lnTo>
                  <a:pt x="515" y="239"/>
                </a:lnTo>
                <a:lnTo>
                  <a:pt x="512" y="241"/>
                </a:lnTo>
                <a:lnTo>
                  <a:pt x="508" y="243"/>
                </a:lnTo>
                <a:lnTo>
                  <a:pt x="503" y="243"/>
                </a:lnTo>
                <a:lnTo>
                  <a:pt x="498" y="243"/>
                </a:lnTo>
                <a:lnTo>
                  <a:pt x="488" y="242"/>
                </a:lnTo>
                <a:lnTo>
                  <a:pt x="478" y="240"/>
                </a:lnTo>
                <a:lnTo>
                  <a:pt x="467" y="237"/>
                </a:lnTo>
                <a:lnTo>
                  <a:pt x="452" y="231"/>
                </a:lnTo>
                <a:lnTo>
                  <a:pt x="452" y="23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6" name="Freeform 2527"/>
          <p:cNvSpPr>
            <a:spLocks noEditPoints="1"/>
          </p:cNvSpPr>
          <p:nvPr/>
        </p:nvSpPr>
        <p:spPr bwMode="auto">
          <a:xfrm>
            <a:off x="889825" y="2291343"/>
            <a:ext cx="374650" cy="896938"/>
          </a:xfrm>
          <a:custGeom>
            <a:avLst/>
            <a:gdLst/>
            <a:ahLst/>
            <a:cxnLst>
              <a:cxn ang="0">
                <a:pos x="155" y="198"/>
              </a:cxn>
              <a:cxn ang="0">
                <a:pos x="79" y="0"/>
              </a:cxn>
              <a:cxn ang="0">
                <a:pos x="0" y="36"/>
              </a:cxn>
              <a:cxn ang="0">
                <a:pos x="148" y="471"/>
              </a:cxn>
              <a:cxn ang="0">
                <a:pos x="231" y="562"/>
              </a:cxn>
              <a:cxn ang="0">
                <a:pos x="95" y="42"/>
              </a:cxn>
              <a:cxn ang="0">
                <a:pos x="218" y="420"/>
              </a:cxn>
              <a:cxn ang="0">
                <a:pos x="67" y="12"/>
              </a:cxn>
              <a:cxn ang="0">
                <a:pos x="200" y="428"/>
              </a:cxn>
              <a:cxn ang="0">
                <a:pos x="149" y="346"/>
              </a:cxn>
              <a:cxn ang="0">
                <a:pos x="159" y="372"/>
              </a:cxn>
              <a:cxn ang="0">
                <a:pos x="166" y="394"/>
              </a:cxn>
              <a:cxn ang="0">
                <a:pos x="171" y="413"/>
              </a:cxn>
              <a:cxn ang="0">
                <a:pos x="176" y="425"/>
              </a:cxn>
              <a:cxn ang="0">
                <a:pos x="191" y="416"/>
              </a:cxn>
              <a:cxn ang="0">
                <a:pos x="182" y="405"/>
              </a:cxn>
              <a:cxn ang="0">
                <a:pos x="178" y="383"/>
              </a:cxn>
              <a:cxn ang="0">
                <a:pos x="171" y="360"/>
              </a:cxn>
              <a:cxn ang="0">
                <a:pos x="162" y="338"/>
              </a:cxn>
              <a:cxn ang="0">
                <a:pos x="154" y="306"/>
              </a:cxn>
              <a:cxn ang="0">
                <a:pos x="147" y="282"/>
              </a:cxn>
              <a:cxn ang="0">
                <a:pos x="133" y="275"/>
              </a:cxn>
              <a:cxn ang="0">
                <a:pos x="128" y="246"/>
              </a:cxn>
              <a:cxn ang="0">
                <a:pos x="124" y="214"/>
              </a:cxn>
              <a:cxn ang="0">
                <a:pos x="116" y="195"/>
              </a:cxn>
              <a:cxn ang="0">
                <a:pos x="103" y="185"/>
              </a:cxn>
              <a:cxn ang="0">
                <a:pos x="94" y="166"/>
              </a:cxn>
              <a:cxn ang="0">
                <a:pos x="90" y="137"/>
              </a:cxn>
              <a:cxn ang="0">
                <a:pos x="88" y="109"/>
              </a:cxn>
              <a:cxn ang="0">
                <a:pos x="71" y="104"/>
              </a:cxn>
              <a:cxn ang="0">
                <a:pos x="64" y="89"/>
              </a:cxn>
              <a:cxn ang="0">
                <a:pos x="62" y="64"/>
              </a:cxn>
              <a:cxn ang="0">
                <a:pos x="56" y="44"/>
              </a:cxn>
              <a:cxn ang="0">
                <a:pos x="54" y="21"/>
              </a:cxn>
              <a:cxn ang="0">
                <a:pos x="37" y="28"/>
              </a:cxn>
              <a:cxn ang="0">
                <a:pos x="52" y="25"/>
              </a:cxn>
              <a:cxn ang="0">
                <a:pos x="51" y="49"/>
              </a:cxn>
              <a:cxn ang="0">
                <a:pos x="61" y="57"/>
              </a:cxn>
              <a:cxn ang="0">
                <a:pos x="60" y="94"/>
              </a:cxn>
              <a:cxn ang="0">
                <a:pos x="67" y="103"/>
              </a:cxn>
              <a:cxn ang="0">
                <a:pos x="75" y="124"/>
              </a:cxn>
              <a:cxn ang="0">
                <a:pos x="90" y="130"/>
              </a:cxn>
              <a:cxn ang="0">
                <a:pos x="96" y="147"/>
              </a:cxn>
              <a:cxn ang="0">
                <a:pos x="102" y="168"/>
              </a:cxn>
              <a:cxn ang="0">
                <a:pos x="107" y="198"/>
              </a:cxn>
              <a:cxn ang="0">
                <a:pos x="114" y="226"/>
              </a:cxn>
              <a:cxn ang="0">
                <a:pos x="126" y="236"/>
              </a:cxn>
              <a:cxn ang="0">
                <a:pos x="130" y="264"/>
              </a:cxn>
              <a:cxn ang="0">
                <a:pos x="135" y="299"/>
              </a:cxn>
              <a:cxn ang="0">
                <a:pos x="110" y="235"/>
              </a:cxn>
              <a:cxn ang="0">
                <a:pos x="148" y="343"/>
              </a:cxn>
              <a:cxn ang="0">
                <a:pos x="148" y="343"/>
              </a:cxn>
              <a:cxn ang="0">
                <a:pos x="29" y="36"/>
              </a:cxn>
              <a:cxn ang="0">
                <a:pos x="165" y="436"/>
              </a:cxn>
              <a:cxn ang="0">
                <a:pos x="152" y="461"/>
              </a:cxn>
              <a:cxn ang="0">
                <a:pos x="170" y="453"/>
              </a:cxn>
              <a:cxn ang="0">
                <a:pos x="181" y="472"/>
              </a:cxn>
              <a:cxn ang="0">
                <a:pos x="196" y="435"/>
              </a:cxn>
              <a:cxn ang="0">
                <a:pos x="215" y="444"/>
              </a:cxn>
              <a:cxn ang="0">
                <a:pos x="203" y="522"/>
              </a:cxn>
            </a:cxnLst>
            <a:rect l="0" t="0" r="r" b="b"/>
            <a:pathLst>
              <a:path w="236" h="565">
                <a:moveTo>
                  <a:pt x="234" y="432"/>
                </a:moveTo>
                <a:lnTo>
                  <a:pt x="234" y="432"/>
                </a:lnTo>
                <a:lnTo>
                  <a:pt x="234" y="430"/>
                </a:lnTo>
                <a:lnTo>
                  <a:pt x="234" y="430"/>
                </a:lnTo>
                <a:lnTo>
                  <a:pt x="233" y="427"/>
                </a:lnTo>
                <a:lnTo>
                  <a:pt x="233" y="427"/>
                </a:lnTo>
                <a:lnTo>
                  <a:pt x="233" y="426"/>
                </a:lnTo>
                <a:lnTo>
                  <a:pt x="233" y="426"/>
                </a:lnTo>
                <a:lnTo>
                  <a:pt x="216" y="370"/>
                </a:lnTo>
                <a:lnTo>
                  <a:pt x="208" y="342"/>
                </a:lnTo>
                <a:lnTo>
                  <a:pt x="199" y="313"/>
                </a:lnTo>
                <a:lnTo>
                  <a:pt x="199" y="313"/>
                </a:lnTo>
                <a:lnTo>
                  <a:pt x="176" y="256"/>
                </a:lnTo>
                <a:lnTo>
                  <a:pt x="155" y="198"/>
                </a:lnTo>
                <a:lnTo>
                  <a:pt x="155" y="198"/>
                </a:lnTo>
                <a:lnTo>
                  <a:pt x="117" y="87"/>
                </a:lnTo>
                <a:lnTo>
                  <a:pt x="117" y="87"/>
                </a:lnTo>
                <a:lnTo>
                  <a:pt x="111" y="65"/>
                </a:lnTo>
                <a:lnTo>
                  <a:pt x="105" y="44"/>
                </a:lnTo>
                <a:lnTo>
                  <a:pt x="100" y="34"/>
                </a:lnTo>
                <a:lnTo>
                  <a:pt x="96" y="24"/>
                </a:lnTo>
                <a:lnTo>
                  <a:pt x="91" y="14"/>
                </a:lnTo>
                <a:lnTo>
                  <a:pt x="85" y="5"/>
                </a:lnTo>
                <a:lnTo>
                  <a:pt x="85" y="5"/>
                </a:lnTo>
                <a:lnTo>
                  <a:pt x="85" y="3"/>
                </a:lnTo>
                <a:lnTo>
                  <a:pt x="84" y="1"/>
                </a:lnTo>
                <a:lnTo>
                  <a:pt x="82" y="0"/>
                </a:lnTo>
                <a:lnTo>
                  <a:pt x="79" y="0"/>
                </a:lnTo>
                <a:lnTo>
                  <a:pt x="79" y="0"/>
                </a:lnTo>
                <a:lnTo>
                  <a:pt x="79" y="0"/>
                </a:lnTo>
                <a:lnTo>
                  <a:pt x="79" y="0"/>
                </a:lnTo>
                <a:lnTo>
                  <a:pt x="77" y="1"/>
                </a:lnTo>
                <a:lnTo>
                  <a:pt x="77" y="1"/>
                </a:lnTo>
                <a:lnTo>
                  <a:pt x="58" y="6"/>
                </a:lnTo>
                <a:lnTo>
                  <a:pt x="39" y="10"/>
                </a:lnTo>
                <a:lnTo>
                  <a:pt x="29" y="13"/>
                </a:lnTo>
                <a:lnTo>
                  <a:pt x="19" y="17"/>
                </a:lnTo>
                <a:lnTo>
                  <a:pt x="10" y="21"/>
                </a:lnTo>
                <a:lnTo>
                  <a:pt x="2" y="27"/>
                </a:lnTo>
                <a:lnTo>
                  <a:pt x="2" y="27"/>
                </a:lnTo>
                <a:lnTo>
                  <a:pt x="1" y="30"/>
                </a:lnTo>
                <a:lnTo>
                  <a:pt x="1" y="32"/>
                </a:lnTo>
                <a:lnTo>
                  <a:pt x="1" y="32"/>
                </a:lnTo>
                <a:lnTo>
                  <a:pt x="0" y="34"/>
                </a:lnTo>
                <a:lnTo>
                  <a:pt x="0" y="36"/>
                </a:lnTo>
                <a:lnTo>
                  <a:pt x="0" y="36"/>
                </a:lnTo>
                <a:lnTo>
                  <a:pt x="69" y="251"/>
                </a:lnTo>
                <a:lnTo>
                  <a:pt x="69" y="251"/>
                </a:lnTo>
                <a:lnTo>
                  <a:pt x="105" y="360"/>
                </a:lnTo>
                <a:lnTo>
                  <a:pt x="105" y="360"/>
                </a:lnTo>
                <a:lnTo>
                  <a:pt x="115" y="385"/>
                </a:lnTo>
                <a:lnTo>
                  <a:pt x="124" y="411"/>
                </a:lnTo>
                <a:lnTo>
                  <a:pt x="134" y="436"/>
                </a:lnTo>
                <a:lnTo>
                  <a:pt x="143" y="462"/>
                </a:lnTo>
                <a:lnTo>
                  <a:pt x="143" y="462"/>
                </a:lnTo>
                <a:lnTo>
                  <a:pt x="143" y="463"/>
                </a:lnTo>
                <a:lnTo>
                  <a:pt x="143" y="463"/>
                </a:lnTo>
                <a:lnTo>
                  <a:pt x="144" y="464"/>
                </a:lnTo>
                <a:lnTo>
                  <a:pt x="144" y="464"/>
                </a:lnTo>
                <a:lnTo>
                  <a:pt x="148" y="471"/>
                </a:lnTo>
                <a:lnTo>
                  <a:pt x="153" y="477"/>
                </a:lnTo>
                <a:lnTo>
                  <a:pt x="163" y="488"/>
                </a:lnTo>
                <a:lnTo>
                  <a:pt x="173" y="499"/>
                </a:lnTo>
                <a:lnTo>
                  <a:pt x="183" y="510"/>
                </a:lnTo>
                <a:lnTo>
                  <a:pt x="183" y="510"/>
                </a:lnTo>
                <a:lnTo>
                  <a:pt x="194" y="523"/>
                </a:lnTo>
                <a:lnTo>
                  <a:pt x="203" y="537"/>
                </a:lnTo>
                <a:lnTo>
                  <a:pt x="213" y="550"/>
                </a:lnTo>
                <a:lnTo>
                  <a:pt x="224" y="564"/>
                </a:lnTo>
                <a:lnTo>
                  <a:pt x="224" y="564"/>
                </a:lnTo>
                <a:lnTo>
                  <a:pt x="226" y="565"/>
                </a:lnTo>
                <a:lnTo>
                  <a:pt x="228" y="565"/>
                </a:lnTo>
                <a:lnTo>
                  <a:pt x="230" y="564"/>
                </a:lnTo>
                <a:lnTo>
                  <a:pt x="231" y="562"/>
                </a:lnTo>
                <a:lnTo>
                  <a:pt x="231" y="562"/>
                </a:lnTo>
                <a:lnTo>
                  <a:pt x="232" y="559"/>
                </a:lnTo>
                <a:lnTo>
                  <a:pt x="232" y="559"/>
                </a:lnTo>
                <a:lnTo>
                  <a:pt x="235" y="543"/>
                </a:lnTo>
                <a:lnTo>
                  <a:pt x="236" y="527"/>
                </a:lnTo>
                <a:lnTo>
                  <a:pt x="236" y="511"/>
                </a:lnTo>
                <a:lnTo>
                  <a:pt x="235" y="496"/>
                </a:lnTo>
                <a:lnTo>
                  <a:pt x="233" y="464"/>
                </a:lnTo>
                <a:lnTo>
                  <a:pt x="233" y="448"/>
                </a:lnTo>
                <a:lnTo>
                  <a:pt x="234" y="432"/>
                </a:lnTo>
                <a:lnTo>
                  <a:pt x="234" y="432"/>
                </a:lnTo>
                <a:close/>
                <a:moveTo>
                  <a:pt x="77" y="10"/>
                </a:moveTo>
                <a:lnTo>
                  <a:pt x="77" y="10"/>
                </a:lnTo>
                <a:lnTo>
                  <a:pt x="84" y="20"/>
                </a:lnTo>
                <a:lnTo>
                  <a:pt x="90" y="31"/>
                </a:lnTo>
                <a:lnTo>
                  <a:pt x="95" y="42"/>
                </a:lnTo>
                <a:lnTo>
                  <a:pt x="99" y="55"/>
                </a:lnTo>
                <a:lnTo>
                  <a:pt x="107" y="81"/>
                </a:lnTo>
                <a:lnTo>
                  <a:pt x="113" y="104"/>
                </a:lnTo>
                <a:lnTo>
                  <a:pt x="113" y="104"/>
                </a:lnTo>
                <a:lnTo>
                  <a:pt x="132" y="158"/>
                </a:lnTo>
                <a:lnTo>
                  <a:pt x="151" y="211"/>
                </a:lnTo>
                <a:lnTo>
                  <a:pt x="151" y="211"/>
                </a:lnTo>
                <a:lnTo>
                  <a:pt x="171" y="267"/>
                </a:lnTo>
                <a:lnTo>
                  <a:pt x="192" y="322"/>
                </a:lnTo>
                <a:lnTo>
                  <a:pt x="192" y="322"/>
                </a:lnTo>
                <a:lnTo>
                  <a:pt x="200" y="346"/>
                </a:lnTo>
                <a:lnTo>
                  <a:pt x="207" y="370"/>
                </a:lnTo>
                <a:lnTo>
                  <a:pt x="222" y="419"/>
                </a:lnTo>
                <a:lnTo>
                  <a:pt x="222" y="419"/>
                </a:lnTo>
                <a:lnTo>
                  <a:pt x="218" y="420"/>
                </a:lnTo>
                <a:lnTo>
                  <a:pt x="214" y="423"/>
                </a:lnTo>
                <a:lnTo>
                  <a:pt x="214" y="423"/>
                </a:lnTo>
                <a:lnTo>
                  <a:pt x="210" y="429"/>
                </a:lnTo>
                <a:lnTo>
                  <a:pt x="210" y="429"/>
                </a:lnTo>
                <a:lnTo>
                  <a:pt x="201" y="407"/>
                </a:lnTo>
                <a:lnTo>
                  <a:pt x="192" y="384"/>
                </a:lnTo>
                <a:lnTo>
                  <a:pt x="182" y="362"/>
                </a:lnTo>
                <a:lnTo>
                  <a:pt x="178" y="350"/>
                </a:lnTo>
                <a:lnTo>
                  <a:pt x="174" y="339"/>
                </a:lnTo>
                <a:lnTo>
                  <a:pt x="174" y="339"/>
                </a:lnTo>
                <a:lnTo>
                  <a:pt x="158" y="283"/>
                </a:lnTo>
                <a:lnTo>
                  <a:pt x="141" y="228"/>
                </a:lnTo>
                <a:lnTo>
                  <a:pt x="141" y="228"/>
                </a:lnTo>
                <a:lnTo>
                  <a:pt x="103" y="120"/>
                </a:lnTo>
                <a:lnTo>
                  <a:pt x="67" y="12"/>
                </a:lnTo>
                <a:lnTo>
                  <a:pt x="67" y="12"/>
                </a:lnTo>
                <a:lnTo>
                  <a:pt x="77" y="10"/>
                </a:lnTo>
                <a:lnTo>
                  <a:pt x="77" y="10"/>
                </a:lnTo>
                <a:close/>
                <a:moveTo>
                  <a:pt x="59" y="14"/>
                </a:moveTo>
                <a:lnTo>
                  <a:pt x="59" y="14"/>
                </a:lnTo>
                <a:lnTo>
                  <a:pt x="95" y="122"/>
                </a:lnTo>
                <a:lnTo>
                  <a:pt x="132" y="230"/>
                </a:lnTo>
                <a:lnTo>
                  <a:pt x="132" y="230"/>
                </a:lnTo>
                <a:lnTo>
                  <a:pt x="150" y="286"/>
                </a:lnTo>
                <a:lnTo>
                  <a:pt x="166" y="341"/>
                </a:lnTo>
                <a:lnTo>
                  <a:pt x="166" y="341"/>
                </a:lnTo>
                <a:lnTo>
                  <a:pt x="173" y="363"/>
                </a:lnTo>
                <a:lnTo>
                  <a:pt x="182" y="384"/>
                </a:lnTo>
                <a:lnTo>
                  <a:pt x="192" y="406"/>
                </a:lnTo>
                <a:lnTo>
                  <a:pt x="200" y="428"/>
                </a:lnTo>
                <a:lnTo>
                  <a:pt x="200" y="428"/>
                </a:lnTo>
                <a:lnTo>
                  <a:pt x="197" y="426"/>
                </a:lnTo>
                <a:lnTo>
                  <a:pt x="193" y="425"/>
                </a:lnTo>
                <a:lnTo>
                  <a:pt x="189" y="424"/>
                </a:lnTo>
                <a:lnTo>
                  <a:pt x="184" y="425"/>
                </a:lnTo>
                <a:lnTo>
                  <a:pt x="184" y="425"/>
                </a:lnTo>
                <a:lnTo>
                  <a:pt x="180" y="427"/>
                </a:lnTo>
                <a:lnTo>
                  <a:pt x="178" y="429"/>
                </a:lnTo>
                <a:lnTo>
                  <a:pt x="176" y="432"/>
                </a:lnTo>
                <a:lnTo>
                  <a:pt x="174" y="435"/>
                </a:lnTo>
                <a:lnTo>
                  <a:pt x="174" y="435"/>
                </a:lnTo>
                <a:lnTo>
                  <a:pt x="162" y="390"/>
                </a:lnTo>
                <a:lnTo>
                  <a:pt x="156" y="368"/>
                </a:lnTo>
                <a:lnTo>
                  <a:pt x="149" y="346"/>
                </a:lnTo>
                <a:lnTo>
                  <a:pt x="149" y="346"/>
                </a:lnTo>
                <a:lnTo>
                  <a:pt x="150" y="345"/>
                </a:lnTo>
                <a:lnTo>
                  <a:pt x="150" y="345"/>
                </a:lnTo>
                <a:lnTo>
                  <a:pt x="157" y="334"/>
                </a:lnTo>
                <a:lnTo>
                  <a:pt x="157" y="334"/>
                </a:lnTo>
                <a:lnTo>
                  <a:pt x="159" y="336"/>
                </a:lnTo>
                <a:lnTo>
                  <a:pt x="160" y="338"/>
                </a:lnTo>
                <a:lnTo>
                  <a:pt x="160" y="340"/>
                </a:lnTo>
                <a:lnTo>
                  <a:pt x="160" y="343"/>
                </a:lnTo>
                <a:lnTo>
                  <a:pt x="160" y="343"/>
                </a:lnTo>
                <a:lnTo>
                  <a:pt x="159" y="354"/>
                </a:lnTo>
                <a:lnTo>
                  <a:pt x="159" y="354"/>
                </a:lnTo>
                <a:lnTo>
                  <a:pt x="158" y="363"/>
                </a:lnTo>
                <a:lnTo>
                  <a:pt x="158" y="368"/>
                </a:lnTo>
                <a:lnTo>
                  <a:pt x="159" y="372"/>
                </a:lnTo>
                <a:lnTo>
                  <a:pt x="159" y="372"/>
                </a:lnTo>
                <a:lnTo>
                  <a:pt x="160" y="373"/>
                </a:lnTo>
                <a:lnTo>
                  <a:pt x="161" y="373"/>
                </a:lnTo>
                <a:lnTo>
                  <a:pt x="161" y="373"/>
                </a:lnTo>
                <a:lnTo>
                  <a:pt x="165" y="366"/>
                </a:lnTo>
                <a:lnTo>
                  <a:pt x="165" y="366"/>
                </a:lnTo>
                <a:lnTo>
                  <a:pt x="168" y="363"/>
                </a:lnTo>
                <a:lnTo>
                  <a:pt x="168" y="364"/>
                </a:lnTo>
                <a:lnTo>
                  <a:pt x="168" y="365"/>
                </a:lnTo>
                <a:lnTo>
                  <a:pt x="167" y="371"/>
                </a:lnTo>
                <a:lnTo>
                  <a:pt x="167" y="371"/>
                </a:lnTo>
                <a:lnTo>
                  <a:pt x="165" y="382"/>
                </a:lnTo>
                <a:lnTo>
                  <a:pt x="164" y="393"/>
                </a:lnTo>
                <a:lnTo>
                  <a:pt x="164" y="393"/>
                </a:lnTo>
                <a:lnTo>
                  <a:pt x="165" y="394"/>
                </a:lnTo>
                <a:lnTo>
                  <a:pt x="166" y="394"/>
                </a:lnTo>
                <a:lnTo>
                  <a:pt x="166" y="394"/>
                </a:lnTo>
                <a:lnTo>
                  <a:pt x="169" y="391"/>
                </a:lnTo>
                <a:lnTo>
                  <a:pt x="171" y="388"/>
                </a:lnTo>
                <a:lnTo>
                  <a:pt x="171" y="388"/>
                </a:lnTo>
                <a:lnTo>
                  <a:pt x="174" y="381"/>
                </a:lnTo>
                <a:lnTo>
                  <a:pt x="175" y="379"/>
                </a:lnTo>
                <a:lnTo>
                  <a:pt x="176" y="379"/>
                </a:lnTo>
                <a:lnTo>
                  <a:pt x="176" y="381"/>
                </a:lnTo>
                <a:lnTo>
                  <a:pt x="176" y="381"/>
                </a:lnTo>
                <a:lnTo>
                  <a:pt x="176" y="389"/>
                </a:lnTo>
                <a:lnTo>
                  <a:pt x="174" y="397"/>
                </a:lnTo>
                <a:lnTo>
                  <a:pt x="171" y="405"/>
                </a:lnTo>
                <a:lnTo>
                  <a:pt x="170" y="412"/>
                </a:lnTo>
                <a:lnTo>
                  <a:pt x="170" y="412"/>
                </a:lnTo>
                <a:lnTo>
                  <a:pt x="171" y="413"/>
                </a:lnTo>
                <a:lnTo>
                  <a:pt x="172" y="413"/>
                </a:lnTo>
                <a:lnTo>
                  <a:pt x="172" y="413"/>
                </a:lnTo>
                <a:lnTo>
                  <a:pt x="178" y="405"/>
                </a:lnTo>
                <a:lnTo>
                  <a:pt x="178" y="405"/>
                </a:lnTo>
                <a:lnTo>
                  <a:pt x="180" y="401"/>
                </a:lnTo>
                <a:lnTo>
                  <a:pt x="181" y="401"/>
                </a:lnTo>
                <a:lnTo>
                  <a:pt x="181" y="401"/>
                </a:lnTo>
                <a:lnTo>
                  <a:pt x="180" y="404"/>
                </a:lnTo>
                <a:lnTo>
                  <a:pt x="180" y="404"/>
                </a:lnTo>
                <a:lnTo>
                  <a:pt x="177" y="414"/>
                </a:lnTo>
                <a:lnTo>
                  <a:pt x="174" y="424"/>
                </a:lnTo>
                <a:lnTo>
                  <a:pt x="174" y="424"/>
                </a:lnTo>
                <a:lnTo>
                  <a:pt x="174" y="425"/>
                </a:lnTo>
                <a:lnTo>
                  <a:pt x="176" y="425"/>
                </a:lnTo>
                <a:lnTo>
                  <a:pt x="176" y="425"/>
                </a:lnTo>
                <a:lnTo>
                  <a:pt x="179" y="423"/>
                </a:lnTo>
                <a:lnTo>
                  <a:pt x="181" y="420"/>
                </a:lnTo>
                <a:lnTo>
                  <a:pt x="181" y="420"/>
                </a:lnTo>
                <a:lnTo>
                  <a:pt x="186" y="414"/>
                </a:lnTo>
                <a:lnTo>
                  <a:pt x="182" y="420"/>
                </a:lnTo>
                <a:lnTo>
                  <a:pt x="182" y="420"/>
                </a:lnTo>
                <a:lnTo>
                  <a:pt x="182" y="421"/>
                </a:lnTo>
                <a:lnTo>
                  <a:pt x="183" y="421"/>
                </a:lnTo>
                <a:lnTo>
                  <a:pt x="183" y="421"/>
                </a:lnTo>
                <a:lnTo>
                  <a:pt x="188" y="420"/>
                </a:lnTo>
                <a:lnTo>
                  <a:pt x="191" y="418"/>
                </a:lnTo>
                <a:lnTo>
                  <a:pt x="191" y="418"/>
                </a:lnTo>
                <a:lnTo>
                  <a:pt x="191" y="417"/>
                </a:lnTo>
                <a:lnTo>
                  <a:pt x="191" y="416"/>
                </a:lnTo>
                <a:lnTo>
                  <a:pt x="191" y="416"/>
                </a:lnTo>
                <a:lnTo>
                  <a:pt x="190" y="416"/>
                </a:lnTo>
                <a:lnTo>
                  <a:pt x="190" y="416"/>
                </a:lnTo>
                <a:lnTo>
                  <a:pt x="187" y="417"/>
                </a:lnTo>
                <a:lnTo>
                  <a:pt x="187" y="415"/>
                </a:lnTo>
                <a:lnTo>
                  <a:pt x="190" y="408"/>
                </a:lnTo>
                <a:lnTo>
                  <a:pt x="190" y="408"/>
                </a:lnTo>
                <a:lnTo>
                  <a:pt x="190" y="407"/>
                </a:lnTo>
                <a:lnTo>
                  <a:pt x="188" y="407"/>
                </a:lnTo>
                <a:lnTo>
                  <a:pt x="188" y="407"/>
                </a:lnTo>
                <a:lnTo>
                  <a:pt x="180" y="418"/>
                </a:lnTo>
                <a:lnTo>
                  <a:pt x="178" y="420"/>
                </a:lnTo>
                <a:lnTo>
                  <a:pt x="178" y="420"/>
                </a:lnTo>
                <a:lnTo>
                  <a:pt x="180" y="413"/>
                </a:lnTo>
                <a:lnTo>
                  <a:pt x="180" y="413"/>
                </a:lnTo>
                <a:lnTo>
                  <a:pt x="182" y="405"/>
                </a:lnTo>
                <a:lnTo>
                  <a:pt x="184" y="396"/>
                </a:lnTo>
                <a:lnTo>
                  <a:pt x="184" y="396"/>
                </a:lnTo>
                <a:lnTo>
                  <a:pt x="183" y="394"/>
                </a:lnTo>
                <a:lnTo>
                  <a:pt x="183" y="394"/>
                </a:lnTo>
                <a:lnTo>
                  <a:pt x="182" y="396"/>
                </a:lnTo>
                <a:lnTo>
                  <a:pt x="182" y="396"/>
                </a:lnTo>
                <a:lnTo>
                  <a:pt x="176" y="404"/>
                </a:lnTo>
                <a:lnTo>
                  <a:pt x="173" y="408"/>
                </a:lnTo>
                <a:lnTo>
                  <a:pt x="173" y="407"/>
                </a:lnTo>
                <a:lnTo>
                  <a:pt x="173" y="405"/>
                </a:lnTo>
                <a:lnTo>
                  <a:pt x="173" y="405"/>
                </a:lnTo>
                <a:lnTo>
                  <a:pt x="176" y="393"/>
                </a:lnTo>
                <a:lnTo>
                  <a:pt x="176" y="393"/>
                </a:lnTo>
                <a:lnTo>
                  <a:pt x="177" y="388"/>
                </a:lnTo>
                <a:lnTo>
                  <a:pt x="178" y="383"/>
                </a:lnTo>
                <a:lnTo>
                  <a:pt x="178" y="379"/>
                </a:lnTo>
                <a:lnTo>
                  <a:pt x="177" y="374"/>
                </a:lnTo>
                <a:lnTo>
                  <a:pt x="177" y="374"/>
                </a:lnTo>
                <a:lnTo>
                  <a:pt x="176" y="373"/>
                </a:lnTo>
                <a:lnTo>
                  <a:pt x="175" y="374"/>
                </a:lnTo>
                <a:lnTo>
                  <a:pt x="175" y="374"/>
                </a:lnTo>
                <a:lnTo>
                  <a:pt x="170" y="384"/>
                </a:lnTo>
                <a:lnTo>
                  <a:pt x="170" y="384"/>
                </a:lnTo>
                <a:lnTo>
                  <a:pt x="167" y="390"/>
                </a:lnTo>
                <a:lnTo>
                  <a:pt x="166" y="390"/>
                </a:lnTo>
                <a:lnTo>
                  <a:pt x="166" y="389"/>
                </a:lnTo>
                <a:lnTo>
                  <a:pt x="167" y="380"/>
                </a:lnTo>
                <a:lnTo>
                  <a:pt x="167" y="380"/>
                </a:lnTo>
                <a:lnTo>
                  <a:pt x="169" y="370"/>
                </a:lnTo>
                <a:lnTo>
                  <a:pt x="171" y="360"/>
                </a:lnTo>
                <a:lnTo>
                  <a:pt x="171" y="360"/>
                </a:lnTo>
                <a:lnTo>
                  <a:pt x="170" y="359"/>
                </a:lnTo>
                <a:lnTo>
                  <a:pt x="169" y="359"/>
                </a:lnTo>
                <a:lnTo>
                  <a:pt x="169" y="359"/>
                </a:lnTo>
                <a:lnTo>
                  <a:pt x="164" y="365"/>
                </a:lnTo>
                <a:lnTo>
                  <a:pt x="161" y="367"/>
                </a:lnTo>
                <a:lnTo>
                  <a:pt x="160" y="367"/>
                </a:lnTo>
                <a:lnTo>
                  <a:pt x="160" y="365"/>
                </a:lnTo>
                <a:lnTo>
                  <a:pt x="160" y="365"/>
                </a:lnTo>
                <a:lnTo>
                  <a:pt x="160" y="361"/>
                </a:lnTo>
                <a:lnTo>
                  <a:pt x="161" y="356"/>
                </a:lnTo>
                <a:lnTo>
                  <a:pt x="162" y="347"/>
                </a:lnTo>
                <a:lnTo>
                  <a:pt x="162" y="347"/>
                </a:lnTo>
                <a:lnTo>
                  <a:pt x="163" y="342"/>
                </a:lnTo>
                <a:lnTo>
                  <a:pt x="162" y="338"/>
                </a:lnTo>
                <a:lnTo>
                  <a:pt x="161" y="333"/>
                </a:lnTo>
                <a:lnTo>
                  <a:pt x="159" y="329"/>
                </a:lnTo>
                <a:lnTo>
                  <a:pt x="159" y="329"/>
                </a:lnTo>
                <a:lnTo>
                  <a:pt x="158" y="329"/>
                </a:lnTo>
                <a:lnTo>
                  <a:pt x="157" y="329"/>
                </a:lnTo>
                <a:lnTo>
                  <a:pt x="157" y="329"/>
                </a:lnTo>
                <a:lnTo>
                  <a:pt x="151" y="339"/>
                </a:lnTo>
                <a:lnTo>
                  <a:pt x="150" y="339"/>
                </a:lnTo>
                <a:lnTo>
                  <a:pt x="150" y="338"/>
                </a:lnTo>
                <a:lnTo>
                  <a:pt x="151" y="329"/>
                </a:lnTo>
                <a:lnTo>
                  <a:pt x="151" y="329"/>
                </a:lnTo>
                <a:lnTo>
                  <a:pt x="153" y="318"/>
                </a:lnTo>
                <a:lnTo>
                  <a:pt x="154" y="312"/>
                </a:lnTo>
                <a:lnTo>
                  <a:pt x="154" y="306"/>
                </a:lnTo>
                <a:lnTo>
                  <a:pt x="154" y="306"/>
                </a:lnTo>
                <a:lnTo>
                  <a:pt x="153" y="305"/>
                </a:lnTo>
                <a:lnTo>
                  <a:pt x="152" y="305"/>
                </a:lnTo>
                <a:lnTo>
                  <a:pt x="152" y="305"/>
                </a:lnTo>
                <a:lnTo>
                  <a:pt x="147" y="312"/>
                </a:lnTo>
                <a:lnTo>
                  <a:pt x="147" y="312"/>
                </a:lnTo>
                <a:lnTo>
                  <a:pt x="145" y="316"/>
                </a:lnTo>
                <a:lnTo>
                  <a:pt x="144" y="316"/>
                </a:lnTo>
                <a:lnTo>
                  <a:pt x="143" y="315"/>
                </a:lnTo>
                <a:lnTo>
                  <a:pt x="143" y="313"/>
                </a:lnTo>
                <a:lnTo>
                  <a:pt x="145" y="305"/>
                </a:lnTo>
                <a:lnTo>
                  <a:pt x="145" y="305"/>
                </a:lnTo>
                <a:lnTo>
                  <a:pt x="147" y="294"/>
                </a:lnTo>
                <a:lnTo>
                  <a:pt x="147" y="288"/>
                </a:lnTo>
                <a:lnTo>
                  <a:pt x="147" y="282"/>
                </a:lnTo>
                <a:lnTo>
                  <a:pt x="147" y="282"/>
                </a:lnTo>
                <a:lnTo>
                  <a:pt x="146" y="281"/>
                </a:lnTo>
                <a:lnTo>
                  <a:pt x="145" y="282"/>
                </a:lnTo>
                <a:lnTo>
                  <a:pt x="145" y="282"/>
                </a:lnTo>
                <a:lnTo>
                  <a:pt x="140" y="290"/>
                </a:lnTo>
                <a:lnTo>
                  <a:pt x="139" y="291"/>
                </a:lnTo>
                <a:lnTo>
                  <a:pt x="139" y="291"/>
                </a:lnTo>
                <a:lnTo>
                  <a:pt x="139" y="285"/>
                </a:lnTo>
                <a:lnTo>
                  <a:pt x="139" y="285"/>
                </a:lnTo>
                <a:lnTo>
                  <a:pt x="141" y="275"/>
                </a:lnTo>
                <a:lnTo>
                  <a:pt x="142" y="266"/>
                </a:lnTo>
                <a:lnTo>
                  <a:pt x="142" y="266"/>
                </a:lnTo>
                <a:lnTo>
                  <a:pt x="141" y="265"/>
                </a:lnTo>
                <a:lnTo>
                  <a:pt x="140" y="265"/>
                </a:lnTo>
                <a:lnTo>
                  <a:pt x="140" y="265"/>
                </a:lnTo>
                <a:lnTo>
                  <a:pt x="133" y="275"/>
                </a:lnTo>
                <a:lnTo>
                  <a:pt x="133" y="275"/>
                </a:lnTo>
                <a:lnTo>
                  <a:pt x="134" y="263"/>
                </a:lnTo>
                <a:lnTo>
                  <a:pt x="134" y="263"/>
                </a:lnTo>
                <a:lnTo>
                  <a:pt x="135" y="255"/>
                </a:lnTo>
                <a:lnTo>
                  <a:pt x="134" y="246"/>
                </a:lnTo>
                <a:lnTo>
                  <a:pt x="134" y="246"/>
                </a:lnTo>
                <a:lnTo>
                  <a:pt x="134" y="246"/>
                </a:lnTo>
                <a:lnTo>
                  <a:pt x="133" y="246"/>
                </a:lnTo>
                <a:lnTo>
                  <a:pt x="132" y="247"/>
                </a:lnTo>
                <a:lnTo>
                  <a:pt x="132" y="247"/>
                </a:lnTo>
                <a:lnTo>
                  <a:pt x="130" y="252"/>
                </a:lnTo>
                <a:lnTo>
                  <a:pt x="129" y="253"/>
                </a:lnTo>
                <a:lnTo>
                  <a:pt x="128" y="253"/>
                </a:lnTo>
                <a:lnTo>
                  <a:pt x="128" y="250"/>
                </a:lnTo>
                <a:lnTo>
                  <a:pt x="128" y="246"/>
                </a:lnTo>
                <a:lnTo>
                  <a:pt x="128" y="246"/>
                </a:lnTo>
                <a:lnTo>
                  <a:pt x="131" y="230"/>
                </a:lnTo>
                <a:lnTo>
                  <a:pt x="131" y="230"/>
                </a:lnTo>
                <a:lnTo>
                  <a:pt x="130" y="229"/>
                </a:lnTo>
                <a:lnTo>
                  <a:pt x="129" y="229"/>
                </a:lnTo>
                <a:lnTo>
                  <a:pt x="129" y="229"/>
                </a:lnTo>
                <a:lnTo>
                  <a:pt x="124" y="236"/>
                </a:lnTo>
                <a:lnTo>
                  <a:pt x="124" y="236"/>
                </a:lnTo>
                <a:lnTo>
                  <a:pt x="121" y="239"/>
                </a:lnTo>
                <a:lnTo>
                  <a:pt x="121" y="239"/>
                </a:lnTo>
                <a:lnTo>
                  <a:pt x="120" y="238"/>
                </a:lnTo>
                <a:lnTo>
                  <a:pt x="122" y="230"/>
                </a:lnTo>
                <a:lnTo>
                  <a:pt x="122" y="230"/>
                </a:lnTo>
                <a:lnTo>
                  <a:pt x="123" y="222"/>
                </a:lnTo>
                <a:lnTo>
                  <a:pt x="124" y="214"/>
                </a:lnTo>
                <a:lnTo>
                  <a:pt x="124" y="214"/>
                </a:lnTo>
                <a:lnTo>
                  <a:pt x="123" y="213"/>
                </a:lnTo>
                <a:lnTo>
                  <a:pt x="122" y="213"/>
                </a:lnTo>
                <a:lnTo>
                  <a:pt x="122" y="213"/>
                </a:lnTo>
                <a:lnTo>
                  <a:pt x="116" y="221"/>
                </a:lnTo>
                <a:lnTo>
                  <a:pt x="116" y="221"/>
                </a:lnTo>
                <a:lnTo>
                  <a:pt x="116" y="216"/>
                </a:lnTo>
                <a:lnTo>
                  <a:pt x="117" y="210"/>
                </a:lnTo>
                <a:lnTo>
                  <a:pt x="117" y="210"/>
                </a:lnTo>
                <a:lnTo>
                  <a:pt x="118" y="203"/>
                </a:lnTo>
                <a:lnTo>
                  <a:pt x="118" y="196"/>
                </a:lnTo>
                <a:lnTo>
                  <a:pt x="118" y="196"/>
                </a:lnTo>
                <a:lnTo>
                  <a:pt x="117" y="195"/>
                </a:lnTo>
                <a:lnTo>
                  <a:pt x="116" y="195"/>
                </a:lnTo>
                <a:lnTo>
                  <a:pt x="116" y="195"/>
                </a:lnTo>
                <a:lnTo>
                  <a:pt x="111" y="202"/>
                </a:lnTo>
                <a:lnTo>
                  <a:pt x="109" y="203"/>
                </a:lnTo>
                <a:lnTo>
                  <a:pt x="108" y="203"/>
                </a:lnTo>
                <a:lnTo>
                  <a:pt x="108" y="202"/>
                </a:lnTo>
                <a:lnTo>
                  <a:pt x="109" y="199"/>
                </a:lnTo>
                <a:lnTo>
                  <a:pt x="109" y="199"/>
                </a:lnTo>
                <a:lnTo>
                  <a:pt x="111" y="188"/>
                </a:lnTo>
                <a:lnTo>
                  <a:pt x="112" y="183"/>
                </a:lnTo>
                <a:lnTo>
                  <a:pt x="112" y="178"/>
                </a:lnTo>
                <a:lnTo>
                  <a:pt x="112" y="178"/>
                </a:lnTo>
                <a:lnTo>
                  <a:pt x="111" y="177"/>
                </a:lnTo>
                <a:lnTo>
                  <a:pt x="110" y="177"/>
                </a:lnTo>
                <a:lnTo>
                  <a:pt x="110" y="177"/>
                </a:lnTo>
                <a:lnTo>
                  <a:pt x="103" y="185"/>
                </a:lnTo>
                <a:lnTo>
                  <a:pt x="103" y="185"/>
                </a:lnTo>
                <a:lnTo>
                  <a:pt x="102" y="186"/>
                </a:lnTo>
                <a:lnTo>
                  <a:pt x="101" y="186"/>
                </a:lnTo>
                <a:lnTo>
                  <a:pt x="101" y="184"/>
                </a:lnTo>
                <a:lnTo>
                  <a:pt x="102" y="178"/>
                </a:lnTo>
                <a:lnTo>
                  <a:pt x="102" y="178"/>
                </a:lnTo>
                <a:lnTo>
                  <a:pt x="106" y="167"/>
                </a:lnTo>
                <a:lnTo>
                  <a:pt x="106" y="162"/>
                </a:lnTo>
                <a:lnTo>
                  <a:pt x="105" y="157"/>
                </a:lnTo>
                <a:lnTo>
                  <a:pt x="105" y="157"/>
                </a:lnTo>
                <a:lnTo>
                  <a:pt x="103" y="156"/>
                </a:lnTo>
                <a:lnTo>
                  <a:pt x="102" y="157"/>
                </a:lnTo>
                <a:lnTo>
                  <a:pt x="102" y="157"/>
                </a:lnTo>
                <a:lnTo>
                  <a:pt x="94" y="169"/>
                </a:lnTo>
                <a:lnTo>
                  <a:pt x="94" y="169"/>
                </a:lnTo>
                <a:lnTo>
                  <a:pt x="94" y="166"/>
                </a:lnTo>
                <a:lnTo>
                  <a:pt x="95" y="162"/>
                </a:lnTo>
                <a:lnTo>
                  <a:pt x="97" y="156"/>
                </a:lnTo>
                <a:lnTo>
                  <a:pt x="97" y="156"/>
                </a:lnTo>
                <a:lnTo>
                  <a:pt x="99" y="146"/>
                </a:lnTo>
                <a:lnTo>
                  <a:pt x="99" y="141"/>
                </a:lnTo>
                <a:lnTo>
                  <a:pt x="98" y="137"/>
                </a:lnTo>
                <a:lnTo>
                  <a:pt x="98" y="137"/>
                </a:lnTo>
                <a:lnTo>
                  <a:pt x="97" y="136"/>
                </a:lnTo>
                <a:lnTo>
                  <a:pt x="96" y="136"/>
                </a:lnTo>
                <a:lnTo>
                  <a:pt x="96" y="136"/>
                </a:lnTo>
                <a:lnTo>
                  <a:pt x="91" y="142"/>
                </a:lnTo>
                <a:lnTo>
                  <a:pt x="87" y="148"/>
                </a:lnTo>
                <a:lnTo>
                  <a:pt x="87" y="148"/>
                </a:lnTo>
                <a:lnTo>
                  <a:pt x="88" y="143"/>
                </a:lnTo>
                <a:lnTo>
                  <a:pt x="90" y="137"/>
                </a:lnTo>
                <a:lnTo>
                  <a:pt x="92" y="132"/>
                </a:lnTo>
                <a:lnTo>
                  <a:pt x="93" y="127"/>
                </a:lnTo>
                <a:lnTo>
                  <a:pt x="93" y="127"/>
                </a:lnTo>
                <a:lnTo>
                  <a:pt x="93" y="126"/>
                </a:lnTo>
                <a:lnTo>
                  <a:pt x="91" y="126"/>
                </a:lnTo>
                <a:lnTo>
                  <a:pt x="91" y="126"/>
                </a:lnTo>
                <a:lnTo>
                  <a:pt x="86" y="133"/>
                </a:lnTo>
                <a:lnTo>
                  <a:pt x="85" y="134"/>
                </a:lnTo>
                <a:lnTo>
                  <a:pt x="84" y="134"/>
                </a:lnTo>
                <a:lnTo>
                  <a:pt x="85" y="129"/>
                </a:lnTo>
                <a:lnTo>
                  <a:pt x="85" y="129"/>
                </a:lnTo>
                <a:lnTo>
                  <a:pt x="88" y="119"/>
                </a:lnTo>
                <a:lnTo>
                  <a:pt x="89" y="109"/>
                </a:lnTo>
                <a:lnTo>
                  <a:pt x="89" y="109"/>
                </a:lnTo>
                <a:lnTo>
                  <a:pt x="88" y="109"/>
                </a:lnTo>
                <a:lnTo>
                  <a:pt x="87" y="109"/>
                </a:lnTo>
                <a:lnTo>
                  <a:pt x="87" y="109"/>
                </a:lnTo>
                <a:lnTo>
                  <a:pt x="82" y="115"/>
                </a:lnTo>
                <a:lnTo>
                  <a:pt x="78" y="118"/>
                </a:lnTo>
                <a:lnTo>
                  <a:pt x="77" y="117"/>
                </a:lnTo>
                <a:lnTo>
                  <a:pt x="77" y="115"/>
                </a:lnTo>
                <a:lnTo>
                  <a:pt x="77" y="115"/>
                </a:lnTo>
                <a:lnTo>
                  <a:pt x="79" y="105"/>
                </a:lnTo>
                <a:lnTo>
                  <a:pt x="81" y="101"/>
                </a:lnTo>
                <a:lnTo>
                  <a:pt x="81" y="95"/>
                </a:lnTo>
                <a:lnTo>
                  <a:pt x="81" y="95"/>
                </a:lnTo>
                <a:lnTo>
                  <a:pt x="81" y="94"/>
                </a:lnTo>
                <a:lnTo>
                  <a:pt x="80" y="94"/>
                </a:lnTo>
                <a:lnTo>
                  <a:pt x="80" y="94"/>
                </a:lnTo>
                <a:lnTo>
                  <a:pt x="71" y="104"/>
                </a:lnTo>
                <a:lnTo>
                  <a:pt x="70" y="105"/>
                </a:lnTo>
                <a:lnTo>
                  <a:pt x="69" y="105"/>
                </a:lnTo>
                <a:lnTo>
                  <a:pt x="69" y="104"/>
                </a:lnTo>
                <a:lnTo>
                  <a:pt x="70" y="100"/>
                </a:lnTo>
                <a:lnTo>
                  <a:pt x="70" y="100"/>
                </a:lnTo>
                <a:lnTo>
                  <a:pt x="74" y="90"/>
                </a:lnTo>
                <a:lnTo>
                  <a:pt x="75" y="86"/>
                </a:lnTo>
                <a:lnTo>
                  <a:pt x="75" y="80"/>
                </a:lnTo>
                <a:lnTo>
                  <a:pt x="75" y="80"/>
                </a:lnTo>
                <a:lnTo>
                  <a:pt x="74" y="80"/>
                </a:lnTo>
                <a:lnTo>
                  <a:pt x="73" y="80"/>
                </a:lnTo>
                <a:lnTo>
                  <a:pt x="73" y="80"/>
                </a:lnTo>
                <a:lnTo>
                  <a:pt x="67" y="87"/>
                </a:lnTo>
                <a:lnTo>
                  <a:pt x="65" y="89"/>
                </a:lnTo>
                <a:lnTo>
                  <a:pt x="64" y="89"/>
                </a:lnTo>
                <a:lnTo>
                  <a:pt x="64" y="88"/>
                </a:lnTo>
                <a:lnTo>
                  <a:pt x="64" y="85"/>
                </a:lnTo>
                <a:lnTo>
                  <a:pt x="64" y="85"/>
                </a:lnTo>
                <a:lnTo>
                  <a:pt x="67" y="74"/>
                </a:lnTo>
                <a:lnTo>
                  <a:pt x="69" y="67"/>
                </a:lnTo>
                <a:lnTo>
                  <a:pt x="69" y="62"/>
                </a:lnTo>
                <a:lnTo>
                  <a:pt x="69" y="62"/>
                </a:lnTo>
                <a:lnTo>
                  <a:pt x="69" y="61"/>
                </a:lnTo>
                <a:lnTo>
                  <a:pt x="68" y="61"/>
                </a:lnTo>
                <a:lnTo>
                  <a:pt x="67" y="61"/>
                </a:lnTo>
                <a:lnTo>
                  <a:pt x="67" y="61"/>
                </a:lnTo>
                <a:lnTo>
                  <a:pt x="64" y="66"/>
                </a:lnTo>
                <a:lnTo>
                  <a:pt x="62" y="67"/>
                </a:lnTo>
                <a:lnTo>
                  <a:pt x="62" y="66"/>
                </a:lnTo>
                <a:lnTo>
                  <a:pt x="62" y="64"/>
                </a:lnTo>
                <a:lnTo>
                  <a:pt x="65" y="53"/>
                </a:lnTo>
                <a:lnTo>
                  <a:pt x="65" y="53"/>
                </a:lnTo>
                <a:lnTo>
                  <a:pt x="64" y="51"/>
                </a:lnTo>
                <a:lnTo>
                  <a:pt x="63" y="52"/>
                </a:lnTo>
                <a:lnTo>
                  <a:pt x="63" y="52"/>
                </a:lnTo>
                <a:lnTo>
                  <a:pt x="60" y="55"/>
                </a:lnTo>
                <a:lnTo>
                  <a:pt x="58" y="56"/>
                </a:lnTo>
                <a:lnTo>
                  <a:pt x="57" y="55"/>
                </a:lnTo>
                <a:lnTo>
                  <a:pt x="58" y="53"/>
                </a:lnTo>
                <a:lnTo>
                  <a:pt x="61" y="42"/>
                </a:lnTo>
                <a:lnTo>
                  <a:pt x="61" y="42"/>
                </a:lnTo>
                <a:lnTo>
                  <a:pt x="61" y="40"/>
                </a:lnTo>
                <a:lnTo>
                  <a:pt x="59" y="41"/>
                </a:lnTo>
                <a:lnTo>
                  <a:pt x="59" y="41"/>
                </a:lnTo>
                <a:lnTo>
                  <a:pt x="56" y="44"/>
                </a:lnTo>
                <a:lnTo>
                  <a:pt x="55" y="45"/>
                </a:lnTo>
                <a:lnTo>
                  <a:pt x="55" y="44"/>
                </a:lnTo>
                <a:lnTo>
                  <a:pt x="55" y="42"/>
                </a:lnTo>
                <a:lnTo>
                  <a:pt x="60" y="28"/>
                </a:lnTo>
                <a:lnTo>
                  <a:pt x="60" y="28"/>
                </a:lnTo>
                <a:lnTo>
                  <a:pt x="59" y="27"/>
                </a:lnTo>
                <a:lnTo>
                  <a:pt x="58" y="27"/>
                </a:lnTo>
                <a:lnTo>
                  <a:pt x="58" y="27"/>
                </a:lnTo>
                <a:lnTo>
                  <a:pt x="55" y="28"/>
                </a:lnTo>
                <a:lnTo>
                  <a:pt x="53" y="30"/>
                </a:lnTo>
                <a:lnTo>
                  <a:pt x="48" y="36"/>
                </a:lnTo>
                <a:lnTo>
                  <a:pt x="48" y="36"/>
                </a:lnTo>
                <a:lnTo>
                  <a:pt x="52" y="29"/>
                </a:lnTo>
                <a:lnTo>
                  <a:pt x="54" y="25"/>
                </a:lnTo>
                <a:lnTo>
                  <a:pt x="54" y="21"/>
                </a:lnTo>
                <a:lnTo>
                  <a:pt x="54" y="21"/>
                </a:lnTo>
                <a:lnTo>
                  <a:pt x="54" y="20"/>
                </a:lnTo>
                <a:lnTo>
                  <a:pt x="53" y="20"/>
                </a:lnTo>
                <a:lnTo>
                  <a:pt x="53" y="20"/>
                </a:lnTo>
                <a:lnTo>
                  <a:pt x="47" y="27"/>
                </a:lnTo>
                <a:lnTo>
                  <a:pt x="44" y="29"/>
                </a:lnTo>
                <a:lnTo>
                  <a:pt x="43" y="29"/>
                </a:lnTo>
                <a:lnTo>
                  <a:pt x="43" y="27"/>
                </a:lnTo>
                <a:lnTo>
                  <a:pt x="43" y="27"/>
                </a:lnTo>
                <a:lnTo>
                  <a:pt x="43" y="27"/>
                </a:lnTo>
                <a:lnTo>
                  <a:pt x="42" y="26"/>
                </a:lnTo>
                <a:lnTo>
                  <a:pt x="42" y="26"/>
                </a:lnTo>
                <a:lnTo>
                  <a:pt x="39" y="27"/>
                </a:lnTo>
                <a:lnTo>
                  <a:pt x="37" y="28"/>
                </a:lnTo>
                <a:lnTo>
                  <a:pt x="37" y="28"/>
                </a:lnTo>
                <a:lnTo>
                  <a:pt x="37" y="29"/>
                </a:lnTo>
                <a:lnTo>
                  <a:pt x="37" y="29"/>
                </a:lnTo>
                <a:lnTo>
                  <a:pt x="37" y="30"/>
                </a:lnTo>
                <a:lnTo>
                  <a:pt x="38" y="30"/>
                </a:lnTo>
                <a:lnTo>
                  <a:pt x="38" y="30"/>
                </a:lnTo>
                <a:lnTo>
                  <a:pt x="40" y="30"/>
                </a:lnTo>
                <a:lnTo>
                  <a:pt x="40" y="30"/>
                </a:lnTo>
                <a:lnTo>
                  <a:pt x="41" y="31"/>
                </a:lnTo>
                <a:lnTo>
                  <a:pt x="42" y="32"/>
                </a:lnTo>
                <a:lnTo>
                  <a:pt x="42" y="32"/>
                </a:lnTo>
                <a:lnTo>
                  <a:pt x="45" y="30"/>
                </a:lnTo>
                <a:lnTo>
                  <a:pt x="48" y="27"/>
                </a:lnTo>
                <a:lnTo>
                  <a:pt x="48" y="27"/>
                </a:lnTo>
                <a:lnTo>
                  <a:pt x="51" y="25"/>
                </a:lnTo>
                <a:lnTo>
                  <a:pt x="52" y="25"/>
                </a:lnTo>
                <a:lnTo>
                  <a:pt x="52" y="27"/>
                </a:lnTo>
                <a:lnTo>
                  <a:pt x="51" y="29"/>
                </a:lnTo>
                <a:lnTo>
                  <a:pt x="46" y="39"/>
                </a:lnTo>
                <a:lnTo>
                  <a:pt x="46" y="39"/>
                </a:lnTo>
                <a:lnTo>
                  <a:pt x="47" y="40"/>
                </a:lnTo>
                <a:lnTo>
                  <a:pt x="47" y="41"/>
                </a:lnTo>
                <a:lnTo>
                  <a:pt x="48" y="40"/>
                </a:lnTo>
                <a:lnTo>
                  <a:pt x="48" y="40"/>
                </a:lnTo>
                <a:lnTo>
                  <a:pt x="53" y="35"/>
                </a:lnTo>
                <a:lnTo>
                  <a:pt x="57" y="32"/>
                </a:lnTo>
                <a:lnTo>
                  <a:pt x="57" y="32"/>
                </a:lnTo>
                <a:lnTo>
                  <a:pt x="54" y="40"/>
                </a:lnTo>
                <a:lnTo>
                  <a:pt x="51" y="48"/>
                </a:lnTo>
                <a:lnTo>
                  <a:pt x="51" y="48"/>
                </a:lnTo>
                <a:lnTo>
                  <a:pt x="51" y="49"/>
                </a:lnTo>
                <a:lnTo>
                  <a:pt x="52" y="50"/>
                </a:lnTo>
                <a:lnTo>
                  <a:pt x="52" y="50"/>
                </a:lnTo>
                <a:lnTo>
                  <a:pt x="56" y="48"/>
                </a:lnTo>
                <a:lnTo>
                  <a:pt x="59" y="45"/>
                </a:lnTo>
                <a:lnTo>
                  <a:pt x="59" y="45"/>
                </a:lnTo>
                <a:lnTo>
                  <a:pt x="57" y="48"/>
                </a:lnTo>
                <a:lnTo>
                  <a:pt x="56" y="52"/>
                </a:lnTo>
                <a:lnTo>
                  <a:pt x="53" y="60"/>
                </a:lnTo>
                <a:lnTo>
                  <a:pt x="53" y="60"/>
                </a:lnTo>
                <a:lnTo>
                  <a:pt x="53" y="61"/>
                </a:lnTo>
                <a:lnTo>
                  <a:pt x="54" y="61"/>
                </a:lnTo>
                <a:lnTo>
                  <a:pt x="54" y="61"/>
                </a:lnTo>
                <a:lnTo>
                  <a:pt x="58" y="59"/>
                </a:lnTo>
                <a:lnTo>
                  <a:pt x="61" y="57"/>
                </a:lnTo>
                <a:lnTo>
                  <a:pt x="61" y="57"/>
                </a:lnTo>
                <a:lnTo>
                  <a:pt x="60" y="59"/>
                </a:lnTo>
                <a:lnTo>
                  <a:pt x="59" y="63"/>
                </a:lnTo>
                <a:lnTo>
                  <a:pt x="58" y="70"/>
                </a:lnTo>
                <a:lnTo>
                  <a:pt x="58" y="70"/>
                </a:lnTo>
                <a:lnTo>
                  <a:pt x="58" y="73"/>
                </a:lnTo>
                <a:lnTo>
                  <a:pt x="60" y="73"/>
                </a:lnTo>
                <a:lnTo>
                  <a:pt x="60" y="73"/>
                </a:lnTo>
                <a:lnTo>
                  <a:pt x="63" y="69"/>
                </a:lnTo>
                <a:lnTo>
                  <a:pt x="65" y="67"/>
                </a:lnTo>
                <a:lnTo>
                  <a:pt x="66" y="66"/>
                </a:lnTo>
                <a:lnTo>
                  <a:pt x="66" y="66"/>
                </a:lnTo>
                <a:lnTo>
                  <a:pt x="66" y="70"/>
                </a:lnTo>
                <a:lnTo>
                  <a:pt x="66" y="70"/>
                </a:lnTo>
                <a:lnTo>
                  <a:pt x="63" y="82"/>
                </a:lnTo>
                <a:lnTo>
                  <a:pt x="60" y="94"/>
                </a:lnTo>
                <a:lnTo>
                  <a:pt x="60" y="94"/>
                </a:lnTo>
                <a:lnTo>
                  <a:pt x="61" y="95"/>
                </a:lnTo>
                <a:lnTo>
                  <a:pt x="62" y="95"/>
                </a:lnTo>
                <a:lnTo>
                  <a:pt x="62" y="95"/>
                </a:lnTo>
                <a:lnTo>
                  <a:pt x="65" y="93"/>
                </a:lnTo>
                <a:lnTo>
                  <a:pt x="68" y="90"/>
                </a:lnTo>
                <a:lnTo>
                  <a:pt x="68" y="90"/>
                </a:lnTo>
                <a:lnTo>
                  <a:pt x="70" y="86"/>
                </a:lnTo>
                <a:lnTo>
                  <a:pt x="72" y="84"/>
                </a:lnTo>
                <a:lnTo>
                  <a:pt x="73" y="84"/>
                </a:lnTo>
                <a:lnTo>
                  <a:pt x="73" y="86"/>
                </a:lnTo>
                <a:lnTo>
                  <a:pt x="73" y="86"/>
                </a:lnTo>
                <a:lnTo>
                  <a:pt x="72" y="92"/>
                </a:lnTo>
                <a:lnTo>
                  <a:pt x="69" y="97"/>
                </a:lnTo>
                <a:lnTo>
                  <a:pt x="67" y="103"/>
                </a:lnTo>
                <a:lnTo>
                  <a:pt x="65" y="109"/>
                </a:lnTo>
                <a:lnTo>
                  <a:pt x="65" y="109"/>
                </a:lnTo>
                <a:lnTo>
                  <a:pt x="66" y="110"/>
                </a:lnTo>
                <a:lnTo>
                  <a:pt x="67" y="110"/>
                </a:lnTo>
                <a:lnTo>
                  <a:pt x="67" y="110"/>
                </a:lnTo>
                <a:lnTo>
                  <a:pt x="74" y="105"/>
                </a:lnTo>
                <a:lnTo>
                  <a:pt x="77" y="102"/>
                </a:lnTo>
                <a:lnTo>
                  <a:pt x="79" y="99"/>
                </a:lnTo>
                <a:lnTo>
                  <a:pt x="79" y="99"/>
                </a:lnTo>
                <a:lnTo>
                  <a:pt x="78" y="105"/>
                </a:lnTo>
                <a:lnTo>
                  <a:pt x="76" y="111"/>
                </a:lnTo>
                <a:lnTo>
                  <a:pt x="75" y="117"/>
                </a:lnTo>
                <a:lnTo>
                  <a:pt x="74" y="123"/>
                </a:lnTo>
                <a:lnTo>
                  <a:pt x="74" y="123"/>
                </a:lnTo>
                <a:lnTo>
                  <a:pt x="75" y="124"/>
                </a:lnTo>
                <a:lnTo>
                  <a:pt x="76" y="124"/>
                </a:lnTo>
                <a:lnTo>
                  <a:pt x="76" y="124"/>
                </a:lnTo>
                <a:lnTo>
                  <a:pt x="79" y="122"/>
                </a:lnTo>
                <a:lnTo>
                  <a:pt x="82" y="119"/>
                </a:lnTo>
                <a:lnTo>
                  <a:pt x="86" y="113"/>
                </a:lnTo>
                <a:lnTo>
                  <a:pt x="86" y="113"/>
                </a:lnTo>
                <a:lnTo>
                  <a:pt x="86" y="118"/>
                </a:lnTo>
                <a:lnTo>
                  <a:pt x="85" y="124"/>
                </a:lnTo>
                <a:lnTo>
                  <a:pt x="85" y="124"/>
                </a:lnTo>
                <a:lnTo>
                  <a:pt x="81" y="137"/>
                </a:lnTo>
                <a:lnTo>
                  <a:pt x="81" y="137"/>
                </a:lnTo>
                <a:lnTo>
                  <a:pt x="81" y="138"/>
                </a:lnTo>
                <a:lnTo>
                  <a:pt x="83" y="138"/>
                </a:lnTo>
                <a:lnTo>
                  <a:pt x="83" y="138"/>
                </a:lnTo>
                <a:lnTo>
                  <a:pt x="90" y="130"/>
                </a:lnTo>
                <a:lnTo>
                  <a:pt x="90" y="130"/>
                </a:lnTo>
                <a:lnTo>
                  <a:pt x="89" y="136"/>
                </a:lnTo>
                <a:lnTo>
                  <a:pt x="87" y="141"/>
                </a:lnTo>
                <a:lnTo>
                  <a:pt x="85" y="146"/>
                </a:lnTo>
                <a:lnTo>
                  <a:pt x="84" y="153"/>
                </a:lnTo>
                <a:lnTo>
                  <a:pt x="84" y="153"/>
                </a:lnTo>
                <a:lnTo>
                  <a:pt x="84" y="154"/>
                </a:lnTo>
                <a:lnTo>
                  <a:pt x="86" y="154"/>
                </a:lnTo>
                <a:lnTo>
                  <a:pt x="86" y="154"/>
                </a:lnTo>
                <a:lnTo>
                  <a:pt x="89" y="151"/>
                </a:lnTo>
                <a:lnTo>
                  <a:pt x="91" y="148"/>
                </a:lnTo>
                <a:lnTo>
                  <a:pt x="91" y="148"/>
                </a:lnTo>
                <a:lnTo>
                  <a:pt x="94" y="146"/>
                </a:lnTo>
                <a:lnTo>
                  <a:pt x="95" y="145"/>
                </a:lnTo>
                <a:lnTo>
                  <a:pt x="96" y="147"/>
                </a:lnTo>
                <a:lnTo>
                  <a:pt x="96" y="151"/>
                </a:lnTo>
                <a:lnTo>
                  <a:pt x="96" y="151"/>
                </a:lnTo>
                <a:lnTo>
                  <a:pt x="93" y="162"/>
                </a:lnTo>
                <a:lnTo>
                  <a:pt x="92" y="167"/>
                </a:lnTo>
                <a:lnTo>
                  <a:pt x="92" y="173"/>
                </a:lnTo>
                <a:lnTo>
                  <a:pt x="92" y="173"/>
                </a:lnTo>
                <a:lnTo>
                  <a:pt x="93" y="174"/>
                </a:lnTo>
                <a:lnTo>
                  <a:pt x="94" y="174"/>
                </a:lnTo>
                <a:lnTo>
                  <a:pt x="94" y="174"/>
                </a:lnTo>
                <a:lnTo>
                  <a:pt x="100" y="165"/>
                </a:lnTo>
                <a:lnTo>
                  <a:pt x="101" y="163"/>
                </a:lnTo>
                <a:lnTo>
                  <a:pt x="102" y="163"/>
                </a:lnTo>
                <a:lnTo>
                  <a:pt x="103" y="165"/>
                </a:lnTo>
                <a:lnTo>
                  <a:pt x="102" y="168"/>
                </a:lnTo>
                <a:lnTo>
                  <a:pt x="102" y="168"/>
                </a:lnTo>
                <a:lnTo>
                  <a:pt x="100" y="179"/>
                </a:lnTo>
                <a:lnTo>
                  <a:pt x="97" y="189"/>
                </a:lnTo>
                <a:lnTo>
                  <a:pt x="97" y="189"/>
                </a:lnTo>
                <a:lnTo>
                  <a:pt x="98" y="190"/>
                </a:lnTo>
                <a:lnTo>
                  <a:pt x="99" y="190"/>
                </a:lnTo>
                <a:lnTo>
                  <a:pt x="99" y="190"/>
                </a:lnTo>
                <a:lnTo>
                  <a:pt x="103" y="187"/>
                </a:lnTo>
                <a:lnTo>
                  <a:pt x="107" y="184"/>
                </a:lnTo>
                <a:lnTo>
                  <a:pt x="108" y="182"/>
                </a:lnTo>
                <a:lnTo>
                  <a:pt x="109" y="182"/>
                </a:lnTo>
                <a:lnTo>
                  <a:pt x="110" y="183"/>
                </a:lnTo>
                <a:lnTo>
                  <a:pt x="110" y="186"/>
                </a:lnTo>
                <a:lnTo>
                  <a:pt x="110" y="186"/>
                </a:lnTo>
                <a:lnTo>
                  <a:pt x="109" y="192"/>
                </a:lnTo>
                <a:lnTo>
                  <a:pt x="107" y="198"/>
                </a:lnTo>
                <a:lnTo>
                  <a:pt x="106" y="204"/>
                </a:lnTo>
                <a:lnTo>
                  <a:pt x="105" y="210"/>
                </a:lnTo>
                <a:lnTo>
                  <a:pt x="105" y="210"/>
                </a:lnTo>
                <a:lnTo>
                  <a:pt x="106" y="211"/>
                </a:lnTo>
                <a:lnTo>
                  <a:pt x="107" y="211"/>
                </a:lnTo>
                <a:lnTo>
                  <a:pt x="107" y="211"/>
                </a:lnTo>
                <a:lnTo>
                  <a:pt x="112" y="206"/>
                </a:lnTo>
                <a:lnTo>
                  <a:pt x="115" y="204"/>
                </a:lnTo>
                <a:lnTo>
                  <a:pt x="115" y="204"/>
                </a:lnTo>
                <a:lnTo>
                  <a:pt x="116" y="205"/>
                </a:lnTo>
                <a:lnTo>
                  <a:pt x="116" y="205"/>
                </a:lnTo>
                <a:lnTo>
                  <a:pt x="114" y="215"/>
                </a:lnTo>
                <a:lnTo>
                  <a:pt x="113" y="225"/>
                </a:lnTo>
                <a:lnTo>
                  <a:pt x="113" y="225"/>
                </a:lnTo>
                <a:lnTo>
                  <a:pt x="114" y="226"/>
                </a:lnTo>
                <a:lnTo>
                  <a:pt x="115" y="225"/>
                </a:lnTo>
                <a:lnTo>
                  <a:pt x="115" y="225"/>
                </a:lnTo>
                <a:lnTo>
                  <a:pt x="118" y="222"/>
                </a:lnTo>
                <a:lnTo>
                  <a:pt x="120" y="220"/>
                </a:lnTo>
                <a:lnTo>
                  <a:pt x="121" y="220"/>
                </a:lnTo>
                <a:lnTo>
                  <a:pt x="121" y="221"/>
                </a:lnTo>
                <a:lnTo>
                  <a:pt x="121" y="226"/>
                </a:lnTo>
                <a:lnTo>
                  <a:pt x="121" y="226"/>
                </a:lnTo>
                <a:lnTo>
                  <a:pt x="119" y="235"/>
                </a:lnTo>
                <a:lnTo>
                  <a:pt x="119" y="244"/>
                </a:lnTo>
                <a:lnTo>
                  <a:pt x="119" y="244"/>
                </a:lnTo>
                <a:lnTo>
                  <a:pt x="119" y="245"/>
                </a:lnTo>
                <a:lnTo>
                  <a:pt x="121" y="244"/>
                </a:lnTo>
                <a:lnTo>
                  <a:pt x="121" y="244"/>
                </a:lnTo>
                <a:lnTo>
                  <a:pt x="126" y="236"/>
                </a:lnTo>
                <a:lnTo>
                  <a:pt x="127" y="235"/>
                </a:lnTo>
                <a:lnTo>
                  <a:pt x="127" y="235"/>
                </a:lnTo>
                <a:lnTo>
                  <a:pt x="127" y="241"/>
                </a:lnTo>
                <a:lnTo>
                  <a:pt x="127" y="241"/>
                </a:lnTo>
                <a:lnTo>
                  <a:pt x="125" y="250"/>
                </a:lnTo>
                <a:lnTo>
                  <a:pt x="124" y="260"/>
                </a:lnTo>
                <a:lnTo>
                  <a:pt x="124" y="260"/>
                </a:lnTo>
                <a:lnTo>
                  <a:pt x="125" y="261"/>
                </a:lnTo>
                <a:lnTo>
                  <a:pt x="126" y="261"/>
                </a:lnTo>
                <a:lnTo>
                  <a:pt x="126" y="261"/>
                </a:lnTo>
                <a:lnTo>
                  <a:pt x="130" y="257"/>
                </a:lnTo>
                <a:lnTo>
                  <a:pt x="132" y="254"/>
                </a:lnTo>
                <a:lnTo>
                  <a:pt x="133" y="251"/>
                </a:lnTo>
                <a:lnTo>
                  <a:pt x="133" y="251"/>
                </a:lnTo>
                <a:lnTo>
                  <a:pt x="130" y="264"/>
                </a:lnTo>
                <a:lnTo>
                  <a:pt x="130" y="271"/>
                </a:lnTo>
                <a:lnTo>
                  <a:pt x="130" y="278"/>
                </a:lnTo>
                <a:lnTo>
                  <a:pt x="130" y="278"/>
                </a:lnTo>
                <a:lnTo>
                  <a:pt x="131" y="279"/>
                </a:lnTo>
                <a:lnTo>
                  <a:pt x="132" y="279"/>
                </a:lnTo>
                <a:lnTo>
                  <a:pt x="132" y="279"/>
                </a:lnTo>
                <a:lnTo>
                  <a:pt x="137" y="273"/>
                </a:lnTo>
                <a:lnTo>
                  <a:pt x="137" y="273"/>
                </a:lnTo>
                <a:lnTo>
                  <a:pt x="140" y="270"/>
                </a:lnTo>
                <a:lnTo>
                  <a:pt x="140" y="271"/>
                </a:lnTo>
                <a:lnTo>
                  <a:pt x="140" y="272"/>
                </a:lnTo>
                <a:lnTo>
                  <a:pt x="138" y="280"/>
                </a:lnTo>
                <a:lnTo>
                  <a:pt x="138" y="280"/>
                </a:lnTo>
                <a:lnTo>
                  <a:pt x="136" y="289"/>
                </a:lnTo>
                <a:lnTo>
                  <a:pt x="135" y="299"/>
                </a:lnTo>
                <a:lnTo>
                  <a:pt x="135" y="299"/>
                </a:lnTo>
                <a:lnTo>
                  <a:pt x="136" y="300"/>
                </a:lnTo>
                <a:lnTo>
                  <a:pt x="137" y="300"/>
                </a:lnTo>
                <a:lnTo>
                  <a:pt x="137" y="300"/>
                </a:lnTo>
                <a:lnTo>
                  <a:pt x="142" y="293"/>
                </a:lnTo>
                <a:lnTo>
                  <a:pt x="145" y="289"/>
                </a:lnTo>
                <a:lnTo>
                  <a:pt x="146" y="287"/>
                </a:lnTo>
                <a:lnTo>
                  <a:pt x="146" y="287"/>
                </a:lnTo>
                <a:lnTo>
                  <a:pt x="145" y="295"/>
                </a:lnTo>
                <a:lnTo>
                  <a:pt x="144" y="303"/>
                </a:lnTo>
                <a:lnTo>
                  <a:pt x="142" y="311"/>
                </a:lnTo>
                <a:lnTo>
                  <a:pt x="140" y="320"/>
                </a:lnTo>
                <a:lnTo>
                  <a:pt x="140" y="320"/>
                </a:lnTo>
                <a:lnTo>
                  <a:pt x="110" y="235"/>
                </a:lnTo>
                <a:lnTo>
                  <a:pt x="110" y="235"/>
                </a:lnTo>
                <a:lnTo>
                  <a:pt x="91" y="182"/>
                </a:lnTo>
                <a:lnTo>
                  <a:pt x="81" y="156"/>
                </a:lnTo>
                <a:lnTo>
                  <a:pt x="70" y="129"/>
                </a:lnTo>
                <a:lnTo>
                  <a:pt x="70" y="129"/>
                </a:lnTo>
                <a:lnTo>
                  <a:pt x="59" y="103"/>
                </a:lnTo>
                <a:lnTo>
                  <a:pt x="49" y="76"/>
                </a:lnTo>
                <a:lnTo>
                  <a:pt x="44" y="62"/>
                </a:lnTo>
                <a:lnTo>
                  <a:pt x="41" y="48"/>
                </a:lnTo>
                <a:lnTo>
                  <a:pt x="37" y="34"/>
                </a:lnTo>
                <a:lnTo>
                  <a:pt x="35" y="20"/>
                </a:lnTo>
                <a:lnTo>
                  <a:pt x="35" y="20"/>
                </a:lnTo>
                <a:lnTo>
                  <a:pt x="47" y="17"/>
                </a:lnTo>
                <a:lnTo>
                  <a:pt x="59" y="14"/>
                </a:lnTo>
                <a:lnTo>
                  <a:pt x="59" y="14"/>
                </a:lnTo>
                <a:close/>
                <a:moveTo>
                  <a:pt x="148" y="343"/>
                </a:moveTo>
                <a:lnTo>
                  <a:pt x="148" y="343"/>
                </a:lnTo>
                <a:lnTo>
                  <a:pt x="141" y="321"/>
                </a:lnTo>
                <a:lnTo>
                  <a:pt x="141" y="321"/>
                </a:lnTo>
                <a:lnTo>
                  <a:pt x="142" y="321"/>
                </a:lnTo>
                <a:lnTo>
                  <a:pt x="142" y="321"/>
                </a:lnTo>
                <a:lnTo>
                  <a:pt x="147" y="316"/>
                </a:lnTo>
                <a:lnTo>
                  <a:pt x="150" y="311"/>
                </a:lnTo>
                <a:lnTo>
                  <a:pt x="151" y="311"/>
                </a:lnTo>
                <a:lnTo>
                  <a:pt x="152" y="312"/>
                </a:lnTo>
                <a:lnTo>
                  <a:pt x="151" y="321"/>
                </a:lnTo>
                <a:lnTo>
                  <a:pt x="151" y="321"/>
                </a:lnTo>
                <a:lnTo>
                  <a:pt x="149" y="332"/>
                </a:lnTo>
                <a:lnTo>
                  <a:pt x="148" y="337"/>
                </a:lnTo>
                <a:lnTo>
                  <a:pt x="148" y="343"/>
                </a:lnTo>
                <a:lnTo>
                  <a:pt x="148" y="343"/>
                </a:lnTo>
                <a:close/>
                <a:moveTo>
                  <a:pt x="145" y="443"/>
                </a:moveTo>
                <a:lnTo>
                  <a:pt x="145" y="443"/>
                </a:lnTo>
                <a:lnTo>
                  <a:pt x="130" y="403"/>
                </a:lnTo>
                <a:lnTo>
                  <a:pt x="116" y="362"/>
                </a:lnTo>
                <a:lnTo>
                  <a:pt x="116" y="362"/>
                </a:lnTo>
                <a:lnTo>
                  <a:pt x="79" y="254"/>
                </a:lnTo>
                <a:lnTo>
                  <a:pt x="79" y="254"/>
                </a:lnTo>
                <a:lnTo>
                  <a:pt x="8" y="34"/>
                </a:lnTo>
                <a:lnTo>
                  <a:pt x="8" y="34"/>
                </a:lnTo>
                <a:lnTo>
                  <a:pt x="8" y="34"/>
                </a:lnTo>
                <a:lnTo>
                  <a:pt x="8" y="34"/>
                </a:lnTo>
                <a:lnTo>
                  <a:pt x="17" y="28"/>
                </a:lnTo>
                <a:lnTo>
                  <a:pt x="27" y="23"/>
                </a:lnTo>
                <a:lnTo>
                  <a:pt x="27" y="23"/>
                </a:lnTo>
                <a:lnTo>
                  <a:pt x="29" y="36"/>
                </a:lnTo>
                <a:lnTo>
                  <a:pt x="32" y="49"/>
                </a:lnTo>
                <a:lnTo>
                  <a:pt x="39" y="74"/>
                </a:lnTo>
                <a:lnTo>
                  <a:pt x="48" y="98"/>
                </a:lnTo>
                <a:lnTo>
                  <a:pt x="58" y="122"/>
                </a:lnTo>
                <a:lnTo>
                  <a:pt x="58" y="122"/>
                </a:lnTo>
                <a:lnTo>
                  <a:pt x="68" y="148"/>
                </a:lnTo>
                <a:lnTo>
                  <a:pt x="78" y="174"/>
                </a:lnTo>
                <a:lnTo>
                  <a:pt x="97" y="226"/>
                </a:lnTo>
                <a:lnTo>
                  <a:pt x="97" y="226"/>
                </a:lnTo>
                <a:lnTo>
                  <a:pt x="118" y="282"/>
                </a:lnTo>
                <a:lnTo>
                  <a:pt x="137" y="337"/>
                </a:lnTo>
                <a:lnTo>
                  <a:pt x="137" y="337"/>
                </a:lnTo>
                <a:lnTo>
                  <a:pt x="145" y="362"/>
                </a:lnTo>
                <a:lnTo>
                  <a:pt x="152" y="386"/>
                </a:lnTo>
                <a:lnTo>
                  <a:pt x="165" y="436"/>
                </a:lnTo>
                <a:lnTo>
                  <a:pt x="165" y="436"/>
                </a:lnTo>
                <a:lnTo>
                  <a:pt x="159" y="434"/>
                </a:lnTo>
                <a:lnTo>
                  <a:pt x="159" y="434"/>
                </a:lnTo>
                <a:lnTo>
                  <a:pt x="154" y="434"/>
                </a:lnTo>
                <a:lnTo>
                  <a:pt x="150" y="436"/>
                </a:lnTo>
                <a:lnTo>
                  <a:pt x="147" y="439"/>
                </a:lnTo>
                <a:lnTo>
                  <a:pt x="145" y="443"/>
                </a:lnTo>
                <a:lnTo>
                  <a:pt x="145" y="443"/>
                </a:lnTo>
                <a:close/>
                <a:moveTo>
                  <a:pt x="191" y="505"/>
                </a:moveTo>
                <a:lnTo>
                  <a:pt x="191" y="505"/>
                </a:lnTo>
                <a:lnTo>
                  <a:pt x="181" y="494"/>
                </a:lnTo>
                <a:lnTo>
                  <a:pt x="170" y="484"/>
                </a:lnTo>
                <a:lnTo>
                  <a:pt x="160" y="472"/>
                </a:lnTo>
                <a:lnTo>
                  <a:pt x="156" y="466"/>
                </a:lnTo>
                <a:lnTo>
                  <a:pt x="152" y="461"/>
                </a:lnTo>
                <a:lnTo>
                  <a:pt x="152" y="461"/>
                </a:lnTo>
                <a:lnTo>
                  <a:pt x="152" y="459"/>
                </a:lnTo>
                <a:lnTo>
                  <a:pt x="153" y="458"/>
                </a:lnTo>
                <a:lnTo>
                  <a:pt x="153" y="458"/>
                </a:lnTo>
                <a:lnTo>
                  <a:pt x="152" y="453"/>
                </a:lnTo>
                <a:lnTo>
                  <a:pt x="152" y="448"/>
                </a:lnTo>
                <a:lnTo>
                  <a:pt x="152" y="448"/>
                </a:lnTo>
                <a:lnTo>
                  <a:pt x="154" y="443"/>
                </a:lnTo>
                <a:lnTo>
                  <a:pt x="156" y="441"/>
                </a:lnTo>
                <a:lnTo>
                  <a:pt x="158" y="442"/>
                </a:lnTo>
                <a:lnTo>
                  <a:pt x="161" y="443"/>
                </a:lnTo>
                <a:lnTo>
                  <a:pt x="167" y="448"/>
                </a:lnTo>
                <a:lnTo>
                  <a:pt x="170" y="452"/>
                </a:lnTo>
                <a:lnTo>
                  <a:pt x="170" y="452"/>
                </a:lnTo>
                <a:lnTo>
                  <a:pt x="170" y="453"/>
                </a:lnTo>
                <a:lnTo>
                  <a:pt x="170" y="453"/>
                </a:lnTo>
                <a:lnTo>
                  <a:pt x="171" y="454"/>
                </a:lnTo>
                <a:lnTo>
                  <a:pt x="171" y="454"/>
                </a:lnTo>
                <a:lnTo>
                  <a:pt x="173" y="457"/>
                </a:lnTo>
                <a:lnTo>
                  <a:pt x="173" y="457"/>
                </a:lnTo>
                <a:lnTo>
                  <a:pt x="178" y="468"/>
                </a:lnTo>
                <a:lnTo>
                  <a:pt x="178" y="468"/>
                </a:lnTo>
                <a:lnTo>
                  <a:pt x="178" y="469"/>
                </a:lnTo>
                <a:lnTo>
                  <a:pt x="178" y="469"/>
                </a:lnTo>
                <a:lnTo>
                  <a:pt x="178" y="469"/>
                </a:lnTo>
                <a:lnTo>
                  <a:pt x="178" y="469"/>
                </a:lnTo>
                <a:lnTo>
                  <a:pt x="178" y="470"/>
                </a:lnTo>
                <a:lnTo>
                  <a:pt x="178" y="470"/>
                </a:lnTo>
                <a:lnTo>
                  <a:pt x="179" y="471"/>
                </a:lnTo>
                <a:lnTo>
                  <a:pt x="181" y="472"/>
                </a:lnTo>
                <a:lnTo>
                  <a:pt x="183" y="471"/>
                </a:lnTo>
                <a:lnTo>
                  <a:pt x="187" y="469"/>
                </a:lnTo>
                <a:lnTo>
                  <a:pt x="187" y="467"/>
                </a:lnTo>
                <a:lnTo>
                  <a:pt x="187" y="466"/>
                </a:lnTo>
                <a:lnTo>
                  <a:pt x="187" y="466"/>
                </a:lnTo>
                <a:lnTo>
                  <a:pt x="184" y="459"/>
                </a:lnTo>
                <a:lnTo>
                  <a:pt x="182" y="451"/>
                </a:lnTo>
                <a:lnTo>
                  <a:pt x="182" y="443"/>
                </a:lnTo>
                <a:lnTo>
                  <a:pt x="183" y="440"/>
                </a:lnTo>
                <a:lnTo>
                  <a:pt x="184" y="436"/>
                </a:lnTo>
                <a:lnTo>
                  <a:pt x="184" y="436"/>
                </a:lnTo>
                <a:lnTo>
                  <a:pt x="187" y="433"/>
                </a:lnTo>
                <a:lnTo>
                  <a:pt x="190" y="432"/>
                </a:lnTo>
                <a:lnTo>
                  <a:pt x="193" y="433"/>
                </a:lnTo>
                <a:lnTo>
                  <a:pt x="196" y="435"/>
                </a:lnTo>
                <a:lnTo>
                  <a:pt x="201" y="442"/>
                </a:lnTo>
                <a:lnTo>
                  <a:pt x="204" y="446"/>
                </a:lnTo>
                <a:lnTo>
                  <a:pt x="204" y="446"/>
                </a:lnTo>
                <a:lnTo>
                  <a:pt x="211" y="461"/>
                </a:lnTo>
                <a:lnTo>
                  <a:pt x="211" y="461"/>
                </a:lnTo>
                <a:lnTo>
                  <a:pt x="212" y="463"/>
                </a:lnTo>
                <a:lnTo>
                  <a:pt x="213" y="463"/>
                </a:lnTo>
                <a:lnTo>
                  <a:pt x="216" y="463"/>
                </a:lnTo>
                <a:lnTo>
                  <a:pt x="219" y="461"/>
                </a:lnTo>
                <a:lnTo>
                  <a:pt x="219" y="459"/>
                </a:lnTo>
                <a:lnTo>
                  <a:pt x="219" y="457"/>
                </a:lnTo>
                <a:lnTo>
                  <a:pt x="219" y="457"/>
                </a:lnTo>
                <a:lnTo>
                  <a:pt x="217" y="451"/>
                </a:lnTo>
                <a:lnTo>
                  <a:pt x="215" y="444"/>
                </a:lnTo>
                <a:lnTo>
                  <a:pt x="215" y="444"/>
                </a:lnTo>
                <a:lnTo>
                  <a:pt x="216" y="438"/>
                </a:lnTo>
                <a:lnTo>
                  <a:pt x="218" y="432"/>
                </a:lnTo>
                <a:lnTo>
                  <a:pt x="219" y="430"/>
                </a:lnTo>
                <a:lnTo>
                  <a:pt x="221" y="429"/>
                </a:lnTo>
                <a:lnTo>
                  <a:pt x="223" y="429"/>
                </a:lnTo>
                <a:lnTo>
                  <a:pt x="226" y="432"/>
                </a:lnTo>
                <a:lnTo>
                  <a:pt x="226" y="432"/>
                </a:lnTo>
                <a:lnTo>
                  <a:pt x="225" y="452"/>
                </a:lnTo>
                <a:lnTo>
                  <a:pt x="225" y="472"/>
                </a:lnTo>
                <a:lnTo>
                  <a:pt x="227" y="512"/>
                </a:lnTo>
                <a:lnTo>
                  <a:pt x="227" y="512"/>
                </a:lnTo>
                <a:lnTo>
                  <a:pt x="226" y="513"/>
                </a:lnTo>
                <a:lnTo>
                  <a:pt x="226" y="513"/>
                </a:lnTo>
                <a:lnTo>
                  <a:pt x="214" y="517"/>
                </a:lnTo>
                <a:lnTo>
                  <a:pt x="203" y="522"/>
                </a:lnTo>
                <a:lnTo>
                  <a:pt x="203" y="522"/>
                </a:lnTo>
                <a:lnTo>
                  <a:pt x="191" y="505"/>
                </a:lnTo>
                <a:lnTo>
                  <a:pt x="191" y="505"/>
                </a:lnTo>
                <a:close/>
                <a:moveTo>
                  <a:pt x="225" y="551"/>
                </a:moveTo>
                <a:lnTo>
                  <a:pt x="225" y="551"/>
                </a:lnTo>
                <a:lnTo>
                  <a:pt x="216" y="540"/>
                </a:lnTo>
                <a:lnTo>
                  <a:pt x="208" y="529"/>
                </a:lnTo>
                <a:lnTo>
                  <a:pt x="208" y="529"/>
                </a:lnTo>
                <a:lnTo>
                  <a:pt x="218" y="525"/>
                </a:lnTo>
                <a:lnTo>
                  <a:pt x="227" y="521"/>
                </a:lnTo>
                <a:lnTo>
                  <a:pt x="227" y="521"/>
                </a:lnTo>
                <a:lnTo>
                  <a:pt x="227" y="536"/>
                </a:lnTo>
                <a:lnTo>
                  <a:pt x="225" y="551"/>
                </a:lnTo>
                <a:lnTo>
                  <a:pt x="225" y="55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7" name="Freeform 2529"/>
          <p:cNvSpPr>
            <a:spLocks noEditPoints="1"/>
          </p:cNvSpPr>
          <p:nvPr/>
        </p:nvSpPr>
        <p:spPr bwMode="auto">
          <a:xfrm>
            <a:off x="995394" y="3466527"/>
            <a:ext cx="393700" cy="465138"/>
          </a:xfrm>
          <a:custGeom>
            <a:avLst/>
            <a:gdLst/>
            <a:ahLst/>
            <a:cxnLst>
              <a:cxn ang="0">
                <a:pos x="52" y="278"/>
              </a:cxn>
              <a:cxn ang="0">
                <a:pos x="216" y="259"/>
              </a:cxn>
              <a:cxn ang="0">
                <a:pos x="242" y="138"/>
              </a:cxn>
              <a:cxn ang="0">
                <a:pos x="156" y="14"/>
              </a:cxn>
              <a:cxn ang="0">
                <a:pos x="104" y="3"/>
              </a:cxn>
              <a:cxn ang="0">
                <a:pos x="56" y="84"/>
              </a:cxn>
              <a:cxn ang="0">
                <a:pos x="1" y="174"/>
              </a:cxn>
              <a:cxn ang="0">
                <a:pos x="186" y="190"/>
              </a:cxn>
              <a:cxn ang="0">
                <a:pos x="95" y="275"/>
              </a:cxn>
              <a:cxn ang="0">
                <a:pos x="162" y="173"/>
              </a:cxn>
              <a:cxn ang="0">
                <a:pos x="115" y="228"/>
              </a:cxn>
              <a:cxn ang="0">
                <a:pos x="86" y="259"/>
              </a:cxn>
              <a:cxn ang="0">
                <a:pos x="99" y="214"/>
              </a:cxn>
              <a:cxn ang="0">
                <a:pos x="61" y="252"/>
              </a:cxn>
              <a:cxn ang="0">
                <a:pos x="166" y="217"/>
              </a:cxn>
              <a:cxn ang="0">
                <a:pos x="181" y="180"/>
              </a:cxn>
              <a:cxn ang="0">
                <a:pos x="67" y="258"/>
              </a:cxn>
              <a:cxn ang="0">
                <a:pos x="191" y="184"/>
              </a:cxn>
              <a:cxn ang="0">
                <a:pos x="157" y="168"/>
              </a:cxn>
              <a:cxn ang="0">
                <a:pos x="69" y="233"/>
              </a:cxn>
              <a:cxn ang="0">
                <a:pos x="40" y="243"/>
              </a:cxn>
              <a:cxn ang="0">
                <a:pos x="113" y="177"/>
              </a:cxn>
              <a:cxn ang="0">
                <a:pos x="25" y="238"/>
              </a:cxn>
              <a:cxn ang="0">
                <a:pos x="94" y="189"/>
              </a:cxn>
              <a:cxn ang="0">
                <a:pos x="61" y="192"/>
              </a:cxn>
              <a:cxn ang="0">
                <a:pos x="21" y="230"/>
              </a:cxn>
              <a:cxn ang="0">
                <a:pos x="16" y="217"/>
              </a:cxn>
              <a:cxn ang="0">
                <a:pos x="52" y="192"/>
              </a:cxn>
              <a:cxn ang="0">
                <a:pos x="34" y="175"/>
              </a:cxn>
              <a:cxn ang="0">
                <a:pos x="34" y="227"/>
              </a:cxn>
              <a:cxn ang="0">
                <a:pos x="80" y="192"/>
              </a:cxn>
              <a:cxn ang="0">
                <a:pos x="47" y="200"/>
              </a:cxn>
              <a:cxn ang="0">
                <a:pos x="34" y="203"/>
              </a:cxn>
              <a:cxn ang="0">
                <a:pos x="44" y="175"/>
              </a:cxn>
              <a:cxn ang="0">
                <a:pos x="43" y="168"/>
              </a:cxn>
              <a:cxn ang="0">
                <a:pos x="31" y="167"/>
              </a:cxn>
              <a:cxn ang="0">
                <a:pos x="29" y="167"/>
              </a:cxn>
              <a:cxn ang="0">
                <a:pos x="11" y="182"/>
              </a:cxn>
              <a:cxn ang="0">
                <a:pos x="131" y="173"/>
              </a:cxn>
              <a:cxn ang="0">
                <a:pos x="33" y="250"/>
              </a:cxn>
              <a:cxn ang="0">
                <a:pos x="187" y="202"/>
              </a:cxn>
              <a:cxn ang="0">
                <a:pos x="105" y="281"/>
              </a:cxn>
              <a:cxn ang="0">
                <a:pos x="121" y="283"/>
              </a:cxn>
              <a:cxn ang="0">
                <a:pos x="142" y="280"/>
              </a:cxn>
              <a:cxn ang="0">
                <a:pos x="229" y="210"/>
              </a:cxn>
              <a:cxn ang="0">
                <a:pos x="182" y="266"/>
              </a:cxn>
              <a:cxn ang="0">
                <a:pos x="185" y="270"/>
              </a:cxn>
              <a:cxn ang="0">
                <a:pos x="213" y="243"/>
              </a:cxn>
              <a:cxn ang="0">
                <a:pos x="194" y="253"/>
              </a:cxn>
              <a:cxn ang="0">
                <a:pos x="237" y="202"/>
              </a:cxn>
              <a:cxn ang="0">
                <a:pos x="232" y="195"/>
              </a:cxn>
              <a:cxn ang="0">
                <a:pos x="150" y="261"/>
              </a:cxn>
              <a:cxn ang="0">
                <a:pos x="171" y="230"/>
              </a:cxn>
              <a:cxn ang="0">
                <a:pos x="194" y="205"/>
              </a:cxn>
              <a:cxn ang="0">
                <a:pos x="234" y="213"/>
              </a:cxn>
              <a:cxn ang="0">
                <a:pos x="110" y="9"/>
              </a:cxn>
              <a:cxn ang="0">
                <a:pos x="152" y="81"/>
              </a:cxn>
              <a:cxn ang="0">
                <a:pos x="238" y="160"/>
              </a:cxn>
              <a:cxn ang="0">
                <a:pos x="175" y="164"/>
              </a:cxn>
              <a:cxn ang="0">
                <a:pos x="50" y="159"/>
              </a:cxn>
              <a:cxn ang="0">
                <a:pos x="50" y="100"/>
              </a:cxn>
            </a:cxnLst>
            <a:rect l="0" t="0" r="r" b="b"/>
            <a:pathLst>
              <a:path w="248" h="293">
                <a:moveTo>
                  <a:pt x="1" y="174"/>
                </a:moveTo>
                <a:lnTo>
                  <a:pt x="1" y="174"/>
                </a:lnTo>
                <a:lnTo>
                  <a:pt x="0" y="182"/>
                </a:lnTo>
                <a:lnTo>
                  <a:pt x="0" y="182"/>
                </a:lnTo>
                <a:lnTo>
                  <a:pt x="1" y="193"/>
                </a:lnTo>
                <a:lnTo>
                  <a:pt x="3" y="204"/>
                </a:lnTo>
                <a:lnTo>
                  <a:pt x="5" y="214"/>
                </a:lnTo>
                <a:lnTo>
                  <a:pt x="9" y="225"/>
                </a:lnTo>
                <a:lnTo>
                  <a:pt x="14" y="235"/>
                </a:lnTo>
                <a:lnTo>
                  <a:pt x="19" y="245"/>
                </a:lnTo>
                <a:lnTo>
                  <a:pt x="25" y="254"/>
                </a:lnTo>
                <a:lnTo>
                  <a:pt x="32" y="263"/>
                </a:lnTo>
                <a:lnTo>
                  <a:pt x="32" y="263"/>
                </a:lnTo>
                <a:lnTo>
                  <a:pt x="42" y="271"/>
                </a:lnTo>
                <a:lnTo>
                  <a:pt x="52" y="278"/>
                </a:lnTo>
                <a:lnTo>
                  <a:pt x="64" y="283"/>
                </a:lnTo>
                <a:lnTo>
                  <a:pt x="77" y="288"/>
                </a:lnTo>
                <a:lnTo>
                  <a:pt x="91" y="290"/>
                </a:lnTo>
                <a:lnTo>
                  <a:pt x="104" y="292"/>
                </a:lnTo>
                <a:lnTo>
                  <a:pt x="116" y="293"/>
                </a:lnTo>
                <a:lnTo>
                  <a:pt x="129" y="293"/>
                </a:lnTo>
                <a:lnTo>
                  <a:pt x="129" y="293"/>
                </a:lnTo>
                <a:lnTo>
                  <a:pt x="140" y="293"/>
                </a:lnTo>
                <a:lnTo>
                  <a:pt x="152" y="291"/>
                </a:lnTo>
                <a:lnTo>
                  <a:pt x="163" y="288"/>
                </a:lnTo>
                <a:lnTo>
                  <a:pt x="176" y="284"/>
                </a:lnTo>
                <a:lnTo>
                  <a:pt x="186" y="280"/>
                </a:lnTo>
                <a:lnTo>
                  <a:pt x="197" y="274"/>
                </a:lnTo>
                <a:lnTo>
                  <a:pt x="206" y="268"/>
                </a:lnTo>
                <a:lnTo>
                  <a:pt x="216" y="259"/>
                </a:lnTo>
                <a:lnTo>
                  <a:pt x="216" y="259"/>
                </a:lnTo>
                <a:lnTo>
                  <a:pt x="223" y="253"/>
                </a:lnTo>
                <a:lnTo>
                  <a:pt x="229" y="245"/>
                </a:lnTo>
                <a:lnTo>
                  <a:pt x="234" y="237"/>
                </a:lnTo>
                <a:lnTo>
                  <a:pt x="238" y="229"/>
                </a:lnTo>
                <a:lnTo>
                  <a:pt x="241" y="220"/>
                </a:lnTo>
                <a:lnTo>
                  <a:pt x="244" y="211"/>
                </a:lnTo>
                <a:lnTo>
                  <a:pt x="246" y="201"/>
                </a:lnTo>
                <a:lnTo>
                  <a:pt x="247" y="192"/>
                </a:lnTo>
                <a:lnTo>
                  <a:pt x="247" y="192"/>
                </a:lnTo>
                <a:lnTo>
                  <a:pt x="248" y="181"/>
                </a:lnTo>
                <a:lnTo>
                  <a:pt x="248" y="169"/>
                </a:lnTo>
                <a:lnTo>
                  <a:pt x="247" y="159"/>
                </a:lnTo>
                <a:lnTo>
                  <a:pt x="245" y="148"/>
                </a:lnTo>
                <a:lnTo>
                  <a:pt x="242" y="138"/>
                </a:lnTo>
                <a:lnTo>
                  <a:pt x="238" y="129"/>
                </a:lnTo>
                <a:lnTo>
                  <a:pt x="233" y="120"/>
                </a:lnTo>
                <a:lnTo>
                  <a:pt x="228" y="111"/>
                </a:lnTo>
                <a:lnTo>
                  <a:pt x="221" y="103"/>
                </a:lnTo>
                <a:lnTo>
                  <a:pt x="214" y="95"/>
                </a:lnTo>
                <a:lnTo>
                  <a:pt x="206" y="88"/>
                </a:lnTo>
                <a:lnTo>
                  <a:pt x="198" y="83"/>
                </a:lnTo>
                <a:lnTo>
                  <a:pt x="189" y="79"/>
                </a:lnTo>
                <a:lnTo>
                  <a:pt x="179" y="75"/>
                </a:lnTo>
                <a:lnTo>
                  <a:pt x="167" y="73"/>
                </a:lnTo>
                <a:lnTo>
                  <a:pt x="156" y="73"/>
                </a:lnTo>
                <a:lnTo>
                  <a:pt x="156" y="73"/>
                </a:lnTo>
                <a:lnTo>
                  <a:pt x="157" y="39"/>
                </a:lnTo>
                <a:lnTo>
                  <a:pt x="157" y="23"/>
                </a:lnTo>
                <a:lnTo>
                  <a:pt x="156" y="14"/>
                </a:lnTo>
                <a:lnTo>
                  <a:pt x="154" y="5"/>
                </a:lnTo>
                <a:lnTo>
                  <a:pt x="154" y="5"/>
                </a:lnTo>
                <a:lnTo>
                  <a:pt x="153" y="3"/>
                </a:lnTo>
                <a:lnTo>
                  <a:pt x="152" y="2"/>
                </a:lnTo>
                <a:lnTo>
                  <a:pt x="152" y="2"/>
                </a:lnTo>
                <a:lnTo>
                  <a:pt x="150" y="1"/>
                </a:lnTo>
                <a:lnTo>
                  <a:pt x="148" y="0"/>
                </a:lnTo>
                <a:lnTo>
                  <a:pt x="148" y="0"/>
                </a:lnTo>
                <a:lnTo>
                  <a:pt x="128" y="2"/>
                </a:lnTo>
                <a:lnTo>
                  <a:pt x="118" y="2"/>
                </a:lnTo>
                <a:lnTo>
                  <a:pt x="109" y="0"/>
                </a:lnTo>
                <a:lnTo>
                  <a:pt x="109" y="0"/>
                </a:lnTo>
                <a:lnTo>
                  <a:pt x="107" y="0"/>
                </a:lnTo>
                <a:lnTo>
                  <a:pt x="105" y="1"/>
                </a:lnTo>
                <a:lnTo>
                  <a:pt x="104" y="3"/>
                </a:lnTo>
                <a:lnTo>
                  <a:pt x="104" y="3"/>
                </a:lnTo>
                <a:lnTo>
                  <a:pt x="102" y="4"/>
                </a:lnTo>
                <a:lnTo>
                  <a:pt x="101" y="6"/>
                </a:lnTo>
                <a:lnTo>
                  <a:pt x="101" y="6"/>
                </a:lnTo>
                <a:lnTo>
                  <a:pt x="101" y="24"/>
                </a:lnTo>
                <a:lnTo>
                  <a:pt x="102" y="40"/>
                </a:lnTo>
                <a:lnTo>
                  <a:pt x="103" y="56"/>
                </a:lnTo>
                <a:lnTo>
                  <a:pt x="103" y="65"/>
                </a:lnTo>
                <a:lnTo>
                  <a:pt x="102" y="73"/>
                </a:lnTo>
                <a:lnTo>
                  <a:pt x="102" y="73"/>
                </a:lnTo>
                <a:lnTo>
                  <a:pt x="92" y="73"/>
                </a:lnTo>
                <a:lnTo>
                  <a:pt x="82" y="74"/>
                </a:lnTo>
                <a:lnTo>
                  <a:pt x="73" y="76"/>
                </a:lnTo>
                <a:lnTo>
                  <a:pt x="64" y="80"/>
                </a:lnTo>
                <a:lnTo>
                  <a:pt x="56" y="84"/>
                </a:lnTo>
                <a:lnTo>
                  <a:pt x="48" y="89"/>
                </a:lnTo>
                <a:lnTo>
                  <a:pt x="41" y="95"/>
                </a:lnTo>
                <a:lnTo>
                  <a:pt x="34" y="103"/>
                </a:lnTo>
                <a:lnTo>
                  <a:pt x="28" y="110"/>
                </a:lnTo>
                <a:lnTo>
                  <a:pt x="22" y="118"/>
                </a:lnTo>
                <a:lnTo>
                  <a:pt x="17" y="126"/>
                </a:lnTo>
                <a:lnTo>
                  <a:pt x="12" y="135"/>
                </a:lnTo>
                <a:lnTo>
                  <a:pt x="7" y="144"/>
                </a:lnTo>
                <a:lnTo>
                  <a:pt x="4" y="153"/>
                </a:lnTo>
                <a:lnTo>
                  <a:pt x="2" y="162"/>
                </a:lnTo>
                <a:lnTo>
                  <a:pt x="1" y="171"/>
                </a:lnTo>
                <a:lnTo>
                  <a:pt x="1" y="171"/>
                </a:lnTo>
                <a:lnTo>
                  <a:pt x="0" y="173"/>
                </a:lnTo>
                <a:lnTo>
                  <a:pt x="1" y="174"/>
                </a:lnTo>
                <a:lnTo>
                  <a:pt x="1" y="174"/>
                </a:lnTo>
                <a:close/>
                <a:moveTo>
                  <a:pt x="86" y="280"/>
                </a:moveTo>
                <a:lnTo>
                  <a:pt x="86" y="280"/>
                </a:lnTo>
                <a:lnTo>
                  <a:pt x="86" y="281"/>
                </a:lnTo>
                <a:lnTo>
                  <a:pt x="86" y="281"/>
                </a:lnTo>
                <a:lnTo>
                  <a:pt x="70" y="276"/>
                </a:lnTo>
                <a:lnTo>
                  <a:pt x="70" y="276"/>
                </a:lnTo>
                <a:lnTo>
                  <a:pt x="87" y="263"/>
                </a:lnTo>
                <a:lnTo>
                  <a:pt x="105" y="249"/>
                </a:lnTo>
                <a:lnTo>
                  <a:pt x="140" y="225"/>
                </a:lnTo>
                <a:lnTo>
                  <a:pt x="140" y="225"/>
                </a:lnTo>
                <a:lnTo>
                  <a:pt x="153" y="215"/>
                </a:lnTo>
                <a:lnTo>
                  <a:pt x="165" y="206"/>
                </a:lnTo>
                <a:lnTo>
                  <a:pt x="165" y="206"/>
                </a:lnTo>
                <a:lnTo>
                  <a:pt x="186" y="190"/>
                </a:lnTo>
                <a:lnTo>
                  <a:pt x="186" y="190"/>
                </a:lnTo>
                <a:lnTo>
                  <a:pt x="193" y="185"/>
                </a:lnTo>
                <a:lnTo>
                  <a:pt x="193" y="185"/>
                </a:lnTo>
                <a:lnTo>
                  <a:pt x="193" y="186"/>
                </a:lnTo>
                <a:lnTo>
                  <a:pt x="189" y="190"/>
                </a:lnTo>
                <a:lnTo>
                  <a:pt x="189" y="190"/>
                </a:lnTo>
                <a:lnTo>
                  <a:pt x="178" y="202"/>
                </a:lnTo>
                <a:lnTo>
                  <a:pt x="164" y="213"/>
                </a:lnTo>
                <a:lnTo>
                  <a:pt x="137" y="234"/>
                </a:lnTo>
                <a:lnTo>
                  <a:pt x="137" y="234"/>
                </a:lnTo>
                <a:lnTo>
                  <a:pt x="130" y="241"/>
                </a:lnTo>
                <a:lnTo>
                  <a:pt x="123" y="247"/>
                </a:lnTo>
                <a:lnTo>
                  <a:pt x="109" y="262"/>
                </a:lnTo>
                <a:lnTo>
                  <a:pt x="109" y="262"/>
                </a:lnTo>
                <a:lnTo>
                  <a:pt x="102" y="269"/>
                </a:lnTo>
                <a:lnTo>
                  <a:pt x="95" y="275"/>
                </a:lnTo>
                <a:lnTo>
                  <a:pt x="95" y="275"/>
                </a:lnTo>
                <a:lnTo>
                  <a:pt x="86" y="280"/>
                </a:lnTo>
                <a:lnTo>
                  <a:pt x="86" y="280"/>
                </a:lnTo>
                <a:close/>
                <a:moveTo>
                  <a:pt x="51" y="267"/>
                </a:moveTo>
                <a:lnTo>
                  <a:pt x="51" y="267"/>
                </a:lnTo>
                <a:lnTo>
                  <a:pt x="51" y="267"/>
                </a:lnTo>
                <a:lnTo>
                  <a:pt x="51" y="267"/>
                </a:lnTo>
                <a:lnTo>
                  <a:pt x="77" y="241"/>
                </a:lnTo>
                <a:lnTo>
                  <a:pt x="105" y="216"/>
                </a:lnTo>
                <a:lnTo>
                  <a:pt x="105" y="216"/>
                </a:lnTo>
                <a:lnTo>
                  <a:pt x="121" y="203"/>
                </a:lnTo>
                <a:lnTo>
                  <a:pt x="137" y="191"/>
                </a:lnTo>
                <a:lnTo>
                  <a:pt x="137" y="191"/>
                </a:lnTo>
                <a:lnTo>
                  <a:pt x="150" y="182"/>
                </a:lnTo>
                <a:lnTo>
                  <a:pt x="162" y="173"/>
                </a:lnTo>
                <a:lnTo>
                  <a:pt x="162" y="173"/>
                </a:lnTo>
                <a:lnTo>
                  <a:pt x="132" y="200"/>
                </a:lnTo>
                <a:lnTo>
                  <a:pt x="103" y="225"/>
                </a:lnTo>
                <a:lnTo>
                  <a:pt x="103" y="225"/>
                </a:lnTo>
                <a:lnTo>
                  <a:pt x="78" y="245"/>
                </a:lnTo>
                <a:lnTo>
                  <a:pt x="67" y="256"/>
                </a:lnTo>
                <a:lnTo>
                  <a:pt x="62" y="262"/>
                </a:lnTo>
                <a:lnTo>
                  <a:pt x="57" y="269"/>
                </a:lnTo>
                <a:lnTo>
                  <a:pt x="57" y="269"/>
                </a:lnTo>
                <a:lnTo>
                  <a:pt x="57" y="270"/>
                </a:lnTo>
                <a:lnTo>
                  <a:pt x="59" y="270"/>
                </a:lnTo>
                <a:lnTo>
                  <a:pt x="59" y="270"/>
                </a:lnTo>
                <a:lnTo>
                  <a:pt x="86" y="249"/>
                </a:lnTo>
                <a:lnTo>
                  <a:pt x="115" y="228"/>
                </a:lnTo>
                <a:lnTo>
                  <a:pt x="115" y="228"/>
                </a:lnTo>
                <a:lnTo>
                  <a:pt x="144" y="204"/>
                </a:lnTo>
                <a:lnTo>
                  <a:pt x="160" y="193"/>
                </a:lnTo>
                <a:lnTo>
                  <a:pt x="177" y="182"/>
                </a:lnTo>
                <a:lnTo>
                  <a:pt x="177" y="182"/>
                </a:lnTo>
                <a:lnTo>
                  <a:pt x="169" y="187"/>
                </a:lnTo>
                <a:lnTo>
                  <a:pt x="162" y="192"/>
                </a:lnTo>
                <a:lnTo>
                  <a:pt x="150" y="203"/>
                </a:lnTo>
                <a:lnTo>
                  <a:pt x="150" y="203"/>
                </a:lnTo>
                <a:lnTo>
                  <a:pt x="116" y="231"/>
                </a:lnTo>
                <a:lnTo>
                  <a:pt x="116" y="231"/>
                </a:lnTo>
                <a:lnTo>
                  <a:pt x="109" y="238"/>
                </a:lnTo>
                <a:lnTo>
                  <a:pt x="102" y="246"/>
                </a:lnTo>
                <a:lnTo>
                  <a:pt x="95" y="253"/>
                </a:lnTo>
                <a:lnTo>
                  <a:pt x="86" y="259"/>
                </a:lnTo>
                <a:lnTo>
                  <a:pt x="86" y="259"/>
                </a:lnTo>
                <a:lnTo>
                  <a:pt x="76" y="267"/>
                </a:lnTo>
                <a:lnTo>
                  <a:pt x="72" y="271"/>
                </a:lnTo>
                <a:lnTo>
                  <a:pt x="68" y="275"/>
                </a:lnTo>
                <a:lnTo>
                  <a:pt x="68" y="275"/>
                </a:lnTo>
                <a:lnTo>
                  <a:pt x="59" y="271"/>
                </a:lnTo>
                <a:lnTo>
                  <a:pt x="51" y="267"/>
                </a:lnTo>
                <a:lnTo>
                  <a:pt x="51" y="267"/>
                </a:lnTo>
                <a:close/>
                <a:moveTo>
                  <a:pt x="50" y="266"/>
                </a:moveTo>
                <a:lnTo>
                  <a:pt x="50" y="266"/>
                </a:lnTo>
                <a:lnTo>
                  <a:pt x="50" y="266"/>
                </a:lnTo>
                <a:lnTo>
                  <a:pt x="50" y="266"/>
                </a:lnTo>
                <a:lnTo>
                  <a:pt x="44" y="262"/>
                </a:lnTo>
                <a:lnTo>
                  <a:pt x="44" y="262"/>
                </a:lnTo>
                <a:lnTo>
                  <a:pt x="99" y="214"/>
                </a:lnTo>
                <a:lnTo>
                  <a:pt x="99" y="214"/>
                </a:lnTo>
                <a:lnTo>
                  <a:pt x="115" y="201"/>
                </a:lnTo>
                <a:lnTo>
                  <a:pt x="131" y="188"/>
                </a:lnTo>
                <a:lnTo>
                  <a:pt x="131" y="188"/>
                </a:lnTo>
                <a:lnTo>
                  <a:pt x="148" y="175"/>
                </a:lnTo>
                <a:lnTo>
                  <a:pt x="148" y="175"/>
                </a:lnTo>
                <a:lnTo>
                  <a:pt x="153" y="172"/>
                </a:lnTo>
                <a:lnTo>
                  <a:pt x="151" y="173"/>
                </a:lnTo>
                <a:lnTo>
                  <a:pt x="143" y="180"/>
                </a:lnTo>
                <a:lnTo>
                  <a:pt x="143" y="180"/>
                </a:lnTo>
                <a:lnTo>
                  <a:pt x="120" y="199"/>
                </a:lnTo>
                <a:lnTo>
                  <a:pt x="98" y="218"/>
                </a:lnTo>
                <a:lnTo>
                  <a:pt x="98" y="218"/>
                </a:lnTo>
                <a:lnTo>
                  <a:pt x="85" y="230"/>
                </a:lnTo>
                <a:lnTo>
                  <a:pt x="73" y="241"/>
                </a:lnTo>
                <a:lnTo>
                  <a:pt x="61" y="252"/>
                </a:lnTo>
                <a:lnTo>
                  <a:pt x="50" y="266"/>
                </a:lnTo>
                <a:lnTo>
                  <a:pt x="50" y="266"/>
                </a:lnTo>
                <a:close/>
                <a:moveTo>
                  <a:pt x="145" y="230"/>
                </a:moveTo>
                <a:lnTo>
                  <a:pt x="145" y="230"/>
                </a:lnTo>
                <a:lnTo>
                  <a:pt x="172" y="209"/>
                </a:lnTo>
                <a:lnTo>
                  <a:pt x="185" y="198"/>
                </a:lnTo>
                <a:lnTo>
                  <a:pt x="196" y="186"/>
                </a:lnTo>
                <a:lnTo>
                  <a:pt x="196" y="186"/>
                </a:lnTo>
                <a:lnTo>
                  <a:pt x="201" y="186"/>
                </a:lnTo>
                <a:lnTo>
                  <a:pt x="201" y="186"/>
                </a:lnTo>
                <a:lnTo>
                  <a:pt x="192" y="194"/>
                </a:lnTo>
                <a:lnTo>
                  <a:pt x="184" y="201"/>
                </a:lnTo>
                <a:lnTo>
                  <a:pt x="175" y="209"/>
                </a:lnTo>
                <a:lnTo>
                  <a:pt x="166" y="217"/>
                </a:lnTo>
                <a:lnTo>
                  <a:pt x="166" y="217"/>
                </a:lnTo>
                <a:lnTo>
                  <a:pt x="141" y="237"/>
                </a:lnTo>
                <a:lnTo>
                  <a:pt x="116" y="258"/>
                </a:lnTo>
                <a:lnTo>
                  <a:pt x="116" y="258"/>
                </a:lnTo>
                <a:lnTo>
                  <a:pt x="130" y="244"/>
                </a:lnTo>
                <a:lnTo>
                  <a:pt x="145" y="230"/>
                </a:lnTo>
                <a:lnTo>
                  <a:pt x="145" y="230"/>
                </a:lnTo>
                <a:close/>
                <a:moveTo>
                  <a:pt x="139" y="223"/>
                </a:moveTo>
                <a:lnTo>
                  <a:pt x="139" y="223"/>
                </a:lnTo>
                <a:lnTo>
                  <a:pt x="100" y="250"/>
                </a:lnTo>
                <a:lnTo>
                  <a:pt x="100" y="250"/>
                </a:lnTo>
                <a:lnTo>
                  <a:pt x="118" y="233"/>
                </a:lnTo>
                <a:lnTo>
                  <a:pt x="118" y="233"/>
                </a:lnTo>
                <a:lnTo>
                  <a:pt x="133" y="219"/>
                </a:lnTo>
                <a:lnTo>
                  <a:pt x="148" y="206"/>
                </a:lnTo>
                <a:lnTo>
                  <a:pt x="181" y="180"/>
                </a:lnTo>
                <a:lnTo>
                  <a:pt x="181" y="180"/>
                </a:lnTo>
                <a:lnTo>
                  <a:pt x="182" y="180"/>
                </a:lnTo>
                <a:lnTo>
                  <a:pt x="181" y="178"/>
                </a:lnTo>
                <a:lnTo>
                  <a:pt x="180" y="178"/>
                </a:lnTo>
                <a:lnTo>
                  <a:pt x="180" y="178"/>
                </a:lnTo>
                <a:lnTo>
                  <a:pt x="166" y="186"/>
                </a:lnTo>
                <a:lnTo>
                  <a:pt x="153" y="195"/>
                </a:lnTo>
                <a:lnTo>
                  <a:pt x="130" y="214"/>
                </a:lnTo>
                <a:lnTo>
                  <a:pt x="130" y="214"/>
                </a:lnTo>
                <a:lnTo>
                  <a:pt x="99" y="238"/>
                </a:lnTo>
                <a:lnTo>
                  <a:pt x="66" y="262"/>
                </a:lnTo>
                <a:lnTo>
                  <a:pt x="66" y="262"/>
                </a:lnTo>
                <a:lnTo>
                  <a:pt x="62" y="265"/>
                </a:lnTo>
                <a:lnTo>
                  <a:pt x="62" y="264"/>
                </a:lnTo>
                <a:lnTo>
                  <a:pt x="67" y="258"/>
                </a:lnTo>
                <a:lnTo>
                  <a:pt x="67" y="258"/>
                </a:lnTo>
                <a:lnTo>
                  <a:pt x="74" y="252"/>
                </a:lnTo>
                <a:lnTo>
                  <a:pt x="81" y="245"/>
                </a:lnTo>
                <a:lnTo>
                  <a:pt x="81" y="245"/>
                </a:lnTo>
                <a:lnTo>
                  <a:pt x="108" y="224"/>
                </a:lnTo>
                <a:lnTo>
                  <a:pt x="108" y="224"/>
                </a:lnTo>
                <a:lnTo>
                  <a:pt x="138" y="198"/>
                </a:lnTo>
                <a:lnTo>
                  <a:pt x="167" y="171"/>
                </a:lnTo>
                <a:lnTo>
                  <a:pt x="167" y="171"/>
                </a:lnTo>
                <a:lnTo>
                  <a:pt x="167" y="170"/>
                </a:lnTo>
                <a:lnTo>
                  <a:pt x="167" y="170"/>
                </a:lnTo>
                <a:lnTo>
                  <a:pt x="174" y="173"/>
                </a:lnTo>
                <a:lnTo>
                  <a:pt x="180" y="176"/>
                </a:lnTo>
                <a:lnTo>
                  <a:pt x="191" y="184"/>
                </a:lnTo>
                <a:lnTo>
                  <a:pt x="191" y="184"/>
                </a:lnTo>
                <a:lnTo>
                  <a:pt x="178" y="193"/>
                </a:lnTo>
                <a:lnTo>
                  <a:pt x="165" y="203"/>
                </a:lnTo>
                <a:lnTo>
                  <a:pt x="152" y="213"/>
                </a:lnTo>
                <a:lnTo>
                  <a:pt x="139" y="223"/>
                </a:lnTo>
                <a:lnTo>
                  <a:pt x="139" y="223"/>
                </a:lnTo>
                <a:close/>
                <a:moveTo>
                  <a:pt x="121" y="200"/>
                </a:moveTo>
                <a:lnTo>
                  <a:pt x="121" y="200"/>
                </a:lnTo>
                <a:lnTo>
                  <a:pt x="127" y="195"/>
                </a:lnTo>
                <a:lnTo>
                  <a:pt x="133" y="190"/>
                </a:lnTo>
                <a:lnTo>
                  <a:pt x="133" y="190"/>
                </a:lnTo>
                <a:lnTo>
                  <a:pt x="146" y="181"/>
                </a:lnTo>
                <a:lnTo>
                  <a:pt x="152" y="175"/>
                </a:lnTo>
                <a:lnTo>
                  <a:pt x="157" y="169"/>
                </a:lnTo>
                <a:lnTo>
                  <a:pt x="157" y="169"/>
                </a:lnTo>
                <a:lnTo>
                  <a:pt x="157" y="168"/>
                </a:lnTo>
                <a:lnTo>
                  <a:pt x="157" y="168"/>
                </a:lnTo>
                <a:lnTo>
                  <a:pt x="161" y="169"/>
                </a:lnTo>
                <a:lnTo>
                  <a:pt x="161" y="169"/>
                </a:lnTo>
                <a:lnTo>
                  <a:pt x="165" y="169"/>
                </a:lnTo>
                <a:lnTo>
                  <a:pt x="165" y="169"/>
                </a:lnTo>
                <a:lnTo>
                  <a:pt x="143" y="184"/>
                </a:lnTo>
                <a:lnTo>
                  <a:pt x="121" y="200"/>
                </a:lnTo>
                <a:lnTo>
                  <a:pt x="121" y="200"/>
                </a:lnTo>
                <a:close/>
                <a:moveTo>
                  <a:pt x="53" y="250"/>
                </a:moveTo>
                <a:lnTo>
                  <a:pt x="53" y="250"/>
                </a:lnTo>
                <a:lnTo>
                  <a:pt x="49" y="254"/>
                </a:lnTo>
                <a:lnTo>
                  <a:pt x="49" y="254"/>
                </a:lnTo>
                <a:lnTo>
                  <a:pt x="56" y="246"/>
                </a:lnTo>
                <a:lnTo>
                  <a:pt x="56" y="246"/>
                </a:lnTo>
                <a:lnTo>
                  <a:pt x="69" y="233"/>
                </a:lnTo>
                <a:lnTo>
                  <a:pt x="81" y="220"/>
                </a:lnTo>
                <a:lnTo>
                  <a:pt x="81" y="220"/>
                </a:lnTo>
                <a:lnTo>
                  <a:pt x="109" y="196"/>
                </a:lnTo>
                <a:lnTo>
                  <a:pt x="137" y="172"/>
                </a:lnTo>
                <a:lnTo>
                  <a:pt x="137" y="172"/>
                </a:lnTo>
                <a:lnTo>
                  <a:pt x="137" y="171"/>
                </a:lnTo>
                <a:lnTo>
                  <a:pt x="136" y="170"/>
                </a:lnTo>
                <a:lnTo>
                  <a:pt x="136" y="170"/>
                </a:lnTo>
                <a:lnTo>
                  <a:pt x="122" y="176"/>
                </a:lnTo>
                <a:lnTo>
                  <a:pt x="109" y="185"/>
                </a:lnTo>
                <a:lnTo>
                  <a:pt x="97" y="194"/>
                </a:lnTo>
                <a:lnTo>
                  <a:pt x="85" y="203"/>
                </a:lnTo>
                <a:lnTo>
                  <a:pt x="63" y="224"/>
                </a:lnTo>
                <a:lnTo>
                  <a:pt x="52" y="234"/>
                </a:lnTo>
                <a:lnTo>
                  <a:pt x="40" y="243"/>
                </a:lnTo>
                <a:lnTo>
                  <a:pt x="40" y="243"/>
                </a:lnTo>
                <a:lnTo>
                  <a:pt x="37" y="245"/>
                </a:lnTo>
                <a:lnTo>
                  <a:pt x="33" y="248"/>
                </a:lnTo>
                <a:lnTo>
                  <a:pt x="33" y="248"/>
                </a:lnTo>
                <a:lnTo>
                  <a:pt x="38" y="240"/>
                </a:lnTo>
                <a:lnTo>
                  <a:pt x="45" y="233"/>
                </a:lnTo>
                <a:lnTo>
                  <a:pt x="45" y="233"/>
                </a:lnTo>
                <a:lnTo>
                  <a:pt x="57" y="221"/>
                </a:lnTo>
                <a:lnTo>
                  <a:pt x="69" y="211"/>
                </a:lnTo>
                <a:lnTo>
                  <a:pt x="69" y="211"/>
                </a:lnTo>
                <a:lnTo>
                  <a:pt x="88" y="196"/>
                </a:lnTo>
                <a:lnTo>
                  <a:pt x="98" y="188"/>
                </a:lnTo>
                <a:lnTo>
                  <a:pt x="106" y="180"/>
                </a:lnTo>
                <a:lnTo>
                  <a:pt x="106" y="180"/>
                </a:lnTo>
                <a:lnTo>
                  <a:pt x="113" y="177"/>
                </a:lnTo>
                <a:lnTo>
                  <a:pt x="120" y="174"/>
                </a:lnTo>
                <a:lnTo>
                  <a:pt x="120" y="174"/>
                </a:lnTo>
                <a:lnTo>
                  <a:pt x="129" y="171"/>
                </a:lnTo>
                <a:lnTo>
                  <a:pt x="137" y="169"/>
                </a:lnTo>
                <a:lnTo>
                  <a:pt x="146" y="168"/>
                </a:lnTo>
                <a:lnTo>
                  <a:pt x="155" y="168"/>
                </a:lnTo>
                <a:lnTo>
                  <a:pt x="155" y="168"/>
                </a:lnTo>
                <a:lnTo>
                  <a:pt x="141" y="177"/>
                </a:lnTo>
                <a:lnTo>
                  <a:pt x="128" y="187"/>
                </a:lnTo>
                <a:lnTo>
                  <a:pt x="103" y="207"/>
                </a:lnTo>
                <a:lnTo>
                  <a:pt x="78" y="228"/>
                </a:lnTo>
                <a:lnTo>
                  <a:pt x="53" y="250"/>
                </a:lnTo>
                <a:lnTo>
                  <a:pt x="53" y="250"/>
                </a:lnTo>
                <a:close/>
                <a:moveTo>
                  <a:pt x="25" y="238"/>
                </a:moveTo>
                <a:lnTo>
                  <a:pt x="25" y="238"/>
                </a:lnTo>
                <a:lnTo>
                  <a:pt x="35" y="232"/>
                </a:lnTo>
                <a:lnTo>
                  <a:pt x="45" y="225"/>
                </a:lnTo>
                <a:lnTo>
                  <a:pt x="63" y="209"/>
                </a:lnTo>
                <a:lnTo>
                  <a:pt x="63" y="209"/>
                </a:lnTo>
                <a:lnTo>
                  <a:pt x="84" y="191"/>
                </a:lnTo>
                <a:lnTo>
                  <a:pt x="84" y="191"/>
                </a:lnTo>
                <a:lnTo>
                  <a:pt x="99" y="180"/>
                </a:lnTo>
                <a:lnTo>
                  <a:pt x="99" y="180"/>
                </a:lnTo>
                <a:lnTo>
                  <a:pt x="99" y="180"/>
                </a:lnTo>
                <a:lnTo>
                  <a:pt x="99" y="180"/>
                </a:lnTo>
                <a:lnTo>
                  <a:pt x="103" y="180"/>
                </a:lnTo>
                <a:lnTo>
                  <a:pt x="103" y="180"/>
                </a:lnTo>
                <a:lnTo>
                  <a:pt x="102" y="181"/>
                </a:lnTo>
                <a:lnTo>
                  <a:pt x="102" y="181"/>
                </a:lnTo>
                <a:lnTo>
                  <a:pt x="94" y="189"/>
                </a:lnTo>
                <a:lnTo>
                  <a:pt x="84" y="198"/>
                </a:lnTo>
                <a:lnTo>
                  <a:pt x="65" y="213"/>
                </a:lnTo>
                <a:lnTo>
                  <a:pt x="55" y="220"/>
                </a:lnTo>
                <a:lnTo>
                  <a:pt x="46" y="228"/>
                </a:lnTo>
                <a:lnTo>
                  <a:pt x="38" y="237"/>
                </a:lnTo>
                <a:lnTo>
                  <a:pt x="31" y="248"/>
                </a:lnTo>
                <a:lnTo>
                  <a:pt x="31" y="248"/>
                </a:lnTo>
                <a:lnTo>
                  <a:pt x="25" y="238"/>
                </a:lnTo>
                <a:lnTo>
                  <a:pt x="25" y="238"/>
                </a:lnTo>
                <a:close/>
                <a:moveTo>
                  <a:pt x="21" y="230"/>
                </a:moveTo>
                <a:lnTo>
                  <a:pt x="21" y="230"/>
                </a:lnTo>
                <a:lnTo>
                  <a:pt x="34" y="218"/>
                </a:lnTo>
                <a:lnTo>
                  <a:pt x="47" y="206"/>
                </a:lnTo>
                <a:lnTo>
                  <a:pt x="47" y="206"/>
                </a:lnTo>
                <a:lnTo>
                  <a:pt x="61" y="192"/>
                </a:lnTo>
                <a:lnTo>
                  <a:pt x="61" y="192"/>
                </a:lnTo>
                <a:lnTo>
                  <a:pt x="73" y="181"/>
                </a:lnTo>
                <a:lnTo>
                  <a:pt x="75" y="180"/>
                </a:lnTo>
                <a:lnTo>
                  <a:pt x="75" y="180"/>
                </a:lnTo>
                <a:lnTo>
                  <a:pt x="75" y="180"/>
                </a:lnTo>
                <a:lnTo>
                  <a:pt x="70" y="188"/>
                </a:lnTo>
                <a:lnTo>
                  <a:pt x="70" y="188"/>
                </a:lnTo>
                <a:lnTo>
                  <a:pt x="58" y="202"/>
                </a:lnTo>
                <a:lnTo>
                  <a:pt x="45" y="216"/>
                </a:lnTo>
                <a:lnTo>
                  <a:pt x="45" y="216"/>
                </a:lnTo>
                <a:lnTo>
                  <a:pt x="34" y="225"/>
                </a:lnTo>
                <a:lnTo>
                  <a:pt x="28" y="230"/>
                </a:lnTo>
                <a:lnTo>
                  <a:pt x="23" y="235"/>
                </a:lnTo>
                <a:lnTo>
                  <a:pt x="23" y="235"/>
                </a:lnTo>
                <a:lnTo>
                  <a:pt x="21" y="230"/>
                </a:lnTo>
                <a:lnTo>
                  <a:pt x="21" y="230"/>
                </a:lnTo>
                <a:close/>
                <a:moveTo>
                  <a:pt x="13" y="206"/>
                </a:moveTo>
                <a:lnTo>
                  <a:pt x="13" y="206"/>
                </a:lnTo>
                <a:lnTo>
                  <a:pt x="23" y="198"/>
                </a:lnTo>
                <a:lnTo>
                  <a:pt x="32" y="189"/>
                </a:lnTo>
                <a:lnTo>
                  <a:pt x="41" y="181"/>
                </a:lnTo>
                <a:lnTo>
                  <a:pt x="52" y="173"/>
                </a:lnTo>
                <a:lnTo>
                  <a:pt x="52" y="173"/>
                </a:lnTo>
                <a:lnTo>
                  <a:pt x="47" y="178"/>
                </a:lnTo>
                <a:lnTo>
                  <a:pt x="42" y="185"/>
                </a:lnTo>
                <a:lnTo>
                  <a:pt x="42" y="185"/>
                </a:lnTo>
                <a:lnTo>
                  <a:pt x="31" y="196"/>
                </a:lnTo>
                <a:lnTo>
                  <a:pt x="31" y="196"/>
                </a:lnTo>
                <a:lnTo>
                  <a:pt x="23" y="206"/>
                </a:lnTo>
                <a:lnTo>
                  <a:pt x="16" y="217"/>
                </a:lnTo>
                <a:lnTo>
                  <a:pt x="16" y="217"/>
                </a:lnTo>
                <a:lnTo>
                  <a:pt x="17" y="218"/>
                </a:lnTo>
                <a:lnTo>
                  <a:pt x="18" y="218"/>
                </a:lnTo>
                <a:lnTo>
                  <a:pt x="18" y="218"/>
                </a:lnTo>
                <a:lnTo>
                  <a:pt x="30" y="209"/>
                </a:lnTo>
                <a:lnTo>
                  <a:pt x="42" y="198"/>
                </a:lnTo>
                <a:lnTo>
                  <a:pt x="42" y="198"/>
                </a:lnTo>
                <a:lnTo>
                  <a:pt x="55" y="185"/>
                </a:lnTo>
                <a:lnTo>
                  <a:pt x="55" y="185"/>
                </a:lnTo>
                <a:lnTo>
                  <a:pt x="62" y="177"/>
                </a:lnTo>
                <a:lnTo>
                  <a:pt x="64" y="175"/>
                </a:lnTo>
                <a:lnTo>
                  <a:pt x="62" y="178"/>
                </a:lnTo>
                <a:lnTo>
                  <a:pt x="62" y="178"/>
                </a:lnTo>
                <a:lnTo>
                  <a:pt x="58" y="186"/>
                </a:lnTo>
                <a:lnTo>
                  <a:pt x="52" y="192"/>
                </a:lnTo>
                <a:lnTo>
                  <a:pt x="41" y="203"/>
                </a:lnTo>
                <a:lnTo>
                  <a:pt x="30" y="215"/>
                </a:lnTo>
                <a:lnTo>
                  <a:pt x="19" y="227"/>
                </a:lnTo>
                <a:lnTo>
                  <a:pt x="19" y="227"/>
                </a:lnTo>
                <a:lnTo>
                  <a:pt x="16" y="217"/>
                </a:lnTo>
                <a:lnTo>
                  <a:pt x="13" y="206"/>
                </a:lnTo>
                <a:lnTo>
                  <a:pt x="13" y="206"/>
                </a:lnTo>
                <a:close/>
                <a:moveTo>
                  <a:pt x="23" y="183"/>
                </a:moveTo>
                <a:lnTo>
                  <a:pt x="23" y="183"/>
                </a:lnTo>
                <a:lnTo>
                  <a:pt x="29" y="177"/>
                </a:lnTo>
                <a:lnTo>
                  <a:pt x="35" y="172"/>
                </a:lnTo>
                <a:lnTo>
                  <a:pt x="35" y="172"/>
                </a:lnTo>
                <a:lnTo>
                  <a:pt x="39" y="170"/>
                </a:lnTo>
                <a:lnTo>
                  <a:pt x="38" y="171"/>
                </a:lnTo>
                <a:lnTo>
                  <a:pt x="34" y="175"/>
                </a:lnTo>
                <a:lnTo>
                  <a:pt x="34" y="175"/>
                </a:lnTo>
                <a:lnTo>
                  <a:pt x="22" y="188"/>
                </a:lnTo>
                <a:lnTo>
                  <a:pt x="17" y="194"/>
                </a:lnTo>
                <a:lnTo>
                  <a:pt x="12" y="201"/>
                </a:lnTo>
                <a:lnTo>
                  <a:pt x="12" y="201"/>
                </a:lnTo>
                <a:lnTo>
                  <a:pt x="11" y="195"/>
                </a:lnTo>
                <a:lnTo>
                  <a:pt x="11" y="195"/>
                </a:lnTo>
                <a:lnTo>
                  <a:pt x="23" y="183"/>
                </a:lnTo>
                <a:lnTo>
                  <a:pt x="23" y="183"/>
                </a:lnTo>
                <a:close/>
                <a:moveTo>
                  <a:pt x="34" y="230"/>
                </a:moveTo>
                <a:lnTo>
                  <a:pt x="34" y="230"/>
                </a:lnTo>
                <a:lnTo>
                  <a:pt x="27" y="235"/>
                </a:lnTo>
                <a:lnTo>
                  <a:pt x="27" y="235"/>
                </a:lnTo>
                <a:lnTo>
                  <a:pt x="30" y="231"/>
                </a:lnTo>
                <a:lnTo>
                  <a:pt x="34" y="227"/>
                </a:lnTo>
                <a:lnTo>
                  <a:pt x="34" y="227"/>
                </a:lnTo>
                <a:lnTo>
                  <a:pt x="49" y="215"/>
                </a:lnTo>
                <a:lnTo>
                  <a:pt x="49" y="215"/>
                </a:lnTo>
                <a:lnTo>
                  <a:pt x="58" y="206"/>
                </a:lnTo>
                <a:lnTo>
                  <a:pt x="66" y="197"/>
                </a:lnTo>
                <a:lnTo>
                  <a:pt x="81" y="176"/>
                </a:lnTo>
                <a:lnTo>
                  <a:pt x="81" y="176"/>
                </a:lnTo>
                <a:lnTo>
                  <a:pt x="81" y="175"/>
                </a:lnTo>
                <a:lnTo>
                  <a:pt x="81" y="175"/>
                </a:lnTo>
                <a:lnTo>
                  <a:pt x="87" y="177"/>
                </a:lnTo>
                <a:lnTo>
                  <a:pt x="94" y="180"/>
                </a:lnTo>
                <a:lnTo>
                  <a:pt x="94" y="180"/>
                </a:lnTo>
                <a:lnTo>
                  <a:pt x="96" y="180"/>
                </a:lnTo>
                <a:lnTo>
                  <a:pt x="96" y="180"/>
                </a:lnTo>
                <a:lnTo>
                  <a:pt x="80" y="192"/>
                </a:lnTo>
                <a:lnTo>
                  <a:pt x="65" y="205"/>
                </a:lnTo>
                <a:lnTo>
                  <a:pt x="50" y="218"/>
                </a:lnTo>
                <a:lnTo>
                  <a:pt x="34" y="230"/>
                </a:lnTo>
                <a:lnTo>
                  <a:pt x="34" y="230"/>
                </a:lnTo>
                <a:close/>
                <a:moveTo>
                  <a:pt x="79" y="175"/>
                </a:moveTo>
                <a:lnTo>
                  <a:pt x="79" y="175"/>
                </a:lnTo>
                <a:lnTo>
                  <a:pt x="71" y="181"/>
                </a:lnTo>
                <a:lnTo>
                  <a:pt x="63" y="188"/>
                </a:lnTo>
                <a:lnTo>
                  <a:pt x="49" y="201"/>
                </a:lnTo>
                <a:lnTo>
                  <a:pt x="35" y="215"/>
                </a:lnTo>
                <a:lnTo>
                  <a:pt x="20" y="228"/>
                </a:lnTo>
                <a:lnTo>
                  <a:pt x="20" y="228"/>
                </a:lnTo>
                <a:lnTo>
                  <a:pt x="26" y="222"/>
                </a:lnTo>
                <a:lnTo>
                  <a:pt x="33" y="215"/>
                </a:lnTo>
                <a:lnTo>
                  <a:pt x="47" y="200"/>
                </a:lnTo>
                <a:lnTo>
                  <a:pt x="47" y="200"/>
                </a:lnTo>
                <a:lnTo>
                  <a:pt x="59" y="187"/>
                </a:lnTo>
                <a:lnTo>
                  <a:pt x="64" y="180"/>
                </a:lnTo>
                <a:lnTo>
                  <a:pt x="69" y="172"/>
                </a:lnTo>
                <a:lnTo>
                  <a:pt x="69" y="172"/>
                </a:lnTo>
                <a:lnTo>
                  <a:pt x="69" y="171"/>
                </a:lnTo>
                <a:lnTo>
                  <a:pt x="69" y="171"/>
                </a:lnTo>
                <a:lnTo>
                  <a:pt x="80" y="175"/>
                </a:lnTo>
                <a:lnTo>
                  <a:pt x="80" y="175"/>
                </a:lnTo>
                <a:lnTo>
                  <a:pt x="79" y="175"/>
                </a:lnTo>
                <a:lnTo>
                  <a:pt x="79" y="175"/>
                </a:lnTo>
                <a:close/>
                <a:moveTo>
                  <a:pt x="47" y="190"/>
                </a:moveTo>
                <a:lnTo>
                  <a:pt x="47" y="190"/>
                </a:lnTo>
                <a:lnTo>
                  <a:pt x="34" y="203"/>
                </a:lnTo>
                <a:lnTo>
                  <a:pt x="34" y="203"/>
                </a:lnTo>
                <a:lnTo>
                  <a:pt x="27" y="209"/>
                </a:lnTo>
                <a:lnTo>
                  <a:pt x="23" y="212"/>
                </a:lnTo>
                <a:lnTo>
                  <a:pt x="20" y="215"/>
                </a:lnTo>
                <a:lnTo>
                  <a:pt x="20" y="215"/>
                </a:lnTo>
                <a:lnTo>
                  <a:pt x="30" y="201"/>
                </a:lnTo>
                <a:lnTo>
                  <a:pt x="41" y="190"/>
                </a:lnTo>
                <a:lnTo>
                  <a:pt x="41" y="190"/>
                </a:lnTo>
                <a:lnTo>
                  <a:pt x="50" y="181"/>
                </a:lnTo>
                <a:lnTo>
                  <a:pt x="53" y="176"/>
                </a:lnTo>
                <a:lnTo>
                  <a:pt x="56" y="170"/>
                </a:lnTo>
                <a:lnTo>
                  <a:pt x="56" y="170"/>
                </a:lnTo>
                <a:lnTo>
                  <a:pt x="56" y="169"/>
                </a:lnTo>
                <a:lnTo>
                  <a:pt x="55" y="169"/>
                </a:lnTo>
                <a:lnTo>
                  <a:pt x="55" y="169"/>
                </a:lnTo>
                <a:lnTo>
                  <a:pt x="44" y="175"/>
                </a:lnTo>
                <a:lnTo>
                  <a:pt x="35" y="183"/>
                </a:lnTo>
                <a:lnTo>
                  <a:pt x="19" y="199"/>
                </a:lnTo>
                <a:lnTo>
                  <a:pt x="19" y="199"/>
                </a:lnTo>
                <a:lnTo>
                  <a:pt x="15" y="201"/>
                </a:lnTo>
                <a:lnTo>
                  <a:pt x="15" y="201"/>
                </a:lnTo>
                <a:lnTo>
                  <a:pt x="15" y="201"/>
                </a:lnTo>
                <a:lnTo>
                  <a:pt x="16" y="199"/>
                </a:lnTo>
                <a:lnTo>
                  <a:pt x="18" y="195"/>
                </a:lnTo>
                <a:lnTo>
                  <a:pt x="18" y="195"/>
                </a:lnTo>
                <a:lnTo>
                  <a:pt x="22" y="191"/>
                </a:lnTo>
                <a:lnTo>
                  <a:pt x="27" y="186"/>
                </a:lnTo>
                <a:lnTo>
                  <a:pt x="27" y="186"/>
                </a:lnTo>
                <a:lnTo>
                  <a:pt x="35" y="177"/>
                </a:lnTo>
                <a:lnTo>
                  <a:pt x="43" y="168"/>
                </a:lnTo>
                <a:lnTo>
                  <a:pt x="43" y="168"/>
                </a:lnTo>
                <a:lnTo>
                  <a:pt x="43" y="167"/>
                </a:lnTo>
                <a:lnTo>
                  <a:pt x="43" y="167"/>
                </a:lnTo>
                <a:lnTo>
                  <a:pt x="55" y="168"/>
                </a:lnTo>
                <a:lnTo>
                  <a:pt x="66" y="170"/>
                </a:lnTo>
                <a:lnTo>
                  <a:pt x="66" y="170"/>
                </a:lnTo>
                <a:lnTo>
                  <a:pt x="67" y="170"/>
                </a:lnTo>
                <a:lnTo>
                  <a:pt x="67" y="170"/>
                </a:lnTo>
                <a:lnTo>
                  <a:pt x="57" y="180"/>
                </a:lnTo>
                <a:lnTo>
                  <a:pt x="47" y="190"/>
                </a:lnTo>
                <a:lnTo>
                  <a:pt x="47" y="190"/>
                </a:lnTo>
                <a:close/>
                <a:moveTo>
                  <a:pt x="16" y="187"/>
                </a:moveTo>
                <a:lnTo>
                  <a:pt x="16" y="187"/>
                </a:lnTo>
                <a:lnTo>
                  <a:pt x="22" y="180"/>
                </a:lnTo>
                <a:lnTo>
                  <a:pt x="22" y="180"/>
                </a:lnTo>
                <a:lnTo>
                  <a:pt x="31" y="167"/>
                </a:lnTo>
                <a:lnTo>
                  <a:pt x="31" y="167"/>
                </a:lnTo>
                <a:lnTo>
                  <a:pt x="41" y="166"/>
                </a:lnTo>
                <a:lnTo>
                  <a:pt x="41" y="166"/>
                </a:lnTo>
                <a:lnTo>
                  <a:pt x="34" y="170"/>
                </a:lnTo>
                <a:lnTo>
                  <a:pt x="27" y="175"/>
                </a:lnTo>
                <a:lnTo>
                  <a:pt x="16" y="187"/>
                </a:lnTo>
                <a:lnTo>
                  <a:pt x="16" y="187"/>
                </a:lnTo>
                <a:close/>
                <a:moveTo>
                  <a:pt x="12" y="182"/>
                </a:moveTo>
                <a:lnTo>
                  <a:pt x="12" y="182"/>
                </a:lnTo>
                <a:lnTo>
                  <a:pt x="23" y="171"/>
                </a:lnTo>
                <a:lnTo>
                  <a:pt x="23" y="171"/>
                </a:lnTo>
                <a:lnTo>
                  <a:pt x="27" y="167"/>
                </a:lnTo>
                <a:lnTo>
                  <a:pt x="27" y="167"/>
                </a:lnTo>
                <a:lnTo>
                  <a:pt x="29" y="167"/>
                </a:lnTo>
                <a:lnTo>
                  <a:pt x="29" y="167"/>
                </a:lnTo>
                <a:lnTo>
                  <a:pt x="23" y="174"/>
                </a:lnTo>
                <a:lnTo>
                  <a:pt x="23" y="174"/>
                </a:lnTo>
                <a:lnTo>
                  <a:pt x="11" y="190"/>
                </a:lnTo>
                <a:lnTo>
                  <a:pt x="11" y="190"/>
                </a:lnTo>
                <a:lnTo>
                  <a:pt x="10" y="186"/>
                </a:lnTo>
                <a:lnTo>
                  <a:pt x="10" y="186"/>
                </a:lnTo>
                <a:lnTo>
                  <a:pt x="10" y="175"/>
                </a:lnTo>
                <a:lnTo>
                  <a:pt x="10" y="175"/>
                </a:lnTo>
                <a:lnTo>
                  <a:pt x="16" y="171"/>
                </a:lnTo>
                <a:lnTo>
                  <a:pt x="23" y="168"/>
                </a:lnTo>
                <a:lnTo>
                  <a:pt x="23" y="168"/>
                </a:lnTo>
                <a:lnTo>
                  <a:pt x="11" y="180"/>
                </a:lnTo>
                <a:lnTo>
                  <a:pt x="11" y="180"/>
                </a:lnTo>
                <a:lnTo>
                  <a:pt x="10" y="181"/>
                </a:lnTo>
                <a:lnTo>
                  <a:pt x="11" y="182"/>
                </a:lnTo>
                <a:lnTo>
                  <a:pt x="12" y="182"/>
                </a:lnTo>
                <a:lnTo>
                  <a:pt x="12" y="182"/>
                </a:lnTo>
                <a:lnTo>
                  <a:pt x="12" y="182"/>
                </a:lnTo>
                <a:close/>
                <a:moveTo>
                  <a:pt x="33" y="250"/>
                </a:moveTo>
                <a:lnTo>
                  <a:pt x="33" y="250"/>
                </a:lnTo>
                <a:lnTo>
                  <a:pt x="45" y="242"/>
                </a:lnTo>
                <a:lnTo>
                  <a:pt x="55" y="233"/>
                </a:lnTo>
                <a:lnTo>
                  <a:pt x="76" y="214"/>
                </a:lnTo>
                <a:lnTo>
                  <a:pt x="87" y="205"/>
                </a:lnTo>
                <a:lnTo>
                  <a:pt x="98" y="196"/>
                </a:lnTo>
                <a:lnTo>
                  <a:pt x="109" y="187"/>
                </a:lnTo>
                <a:lnTo>
                  <a:pt x="121" y="180"/>
                </a:lnTo>
                <a:lnTo>
                  <a:pt x="121" y="180"/>
                </a:lnTo>
                <a:lnTo>
                  <a:pt x="128" y="175"/>
                </a:lnTo>
                <a:lnTo>
                  <a:pt x="131" y="173"/>
                </a:lnTo>
                <a:lnTo>
                  <a:pt x="132" y="173"/>
                </a:lnTo>
                <a:lnTo>
                  <a:pt x="131" y="174"/>
                </a:lnTo>
                <a:lnTo>
                  <a:pt x="131" y="174"/>
                </a:lnTo>
                <a:lnTo>
                  <a:pt x="119" y="185"/>
                </a:lnTo>
                <a:lnTo>
                  <a:pt x="119" y="185"/>
                </a:lnTo>
                <a:lnTo>
                  <a:pt x="92" y="208"/>
                </a:lnTo>
                <a:lnTo>
                  <a:pt x="92" y="208"/>
                </a:lnTo>
                <a:lnTo>
                  <a:pt x="66" y="233"/>
                </a:lnTo>
                <a:lnTo>
                  <a:pt x="54" y="246"/>
                </a:lnTo>
                <a:lnTo>
                  <a:pt x="42" y="259"/>
                </a:lnTo>
                <a:lnTo>
                  <a:pt x="42" y="259"/>
                </a:lnTo>
                <a:lnTo>
                  <a:pt x="41" y="259"/>
                </a:lnTo>
                <a:lnTo>
                  <a:pt x="41" y="259"/>
                </a:lnTo>
                <a:lnTo>
                  <a:pt x="33" y="250"/>
                </a:lnTo>
                <a:lnTo>
                  <a:pt x="33" y="250"/>
                </a:lnTo>
                <a:close/>
                <a:moveTo>
                  <a:pt x="88" y="281"/>
                </a:moveTo>
                <a:lnTo>
                  <a:pt x="88" y="281"/>
                </a:lnTo>
                <a:lnTo>
                  <a:pt x="93" y="279"/>
                </a:lnTo>
                <a:lnTo>
                  <a:pt x="93" y="279"/>
                </a:lnTo>
                <a:lnTo>
                  <a:pt x="95" y="279"/>
                </a:lnTo>
                <a:lnTo>
                  <a:pt x="97" y="276"/>
                </a:lnTo>
                <a:lnTo>
                  <a:pt x="97" y="276"/>
                </a:lnTo>
                <a:lnTo>
                  <a:pt x="105" y="270"/>
                </a:lnTo>
                <a:lnTo>
                  <a:pt x="105" y="270"/>
                </a:lnTo>
                <a:lnTo>
                  <a:pt x="119" y="259"/>
                </a:lnTo>
                <a:lnTo>
                  <a:pt x="132" y="247"/>
                </a:lnTo>
                <a:lnTo>
                  <a:pt x="159" y="224"/>
                </a:lnTo>
                <a:lnTo>
                  <a:pt x="159" y="224"/>
                </a:lnTo>
                <a:lnTo>
                  <a:pt x="174" y="213"/>
                </a:lnTo>
                <a:lnTo>
                  <a:pt x="187" y="202"/>
                </a:lnTo>
                <a:lnTo>
                  <a:pt x="187" y="202"/>
                </a:lnTo>
                <a:lnTo>
                  <a:pt x="200" y="190"/>
                </a:lnTo>
                <a:lnTo>
                  <a:pt x="200" y="190"/>
                </a:lnTo>
                <a:lnTo>
                  <a:pt x="208" y="185"/>
                </a:lnTo>
                <a:lnTo>
                  <a:pt x="208" y="185"/>
                </a:lnTo>
                <a:lnTo>
                  <a:pt x="213" y="184"/>
                </a:lnTo>
                <a:lnTo>
                  <a:pt x="213" y="184"/>
                </a:lnTo>
                <a:lnTo>
                  <a:pt x="201" y="197"/>
                </a:lnTo>
                <a:lnTo>
                  <a:pt x="188" y="210"/>
                </a:lnTo>
                <a:lnTo>
                  <a:pt x="174" y="221"/>
                </a:lnTo>
                <a:lnTo>
                  <a:pt x="159" y="233"/>
                </a:lnTo>
                <a:lnTo>
                  <a:pt x="131" y="256"/>
                </a:lnTo>
                <a:lnTo>
                  <a:pt x="117" y="269"/>
                </a:lnTo>
                <a:lnTo>
                  <a:pt x="105" y="281"/>
                </a:lnTo>
                <a:lnTo>
                  <a:pt x="105" y="281"/>
                </a:lnTo>
                <a:lnTo>
                  <a:pt x="105" y="283"/>
                </a:lnTo>
                <a:lnTo>
                  <a:pt x="105" y="283"/>
                </a:lnTo>
                <a:lnTo>
                  <a:pt x="106" y="283"/>
                </a:lnTo>
                <a:lnTo>
                  <a:pt x="106" y="283"/>
                </a:lnTo>
                <a:lnTo>
                  <a:pt x="133" y="263"/>
                </a:lnTo>
                <a:lnTo>
                  <a:pt x="160" y="241"/>
                </a:lnTo>
                <a:lnTo>
                  <a:pt x="188" y="219"/>
                </a:lnTo>
                <a:lnTo>
                  <a:pt x="214" y="197"/>
                </a:lnTo>
                <a:lnTo>
                  <a:pt x="214" y="197"/>
                </a:lnTo>
                <a:lnTo>
                  <a:pt x="205" y="205"/>
                </a:lnTo>
                <a:lnTo>
                  <a:pt x="205" y="205"/>
                </a:lnTo>
                <a:lnTo>
                  <a:pt x="176" y="232"/>
                </a:lnTo>
                <a:lnTo>
                  <a:pt x="176" y="232"/>
                </a:lnTo>
                <a:lnTo>
                  <a:pt x="148" y="257"/>
                </a:lnTo>
                <a:lnTo>
                  <a:pt x="121" y="283"/>
                </a:lnTo>
                <a:lnTo>
                  <a:pt x="121" y="283"/>
                </a:lnTo>
                <a:lnTo>
                  <a:pt x="120" y="284"/>
                </a:lnTo>
                <a:lnTo>
                  <a:pt x="121" y="284"/>
                </a:lnTo>
                <a:lnTo>
                  <a:pt x="121" y="285"/>
                </a:lnTo>
                <a:lnTo>
                  <a:pt x="122" y="285"/>
                </a:lnTo>
                <a:lnTo>
                  <a:pt x="122" y="285"/>
                </a:lnTo>
                <a:lnTo>
                  <a:pt x="148" y="266"/>
                </a:lnTo>
                <a:lnTo>
                  <a:pt x="173" y="244"/>
                </a:lnTo>
                <a:lnTo>
                  <a:pt x="222" y="202"/>
                </a:lnTo>
                <a:lnTo>
                  <a:pt x="222" y="202"/>
                </a:lnTo>
                <a:lnTo>
                  <a:pt x="221" y="203"/>
                </a:lnTo>
                <a:lnTo>
                  <a:pt x="221" y="203"/>
                </a:lnTo>
                <a:lnTo>
                  <a:pt x="194" y="230"/>
                </a:lnTo>
                <a:lnTo>
                  <a:pt x="194" y="230"/>
                </a:lnTo>
                <a:lnTo>
                  <a:pt x="142" y="280"/>
                </a:lnTo>
                <a:lnTo>
                  <a:pt x="142" y="280"/>
                </a:lnTo>
                <a:lnTo>
                  <a:pt x="142" y="281"/>
                </a:lnTo>
                <a:lnTo>
                  <a:pt x="142" y="281"/>
                </a:lnTo>
                <a:lnTo>
                  <a:pt x="143" y="282"/>
                </a:lnTo>
                <a:lnTo>
                  <a:pt x="144" y="282"/>
                </a:lnTo>
                <a:lnTo>
                  <a:pt x="144" y="282"/>
                </a:lnTo>
                <a:lnTo>
                  <a:pt x="155" y="274"/>
                </a:lnTo>
                <a:lnTo>
                  <a:pt x="165" y="266"/>
                </a:lnTo>
                <a:lnTo>
                  <a:pt x="186" y="247"/>
                </a:lnTo>
                <a:lnTo>
                  <a:pt x="205" y="229"/>
                </a:lnTo>
                <a:lnTo>
                  <a:pt x="225" y="212"/>
                </a:lnTo>
                <a:lnTo>
                  <a:pt x="225" y="212"/>
                </a:lnTo>
                <a:lnTo>
                  <a:pt x="233" y="206"/>
                </a:lnTo>
                <a:lnTo>
                  <a:pt x="233" y="206"/>
                </a:lnTo>
                <a:lnTo>
                  <a:pt x="229" y="210"/>
                </a:lnTo>
                <a:lnTo>
                  <a:pt x="225" y="216"/>
                </a:lnTo>
                <a:lnTo>
                  <a:pt x="225" y="216"/>
                </a:lnTo>
                <a:lnTo>
                  <a:pt x="216" y="223"/>
                </a:lnTo>
                <a:lnTo>
                  <a:pt x="207" y="231"/>
                </a:lnTo>
                <a:lnTo>
                  <a:pt x="207" y="231"/>
                </a:lnTo>
                <a:lnTo>
                  <a:pt x="196" y="240"/>
                </a:lnTo>
                <a:lnTo>
                  <a:pt x="185" y="250"/>
                </a:lnTo>
                <a:lnTo>
                  <a:pt x="164" y="273"/>
                </a:lnTo>
                <a:lnTo>
                  <a:pt x="164" y="273"/>
                </a:lnTo>
                <a:lnTo>
                  <a:pt x="164" y="273"/>
                </a:lnTo>
                <a:lnTo>
                  <a:pt x="164" y="274"/>
                </a:lnTo>
                <a:lnTo>
                  <a:pt x="165" y="274"/>
                </a:lnTo>
                <a:lnTo>
                  <a:pt x="165" y="274"/>
                </a:lnTo>
                <a:lnTo>
                  <a:pt x="174" y="270"/>
                </a:lnTo>
                <a:lnTo>
                  <a:pt x="182" y="266"/>
                </a:lnTo>
                <a:lnTo>
                  <a:pt x="195" y="254"/>
                </a:lnTo>
                <a:lnTo>
                  <a:pt x="221" y="231"/>
                </a:lnTo>
                <a:lnTo>
                  <a:pt x="221" y="231"/>
                </a:lnTo>
                <a:lnTo>
                  <a:pt x="230" y="223"/>
                </a:lnTo>
                <a:lnTo>
                  <a:pt x="230" y="223"/>
                </a:lnTo>
                <a:lnTo>
                  <a:pt x="229" y="226"/>
                </a:lnTo>
                <a:lnTo>
                  <a:pt x="229" y="226"/>
                </a:lnTo>
                <a:lnTo>
                  <a:pt x="215" y="238"/>
                </a:lnTo>
                <a:lnTo>
                  <a:pt x="215" y="238"/>
                </a:lnTo>
                <a:lnTo>
                  <a:pt x="207" y="246"/>
                </a:lnTo>
                <a:lnTo>
                  <a:pt x="200" y="253"/>
                </a:lnTo>
                <a:lnTo>
                  <a:pt x="193" y="262"/>
                </a:lnTo>
                <a:lnTo>
                  <a:pt x="185" y="270"/>
                </a:lnTo>
                <a:lnTo>
                  <a:pt x="185" y="270"/>
                </a:lnTo>
                <a:lnTo>
                  <a:pt x="185" y="270"/>
                </a:lnTo>
                <a:lnTo>
                  <a:pt x="185" y="270"/>
                </a:lnTo>
                <a:lnTo>
                  <a:pt x="172" y="276"/>
                </a:lnTo>
                <a:lnTo>
                  <a:pt x="158" y="280"/>
                </a:lnTo>
                <a:lnTo>
                  <a:pt x="144" y="283"/>
                </a:lnTo>
                <a:lnTo>
                  <a:pt x="129" y="285"/>
                </a:lnTo>
                <a:lnTo>
                  <a:pt x="129" y="285"/>
                </a:lnTo>
                <a:lnTo>
                  <a:pt x="119" y="285"/>
                </a:lnTo>
                <a:lnTo>
                  <a:pt x="109" y="284"/>
                </a:lnTo>
                <a:lnTo>
                  <a:pt x="99" y="283"/>
                </a:lnTo>
                <a:lnTo>
                  <a:pt x="88" y="281"/>
                </a:lnTo>
                <a:lnTo>
                  <a:pt x="88" y="281"/>
                </a:lnTo>
                <a:close/>
                <a:moveTo>
                  <a:pt x="193" y="266"/>
                </a:moveTo>
                <a:lnTo>
                  <a:pt x="193" y="266"/>
                </a:lnTo>
                <a:lnTo>
                  <a:pt x="203" y="254"/>
                </a:lnTo>
                <a:lnTo>
                  <a:pt x="213" y="243"/>
                </a:lnTo>
                <a:lnTo>
                  <a:pt x="213" y="243"/>
                </a:lnTo>
                <a:lnTo>
                  <a:pt x="219" y="236"/>
                </a:lnTo>
                <a:lnTo>
                  <a:pt x="226" y="231"/>
                </a:lnTo>
                <a:lnTo>
                  <a:pt x="226" y="231"/>
                </a:lnTo>
                <a:lnTo>
                  <a:pt x="219" y="241"/>
                </a:lnTo>
                <a:lnTo>
                  <a:pt x="212" y="250"/>
                </a:lnTo>
                <a:lnTo>
                  <a:pt x="203" y="258"/>
                </a:lnTo>
                <a:lnTo>
                  <a:pt x="193" y="266"/>
                </a:lnTo>
                <a:lnTo>
                  <a:pt x="193" y="266"/>
                </a:lnTo>
                <a:close/>
                <a:moveTo>
                  <a:pt x="231" y="220"/>
                </a:moveTo>
                <a:lnTo>
                  <a:pt x="231" y="220"/>
                </a:lnTo>
                <a:lnTo>
                  <a:pt x="217" y="232"/>
                </a:lnTo>
                <a:lnTo>
                  <a:pt x="203" y="244"/>
                </a:lnTo>
                <a:lnTo>
                  <a:pt x="203" y="244"/>
                </a:lnTo>
                <a:lnTo>
                  <a:pt x="194" y="253"/>
                </a:lnTo>
                <a:lnTo>
                  <a:pt x="184" y="262"/>
                </a:lnTo>
                <a:lnTo>
                  <a:pt x="184" y="262"/>
                </a:lnTo>
                <a:lnTo>
                  <a:pt x="174" y="269"/>
                </a:lnTo>
                <a:lnTo>
                  <a:pt x="171" y="271"/>
                </a:lnTo>
                <a:lnTo>
                  <a:pt x="174" y="267"/>
                </a:lnTo>
                <a:lnTo>
                  <a:pt x="174" y="267"/>
                </a:lnTo>
                <a:lnTo>
                  <a:pt x="192" y="247"/>
                </a:lnTo>
                <a:lnTo>
                  <a:pt x="201" y="238"/>
                </a:lnTo>
                <a:lnTo>
                  <a:pt x="211" y="230"/>
                </a:lnTo>
                <a:lnTo>
                  <a:pt x="211" y="230"/>
                </a:lnTo>
                <a:lnTo>
                  <a:pt x="219" y="224"/>
                </a:lnTo>
                <a:lnTo>
                  <a:pt x="226" y="217"/>
                </a:lnTo>
                <a:lnTo>
                  <a:pt x="232" y="210"/>
                </a:lnTo>
                <a:lnTo>
                  <a:pt x="235" y="206"/>
                </a:lnTo>
                <a:lnTo>
                  <a:pt x="237" y="202"/>
                </a:lnTo>
                <a:lnTo>
                  <a:pt x="237" y="202"/>
                </a:lnTo>
                <a:lnTo>
                  <a:pt x="236" y="200"/>
                </a:lnTo>
                <a:lnTo>
                  <a:pt x="235" y="201"/>
                </a:lnTo>
                <a:lnTo>
                  <a:pt x="235" y="201"/>
                </a:lnTo>
                <a:lnTo>
                  <a:pt x="225" y="210"/>
                </a:lnTo>
                <a:lnTo>
                  <a:pt x="214" y="218"/>
                </a:lnTo>
                <a:lnTo>
                  <a:pt x="204" y="227"/>
                </a:lnTo>
                <a:lnTo>
                  <a:pt x="193" y="236"/>
                </a:lnTo>
                <a:lnTo>
                  <a:pt x="193" y="236"/>
                </a:lnTo>
                <a:lnTo>
                  <a:pt x="171" y="257"/>
                </a:lnTo>
                <a:lnTo>
                  <a:pt x="171" y="257"/>
                </a:lnTo>
                <a:lnTo>
                  <a:pt x="148" y="278"/>
                </a:lnTo>
                <a:lnTo>
                  <a:pt x="148" y="278"/>
                </a:lnTo>
                <a:lnTo>
                  <a:pt x="191" y="236"/>
                </a:lnTo>
                <a:lnTo>
                  <a:pt x="232" y="195"/>
                </a:lnTo>
                <a:lnTo>
                  <a:pt x="232" y="195"/>
                </a:lnTo>
                <a:lnTo>
                  <a:pt x="234" y="193"/>
                </a:lnTo>
                <a:lnTo>
                  <a:pt x="234" y="193"/>
                </a:lnTo>
                <a:lnTo>
                  <a:pt x="238" y="189"/>
                </a:lnTo>
                <a:lnTo>
                  <a:pt x="238" y="189"/>
                </a:lnTo>
                <a:lnTo>
                  <a:pt x="238" y="188"/>
                </a:lnTo>
                <a:lnTo>
                  <a:pt x="238" y="188"/>
                </a:lnTo>
                <a:lnTo>
                  <a:pt x="237" y="187"/>
                </a:lnTo>
                <a:lnTo>
                  <a:pt x="236" y="188"/>
                </a:lnTo>
                <a:lnTo>
                  <a:pt x="236" y="188"/>
                </a:lnTo>
                <a:lnTo>
                  <a:pt x="208" y="212"/>
                </a:lnTo>
                <a:lnTo>
                  <a:pt x="179" y="236"/>
                </a:lnTo>
                <a:lnTo>
                  <a:pt x="179" y="236"/>
                </a:lnTo>
                <a:lnTo>
                  <a:pt x="150" y="261"/>
                </a:lnTo>
                <a:lnTo>
                  <a:pt x="150" y="261"/>
                </a:lnTo>
                <a:lnTo>
                  <a:pt x="134" y="273"/>
                </a:lnTo>
                <a:lnTo>
                  <a:pt x="134" y="273"/>
                </a:lnTo>
                <a:lnTo>
                  <a:pt x="181" y="230"/>
                </a:lnTo>
                <a:lnTo>
                  <a:pt x="181" y="230"/>
                </a:lnTo>
                <a:lnTo>
                  <a:pt x="206" y="207"/>
                </a:lnTo>
                <a:lnTo>
                  <a:pt x="219" y="195"/>
                </a:lnTo>
                <a:lnTo>
                  <a:pt x="231" y="182"/>
                </a:lnTo>
                <a:lnTo>
                  <a:pt x="231" y="182"/>
                </a:lnTo>
                <a:lnTo>
                  <a:pt x="231" y="181"/>
                </a:lnTo>
                <a:lnTo>
                  <a:pt x="231" y="180"/>
                </a:lnTo>
                <a:lnTo>
                  <a:pt x="230" y="180"/>
                </a:lnTo>
                <a:lnTo>
                  <a:pt x="229" y="180"/>
                </a:lnTo>
                <a:lnTo>
                  <a:pt x="229" y="180"/>
                </a:lnTo>
                <a:lnTo>
                  <a:pt x="200" y="206"/>
                </a:lnTo>
                <a:lnTo>
                  <a:pt x="171" y="230"/>
                </a:lnTo>
                <a:lnTo>
                  <a:pt x="171" y="230"/>
                </a:lnTo>
                <a:lnTo>
                  <a:pt x="136" y="257"/>
                </a:lnTo>
                <a:lnTo>
                  <a:pt x="136" y="257"/>
                </a:lnTo>
                <a:lnTo>
                  <a:pt x="118" y="272"/>
                </a:lnTo>
                <a:lnTo>
                  <a:pt x="118" y="272"/>
                </a:lnTo>
                <a:lnTo>
                  <a:pt x="111" y="278"/>
                </a:lnTo>
                <a:lnTo>
                  <a:pt x="111" y="278"/>
                </a:lnTo>
                <a:lnTo>
                  <a:pt x="113" y="276"/>
                </a:lnTo>
                <a:lnTo>
                  <a:pt x="113" y="276"/>
                </a:lnTo>
                <a:lnTo>
                  <a:pt x="127" y="263"/>
                </a:lnTo>
                <a:lnTo>
                  <a:pt x="141" y="251"/>
                </a:lnTo>
                <a:lnTo>
                  <a:pt x="155" y="239"/>
                </a:lnTo>
                <a:lnTo>
                  <a:pt x="169" y="227"/>
                </a:lnTo>
                <a:lnTo>
                  <a:pt x="169" y="227"/>
                </a:lnTo>
                <a:lnTo>
                  <a:pt x="194" y="205"/>
                </a:lnTo>
                <a:lnTo>
                  <a:pt x="206" y="194"/>
                </a:lnTo>
                <a:lnTo>
                  <a:pt x="217" y="182"/>
                </a:lnTo>
                <a:lnTo>
                  <a:pt x="217" y="182"/>
                </a:lnTo>
                <a:lnTo>
                  <a:pt x="222" y="180"/>
                </a:lnTo>
                <a:lnTo>
                  <a:pt x="228" y="177"/>
                </a:lnTo>
                <a:lnTo>
                  <a:pt x="233" y="176"/>
                </a:lnTo>
                <a:lnTo>
                  <a:pt x="239" y="177"/>
                </a:lnTo>
                <a:lnTo>
                  <a:pt x="239" y="177"/>
                </a:lnTo>
                <a:lnTo>
                  <a:pt x="239" y="177"/>
                </a:lnTo>
                <a:lnTo>
                  <a:pt x="239" y="177"/>
                </a:lnTo>
                <a:lnTo>
                  <a:pt x="239" y="188"/>
                </a:lnTo>
                <a:lnTo>
                  <a:pt x="239" y="188"/>
                </a:lnTo>
                <a:lnTo>
                  <a:pt x="238" y="196"/>
                </a:lnTo>
                <a:lnTo>
                  <a:pt x="236" y="205"/>
                </a:lnTo>
                <a:lnTo>
                  <a:pt x="234" y="213"/>
                </a:lnTo>
                <a:lnTo>
                  <a:pt x="231" y="220"/>
                </a:lnTo>
                <a:lnTo>
                  <a:pt x="231" y="220"/>
                </a:lnTo>
                <a:close/>
                <a:moveTo>
                  <a:pt x="103" y="81"/>
                </a:moveTo>
                <a:lnTo>
                  <a:pt x="103" y="81"/>
                </a:lnTo>
                <a:lnTo>
                  <a:pt x="105" y="81"/>
                </a:lnTo>
                <a:lnTo>
                  <a:pt x="105" y="81"/>
                </a:lnTo>
                <a:lnTo>
                  <a:pt x="108" y="81"/>
                </a:lnTo>
                <a:lnTo>
                  <a:pt x="109" y="80"/>
                </a:lnTo>
                <a:lnTo>
                  <a:pt x="110" y="78"/>
                </a:lnTo>
                <a:lnTo>
                  <a:pt x="110" y="78"/>
                </a:lnTo>
                <a:lnTo>
                  <a:pt x="111" y="70"/>
                </a:lnTo>
                <a:lnTo>
                  <a:pt x="112" y="61"/>
                </a:lnTo>
                <a:lnTo>
                  <a:pt x="111" y="44"/>
                </a:lnTo>
                <a:lnTo>
                  <a:pt x="110" y="27"/>
                </a:lnTo>
                <a:lnTo>
                  <a:pt x="110" y="9"/>
                </a:lnTo>
                <a:lnTo>
                  <a:pt x="110" y="9"/>
                </a:lnTo>
                <a:lnTo>
                  <a:pt x="119" y="10"/>
                </a:lnTo>
                <a:lnTo>
                  <a:pt x="128" y="10"/>
                </a:lnTo>
                <a:lnTo>
                  <a:pt x="146" y="9"/>
                </a:lnTo>
                <a:lnTo>
                  <a:pt x="146" y="9"/>
                </a:lnTo>
                <a:lnTo>
                  <a:pt x="148" y="18"/>
                </a:lnTo>
                <a:lnTo>
                  <a:pt x="148" y="27"/>
                </a:lnTo>
                <a:lnTo>
                  <a:pt x="149" y="43"/>
                </a:lnTo>
                <a:lnTo>
                  <a:pt x="148" y="77"/>
                </a:lnTo>
                <a:lnTo>
                  <a:pt x="148" y="77"/>
                </a:lnTo>
                <a:lnTo>
                  <a:pt x="148" y="80"/>
                </a:lnTo>
                <a:lnTo>
                  <a:pt x="148" y="80"/>
                </a:lnTo>
                <a:lnTo>
                  <a:pt x="150" y="81"/>
                </a:lnTo>
                <a:lnTo>
                  <a:pt x="152" y="81"/>
                </a:lnTo>
                <a:lnTo>
                  <a:pt x="152" y="81"/>
                </a:lnTo>
                <a:lnTo>
                  <a:pt x="161" y="82"/>
                </a:lnTo>
                <a:lnTo>
                  <a:pt x="171" y="83"/>
                </a:lnTo>
                <a:lnTo>
                  <a:pt x="179" y="85"/>
                </a:lnTo>
                <a:lnTo>
                  <a:pt x="187" y="87"/>
                </a:lnTo>
                <a:lnTo>
                  <a:pt x="195" y="91"/>
                </a:lnTo>
                <a:lnTo>
                  <a:pt x="201" y="95"/>
                </a:lnTo>
                <a:lnTo>
                  <a:pt x="208" y="102"/>
                </a:lnTo>
                <a:lnTo>
                  <a:pt x="213" y="107"/>
                </a:lnTo>
                <a:lnTo>
                  <a:pt x="219" y="113"/>
                </a:lnTo>
                <a:lnTo>
                  <a:pt x="223" y="120"/>
                </a:lnTo>
                <a:lnTo>
                  <a:pt x="227" y="127"/>
                </a:lnTo>
                <a:lnTo>
                  <a:pt x="231" y="135"/>
                </a:lnTo>
                <a:lnTo>
                  <a:pt x="234" y="143"/>
                </a:lnTo>
                <a:lnTo>
                  <a:pt x="236" y="151"/>
                </a:lnTo>
                <a:lnTo>
                  <a:pt x="238" y="160"/>
                </a:lnTo>
                <a:lnTo>
                  <a:pt x="239" y="168"/>
                </a:lnTo>
                <a:lnTo>
                  <a:pt x="239" y="168"/>
                </a:lnTo>
                <a:lnTo>
                  <a:pt x="234" y="168"/>
                </a:lnTo>
                <a:lnTo>
                  <a:pt x="230" y="168"/>
                </a:lnTo>
                <a:lnTo>
                  <a:pt x="225" y="169"/>
                </a:lnTo>
                <a:lnTo>
                  <a:pt x="220" y="171"/>
                </a:lnTo>
                <a:lnTo>
                  <a:pt x="220" y="171"/>
                </a:lnTo>
                <a:lnTo>
                  <a:pt x="210" y="175"/>
                </a:lnTo>
                <a:lnTo>
                  <a:pt x="205" y="175"/>
                </a:lnTo>
                <a:lnTo>
                  <a:pt x="201" y="175"/>
                </a:lnTo>
                <a:lnTo>
                  <a:pt x="197" y="174"/>
                </a:lnTo>
                <a:lnTo>
                  <a:pt x="192" y="173"/>
                </a:lnTo>
                <a:lnTo>
                  <a:pt x="182" y="168"/>
                </a:lnTo>
                <a:lnTo>
                  <a:pt x="182" y="168"/>
                </a:lnTo>
                <a:lnTo>
                  <a:pt x="175" y="164"/>
                </a:lnTo>
                <a:lnTo>
                  <a:pt x="166" y="161"/>
                </a:lnTo>
                <a:lnTo>
                  <a:pt x="158" y="160"/>
                </a:lnTo>
                <a:lnTo>
                  <a:pt x="150" y="159"/>
                </a:lnTo>
                <a:lnTo>
                  <a:pt x="142" y="160"/>
                </a:lnTo>
                <a:lnTo>
                  <a:pt x="134" y="161"/>
                </a:lnTo>
                <a:lnTo>
                  <a:pt x="118" y="166"/>
                </a:lnTo>
                <a:lnTo>
                  <a:pt x="118" y="166"/>
                </a:lnTo>
                <a:lnTo>
                  <a:pt x="107" y="169"/>
                </a:lnTo>
                <a:lnTo>
                  <a:pt x="97" y="169"/>
                </a:lnTo>
                <a:lnTo>
                  <a:pt x="87" y="168"/>
                </a:lnTo>
                <a:lnTo>
                  <a:pt x="76" y="164"/>
                </a:lnTo>
                <a:lnTo>
                  <a:pt x="76" y="164"/>
                </a:lnTo>
                <a:lnTo>
                  <a:pt x="70" y="162"/>
                </a:lnTo>
                <a:lnTo>
                  <a:pt x="63" y="161"/>
                </a:lnTo>
                <a:lnTo>
                  <a:pt x="50" y="159"/>
                </a:lnTo>
                <a:lnTo>
                  <a:pt x="50" y="159"/>
                </a:lnTo>
                <a:lnTo>
                  <a:pt x="40" y="158"/>
                </a:lnTo>
                <a:lnTo>
                  <a:pt x="30" y="158"/>
                </a:lnTo>
                <a:lnTo>
                  <a:pt x="21" y="160"/>
                </a:lnTo>
                <a:lnTo>
                  <a:pt x="12" y="163"/>
                </a:lnTo>
                <a:lnTo>
                  <a:pt x="12" y="163"/>
                </a:lnTo>
                <a:lnTo>
                  <a:pt x="14" y="155"/>
                </a:lnTo>
                <a:lnTo>
                  <a:pt x="16" y="147"/>
                </a:lnTo>
                <a:lnTo>
                  <a:pt x="19" y="140"/>
                </a:lnTo>
                <a:lnTo>
                  <a:pt x="23" y="132"/>
                </a:lnTo>
                <a:lnTo>
                  <a:pt x="27" y="125"/>
                </a:lnTo>
                <a:lnTo>
                  <a:pt x="32" y="118"/>
                </a:lnTo>
                <a:lnTo>
                  <a:pt x="38" y="112"/>
                </a:lnTo>
                <a:lnTo>
                  <a:pt x="44" y="106"/>
                </a:lnTo>
                <a:lnTo>
                  <a:pt x="50" y="100"/>
                </a:lnTo>
                <a:lnTo>
                  <a:pt x="56" y="94"/>
                </a:lnTo>
                <a:lnTo>
                  <a:pt x="63" y="90"/>
                </a:lnTo>
                <a:lnTo>
                  <a:pt x="71" y="87"/>
                </a:lnTo>
                <a:lnTo>
                  <a:pt x="78" y="84"/>
                </a:lnTo>
                <a:lnTo>
                  <a:pt x="86" y="82"/>
                </a:lnTo>
                <a:lnTo>
                  <a:pt x="95" y="81"/>
                </a:lnTo>
                <a:lnTo>
                  <a:pt x="103" y="81"/>
                </a:lnTo>
                <a:lnTo>
                  <a:pt x="103" y="8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8" name="Freeform 2530"/>
          <p:cNvSpPr>
            <a:spLocks noEditPoints="1"/>
          </p:cNvSpPr>
          <p:nvPr/>
        </p:nvSpPr>
        <p:spPr bwMode="auto">
          <a:xfrm>
            <a:off x="1779724" y="4537915"/>
            <a:ext cx="331788" cy="506413"/>
          </a:xfrm>
          <a:custGeom>
            <a:avLst/>
            <a:gdLst/>
            <a:ahLst/>
            <a:cxnLst>
              <a:cxn ang="0">
                <a:pos x="93" y="314"/>
              </a:cxn>
              <a:cxn ang="0">
                <a:pos x="116" y="257"/>
              </a:cxn>
              <a:cxn ang="0">
                <a:pos x="194" y="67"/>
              </a:cxn>
              <a:cxn ang="0">
                <a:pos x="208" y="20"/>
              </a:cxn>
              <a:cxn ang="0">
                <a:pos x="148" y="1"/>
              </a:cxn>
              <a:cxn ang="0">
                <a:pos x="107" y="10"/>
              </a:cxn>
              <a:cxn ang="0">
                <a:pos x="108" y="243"/>
              </a:cxn>
              <a:cxn ang="0">
                <a:pos x="18" y="246"/>
              </a:cxn>
              <a:cxn ang="0">
                <a:pos x="18" y="308"/>
              </a:cxn>
              <a:cxn ang="0">
                <a:pos x="54" y="244"/>
              </a:cxn>
              <a:cxn ang="0">
                <a:pos x="18" y="293"/>
              </a:cxn>
              <a:cxn ang="0">
                <a:pos x="38" y="270"/>
              </a:cxn>
              <a:cxn ang="0">
                <a:pos x="22" y="296"/>
              </a:cxn>
              <a:cxn ang="0">
                <a:pos x="75" y="247"/>
              </a:cxn>
              <a:cxn ang="0">
                <a:pos x="49" y="292"/>
              </a:cxn>
              <a:cxn ang="0">
                <a:pos x="72" y="273"/>
              </a:cxn>
              <a:cxn ang="0">
                <a:pos x="51" y="301"/>
              </a:cxn>
              <a:cxn ang="0">
                <a:pos x="76" y="280"/>
              </a:cxn>
              <a:cxn ang="0">
                <a:pos x="18" y="296"/>
              </a:cxn>
              <a:cxn ang="0">
                <a:pos x="38" y="246"/>
              </a:cxn>
              <a:cxn ang="0">
                <a:pos x="10" y="272"/>
              </a:cxn>
              <a:cxn ang="0">
                <a:pos x="68" y="240"/>
              </a:cxn>
              <a:cxn ang="0">
                <a:pos x="35" y="280"/>
              </a:cxn>
              <a:cxn ang="0">
                <a:pos x="81" y="255"/>
              </a:cxn>
              <a:cxn ang="0">
                <a:pos x="55" y="276"/>
              </a:cxn>
              <a:cxn ang="0">
                <a:pos x="76" y="275"/>
              </a:cxn>
              <a:cxn ang="0">
                <a:pos x="71" y="278"/>
              </a:cxn>
              <a:cxn ang="0">
                <a:pos x="70" y="310"/>
              </a:cxn>
              <a:cxn ang="0">
                <a:pos x="71" y="295"/>
              </a:cxn>
              <a:cxn ang="0">
                <a:pos x="84" y="280"/>
              </a:cxn>
              <a:cxn ang="0">
                <a:pos x="96" y="257"/>
              </a:cxn>
              <a:cxn ang="0">
                <a:pos x="76" y="310"/>
              </a:cxn>
              <a:cxn ang="0">
                <a:pos x="87" y="303"/>
              </a:cxn>
              <a:cxn ang="0">
                <a:pos x="81" y="309"/>
              </a:cxn>
              <a:cxn ang="0">
                <a:pos x="102" y="290"/>
              </a:cxn>
              <a:cxn ang="0">
                <a:pos x="84" y="298"/>
              </a:cxn>
              <a:cxn ang="0">
                <a:pos x="99" y="277"/>
              </a:cxn>
              <a:cxn ang="0">
                <a:pos x="108" y="259"/>
              </a:cxn>
              <a:cxn ang="0">
                <a:pos x="121" y="9"/>
              </a:cxn>
              <a:cxn ang="0">
                <a:pos x="116" y="19"/>
              </a:cxn>
              <a:cxn ang="0">
                <a:pos x="142" y="17"/>
              </a:cxn>
              <a:cxn ang="0">
                <a:pos x="122" y="23"/>
              </a:cxn>
              <a:cxn ang="0">
                <a:pos x="134" y="38"/>
              </a:cxn>
              <a:cxn ang="0">
                <a:pos x="126" y="55"/>
              </a:cxn>
              <a:cxn ang="0">
                <a:pos x="163" y="23"/>
              </a:cxn>
              <a:cxn ang="0">
                <a:pos x="180" y="17"/>
              </a:cxn>
              <a:cxn ang="0">
                <a:pos x="155" y="55"/>
              </a:cxn>
              <a:cxn ang="0">
                <a:pos x="165" y="55"/>
              </a:cxn>
              <a:cxn ang="0">
                <a:pos x="189" y="52"/>
              </a:cxn>
              <a:cxn ang="0">
                <a:pos x="196" y="30"/>
              </a:cxn>
              <a:cxn ang="0">
                <a:pos x="199" y="14"/>
              </a:cxn>
              <a:cxn ang="0">
                <a:pos x="187" y="56"/>
              </a:cxn>
              <a:cxn ang="0">
                <a:pos x="181" y="47"/>
              </a:cxn>
              <a:cxn ang="0">
                <a:pos x="181" y="26"/>
              </a:cxn>
              <a:cxn ang="0">
                <a:pos x="165" y="28"/>
              </a:cxn>
              <a:cxn ang="0">
                <a:pos x="173" y="12"/>
              </a:cxn>
              <a:cxn ang="0">
                <a:pos x="161" y="11"/>
              </a:cxn>
              <a:cxn ang="0">
                <a:pos x="149" y="10"/>
              </a:cxn>
              <a:cxn ang="0">
                <a:pos x="119" y="32"/>
              </a:cxn>
              <a:cxn ang="0">
                <a:pos x="120" y="21"/>
              </a:cxn>
              <a:cxn ang="0">
                <a:pos x="129" y="8"/>
              </a:cxn>
              <a:cxn ang="0">
                <a:pos x="53" y="250"/>
              </a:cxn>
              <a:cxn ang="0">
                <a:pos x="12" y="266"/>
              </a:cxn>
            </a:cxnLst>
            <a:rect l="0" t="0" r="r" b="b"/>
            <a:pathLst>
              <a:path w="209" h="319">
                <a:moveTo>
                  <a:pt x="18" y="308"/>
                </a:moveTo>
                <a:lnTo>
                  <a:pt x="18" y="308"/>
                </a:lnTo>
                <a:lnTo>
                  <a:pt x="26" y="312"/>
                </a:lnTo>
                <a:lnTo>
                  <a:pt x="35" y="316"/>
                </a:lnTo>
                <a:lnTo>
                  <a:pt x="46" y="318"/>
                </a:lnTo>
                <a:lnTo>
                  <a:pt x="55" y="319"/>
                </a:lnTo>
                <a:lnTo>
                  <a:pt x="65" y="319"/>
                </a:lnTo>
                <a:lnTo>
                  <a:pt x="75" y="319"/>
                </a:lnTo>
                <a:lnTo>
                  <a:pt x="84" y="317"/>
                </a:lnTo>
                <a:lnTo>
                  <a:pt x="93" y="314"/>
                </a:lnTo>
                <a:lnTo>
                  <a:pt x="93" y="314"/>
                </a:lnTo>
                <a:lnTo>
                  <a:pt x="102" y="310"/>
                </a:lnTo>
                <a:lnTo>
                  <a:pt x="109" y="303"/>
                </a:lnTo>
                <a:lnTo>
                  <a:pt x="114" y="297"/>
                </a:lnTo>
                <a:lnTo>
                  <a:pt x="118" y="290"/>
                </a:lnTo>
                <a:lnTo>
                  <a:pt x="119" y="282"/>
                </a:lnTo>
                <a:lnTo>
                  <a:pt x="120" y="274"/>
                </a:lnTo>
                <a:lnTo>
                  <a:pt x="118" y="266"/>
                </a:lnTo>
                <a:lnTo>
                  <a:pt x="116" y="257"/>
                </a:lnTo>
                <a:lnTo>
                  <a:pt x="116" y="257"/>
                </a:lnTo>
                <a:lnTo>
                  <a:pt x="116" y="257"/>
                </a:lnTo>
                <a:lnTo>
                  <a:pt x="116" y="257"/>
                </a:lnTo>
                <a:lnTo>
                  <a:pt x="118" y="233"/>
                </a:lnTo>
                <a:lnTo>
                  <a:pt x="119" y="208"/>
                </a:lnTo>
                <a:lnTo>
                  <a:pt x="119" y="160"/>
                </a:lnTo>
                <a:lnTo>
                  <a:pt x="118" y="111"/>
                </a:lnTo>
                <a:lnTo>
                  <a:pt x="117" y="64"/>
                </a:lnTo>
                <a:lnTo>
                  <a:pt x="117" y="64"/>
                </a:lnTo>
                <a:lnTo>
                  <a:pt x="137" y="65"/>
                </a:lnTo>
                <a:lnTo>
                  <a:pt x="156" y="65"/>
                </a:lnTo>
                <a:lnTo>
                  <a:pt x="175" y="65"/>
                </a:lnTo>
                <a:lnTo>
                  <a:pt x="184" y="66"/>
                </a:lnTo>
                <a:lnTo>
                  <a:pt x="194" y="67"/>
                </a:lnTo>
                <a:lnTo>
                  <a:pt x="194" y="67"/>
                </a:lnTo>
                <a:lnTo>
                  <a:pt x="196" y="67"/>
                </a:lnTo>
                <a:lnTo>
                  <a:pt x="198" y="66"/>
                </a:lnTo>
                <a:lnTo>
                  <a:pt x="199" y="64"/>
                </a:lnTo>
                <a:lnTo>
                  <a:pt x="199" y="61"/>
                </a:lnTo>
                <a:lnTo>
                  <a:pt x="199" y="61"/>
                </a:lnTo>
                <a:lnTo>
                  <a:pt x="199" y="61"/>
                </a:lnTo>
                <a:lnTo>
                  <a:pt x="199" y="61"/>
                </a:lnTo>
                <a:lnTo>
                  <a:pt x="201" y="47"/>
                </a:lnTo>
                <a:lnTo>
                  <a:pt x="205" y="34"/>
                </a:lnTo>
                <a:lnTo>
                  <a:pt x="208" y="20"/>
                </a:lnTo>
                <a:lnTo>
                  <a:pt x="209" y="7"/>
                </a:lnTo>
                <a:lnTo>
                  <a:pt x="209" y="7"/>
                </a:lnTo>
                <a:lnTo>
                  <a:pt x="209" y="5"/>
                </a:lnTo>
                <a:lnTo>
                  <a:pt x="207" y="3"/>
                </a:lnTo>
                <a:lnTo>
                  <a:pt x="206" y="3"/>
                </a:lnTo>
                <a:lnTo>
                  <a:pt x="203" y="3"/>
                </a:lnTo>
                <a:lnTo>
                  <a:pt x="203" y="3"/>
                </a:lnTo>
                <a:lnTo>
                  <a:pt x="201" y="2"/>
                </a:lnTo>
                <a:lnTo>
                  <a:pt x="201" y="2"/>
                </a:lnTo>
                <a:lnTo>
                  <a:pt x="174" y="2"/>
                </a:lnTo>
                <a:lnTo>
                  <a:pt x="148" y="1"/>
                </a:lnTo>
                <a:lnTo>
                  <a:pt x="148" y="1"/>
                </a:lnTo>
                <a:lnTo>
                  <a:pt x="138" y="0"/>
                </a:lnTo>
                <a:lnTo>
                  <a:pt x="129" y="0"/>
                </a:lnTo>
                <a:lnTo>
                  <a:pt x="118" y="1"/>
                </a:lnTo>
                <a:lnTo>
                  <a:pt x="113" y="2"/>
                </a:lnTo>
                <a:lnTo>
                  <a:pt x="109" y="5"/>
                </a:lnTo>
                <a:lnTo>
                  <a:pt x="109" y="5"/>
                </a:lnTo>
                <a:lnTo>
                  <a:pt x="108" y="6"/>
                </a:lnTo>
                <a:lnTo>
                  <a:pt x="107" y="8"/>
                </a:lnTo>
                <a:lnTo>
                  <a:pt x="107" y="8"/>
                </a:lnTo>
                <a:lnTo>
                  <a:pt x="107" y="10"/>
                </a:lnTo>
                <a:lnTo>
                  <a:pt x="107" y="10"/>
                </a:lnTo>
                <a:lnTo>
                  <a:pt x="108" y="56"/>
                </a:lnTo>
                <a:lnTo>
                  <a:pt x="108" y="56"/>
                </a:lnTo>
                <a:lnTo>
                  <a:pt x="107" y="58"/>
                </a:lnTo>
                <a:lnTo>
                  <a:pt x="108" y="61"/>
                </a:lnTo>
                <a:lnTo>
                  <a:pt x="108" y="61"/>
                </a:lnTo>
                <a:lnTo>
                  <a:pt x="110" y="152"/>
                </a:lnTo>
                <a:lnTo>
                  <a:pt x="110" y="197"/>
                </a:lnTo>
                <a:lnTo>
                  <a:pt x="110" y="220"/>
                </a:lnTo>
                <a:lnTo>
                  <a:pt x="108" y="243"/>
                </a:lnTo>
                <a:lnTo>
                  <a:pt x="108" y="243"/>
                </a:lnTo>
                <a:lnTo>
                  <a:pt x="107" y="241"/>
                </a:lnTo>
                <a:lnTo>
                  <a:pt x="105" y="239"/>
                </a:lnTo>
                <a:lnTo>
                  <a:pt x="105" y="239"/>
                </a:lnTo>
                <a:lnTo>
                  <a:pt x="94" y="236"/>
                </a:lnTo>
                <a:lnTo>
                  <a:pt x="82" y="233"/>
                </a:lnTo>
                <a:lnTo>
                  <a:pt x="70" y="232"/>
                </a:lnTo>
                <a:lnTo>
                  <a:pt x="58" y="232"/>
                </a:lnTo>
                <a:lnTo>
                  <a:pt x="46" y="233"/>
                </a:lnTo>
                <a:lnTo>
                  <a:pt x="33" y="237"/>
                </a:lnTo>
                <a:lnTo>
                  <a:pt x="23" y="242"/>
                </a:lnTo>
                <a:lnTo>
                  <a:pt x="18" y="246"/>
                </a:lnTo>
                <a:lnTo>
                  <a:pt x="13" y="249"/>
                </a:lnTo>
                <a:lnTo>
                  <a:pt x="13" y="249"/>
                </a:lnTo>
                <a:lnTo>
                  <a:pt x="7" y="257"/>
                </a:lnTo>
                <a:lnTo>
                  <a:pt x="3" y="264"/>
                </a:lnTo>
                <a:lnTo>
                  <a:pt x="1" y="272"/>
                </a:lnTo>
                <a:lnTo>
                  <a:pt x="0" y="280"/>
                </a:lnTo>
                <a:lnTo>
                  <a:pt x="2" y="288"/>
                </a:lnTo>
                <a:lnTo>
                  <a:pt x="6" y="295"/>
                </a:lnTo>
                <a:lnTo>
                  <a:pt x="11" y="301"/>
                </a:lnTo>
                <a:lnTo>
                  <a:pt x="18" y="308"/>
                </a:lnTo>
                <a:lnTo>
                  <a:pt x="18" y="308"/>
                </a:lnTo>
                <a:close/>
                <a:moveTo>
                  <a:pt x="10" y="285"/>
                </a:moveTo>
                <a:lnTo>
                  <a:pt x="10" y="285"/>
                </a:lnTo>
                <a:lnTo>
                  <a:pt x="21" y="275"/>
                </a:lnTo>
                <a:lnTo>
                  <a:pt x="31" y="264"/>
                </a:lnTo>
                <a:lnTo>
                  <a:pt x="41" y="254"/>
                </a:lnTo>
                <a:lnTo>
                  <a:pt x="54" y="244"/>
                </a:lnTo>
                <a:lnTo>
                  <a:pt x="54" y="244"/>
                </a:lnTo>
                <a:lnTo>
                  <a:pt x="56" y="242"/>
                </a:lnTo>
                <a:lnTo>
                  <a:pt x="56" y="242"/>
                </a:lnTo>
                <a:lnTo>
                  <a:pt x="54" y="244"/>
                </a:lnTo>
                <a:lnTo>
                  <a:pt x="54" y="244"/>
                </a:lnTo>
                <a:lnTo>
                  <a:pt x="46" y="256"/>
                </a:lnTo>
                <a:lnTo>
                  <a:pt x="46" y="256"/>
                </a:lnTo>
                <a:lnTo>
                  <a:pt x="36" y="267"/>
                </a:lnTo>
                <a:lnTo>
                  <a:pt x="28" y="279"/>
                </a:lnTo>
                <a:lnTo>
                  <a:pt x="28" y="279"/>
                </a:lnTo>
                <a:lnTo>
                  <a:pt x="16" y="291"/>
                </a:lnTo>
                <a:lnTo>
                  <a:pt x="16" y="291"/>
                </a:lnTo>
                <a:lnTo>
                  <a:pt x="16" y="292"/>
                </a:lnTo>
                <a:lnTo>
                  <a:pt x="17" y="293"/>
                </a:lnTo>
                <a:lnTo>
                  <a:pt x="17" y="293"/>
                </a:lnTo>
                <a:lnTo>
                  <a:pt x="18" y="293"/>
                </a:lnTo>
                <a:lnTo>
                  <a:pt x="18" y="293"/>
                </a:lnTo>
                <a:lnTo>
                  <a:pt x="21" y="290"/>
                </a:lnTo>
                <a:lnTo>
                  <a:pt x="21" y="290"/>
                </a:lnTo>
                <a:lnTo>
                  <a:pt x="21" y="290"/>
                </a:lnTo>
                <a:lnTo>
                  <a:pt x="21" y="290"/>
                </a:lnTo>
                <a:lnTo>
                  <a:pt x="21" y="290"/>
                </a:lnTo>
                <a:lnTo>
                  <a:pt x="21" y="290"/>
                </a:lnTo>
                <a:lnTo>
                  <a:pt x="29" y="280"/>
                </a:lnTo>
                <a:lnTo>
                  <a:pt x="29" y="280"/>
                </a:lnTo>
                <a:lnTo>
                  <a:pt x="38" y="270"/>
                </a:lnTo>
                <a:lnTo>
                  <a:pt x="38" y="270"/>
                </a:lnTo>
                <a:lnTo>
                  <a:pt x="45" y="263"/>
                </a:lnTo>
                <a:lnTo>
                  <a:pt x="52" y="257"/>
                </a:lnTo>
                <a:lnTo>
                  <a:pt x="58" y="250"/>
                </a:lnTo>
                <a:lnTo>
                  <a:pt x="64" y="244"/>
                </a:lnTo>
                <a:lnTo>
                  <a:pt x="64" y="244"/>
                </a:lnTo>
                <a:lnTo>
                  <a:pt x="53" y="257"/>
                </a:lnTo>
                <a:lnTo>
                  <a:pt x="41" y="269"/>
                </a:lnTo>
                <a:lnTo>
                  <a:pt x="31" y="282"/>
                </a:lnTo>
                <a:lnTo>
                  <a:pt x="26" y="289"/>
                </a:lnTo>
                <a:lnTo>
                  <a:pt x="22" y="296"/>
                </a:lnTo>
                <a:lnTo>
                  <a:pt x="22" y="296"/>
                </a:lnTo>
                <a:lnTo>
                  <a:pt x="22" y="297"/>
                </a:lnTo>
                <a:lnTo>
                  <a:pt x="23" y="298"/>
                </a:lnTo>
                <a:lnTo>
                  <a:pt x="24" y="297"/>
                </a:lnTo>
                <a:lnTo>
                  <a:pt x="24" y="297"/>
                </a:lnTo>
                <a:lnTo>
                  <a:pt x="36" y="286"/>
                </a:lnTo>
                <a:lnTo>
                  <a:pt x="49" y="274"/>
                </a:lnTo>
                <a:lnTo>
                  <a:pt x="61" y="262"/>
                </a:lnTo>
                <a:lnTo>
                  <a:pt x="73" y="249"/>
                </a:lnTo>
                <a:lnTo>
                  <a:pt x="73" y="249"/>
                </a:lnTo>
                <a:lnTo>
                  <a:pt x="75" y="247"/>
                </a:lnTo>
                <a:lnTo>
                  <a:pt x="75" y="247"/>
                </a:lnTo>
                <a:lnTo>
                  <a:pt x="71" y="252"/>
                </a:lnTo>
                <a:lnTo>
                  <a:pt x="71" y="252"/>
                </a:lnTo>
                <a:lnTo>
                  <a:pt x="57" y="270"/>
                </a:lnTo>
                <a:lnTo>
                  <a:pt x="57" y="270"/>
                </a:lnTo>
                <a:lnTo>
                  <a:pt x="32" y="300"/>
                </a:lnTo>
                <a:lnTo>
                  <a:pt x="32" y="300"/>
                </a:lnTo>
                <a:lnTo>
                  <a:pt x="32" y="302"/>
                </a:lnTo>
                <a:lnTo>
                  <a:pt x="34" y="302"/>
                </a:lnTo>
                <a:lnTo>
                  <a:pt x="34" y="302"/>
                </a:lnTo>
                <a:lnTo>
                  <a:pt x="41" y="297"/>
                </a:lnTo>
                <a:lnTo>
                  <a:pt x="49" y="292"/>
                </a:lnTo>
                <a:lnTo>
                  <a:pt x="62" y="279"/>
                </a:lnTo>
                <a:lnTo>
                  <a:pt x="73" y="266"/>
                </a:lnTo>
                <a:lnTo>
                  <a:pt x="85" y="253"/>
                </a:lnTo>
                <a:lnTo>
                  <a:pt x="85" y="253"/>
                </a:lnTo>
                <a:lnTo>
                  <a:pt x="90" y="248"/>
                </a:lnTo>
                <a:lnTo>
                  <a:pt x="90" y="248"/>
                </a:lnTo>
                <a:lnTo>
                  <a:pt x="90" y="248"/>
                </a:lnTo>
                <a:lnTo>
                  <a:pt x="88" y="252"/>
                </a:lnTo>
                <a:lnTo>
                  <a:pt x="88" y="252"/>
                </a:lnTo>
                <a:lnTo>
                  <a:pt x="80" y="263"/>
                </a:lnTo>
                <a:lnTo>
                  <a:pt x="72" y="273"/>
                </a:lnTo>
                <a:lnTo>
                  <a:pt x="72" y="273"/>
                </a:lnTo>
                <a:lnTo>
                  <a:pt x="65" y="281"/>
                </a:lnTo>
                <a:lnTo>
                  <a:pt x="57" y="289"/>
                </a:lnTo>
                <a:lnTo>
                  <a:pt x="49" y="296"/>
                </a:lnTo>
                <a:lnTo>
                  <a:pt x="41" y="304"/>
                </a:lnTo>
                <a:lnTo>
                  <a:pt x="41" y="304"/>
                </a:lnTo>
                <a:lnTo>
                  <a:pt x="41" y="307"/>
                </a:lnTo>
                <a:lnTo>
                  <a:pt x="43" y="307"/>
                </a:lnTo>
                <a:lnTo>
                  <a:pt x="43" y="307"/>
                </a:lnTo>
                <a:lnTo>
                  <a:pt x="43" y="307"/>
                </a:lnTo>
                <a:lnTo>
                  <a:pt x="51" y="301"/>
                </a:lnTo>
                <a:lnTo>
                  <a:pt x="58" y="296"/>
                </a:lnTo>
                <a:lnTo>
                  <a:pt x="71" y="283"/>
                </a:lnTo>
                <a:lnTo>
                  <a:pt x="83" y="270"/>
                </a:lnTo>
                <a:lnTo>
                  <a:pt x="95" y="256"/>
                </a:lnTo>
                <a:lnTo>
                  <a:pt x="95" y="256"/>
                </a:lnTo>
                <a:lnTo>
                  <a:pt x="97" y="254"/>
                </a:lnTo>
                <a:lnTo>
                  <a:pt x="92" y="260"/>
                </a:lnTo>
                <a:lnTo>
                  <a:pt x="92" y="260"/>
                </a:lnTo>
                <a:lnTo>
                  <a:pt x="84" y="270"/>
                </a:lnTo>
                <a:lnTo>
                  <a:pt x="76" y="280"/>
                </a:lnTo>
                <a:lnTo>
                  <a:pt x="76" y="280"/>
                </a:lnTo>
                <a:lnTo>
                  <a:pt x="64" y="294"/>
                </a:lnTo>
                <a:lnTo>
                  <a:pt x="52" y="309"/>
                </a:lnTo>
                <a:lnTo>
                  <a:pt x="52" y="309"/>
                </a:lnTo>
                <a:lnTo>
                  <a:pt x="52" y="310"/>
                </a:lnTo>
                <a:lnTo>
                  <a:pt x="52" y="310"/>
                </a:lnTo>
                <a:lnTo>
                  <a:pt x="45" y="308"/>
                </a:lnTo>
                <a:lnTo>
                  <a:pt x="36" y="305"/>
                </a:lnTo>
                <a:lnTo>
                  <a:pt x="29" y="303"/>
                </a:lnTo>
                <a:lnTo>
                  <a:pt x="23" y="299"/>
                </a:lnTo>
                <a:lnTo>
                  <a:pt x="23" y="299"/>
                </a:lnTo>
                <a:lnTo>
                  <a:pt x="18" y="296"/>
                </a:lnTo>
                <a:lnTo>
                  <a:pt x="14" y="293"/>
                </a:lnTo>
                <a:lnTo>
                  <a:pt x="12" y="289"/>
                </a:lnTo>
                <a:lnTo>
                  <a:pt x="10" y="285"/>
                </a:lnTo>
                <a:lnTo>
                  <a:pt x="10" y="285"/>
                </a:lnTo>
                <a:close/>
                <a:moveTo>
                  <a:pt x="10" y="272"/>
                </a:moveTo>
                <a:lnTo>
                  <a:pt x="10" y="272"/>
                </a:lnTo>
                <a:lnTo>
                  <a:pt x="23" y="259"/>
                </a:lnTo>
                <a:lnTo>
                  <a:pt x="23" y="259"/>
                </a:lnTo>
                <a:lnTo>
                  <a:pt x="30" y="252"/>
                </a:lnTo>
                <a:lnTo>
                  <a:pt x="38" y="246"/>
                </a:lnTo>
                <a:lnTo>
                  <a:pt x="38" y="246"/>
                </a:lnTo>
                <a:lnTo>
                  <a:pt x="46" y="242"/>
                </a:lnTo>
                <a:lnTo>
                  <a:pt x="46" y="242"/>
                </a:lnTo>
                <a:lnTo>
                  <a:pt x="47" y="242"/>
                </a:lnTo>
                <a:lnTo>
                  <a:pt x="47" y="242"/>
                </a:lnTo>
                <a:lnTo>
                  <a:pt x="38" y="253"/>
                </a:lnTo>
                <a:lnTo>
                  <a:pt x="29" y="263"/>
                </a:lnTo>
                <a:lnTo>
                  <a:pt x="9" y="282"/>
                </a:lnTo>
                <a:lnTo>
                  <a:pt x="9" y="282"/>
                </a:lnTo>
                <a:lnTo>
                  <a:pt x="9" y="277"/>
                </a:lnTo>
                <a:lnTo>
                  <a:pt x="10" y="272"/>
                </a:lnTo>
                <a:lnTo>
                  <a:pt x="10" y="272"/>
                </a:lnTo>
                <a:close/>
                <a:moveTo>
                  <a:pt x="55" y="240"/>
                </a:moveTo>
                <a:lnTo>
                  <a:pt x="55" y="240"/>
                </a:lnTo>
                <a:lnTo>
                  <a:pt x="49" y="245"/>
                </a:lnTo>
                <a:lnTo>
                  <a:pt x="43" y="251"/>
                </a:lnTo>
                <a:lnTo>
                  <a:pt x="43" y="251"/>
                </a:lnTo>
                <a:lnTo>
                  <a:pt x="50" y="241"/>
                </a:lnTo>
                <a:lnTo>
                  <a:pt x="50" y="241"/>
                </a:lnTo>
                <a:lnTo>
                  <a:pt x="55" y="240"/>
                </a:lnTo>
                <a:lnTo>
                  <a:pt x="55" y="240"/>
                </a:lnTo>
                <a:close/>
                <a:moveTo>
                  <a:pt x="68" y="240"/>
                </a:moveTo>
                <a:lnTo>
                  <a:pt x="68" y="240"/>
                </a:lnTo>
                <a:lnTo>
                  <a:pt x="79" y="241"/>
                </a:lnTo>
                <a:lnTo>
                  <a:pt x="79" y="241"/>
                </a:lnTo>
                <a:lnTo>
                  <a:pt x="68" y="251"/>
                </a:lnTo>
                <a:lnTo>
                  <a:pt x="57" y="262"/>
                </a:lnTo>
                <a:lnTo>
                  <a:pt x="36" y="284"/>
                </a:lnTo>
                <a:lnTo>
                  <a:pt x="36" y="284"/>
                </a:lnTo>
                <a:lnTo>
                  <a:pt x="29" y="291"/>
                </a:lnTo>
                <a:lnTo>
                  <a:pt x="27" y="293"/>
                </a:lnTo>
                <a:lnTo>
                  <a:pt x="29" y="289"/>
                </a:lnTo>
                <a:lnTo>
                  <a:pt x="29" y="289"/>
                </a:lnTo>
                <a:lnTo>
                  <a:pt x="35" y="280"/>
                </a:lnTo>
                <a:lnTo>
                  <a:pt x="43" y="271"/>
                </a:lnTo>
                <a:lnTo>
                  <a:pt x="43" y="271"/>
                </a:lnTo>
                <a:lnTo>
                  <a:pt x="56" y="257"/>
                </a:lnTo>
                <a:lnTo>
                  <a:pt x="68" y="242"/>
                </a:lnTo>
                <a:lnTo>
                  <a:pt x="68" y="242"/>
                </a:lnTo>
                <a:lnTo>
                  <a:pt x="69" y="241"/>
                </a:lnTo>
                <a:lnTo>
                  <a:pt x="68" y="240"/>
                </a:lnTo>
                <a:lnTo>
                  <a:pt x="68" y="240"/>
                </a:lnTo>
                <a:close/>
                <a:moveTo>
                  <a:pt x="92" y="244"/>
                </a:moveTo>
                <a:lnTo>
                  <a:pt x="92" y="244"/>
                </a:lnTo>
                <a:lnTo>
                  <a:pt x="81" y="255"/>
                </a:lnTo>
                <a:lnTo>
                  <a:pt x="70" y="266"/>
                </a:lnTo>
                <a:lnTo>
                  <a:pt x="60" y="277"/>
                </a:lnTo>
                <a:lnTo>
                  <a:pt x="49" y="289"/>
                </a:lnTo>
                <a:lnTo>
                  <a:pt x="49" y="289"/>
                </a:lnTo>
                <a:lnTo>
                  <a:pt x="39" y="296"/>
                </a:lnTo>
                <a:lnTo>
                  <a:pt x="39" y="296"/>
                </a:lnTo>
                <a:lnTo>
                  <a:pt x="36" y="298"/>
                </a:lnTo>
                <a:lnTo>
                  <a:pt x="37" y="297"/>
                </a:lnTo>
                <a:lnTo>
                  <a:pt x="37" y="297"/>
                </a:lnTo>
                <a:lnTo>
                  <a:pt x="55" y="276"/>
                </a:lnTo>
                <a:lnTo>
                  <a:pt x="55" y="276"/>
                </a:lnTo>
                <a:lnTo>
                  <a:pt x="82" y="242"/>
                </a:lnTo>
                <a:lnTo>
                  <a:pt x="82" y="242"/>
                </a:lnTo>
                <a:lnTo>
                  <a:pt x="92" y="244"/>
                </a:lnTo>
                <a:lnTo>
                  <a:pt x="92" y="244"/>
                </a:lnTo>
                <a:close/>
                <a:moveTo>
                  <a:pt x="97" y="246"/>
                </a:moveTo>
                <a:lnTo>
                  <a:pt x="97" y="246"/>
                </a:lnTo>
                <a:lnTo>
                  <a:pt x="99" y="248"/>
                </a:lnTo>
                <a:lnTo>
                  <a:pt x="99" y="248"/>
                </a:lnTo>
                <a:lnTo>
                  <a:pt x="99" y="248"/>
                </a:lnTo>
                <a:lnTo>
                  <a:pt x="99" y="248"/>
                </a:lnTo>
                <a:lnTo>
                  <a:pt x="76" y="275"/>
                </a:lnTo>
                <a:lnTo>
                  <a:pt x="76" y="275"/>
                </a:lnTo>
                <a:lnTo>
                  <a:pt x="63" y="288"/>
                </a:lnTo>
                <a:lnTo>
                  <a:pt x="63" y="288"/>
                </a:lnTo>
                <a:lnTo>
                  <a:pt x="54" y="295"/>
                </a:lnTo>
                <a:lnTo>
                  <a:pt x="50" y="299"/>
                </a:lnTo>
                <a:lnTo>
                  <a:pt x="46" y="303"/>
                </a:lnTo>
                <a:lnTo>
                  <a:pt x="46" y="303"/>
                </a:lnTo>
                <a:lnTo>
                  <a:pt x="52" y="296"/>
                </a:lnTo>
                <a:lnTo>
                  <a:pt x="59" y="291"/>
                </a:lnTo>
                <a:lnTo>
                  <a:pt x="65" y="285"/>
                </a:lnTo>
                <a:lnTo>
                  <a:pt x="71" y="278"/>
                </a:lnTo>
                <a:lnTo>
                  <a:pt x="71" y="278"/>
                </a:lnTo>
                <a:lnTo>
                  <a:pt x="84" y="262"/>
                </a:lnTo>
                <a:lnTo>
                  <a:pt x="89" y="254"/>
                </a:lnTo>
                <a:lnTo>
                  <a:pt x="95" y="245"/>
                </a:lnTo>
                <a:lnTo>
                  <a:pt x="95" y="245"/>
                </a:lnTo>
                <a:lnTo>
                  <a:pt x="97" y="246"/>
                </a:lnTo>
                <a:lnTo>
                  <a:pt x="97" y="246"/>
                </a:lnTo>
                <a:close/>
                <a:moveTo>
                  <a:pt x="74" y="310"/>
                </a:moveTo>
                <a:lnTo>
                  <a:pt x="74" y="310"/>
                </a:lnTo>
                <a:lnTo>
                  <a:pt x="70" y="310"/>
                </a:lnTo>
                <a:lnTo>
                  <a:pt x="70" y="310"/>
                </a:lnTo>
                <a:lnTo>
                  <a:pt x="77" y="303"/>
                </a:lnTo>
                <a:lnTo>
                  <a:pt x="77" y="303"/>
                </a:lnTo>
                <a:lnTo>
                  <a:pt x="74" y="309"/>
                </a:lnTo>
                <a:lnTo>
                  <a:pt x="74" y="309"/>
                </a:lnTo>
                <a:lnTo>
                  <a:pt x="74" y="309"/>
                </a:lnTo>
                <a:lnTo>
                  <a:pt x="74" y="310"/>
                </a:lnTo>
                <a:lnTo>
                  <a:pt x="74" y="310"/>
                </a:lnTo>
                <a:close/>
                <a:moveTo>
                  <a:pt x="54" y="310"/>
                </a:moveTo>
                <a:lnTo>
                  <a:pt x="54" y="310"/>
                </a:lnTo>
                <a:lnTo>
                  <a:pt x="63" y="302"/>
                </a:lnTo>
                <a:lnTo>
                  <a:pt x="71" y="295"/>
                </a:lnTo>
                <a:lnTo>
                  <a:pt x="87" y="280"/>
                </a:lnTo>
                <a:lnTo>
                  <a:pt x="87" y="280"/>
                </a:lnTo>
                <a:lnTo>
                  <a:pt x="84" y="284"/>
                </a:lnTo>
                <a:lnTo>
                  <a:pt x="84" y="284"/>
                </a:lnTo>
                <a:lnTo>
                  <a:pt x="74" y="297"/>
                </a:lnTo>
                <a:lnTo>
                  <a:pt x="65" y="311"/>
                </a:lnTo>
                <a:lnTo>
                  <a:pt x="65" y="311"/>
                </a:lnTo>
                <a:lnTo>
                  <a:pt x="54" y="310"/>
                </a:lnTo>
                <a:lnTo>
                  <a:pt x="54" y="310"/>
                </a:lnTo>
                <a:close/>
                <a:moveTo>
                  <a:pt x="84" y="280"/>
                </a:moveTo>
                <a:lnTo>
                  <a:pt x="84" y="280"/>
                </a:lnTo>
                <a:lnTo>
                  <a:pt x="71" y="293"/>
                </a:lnTo>
                <a:lnTo>
                  <a:pt x="71" y="293"/>
                </a:lnTo>
                <a:lnTo>
                  <a:pt x="61" y="302"/>
                </a:lnTo>
                <a:lnTo>
                  <a:pt x="58" y="305"/>
                </a:lnTo>
                <a:lnTo>
                  <a:pt x="57" y="304"/>
                </a:lnTo>
                <a:lnTo>
                  <a:pt x="59" y="302"/>
                </a:lnTo>
                <a:lnTo>
                  <a:pt x="59" y="302"/>
                </a:lnTo>
                <a:lnTo>
                  <a:pt x="70" y="289"/>
                </a:lnTo>
                <a:lnTo>
                  <a:pt x="81" y="277"/>
                </a:lnTo>
                <a:lnTo>
                  <a:pt x="92" y="264"/>
                </a:lnTo>
                <a:lnTo>
                  <a:pt x="96" y="257"/>
                </a:lnTo>
                <a:lnTo>
                  <a:pt x="100" y="249"/>
                </a:lnTo>
                <a:lnTo>
                  <a:pt x="100" y="249"/>
                </a:lnTo>
                <a:lnTo>
                  <a:pt x="100" y="249"/>
                </a:lnTo>
                <a:lnTo>
                  <a:pt x="100" y="249"/>
                </a:lnTo>
                <a:lnTo>
                  <a:pt x="107" y="257"/>
                </a:lnTo>
                <a:lnTo>
                  <a:pt x="107" y="257"/>
                </a:lnTo>
                <a:lnTo>
                  <a:pt x="84" y="280"/>
                </a:lnTo>
                <a:lnTo>
                  <a:pt x="84" y="280"/>
                </a:lnTo>
                <a:close/>
                <a:moveTo>
                  <a:pt x="81" y="309"/>
                </a:moveTo>
                <a:lnTo>
                  <a:pt x="81" y="309"/>
                </a:lnTo>
                <a:lnTo>
                  <a:pt x="76" y="310"/>
                </a:lnTo>
                <a:lnTo>
                  <a:pt x="76" y="310"/>
                </a:lnTo>
                <a:lnTo>
                  <a:pt x="86" y="299"/>
                </a:lnTo>
                <a:lnTo>
                  <a:pt x="97" y="290"/>
                </a:lnTo>
                <a:lnTo>
                  <a:pt x="97" y="290"/>
                </a:lnTo>
                <a:lnTo>
                  <a:pt x="104" y="284"/>
                </a:lnTo>
                <a:lnTo>
                  <a:pt x="104" y="283"/>
                </a:lnTo>
                <a:lnTo>
                  <a:pt x="104" y="284"/>
                </a:lnTo>
                <a:lnTo>
                  <a:pt x="99" y="290"/>
                </a:lnTo>
                <a:lnTo>
                  <a:pt x="99" y="290"/>
                </a:lnTo>
                <a:lnTo>
                  <a:pt x="87" y="303"/>
                </a:lnTo>
                <a:lnTo>
                  <a:pt x="87" y="303"/>
                </a:lnTo>
                <a:lnTo>
                  <a:pt x="87" y="304"/>
                </a:lnTo>
                <a:lnTo>
                  <a:pt x="88" y="305"/>
                </a:lnTo>
                <a:lnTo>
                  <a:pt x="88" y="305"/>
                </a:lnTo>
                <a:lnTo>
                  <a:pt x="88" y="305"/>
                </a:lnTo>
                <a:lnTo>
                  <a:pt x="107" y="292"/>
                </a:lnTo>
                <a:lnTo>
                  <a:pt x="107" y="292"/>
                </a:lnTo>
                <a:lnTo>
                  <a:pt x="102" y="298"/>
                </a:lnTo>
                <a:lnTo>
                  <a:pt x="95" y="302"/>
                </a:lnTo>
                <a:lnTo>
                  <a:pt x="88" y="307"/>
                </a:lnTo>
                <a:lnTo>
                  <a:pt x="81" y="309"/>
                </a:lnTo>
                <a:lnTo>
                  <a:pt x="81" y="309"/>
                </a:lnTo>
                <a:close/>
                <a:moveTo>
                  <a:pt x="111" y="283"/>
                </a:moveTo>
                <a:lnTo>
                  <a:pt x="111" y="283"/>
                </a:lnTo>
                <a:lnTo>
                  <a:pt x="110" y="287"/>
                </a:lnTo>
                <a:lnTo>
                  <a:pt x="108" y="291"/>
                </a:lnTo>
                <a:lnTo>
                  <a:pt x="108" y="291"/>
                </a:lnTo>
                <a:lnTo>
                  <a:pt x="107" y="290"/>
                </a:lnTo>
                <a:lnTo>
                  <a:pt x="106" y="290"/>
                </a:lnTo>
                <a:lnTo>
                  <a:pt x="106" y="290"/>
                </a:lnTo>
                <a:lnTo>
                  <a:pt x="96" y="297"/>
                </a:lnTo>
                <a:lnTo>
                  <a:pt x="96" y="297"/>
                </a:lnTo>
                <a:lnTo>
                  <a:pt x="102" y="290"/>
                </a:lnTo>
                <a:lnTo>
                  <a:pt x="105" y="286"/>
                </a:lnTo>
                <a:lnTo>
                  <a:pt x="108" y="281"/>
                </a:lnTo>
                <a:lnTo>
                  <a:pt x="108" y="281"/>
                </a:lnTo>
                <a:lnTo>
                  <a:pt x="108" y="280"/>
                </a:lnTo>
                <a:lnTo>
                  <a:pt x="106" y="280"/>
                </a:lnTo>
                <a:lnTo>
                  <a:pt x="106" y="280"/>
                </a:lnTo>
                <a:lnTo>
                  <a:pt x="99" y="285"/>
                </a:lnTo>
                <a:lnTo>
                  <a:pt x="92" y="292"/>
                </a:lnTo>
                <a:lnTo>
                  <a:pt x="78" y="304"/>
                </a:lnTo>
                <a:lnTo>
                  <a:pt x="78" y="304"/>
                </a:lnTo>
                <a:lnTo>
                  <a:pt x="84" y="298"/>
                </a:lnTo>
                <a:lnTo>
                  <a:pt x="91" y="291"/>
                </a:lnTo>
                <a:lnTo>
                  <a:pt x="105" y="276"/>
                </a:lnTo>
                <a:lnTo>
                  <a:pt x="105" y="276"/>
                </a:lnTo>
                <a:lnTo>
                  <a:pt x="105" y="275"/>
                </a:lnTo>
                <a:lnTo>
                  <a:pt x="105" y="274"/>
                </a:lnTo>
                <a:lnTo>
                  <a:pt x="104" y="274"/>
                </a:lnTo>
                <a:lnTo>
                  <a:pt x="103" y="274"/>
                </a:lnTo>
                <a:lnTo>
                  <a:pt x="103" y="274"/>
                </a:lnTo>
                <a:lnTo>
                  <a:pt x="100" y="277"/>
                </a:lnTo>
                <a:lnTo>
                  <a:pt x="100" y="277"/>
                </a:lnTo>
                <a:lnTo>
                  <a:pt x="99" y="277"/>
                </a:lnTo>
                <a:lnTo>
                  <a:pt x="98" y="280"/>
                </a:lnTo>
                <a:lnTo>
                  <a:pt x="98" y="280"/>
                </a:lnTo>
                <a:lnTo>
                  <a:pt x="81" y="295"/>
                </a:lnTo>
                <a:lnTo>
                  <a:pt x="73" y="303"/>
                </a:lnTo>
                <a:lnTo>
                  <a:pt x="67" y="311"/>
                </a:lnTo>
                <a:lnTo>
                  <a:pt x="67" y="311"/>
                </a:lnTo>
                <a:lnTo>
                  <a:pt x="67" y="311"/>
                </a:lnTo>
                <a:lnTo>
                  <a:pt x="67" y="311"/>
                </a:lnTo>
                <a:lnTo>
                  <a:pt x="77" y="296"/>
                </a:lnTo>
                <a:lnTo>
                  <a:pt x="87" y="284"/>
                </a:lnTo>
                <a:lnTo>
                  <a:pt x="108" y="259"/>
                </a:lnTo>
                <a:lnTo>
                  <a:pt x="108" y="259"/>
                </a:lnTo>
                <a:lnTo>
                  <a:pt x="110" y="265"/>
                </a:lnTo>
                <a:lnTo>
                  <a:pt x="112" y="271"/>
                </a:lnTo>
                <a:lnTo>
                  <a:pt x="112" y="277"/>
                </a:lnTo>
                <a:lnTo>
                  <a:pt x="111" y="283"/>
                </a:lnTo>
                <a:lnTo>
                  <a:pt x="111" y="283"/>
                </a:lnTo>
                <a:close/>
                <a:moveTo>
                  <a:pt x="116" y="13"/>
                </a:moveTo>
                <a:lnTo>
                  <a:pt x="116" y="13"/>
                </a:lnTo>
                <a:lnTo>
                  <a:pt x="116" y="11"/>
                </a:lnTo>
                <a:lnTo>
                  <a:pt x="116" y="11"/>
                </a:lnTo>
                <a:lnTo>
                  <a:pt x="121" y="9"/>
                </a:lnTo>
                <a:lnTo>
                  <a:pt x="127" y="8"/>
                </a:lnTo>
                <a:lnTo>
                  <a:pt x="127" y="8"/>
                </a:lnTo>
                <a:lnTo>
                  <a:pt x="121" y="11"/>
                </a:lnTo>
                <a:lnTo>
                  <a:pt x="116" y="13"/>
                </a:lnTo>
                <a:lnTo>
                  <a:pt x="116" y="13"/>
                </a:lnTo>
                <a:close/>
                <a:moveTo>
                  <a:pt x="116" y="15"/>
                </a:moveTo>
                <a:lnTo>
                  <a:pt x="116" y="15"/>
                </a:lnTo>
                <a:lnTo>
                  <a:pt x="121" y="14"/>
                </a:lnTo>
                <a:lnTo>
                  <a:pt x="121" y="14"/>
                </a:lnTo>
                <a:lnTo>
                  <a:pt x="116" y="19"/>
                </a:lnTo>
                <a:lnTo>
                  <a:pt x="116" y="19"/>
                </a:lnTo>
                <a:lnTo>
                  <a:pt x="116" y="15"/>
                </a:lnTo>
                <a:lnTo>
                  <a:pt x="116" y="15"/>
                </a:lnTo>
                <a:close/>
                <a:moveTo>
                  <a:pt x="116" y="40"/>
                </a:moveTo>
                <a:lnTo>
                  <a:pt x="116" y="40"/>
                </a:lnTo>
                <a:lnTo>
                  <a:pt x="128" y="28"/>
                </a:lnTo>
                <a:lnTo>
                  <a:pt x="128" y="28"/>
                </a:lnTo>
                <a:lnTo>
                  <a:pt x="135" y="22"/>
                </a:lnTo>
                <a:lnTo>
                  <a:pt x="135" y="22"/>
                </a:lnTo>
                <a:lnTo>
                  <a:pt x="142" y="15"/>
                </a:lnTo>
                <a:lnTo>
                  <a:pt x="145" y="13"/>
                </a:lnTo>
                <a:lnTo>
                  <a:pt x="142" y="17"/>
                </a:lnTo>
                <a:lnTo>
                  <a:pt x="142" y="17"/>
                </a:lnTo>
                <a:lnTo>
                  <a:pt x="129" y="33"/>
                </a:lnTo>
                <a:lnTo>
                  <a:pt x="122" y="40"/>
                </a:lnTo>
                <a:lnTo>
                  <a:pt x="116" y="48"/>
                </a:lnTo>
                <a:lnTo>
                  <a:pt x="116" y="48"/>
                </a:lnTo>
                <a:lnTo>
                  <a:pt x="116" y="40"/>
                </a:lnTo>
                <a:lnTo>
                  <a:pt x="116" y="40"/>
                </a:lnTo>
                <a:close/>
                <a:moveTo>
                  <a:pt x="116" y="28"/>
                </a:moveTo>
                <a:lnTo>
                  <a:pt x="116" y="28"/>
                </a:lnTo>
                <a:lnTo>
                  <a:pt x="122" y="23"/>
                </a:lnTo>
                <a:lnTo>
                  <a:pt x="122" y="23"/>
                </a:lnTo>
                <a:lnTo>
                  <a:pt x="126" y="20"/>
                </a:lnTo>
                <a:lnTo>
                  <a:pt x="126" y="20"/>
                </a:lnTo>
                <a:lnTo>
                  <a:pt x="120" y="26"/>
                </a:lnTo>
                <a:lnTo>
                  <a:pt x="116" y="33"/>
                </a:lnTo>
                <a:lnTo>
                  <a:pt x="116" y="33"/>
                </a:lnTo>
                <a:lnTo>
                  <a:pt x="116" y="28"/>
                </a:lnTo>
                <a:lnTo>
                  <a:pt x="116" y="28"/>
                </a:lnTo>
                <a:close/>
                <a:moveTo>
                  <a:pt x="116" y="52"/>
                </a:moveTo>
                <a:lnTo>
                  <a:pt x="116" y="52"/>
                </a:lnTo>
                <a:lnTo>
                  <a:pt x="126" y="46"/>
                </a:lnTo>
                <a:lnTo>
                  <a:pt x="134" y="38"/>
                </a:lnTo>
                <a:lnTo>
                  <a:pt x="149" y="23"/>
                </a:lnTo>
                <a:lnTo>
                  <a:pt x="149" y="23"/>
                </a:lnTo>
                <a:lnTo>
                  <a:pt x="155" y="17"/>
                </a:lnTo>
                <a:lnTo>
                  <a:pt x="158" y="15"/>
                </a:lnTo>
                <a:lnTo>
                  <a:pt x="158" y="15"/>
                </a:lnTo>
                <a:lnTo>
                  <a:pt x="157" y="16"/>
                </a:lnTo>
                <a:lnTo>
                  <a:pt x="157" y="16"/>
                </a:lnTo>
                <a:lnTo>
                  <a:pt x="144" y="33"/>
                </a:lnTo>
                <a:lnTo>
                  <a:pt x="144" y="33"/>
                </a:lnTo>
                <a:lnTo>
                  <a:pt x="126" y="55"/>
                </a:lnTo>
                <a:lnTo>
                  <a:pt x="126" y="55"/>
                </a:lnTo>
                <a:lnTo>
                  <a:pt x="116" y="54"/>
                </a:lnTo>
                <a:lnTo>
                  <a:pt x="116" y="54"/>
                </a:lnTo>
                <a:lnTo>
                  <a:pt x="116" y="52"/>
                </a:lnTo>
                <a:lnTo>
                  <a:pt x="116" y="52"/>
                </a:lnTo>
                <a:close/>
                <a:moveTo>
                  <a:pt x="136" y="55"/>
                </a:moveTo>
                <a:lnTo>
                  <a:pt x="136" y="55"/>
                </a:lnTo>
                <a:lnTo>
                  <a:pt x="129" y="55"/>
                </a:lnTo>
                <a:lnTo>
                  <a:pt x="129" y="55"/>
                </a:lnTo>
                <a:lnTo>
                  <a:pt x="145" y="39"/>
                </a:lnTo>
                <a:lnTo>
                  <a:pt x="163" y="23"/>
                </a:lnTo>
                <a:lnTo>
                  <a:pt x="163" y="23"/>
                </a:lnTo>
                <a:lnTo>
                  <a:pt x="153" y="34"/>
                </a:lnTo>
                <a:lnTo>
                  <a:pt x="153" y="34"/>
                </a:lnTo>
                <a:lnTo>
                  <a:pt x="145" y="45"/>
                </a:lnTo>
                <a:lnTo>
                  <a:pt x="136" y="55"/>
                </a:lnTo>
                <a:lnTo>
                  <a:pt x="136" y="55"/>
                </a:lnTo>
                <a:close/>
                <a:moveTo>
                  <a:pt x="139" y="55"/>
                </a:moveTo>
                <a:lnTo>
                  <a:pt x="139" y="55"/>
                </a:lnTo>
                <a:lnTo>
                  <a:pt x="150" y="46"/>
                </a:lnTo>
                <a:lnTo>
                  <a:pt x="160" y="36"/>
                </a:lnTo>
                <a:lnTo>
                  <a:pt x="170" y="27"/>
                </a:lnTo>
                <a:lnTo>
                  <a:pt x="180" y="17"/>
                </a:lnTo>
                <a:lnTo>
                  <a:pt x="180" y="17"/>
                </a:lnTo>
                <a:lnTo>
                  <a:pt x="177" y="21"/>
                </a:lnTo>
                <a:lnTo>
                  <a:pt x="173" y="25"/>
                </a:lnTo>
                <a:lnTo>
                  <a:pt x="167" y="35"/>
                </a:lnTo>
                <a:lnTo>
                  <a:pt x="160" y="46"/>
                </a:lnTo>
                <a:lnTo>
                  <a:pt x="152" y="55"/>
                </a:lnTo>
                <a:lnTo>
                  <a:pt x="152" y="55"/>
                </a:lnTo>
                <a:lnTo>
                  <a:pt x="139" y="55"/>
                </a:lnTo>
                <a:lnTo>
                  <a:pt x="139" y="55"/>
                </a:lnTo>
                <a:close/>
                <a:moveTo>
                  <a:pt x="155" y="55"/>
                </a:moveTo>
                <a:lnTo>
                  <a:pt x="155" y="55"/>
                </a:lnTo>
                <a:lnTo>
                  <a:pt x="164" y="48"/>
                </a:lnTo>
                <a:lnTo>
                  <a:pt x="171" y="40"/>
                </a:lnTo>
                <a:lnTo>
                  <a:pt x="187" y="24"/>
                </a:lnTo>
                <a:lnTo>
                  <a:pt x="187" y="24"/>
                </a:lnTo>
                <a:lnTo>
                  <a:pt x="182" y="30"/>
                </a:lnTo>
                <a:lnTo>
                  <a:pt x="182" y="30"/>
                </a:lnTo>
                <a:lnTo>
                  <a:pt x="173" y="42"/>
                </a:lnTo>
                <a:lnTo>
                  <a:pt x="165" y="55"/>
                </a:lnTo>
                <a:lnTo>
                  <a:pt x="165" y="55"/>
                </a:lnTo>
                <a:lnTo>
                  <a:pt x="165" y="55"/>
                </a:lnTo>
                <a:lnTo>
                  <a:pt x="165" y="55"/>
                </a:lnTo>
                <a:lnTo>
                  <a:pt x="155" y="55"/>
                </a:lnTo>
                <a:lnTo>
                  <a:pt x="155" y="55"/>
                </a:lnTo>
                <a:close/>
                <a:moveTo>
                  <a:pt x="191" y="57"/>
                </a:moveTo>
                <a:lnTo>
                  <a:pt x="191" y="57"/>
                </a:lnTo>
                <a:lnTo>
                  <a:pt x="189" y="57"/>
                </a:lnTo>
                <a:lnTo>
                  <a:pt x="189" y="57"/>
                </a:lnTo>
                <a:lnTo>
                  <a:pt x="190" y="53"/>
                </a:lnTo>
                <a:lnTo>
                  <a:pt x="190" y="53"/>
                </a:lnTo>
                <a:lnTo>
                  <a:pt x="190" y="52"/>
                </a:lnTo>
                <a:lnTo>
                  <a:pt x="189" y="52"/>
                </a:lnTo>
                <a:lnTo>
                  <a:pt x="189" y="52"/>
                </a:lnTo>
                <a:lnTo>
                  <a:pt x="184" y="53"/>
                </a:lnTo>
                <a:lnTo>
                  <a:pt x="180" y="56"/>
                </a:lnTo>
                <a:lnTo>
                  <a:pt x="180" y="56"/>
                </a:lnTo>
                <a:lnTo>
                  <a:pt x="178" y="56"/>
                </a:lnTo>
                <a:lnTo>
                  <a:pt x="178" y="56"/>
                </a:lnTo>
                <a:lnTo>
                  <a:pt x="180" y="52"/>
                </a:lnTo>
                <a:lnTo>
                  <a:pt x="180" y="52"/>
                </a:lnTo>
                <a:lnTo>
                  <a:pt x="188" y="42"/>
                </a:lnTo>
                <a:lnTo>
                  <a:pt x="196" y="31"/>
                </a:lnTo>
                <a:lnTo>
                  <a:pt x="196" y="31"/>
                </a:lnTo>
                <a:lnTo>
                  <a:pt x="196" y="30"/>
                </a:lnTo>
                <a:lnTo>
                  <a:pt x="194" y="30"/>
                </a:lnTo>
                <a:lnTo>
                  <a:pt x="194" y="30"/>
                </a:lnTo>
                <a:lnTo>
                  <a:pt x="181" y="40"/>
                </a:lnTo>
                <a:lnTo>
                  <a:pt x="174" y="46"/>
                </a:lnTo>
                <a:lnTo>
                  <a:pt x="169" y="52"/>
                </a:lnTo>
                <a:lnTo>
                  <a:pt x="169" y="52"/>
                </a:lnTo>
                <a:lnTo>
                  <a:pt x="176" y="42"/>
                </a:lnTo>
                <a:lnTo>
                  <a:pt x="183" y="32"/>
                </a:lnTo>
                <a:lnTo>
                  <a:pt x="191" y="23"/>
                </a:lnTo>
                <a:lnTo>
                  <a:pt x="199" y="14"/>
                </a:lnTo>
                <a:lnTo>
                  <a:pt x="199" y="14"/>
                </a:lnTo>
                <a:lnTo>
                  <a:pt x="197" y="25"/>
                </a:lnTo>
                <a:lnTo>
                  <a:pt x="195" y="35"/>
                </a:lnTo>
                <a:lnTo>
                  <a:pt x="193" y="46"/>
                </a:lnTo>
                <a:lnTo>
                  <a:pt x="191" y="57"/>
                </a:lnTo>
                <a:lnTo>
                  <a:pt x="191" y="57"/>
                </a:lnTo>
                <a:close/>
                <a:moveTo>
                  <a:pt x="182" y="56"/>
                </a:moveTo>
                <a:lnTo>
                  <a:pt x="182" y="56"/>
                </a:lnTo>
                <a:lnTo>
                  <a:pt x="186" y="54"/>
                </a:lnTo>
                <a:lnTo>
                  <a:pt x="187" y="55"/>
                </a:lnTo>
                <a:lnTo>
                  <a:pt x="187" y="56"/>
                </a:lnTo>
                <a:lnTo>
                  <a:pt x="187" y="56"/>
                </a:lnTo>
                <a:lnTo>
                  <a:pt x="182" y="56"/>
                </a:lnTo>
                <a:lnTo>
                  <a:pt x="182" y="56"/>
                </a:lnTo>
                <a:close/>
                <a:moveTo>
                  <a:pt x="168" y="55"/>
                </a:moveTo>
                <a:lnTo>
                  <a:pt x="168" y="55"/>
                </a:lnTo>
                <a:lnTo>
                  <a:pt x="178" y="47"/>
                </a:lnTo>
                <a:lnTo>
                  <a:pt x="188" y="38"/>
                </a:lnTo>
                <a:lnTo>
                  <a:pt x="188" y="38"/>
                </a:lnTo>
                <a:lnTo>
                  <a:pt x="192" y="35"/>
                </a:lnTo>
                <a:lnTo>
                  <a:pt x="189" y="38"/>
                </a:lnTo>
                <a:lnTo>
                  <a:pt x="181" y="47"/>
                </a:lnTo>
                <a:lnTo>
                  <a:pt x="181" y="47"/>
                </a:lnTo>
                <a:lnTo>
                  <a:pt x="176" y="56"/>
                </a:lnTo>
                <a:lnTo>
                  <a:pt x="176" y="56"/>
                </a:lnTo>
                <a:lnTo>
                  <a:pt x="168" y="55"/>
                </a:lnTo>
                <a:lnTo>
                  <a:pt x="168" y="55"/>
                </a:lnTo>
                <a:close/>
                <a:moveTo>
                  <a:pt x="151" y="10"/>
                </a:moveTo>
                <a:lnTo>
                  <a:pt x="151" y="10"/>
                </a:lnTo>
                <a:lnTo>
                  <a:pt x="175" y="11"/>
                </a:lnTo>
                <a:lnTo>
                  <a:pt x="199" y="11"/>
                </a:lnTo>
                <a:lnTo>
                  <a:pt x="199" y="11"/>
                </a:lnTo>
                <a:lnTo>
                  <a:pt x="190" y="18"/>
                </a:lnTo>
                <a:lnTo>
                  <a:pt x="181" y="26"/>
                </a:lnTo>
                <a:lnTo>
                  <a:pt x="166" y="42"/>
                </a:lnTo>
                <a:lnTo>
                  <a:pt x="166" y="42"/>
                </a:lnTo>
                <a:lnTo>
                  <a:pt x="175" y="28"/>
                </a:lnTo>
                <a:lnTo>
                  <a:pt x="184" y="14"/>
                </a:lnTo>
                <a:lnTo>
                  <a:pt x="184" y="14"/>
                </a:lnTo>
                <a:lnTo>
                  <a:pt x="184" y="13"/>
                </a:lnTo>
                <a:lnTo>
                  <a:pt x="184" y="13"/>
                </a:lnTo>
                <a:lnTo>
                  <a:pt x="183" y="13"/>
                </a:lnTo>
                <a:lnTo>
                  <a:pt x="183" y="13"/>
                </a:lnTo>
                <a:lnTo>
                  <a:pt x="173" y="20"/>
                </a:lnTo>
                <a:lnTo>
                  <a:pt x="165" y="28"/>
                </a:lnTo>
                <a:lnTo>
                  <a:pt x="148" y="45"/>
                </a:lnTo>
                <a:lnTo>
                  <a:pt x="148" y="45"/>
                </a:lnTo>
                <a:lnTo>
                  <a:pt x="155" y="36"/>
                </a:lnTo>
                <a:lnTo>
                  <a:pt x="155" y="36"/>
                </a:lnTo>
                <a:lnTo>
                  <a:pt x="164" y="25"/>
                </a:lnTo>
                <a:lnTo>
                  <a:pt x="174" y="14"/>
                </a:lnTo>
                <a:lnTo>
                  <a:pt x="174" y="14"/>
                </a:lnTo>
                <a:lnTo>
                  <a:pt x="174" y="13"/>
                </a:lnTo>
                <a:lnTo>
                  <a:pt x="174" y="13"/>
                </a:lnTo>
                <a:lnTo>
                  <a:pt x="173" y="12"/>
                </a:lnTo>
                <a:lnTo>
                  <a:pt x="173" y="12"/>
                </a:lnTo>
                <a:lnTo>
                  <a:pt x="173" y="12"/>
                </a:lnTo>
                <a:lnTo>
                  <a:pt x="157" y="26"/>
                </a:lnTo>
                <a:lnTo>
                  <a:pt x="142" y="39"/>
                </a:lnTo>
                <a:lnTo>
                  <a:pt x="142" y="39"/>
                </a:lnTo>
                <a:lnTo>
                  <a:pt x="142" y="39"/>
                </a:lnTo>
                <a:lnTo>
                  <a:pt x="142" y="39"/>
                </a:lnTo>
                <a:lnTo>
                  <a:pt x="162" y="13"/>
                </a:lnTo>
                <a:lnTo>
                  <a:pt x="162" y="13"/>
                </a:lnTo>
                <a:lnTo>
                  <a:pt x="162" y="11"/>
                </a:lnTo>
                <a:lnTo>
                  <a:pt x="161" y="11"/>
                </a:lnTo>
                <a:lnTo>
                  <a:pt x="161" y="11"/>
                </a:lnTo>
                <a:lnTo>
                  <a:pt x="151" y="18"/>
                </a:lnTo>
                <a:lnTo>
                  <a:pt x="143" y="26"/>
                </a:lnTo>
                <a:lnTo>
                  <a:pt x="126" y="43"/>
                </a:lnTo>
                <a:lnTo>
                  <a:pt x="126" y="43"/>
                </a:lnTo>
                <a:lnTo>
                  <a:pt x="119" y="47"/>
                </a:lnTo>
                <a:lnTo>
                  <a:pt x="122" y="43"/>
                </a:lnTo>
                <a:lnTo>
                  <a:pt x="134" y="30"/>
                </a:lnTo>
                <a:lnTo>
                  <a:pt x="134" y="30"/>
                </a:lnTo>
                <a:lnTo>
                  <a:pt x="149" y="11"/>
                </a:lnTo>
                <a:lnTo>
                  <a:pt x="149" y="11"/>
                </a:lnTo>
                <a:lnTo>
                  <a:pt x="149" y="10"/>
                </a:lnTo>
                <a:lnTo>
                  <a:pt x="148" y="10"/>
                </a:lnTo>
                <a:lnTo>
                  <a:pt x="148" y="10"/>
                </a:lnTo>
                <a:lnTo>
                  <a:pt x="140" y="15"/>
                </a:lnTo>
                <a:lnTo>
                  <a:pt x="134" y="21"/>
                </a:lnTo>
                <a:lnTo>
                  <a:pt x="120" y="33"/>
                </a:lnTo>
                <a:lnTo>
                  <a:pt x="120" y="33"/>
                </a:lnTo>
                <a:lnTo>
                  <a:pt x="116" y="37"/>
                </a:lnTo>
                <a:lnTo>
                  <a:pt x="116" y="37"/>
                </a:lnTo>
                <a:lnTo>
                  <a:pt x="116" y="36"/>
                </a:lnTo>
                <a:lnTo>
                  <a:pt x="116" y="36"/>
                </a:lnTo>
                <a:lnTo>
                  <a:pt x="119" y="32"/>
                </a:lnTo>
                <a:lnTo>
                  <a:pt x="119" y="32"/>
                </a:lnTo>
                <a:lnTo>
                  <a:pt x="127" y="21"/>
                </a:lnTo>
                <a:lnTo>
                  <a:pt x="136" y="11"/>
                </a:lnTo>
                <a:lnTo>
                  <a:pt x="136" y="11"/>
                </a:lnTo>
                <a:lnTo>
                  <a:pt x="136" y="11"/>
                </a:lnTo>
                <a:lnTo>
                  <a:pt x="136" y="10"/>
                </a:lnTo>
                <a:lnTo>
                  <a:pt x="136" y="9"/>
                </a:lnTo>
                <a:lnTo>
                  <a:pt x="135" y="10"/>
                </a:lnTo>
                <a:lnTo>
                  <a:pt x="135" y="10"/>
                </a:lnTo>
                <a:lnTo>
                  <a:pt x="128" y="15"/>
                </a:lnTo>
                <a:lnTo>
                  <a:pt x="120" y="21"/>
                </a:lnTo>
                <a:lnTo>
                  <a:pt x="120" y="21"/>
                </a:lnTo>
                <a:lnTo>
                  <a:pt x="116" y="26"/>
                </a:lnTo>
                <a:lnTo>
                  <a:pt x="116" y="26"/>
                </a:lnTo>
                <a:lnTo>
                  <a:pt x="116" y="23"/>
                </a:lnTo>
                <a:lnTo>
                  <a:pt x="116" y="23"/>
                </a:lnTo>
                <a:lnTo>
                  <a:pt x="121" y="16"/>
                </a:lnTo>
                <a:lnTo>
                  <a:pt x="129" y="10"/>
                </a:lnTo>
                <a:lnTo>
                  <a:pt x="129" y="10"/>
                </a:lnTo>
                <a:lnTo>
                  <a:pt x="129" y="9"/>
                </a:lnTo>
                <a:lnTo>
                  <a:pt x="129" y="8"/>
                </a:lnTo>
                <a:lnTo>
                  <a:pt x="129" y="8"/>
                </a:lnTo>
                <a:lnTo>
                  <a:pt x="140" y="9"/>
                </a:lnTo>
                <a:lnTo>
                  <a:pt x="151" y="10"/>
                </a:lnTo>
                <a:lnTo>
                  <a:pt x="151" y="10"/>
                </a:lnTo>
                <a:close/>
                <a:moveTo>
                  <a:pt x="67" y="240"/>
                </a:moveTo>
                <a:lnTo>
                  <a:pt x="67" y="240"/>
                </a:lnTo>
                <a:lnTo>
                  <a:pt x="67" y="240"/>
                </a:lnTo>
                <a:lnTo>
                  <a:pt x="67" y="240"/>
                </a:lnTo>
                <a:lnTo>
                  <a:pt x="56" y="249"/>
                </a:lnTo>
                <a:lnTo>
                  <a:pt x="46" y="260"/>
                </a:lnTo>
                <a:lnTo>
                  <a:pt x="46" y="260"/>
                </a:lnTo>
                <a:lnTo>
                  <a:pt x="53" y="250"/>
                </a:lnTo>
                <a:lnTo>
                  <a:pt x="60" y="240"/>
                </a:lnTo>
                <a:lnTo>
                  <a:pt x="60" y="240"/>
                </a:lnTo>
                <a:lnTo>
                  <a:pt x="67" y="240"/>
                </a:lnTo>
                <a:lnTo>
                  <a:pt x="67" y="240"/>
                </a:lnTo>
                <a:close/>
                <a:moveTo>
                  <a:pt x="26" y="250"/>
                </a:moveTo>
                <a:lnTo>
                  <a:pt x="26" y="250"/>
                </a:lnTo>
                <a:lnTo>
                  <a:pt x="32" y="247"/>
                </a:lnTo>
                <a:lnTo>
                  <a:pt x="38" y="244"/>
                </a:lnTo>
                <a:lnTo>
                  <a:pt x="38" y="244"/>
                </a:lnTo>
                <a:lnTo>
                  <a:pt x="24" y="255"/>
                </a:lnTo>
                <a:lnTo>
                  <a:pt x="12" y="266"/>
                </a:lnTo>
                <a:lnTo>
                  <a:pt x="12" y="266"/>
                </a:lnTo>
                <a:lnTo>
                  <a:pt x="15" y="262"/>
                </a:lnTo>
                <a:lnTo>
                  <a:pt x="18" y="257"/>
                </a:lnTo>
                <a:lnTo>
                  <a:pt x="22" y="253"/>
                </a:lnTo>
                <a:lnTo>
                  <a:pt x="26" y="250"/>
                </a:lnTo>
                <a:lnTo>
                  <a:pt x="26" y="25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0" name="Freeform 2535"/>
          <p:cNvSpPr>
            <a:spLocks noEditPoints="1"/>
          </p:cNvSpPr>
          <p:nvPr/>
        </p:nvSpPr>
        <p:spPr bwMode="auto">
          <a:xfrm>
            <a:off x="995394" y="4549996"/>
            <a:ext cx="538163" cy="288925"/>
          </a:xfrm>
          <a:custGeom>
            <a:avLst/>
            <a:gdLst/>
            <a:ahLst/>
            <a:cxnLst>
              <a:cxn ang="0">
                <a:pos x="281" y="40"/>
              </a:cxn>
              <a:cxn ang="0">
                <a:pos x="60" y="51"/>
              </a:cxn>
              <a:cxn ang="0">
                <a:pos x="17" y="143"/>
              </a:cxn>
              <a:cxn ang="0">
                <a:pos x="235" y="182"/>
              </a:cxn>
              <a:cxn ang="0">
                <a:pos x="189" y="126"/>
              </a:cxn>
              <a:cxn ang="0">
                <a:pos x="182" y="119"/>
              </a:cxn>
              <a:cxn ang="0">
                <a:pos x="149" y="134"/>
              </a:cxn>
              <a:cxn ang="0">
                <a:pos x="14" y="56"/>
              </a:cxn>
              <a:cxn ang="0">
                <a:pos x="23" y="67"/>
              </a:cxn>
              <a:cxn ang="0">
                <a:pos x="38" y="94"/>
              </a:cxn>
              <a:cxn ang="0">
                <a:pos x="78" y="81"/>
              </a:cxn>
              <a:cxn ang="0">
                <a:pos x="109" y="73"/>
              </a:cxn>
              <a:cxn ang="0">
                <a:pos x="123" y="60"/>
              </a:cxn>
              <a:cxn ang="0">
                <a:pos x="39" y="120"/>
              </a:cxn>
              <a:cxn ang="0">
                <a:pos x="101" y="101"/>
              </a:cxn>
              <a:cxn ang="0">
                <a:pos x="197" y="63"/>
              </a:cxn>
              <a:cxn ang="0">
                <a:pos x="126" y="94"/>
              </a:cxn>
              <a:cxn ang="0">
                <a:pos x="271" y="43"/>
              </a:cxn>
              <a:cxn ang="0">
                <a:pos x="236" y="47"/>
              </a:cxn>
              <a:cxn ang="0">
                <a:pos x="243" y="31"/>
              </a:cxn>
              <a:cxn ang="0">
                <a:pos x="233" y="19"/>
              </a:cxn>
              <a:cxn ang="0">
                <a:pos x="112" y="120"/>
              </a:cxn>
              <a:cxn ang="0">
                <a:pos x="234" y="51"/>
              </a:cxn>
              <a:cxn ang="0">
                <a:pos x="254" y="53"/>
              </a:cxn>
              <a:cxn ang="0">
                <a:pos x="277" y="50"/>
              </a:cxn>
              <a:cxn ang="0">
                <a:pos x="114" y="132"/>
              </a:cxn>
              <a:cxn ang="0">
                <a:pos x="232" y="24"/>
              </a:cxn>
              <a:cxn ang="0">
                <a:pos x="230" y="37"/>
              </a:cxn>
              <a:cxn ang="0">
                <a:pos x="232" y="14"/>
              </a:cxn>
              <a:cxn ang="0">
                <a:pos x="105" y="69"/>
              </a:cxn>
              <a:cxn ang="0">
                <a:pos x="48" y="73"/>
              </a:cxn>
              <a:cxn ang="0">
                <a:pos x="79" y="106"/>
              </a:cxn>
              <a:cxn ang="0">
                <a:pos x="93" y="66"/>
              </a:cxn>
              <a:cxn ang="0">
                <a:pos x="100" y="60"/>
              </a:cxn>
              <a:cxn ang="0">
                <a:pos x="73" y="71"/>
              </a:cxn>
              <a:cxn ang="0">
                <a:pos x="38" y="85"/>
              </a:cxn>
              <a:cxn ang="0">
                <a:pos x="125" y="93"/>
              </a:cxn>
              <a:cxn ang="0">
                <a:pos x="159" y="89"/>
              </a:cxn>
              <a:cxn ang="0">
                <a:pos x="54" y="139"/>
              </a:cxn>
              <a:cxn ang="0">
                <a:pos x="104" y="136"/>
              </a:cxn>
              <a:cxn ang="0">
                <a:pos x="236" y="73"/>
              </a:cxn>
              <a:cxn ang="0">
                <a:pos x="149" y="132"/>
              </a:cxn>
              <a:cxn ang="0">
                <a:pos x="287" y="56"/>
              </a:cxn>
              <a:cxn ang="0">
                <a:pos x="126" y="135"/>
              </a:cxn>
              <a:cxn ang="0">
                <a:pos x="200" y="126"/>
              </a:cxn>
              <a:cxn ang="0">
                <a:pos x="254" y="87"/>
              </a:cxn>
              <a:cxn ang="0">
                <a:pos x="210" y="129"/>
              </a:cxn>
              <a:cxn ang="0">
                <a:pos x="297" y="76"/>
              </a:cxn>
              <a:cxn ang="0">
                <a:pos x="150" y="124"/>
              </a:cxn>
              <a:cxn ang="0">
                <a:pos x="241" y="94"/>
              </a:cxn>
              <a:cxn ang="0">
                <a:pos x="253" y="151"/>
              </a:cxn>
              <a:cxn ang="0">
                <a:pos x="275" y="125"/>
              </a:cxn>
              <a:cxn ang="0">
                <a:pos x="238" y="134"/>
              </a:cxn>
              <a:cxn ang="0">
                <a:pos x="254" y="118"/>
              </a:cxn>
              <a:cxn ang="0">
                <a:pos x="238" y="171"/>
              </a:cxn>
              <a:cxn ang="0">
                <a:pos x="266" y="134"/>
              </a:cxn>
              <a:cxn ang="0">
                <a:pos x="293" y="106"/>
              </a:cxn>
              <a:cxn ang="0">
                <a:pos x="318" y="90"/>
              </a:cxn>
              <a:cxn ang="0">
                <a:pos x="237" y="133"/>
              </a:cxn>
              <a:cxn ang="0">
                <a:pos x="231" y="127"/>
              </a:cxn>
              <a:cxn ang="0">
                <a:pos x="278" y="110"/>
              </a:cxn>
            </a:cxnLst>
            <a:rect l="0" t="0" r="r" b="b"/>
            <a:pathLst>
              <a:path w="339" h="182">
                <a:moveTo>
                  <a:pt x="235" y="182"/>
                </a:moveTo>
                <a:lnTo>
                  <a:pt x="235" y="182"/>
                </a:lnTo>
                <a:lnTo>
                  <a:pt x="237" y="182"/>
                </a:lnTo>
                <a:lnTo>
                  <a:pt x="240" y="181"/>
                </a:lnTo>
                <a:lnTo>
                  <a:pt x="240" y="181"/>
                </a:lnTo>
                <a:lnTo>
                  <a:pt x="264" y="159"/>
                </a:lnTo>
                <a:lnTo>
                  <a:pt x="288" y="137"/>
                </a:lnTo>
                <a:lnTo>
                  <a:pt x="314" y="115"/>
                </a:lnTo>
                <a:lnTo>
                  <a:pt x="338" y="93"/>
                </a:lnTo>
                <a:lnTo>
                  <a:pt x="338" y="93"/>
                </a:lnTo>
                <a:lnTo>
                  <a:pt x="339" y="91"/>
                </a:lnTo>
                <a:lnTo>
                  <a:pt x="339" y="89"/>
                </a:lnTo>
                <a:lnTo>
                  <a:pt x="339" y="89"/>
                </a:lnTo>
                <a:lnTo>
                  <a:pt x="338" y="87"/>
                </a:lnTo>
                <a:lnTo>
                  <a:pt x="338" y="87"/>
                </a:lnTo>
                <a:lnTo>
                  <a:pt x="325" y="74"/>
                </a:lnTo>
                <a:lnTo>
                  <a:pt x="311" y="62"/>
                </a:lnTo>
                <a:lnTo>
                  <a:pt x="281" y="40"/>
                </a:lnTo>
                <a:lnTo>
                  <a:pt x="281" y="40"/>
                </a:lnTo>
                <a:lnTo>
                  <a:pt x="256" y="20"/>
                </a:lnTo>
                <a:lnTo>
                  <a:pt x="230" y="1"/>
                </a:lnTo>
                <a:lnTo>
                  <a:pt x="230" y="1"/>
                </a:lnTo>
                <a:lnTo>
                  <a:pt x="228" y="0"/>
                </a:lnTo>
                <a:lnTo>
                  <a:pt x="226" y="1"/>
                </a:lnTo>
                <a:lnTo>
                  <a:pt x="226" y="1"/>
                </a:lnTo>
                <a:lnTo>
                  <a:pt x="225" y="1"/>
                </a:lnTo>
                <a:lnTo>
                  <a:pt x="223" y="2"/>
                </a:lnTo>
                <a:lnTo>
                  <a:pt x="222" y="4"/>
                </a:lnTo>
                <a:lnTo>
                  <a:pt x="222" y="6"/>
                </a:lnTo>
                <a:lnTo>
                  <a:pt x="222" y="6"/>
                </a:lnTo>
                <a:lnTo>
                  <a:pt x="223" y="16"/>
                </a:lnTo>
                <a:lnTo>
                  <a:pt x="223" y="27"/>
                </a:lnTo>
                <a:lnTo>
                  <a:pt x="221" y="48"/>
                </a:lnTo>
                <a:lnTo>
                  <a:pt x="221" y="48"/>
                </a:lnTo>
                <a:lnTo>
                  <a:pt x="167" y="50"/>
                </a:lnTo>
                <a:lnTo>
                  <a:pt x="113" y="51"/>
                </a:lnTo>
                <a:lnTo>
                  <a:pt x="86" y="52"/>
                </a:lnTo>
                <a:lnTo>
                  <a:pt x="60" y="51"/>
                </a:lnTo>
                <a:lnTo>
                  <a:pt x="32" y="49"/>
                </a:lnTo>
                <a:lnTo>
                  <a:pt x="6" y="46"/>
                </a:lnTo>
                <a:lnTo>
                  <a:pt x="6" y="46"/>
                </a:lnTo>
                <a:lnTo>
                  <a:pt x="4" y="45"/>
                </a:lnTo>
                <a:lnTo>
                  <a:pt x="2" y="46"/>
                </a:lnTo>
                <a:lnTo>
                  <a:pt x="1" y="48"/>
                </a:lnTo>
                <a:lnTo>
                  <a:pt x="0" y="50"/>
                </a:lnTo>
                <a:lnTo>
                  <a:pt x="0" y="50"/>
                </a:lnTo>
                <a:lnTo>
                  <a:pt x="0" y="52"/>
                </a:lnTo>
                <a:lnTo>
                  <a:pt x="2" y="54"/>
                </a:lnTo>
                <a:lnTo>
                  <a:pt x="2" y="54"/>
                </a:lnTo>
                <a:lnTo>
                  <a:pt x="9" y="63"/>
                </a:lnTo>
                <a:lnTo>
                  <a:pt x="14" y="74"/>
                </a:lnTo>
                <a:lnTo>
                  <a:pt x="18" y="85"/>
                </a:lnTo>
                <a:lnTo>
                  <a:pt x="20" y="96"/>
                </a:lnTo>
                <a:lnTo>
                  <a:pt x="21" y="108"/>
                </a:lnTo>
                <a:lnTo>
                  <a:pt x="21" y="120"/>
                </a:lnTo>
                <a:lnTo>
                  <a:pt x="20" y="132"/>
                </a:lnTo>
                <a:lnTo>
                  <a:pt x="17" y="143"/>
                </a:lnTo>
                <a:lnTo>
                  <a:pt x="17" y="143"/>
                </a:lnTo>
                <a:lnTo>
                  <a:pt x="17" y="145"/>
                </a:lnTo>
                <a:lnTo>
                  <a:pt x="18" y="146"/>
                </a:lnTo>
                <a:lnTo>
                  <a:pt x="18" y="146"/>
                </a:lnTo>
                <a:lnTo>
                  <a:pt x="20" y="148"/>
                </a:lnTo>
                <a:lnTo>
                  <a:pt x="22" y="148"/>
                </a:lnTo>
                <a:lnTo>
                  <a:pt x="22" y="148"/>
                </a:lnTo>
                <a:lnTo>
                  <a:pt x="47" y="148"/>
                </a:lnTo>
                <a:lnTo>
                  <a:pt x="74" y="147"/>
                </a:lnTo>
                <a:lnTo>
                  <a:pt x="125" y="144"/>
                </a:lnTo>
                <a:lnTo>
                  <a:pt x="177" y="141"/>
                </a:lnTo>
                <a:lnTo>
                  <a:pt x="229" y="139"/>
                </a:lnTo>
                <a:lnTo>
                  <a:pt x="229" y="139"/>
                </a:lnTo>
                <a:lnTo>
                  <a:pt x="229" y="178"/>
                </a:lnTo>
                <a:lnTo>
                  <a:pt x="229" y="178"/>
                </a:lnTo>
                <a:lnTo>
                  <a:pt x="230" y="180"/>
                </a:lnTo>
                <a:lnTo>
                  <a:pt x="231" y="182"/>
                </a:lnTo>
                <a:lnTo>
                  <a:pt x="233" y="182"/>
                </a:lnTo>
                <a:lnTo>
                  <a:pt x="235" y="182"/>
                </a:lnTo>
                <a:lnTo>
                  <a:pt x="235" y="182"/>
                </a:lnTo>
                <a:close/>
                <a:moveTo>
                  <a:pt x="210" y="131"/>
                </a:moveTo>
                <a:lnTo>
                  <a:pt x="210" y="131"/>
                </a:lnTo>
                <a:lnTo>
                  <a:pt x="215" y="129"/>
                </a:lnTo>
                <a:lnTo>
                  <a:pt x="221" y="127"/>
                </a:lnTo>
                <a:lnTo>
                  <a:pt x="230" y="121"/>
                </a:lnTo>
                <a:lnTo>
                  <a:pt x="239" y="115"/>
                </a:lnTo>
                <a:lnTo>
                  <a:pt x="248" y="110"/>
                </a:lnTo>
                <a:lnTo>
                  <a:pt x="248" y="110"/>
                </a:lnTo>
                <a:lnTo>
                  <a:pt x="249" y="109"/>
                </a:lnTo>
                <a:lnTo>
                  <a:pt x="249" y="109"/>
                </a:lnTo>
                <a:lnTo>
                  <a:pt x="235" y="120"/>
                </a:lnTo>
                <a:lnTo>
                  <a:pt x="221" y="131"/>
                </a:lnTo>
                <a:lnTo>
                  <a:pt x="221" y="131"/>
                </a:lnTo>
                <a:lnTo>
                  <a:pt x="210" y="131"/>
                </a:lnTo>
                <a:lnTo>
                  <a:pt x="210" y="131"/>
                </a:lnTo>
                <a:close/>
                <a:moveTo>
                  <a:pt x="177" y="132"/>
                </a:moveTo>
                <a:lnTo>
                  <a:pt x="177" y="132"/>
                </a:lnTo>
                <a:lnTo>
                  <a:pt x="189" y="126"/>
                </a:lnTo>
                <a:lnTo>
                  <a:pt x="200" y="120"/>
                </a:lnTo>
                <a:lnTo>
                  <a:pt x="223" y="107"/>
                </a:lnTo>
                <a:lnTo>
                  <a:pt x="223" y="107"/>
                </a:lnTo>
                <a:lnTo>
                  <a:pt x="248" y="93"/>
                </a:lnTo>
                <a:lnTo>
                  <a:pt x="273" y="81"/>
                </a:lnTo>
                <a:lnTo>
                  <a:pt x="273" y="81"/>
                </a:lnTo>
                <a:lnTo>
                  <a:pt x="246" y="97"/>
                </a:lnTo>
                <a:lnTo>
                  <a:pt x="246" y="97"/>
                </a:lnTo>
                <a:lnTo>
                  <a:pt x="216" y="114"/>
                </a:lnTo>
                <a:lnTo>
                  <a:pt x="187" y="132"/>
                </a:lnTo>
                <a:lnTo>
                  <a:pt x="187" y="132"/>
                </a:lnTo>
                <a:lnTo>
                  <a:pt x="187" y="132"/>
                </a:lnTo>
                <a:lnTo>
                  <a:pt x="187" y="132"/>
                </a:lnTo>
                <a:lnTo>
                  <a:pt x="177" y="132"/>
                </a:lnTo>
                <a:lnTo>
                  <a:pt x="177" y="132"/>
                </a:lnTo>
                <a:close/>
                <a:moveTo>
                  <a:pt x="149" y="134"/>
                </a:moveTo>
                <a:lnTo>
                  <a:pt x="149" y="134"/>
                </a:lnTo>
                <a:lnTo>
                  <a:pt x="165" y="127"/>
                </a:lnTo>
                <a:lnTo>
                  <a:pt x="182" y="119"/>
                </a:lnTo>
                <a:lnTo>
                  <a:pt x="213" y="102"/>
                </a:lnTo>
                <a:lnTo>
                  <a:pt x="278" y="67"/>
                </a:lnTo>
                <a:lnTo>
                  <a:pt x="278" y="67"/>
                </a:lnTo>
                <a:lnTo>
                  <a:pt x="287" y="62"/>
                </a:lnTo>
                <a:lnTo>
                  <a:pt x="290" y="61"/>
                </a:lnTo>
                <a:lnTo>
                  <a:pt x="286" y="64"/>
                </a:lnTo>
                <a:lnTo>
                  <a:pt x="286" y="64"/>
                </a:lnTo>
                <a:lnTo>
                  <a:pt x="269" y="77"/>
                </a:lnTo>
                <a:lnTo>
                  <a:pt x="269" y="77"/>
                </a:lnTo>
                <a:lnTo>
                  <a:pt x="251" y="87"/>
                </a:lnTo>
                <a:lnTo>
                  <a:pt x="234" y="96"/>
                </a:lnTo>
                <a:lnTo>
                  <a:pt x="234" y="96"/>
                </a:lnTo>
                <a:lnTo>
                  <a:pt x="217" y="105"/>
                </a:lnTo>
                <a:lnTo>
                  <a:pt x="202" y="114"/>
                </a:lnTo>
                <a:lnTo>
                  <a:pt x="186" y="124"/>
                </a:lnTo>
                <a:lnTo>
                  <a:pt x="171" y="133"/>
                </a:lnTo>
                <a:lnTo>
                  <a:pt x="171" y="133"/>
                </a:lnTo>
                <a:lnTo>
                  <a:pt x="149" y="134"/>
                </a:lnTo>
                <a:lnTo>
                  <a:pt x="149" y="134"/>
                </a:lnTo>
                <a:close/>
                <a:moveTo>
                  <a:pt x="14" y="56"/>
                </a:moveTo>
                <a:lnTo>
                  <a:pt x="14" y="56"/>
                </a:lnTo>
                <a:lnTo>
                  <a:pt x="26" y="57"/>
                </a:lnTo>
                <a:lnTo>
                  <a:pt x="26" y="57"/>
                </a:lnTo>
                <a:lnTo>
                  <a:pt x="18" y="59"/>
                </a:lnTo>
                <a:lnTo>
                  <a:pt x="18" y="59"/>
                </a:lnTo>
                <a:lnTo>
                  <a:pt x="18" y="60"/>
                </a:lnTo>
                <a:lnTo>
                  <a:pt x="18" y="61"/>
                </a:lnTo>
                <a:lnTo>
                  <a:pt x="18" y="61"/>
                </a:lnTo>
                <a:lnTo>
                  <a:pt x="19" y="62"/>
                </a:lnTo>
                <a:lnTo>
                  <a:pt x="19" y="62"/>
                </a:lnTo>
                <a:lnTo>
                  <a:pt x="25" y="59"/>
                </a:lnTo>
                <a:lnTo>
                  <a:pt x="28" y="59"/>
                </a:lnTo>
                <a:lnTo>
                  <a:pt x="28" y="60"/>
                </a:lnTo>
                <a:lnTo>
                  <a:pt x="26" y="61"/>
                </a:lnTo>
                <a:lnTo>
                  <a:pt x="26" y="61"/>
                </a:lnTo>
                <a:lnTo>
                  <a:pt x="20" y="66"/>
                </a:lnTo>
                <a:lnTo>
                  <a:pt x="20" y="66"/>
                </a:lnTo>
                <a:lnTo>
                  <a:pt x="14" y="56"/>
                </a:lnTo>
                <a:lnTo>
                  <a:pt x="14" y="56"/>
                </a:lnTo>
                <a:close/>
                <a:moveTo>
                  <a:pt x="63" y="60"/>
                </a:moveTo>
                <a:lnTo>
                  <a:pt x="63" y="60"/>
                </a:lnTo>
                <a:lnTo>
                  <a:pt x="52" y="66"/>
                </a:lnTo>
                <a:lnTo>
                  <a:pt x="41" y="73"/>
                </a:lnTo>
                <a:lnTo>
                  <a:pt x="41" y="73"/>
                </a:lnTo>
                <a:lnTo>
                  <a:pt x="33" y="78"/>
                </a:lnTo>
                <a:lnTo>
                  <a:pt x="29" y="79"/>
                </a:lnTo>
                <a:lnTo>
                  <a:pt x="28" y="80"/>
                </a:lnTo>
                <a:lnTo>
                  <a:pt x="28" y="79"/>
                </a:lnTo>
                <a:lnTo>
                  <a:pt x="28" y="79"/>
                </a:lnTo>
                <a:lnTo>
                  <a:pt x="37" y="71"/>
                </a:lnTo>
                <a:lnTo>
                  <a:pt x="45" y="61"/>
                </a:lnTo>
                <a:lnTo>
                  <a:pt x="45" y="61"/>
                </a:lnTo>
                <a:lnTo>
                  <a:pt x="46" y="60"/>
                </a:lnTo>
                <a:lnTo>
                  <a:pt x="44" y="59"/>
                </a:lnTo>
                <a:lnTo>
                  <a:pt x="44" y="59"/>
                </a:lnTo>
                <a:lnTo>
                  <a:pt x="33" y="63"/>
                </a:lnTo>
                <a:lnTo>
                  <a:pt x="23" y="67"/>
                </a:lnTo>
                <a:lnTo>
                  <a:pt x="23" y="67"/>
                </a:lnTo>
                <a:lnTo>
                  <a:pt x="22" y="67"/>
                </a:lnTo>
                <a:lnTo>
                  <a:pt x="22" y="67"/>
                </a:lnTo>
                <a:lnTo>
                  <a:pt x="24" y="65"/>
                </a:lnTo>
                <a:lnTo>
                  <a:pt x="28" y="63"/>
                </a:lnTo>
                <a:lnTo>
                  <a:pt x="28" y="63"/>
                </a:lnTo>
                <a:lnTo>
                  <a:pt x="30" y="60"/>
                </a:lnTo>
                <a:lnTo>
                  <a:pt x="32" y="58"/>
                </a:lnTo>
                <a:lnTo>
                  <a:pt x="32" y="58"/>
                </a:lnTo>
                <a:lnTo>
                  <a:pt x="63" y="60"/>
                </a:lnTo>
                <a:lnTo>
                  <a:pt x="63" y="60"/>
                </a:lnTo>
                <a:close/>
                <a:moveTo>
                  <a:pt x="94" y="60"/>
                </a:moveTo>
                <a:lnTo>
                  <a:pt x="94" y="60"/>
                </a:lnTo>
                <a:lnTo>
                  <a:pt x="87" y="64"/>
                </a:lnTo>
                <a:lnTo>
                  <a:pt x="80" y="69"/>
                </a:lnTo>
                <a:lnTo>
                  <a:pt x="66" y="78"/>
                </a:lnTo>
                <a:lnTo>
                  <a:pt x="52" y="87"/>
                </a:lnTo>
                <a:lnTo>
                  <a:pt x="45" y="91"/>
                </a:lnTo>
                <a:lnTo>
                  <a:pt x="38" y="94"/>
                </a:lnTo>
                <a:lnTo>
                  <a:pt x="38" y="94"/>
                </a:lnTo>
                <a:lnTo>
                  <a:pt x="32" y="95"/>
                </a:lnTo>
                <a:lnTo>
                  <a:pt x="32" y="95"/>
                </a:lnTo>
                <a:lnTo>
                  <a:pt x="33" y="94"/>
                </a:lnTo>
                <a:lnTo>
                  <a:pt x="42" y="89"/>
                </a:lnTo>
                <a:lnTo>
                  <a:pt x="42" y="89"/>
                </a:lnTo>
                <a:lnTo>
                  <a:pt x="62" y="79"/>
                </a:lnTo>
                <a:lnTo>
                  <a:pt x="62" y="79"/>
                </a:lnTo>
                <a:lnTo>
                  <a:pt x="76" y="71"/>
                </a:lnTo>
                <a:lnTo>
                  <a:pt x="82" y="65"/>
                </a:lnTo>
                <a:lnTo>
                  <a:pt x="88" y="60"/>
                </a:lnTo>
                <a:lnTo>
                  <a:pt x="88" y="60"/>
                </a:lnTo>
                <a:lnTo>
                  <a:pt x="94" y="60"/>
                </a:lnTo>
                <a:lnTo>
                  <a:pt x="94" y="60"/>
                </a:lnTo>
                <a:close/>
                <a:moveTo>
                  <a:pt x="116" y="60"/>
                </a:moveTo>
                <a:lnTo>
                  <a:pt x="116" y="60"/>
                </a:lnTo>
                <a:lnTo>
                  <a:pt x="106" y="64"/>
                </a:lnTo>
                <a:lnTo>
                  <a:pt x="96" y="70"/>
                </a:lnTo>
                <a:lnTo>
                  <a:pt x="78" y="81"/>
                </a:lnTo>
                <a:lnTo>
                  <a:pt x="59" y="92"/>
                </a:lnTo>
                <a:lnTo>
                  <a:pt x="48" y="97"/>
                </a:lnTo>
                <a:lnTo>
                  <a:pt x="38" y="101"/>
                </a:lnTo>
                <a:lnTo>
                  <a:pt x="38" y="101"/>
                </a:lnTo>
                <a:lnTo>
                  <a:pt x="31" y="104"/>
                </a:lnTo>
                <a:lnTo>
                  <a:pt x="39" y="100"/>
                </a:lnTo>
                <a:lnTo>
                  <a:pt x="39" y="100"/>
                </a:lnTo>
                <a:lnTo>
                  <a:pt x="66" y="86"/>
                </a:lnTo>
                <a:lnTo>
                  <a:pt x="66" y="86"/>
                </a:lnTo>
                <a:lnTo>
                  <a:pt x="85" y="75"/>
                </a:lnTo>
                <a:lnTo>
                  <a:pt x="95" y="67"/>
                </a:lnTo>
                <a:lnTo>
                  <a:pt x="104" y="60"/>
                </a:lnTo>
                <a:lnTo>
                  <a:pt x="104" y="60"/>
                </a:lnTo>
                <a:lnTo>
                  <a:pt x="116" y="60"/>
                </a:lnTo>
                <a:lnTo>
                  <a:pt x="116" y="60"/>
                </a:lnTo>
                <a:close/>
                <a:moveTo>
                  <a:pt x="133" y="60"/>
                </a:moveTo>
                <a:lnTo>
                  <a:pt x="133" y="60"/>
                </a:lnTo>
                <a:lnTo>
                  <a:pt x="121" y="66"/>
                </a:lnTo>
                <a:lnTo>
                  <a:pt x="109" y="73"/>
                </a:lnTo>
                <a:lnTo>
                  <a:pt x="86" y="87"/>
                </a:lnTo>
                <a:lnTo>
                  <a:pt x="63" y="101"/>
                </a:lnTo>
                <a:lnTo>
                  <a:pt x="50" y="107"/>
                </a:lnTo>
                <a:lnTo>
                  <a:pt x="38" y="112"/>
                </a:lnTo>
                <a:lnTo>
                  <a:pt x="38" y="112"/>
                </a:lnTo>
                <a:lnTo>
                  <a:pt x="31" y="115"/>
                </a:lnTo>
                <a:lnTo>
                  <a:pt x="31" y="115"/>
                </a:lnTo>
                <a:lnTo>
                  <a:pt x="32" y="114"/>
                </a:lnTo>
                <a:lnTo>
                  <a:pt x="43" y="107"/>
                </a:lnTo>
                <a:lnTo>
                  <a:pt x="43" y="107"/>
                </a:lnTo>
                <a:lnTo>
                  <a:pt x="56" y="99"/>
                </a:lnTo>
                <a:lnTo>
                  <a:pt x="71" y="91"/>
                </a:lnTo>
                <a:lnTo>
                  <a:pt x="71" y="91"/>
                </a:lnTo>
                <a:lnTo>
                  <a:pt x="84" y="84"/>
                </a:lnTo>
                <a:lnTo>
                  <a:pt x="97" y="76"/>
                </a:lnTo>
                <a:lnTo>
                  <a:pt x="110" y="67"/>
                </a:lnTo>
                <a:lnTo>
                  <a:pt x="123" y="60"/>
                </a:lnTo>
                <a:lnTo>
                  <a:pt x="123" y="60"/>
                </a:lnTo>
                <a:lnTo>
                  <a:pt x="123" y="60"/>
                </a:lnTo>
                <a:lnTo>
                  <a:pt x="123" y="60"/>
                </a:lnTo>
                <a:lnTo>
                  <a:pt x="133" y="60"/>
                </a:lnTo>
                <a:lnTo>
                  <a:pt x="133" y="60"/>
                </a:lnTo>
                <a:close/>
                <a:moveTo>
                  <a:pt x="155" y="59"/>
                </a:moveTo>
                <a:lnTo>
                  <a:pt x="155" y="59"/>
                </a:lnTo>
                <a:lnTo>
                  <a:pt x="143" y="65"/>
                </a:lnTo>
                <a:lnTo>
                  <a:pt x="130" y="73"/>
                </a:lnTo>
                <a:lnTo>
                  <a:pt x="106" y="87"/>
                </a:lnTo>
                <a:lnTo>
                  <a:pt x="106" y="87"/>
                </a:lnTo>
                <a:lnTo>
                  <a:pt x="90" y="95"/>
                </a:lnTo>
                <a:lnTo>
                  <a:pt x="75" y="102"/>
                </a:lnTo>
                <a:lnTo>
                  <a:pt x="75" y="102"/>
                </a:lnTo>
                <a:lnTo>
                  <a:pt x="58" y="111"/>
                </a:lnTo>
                <a:lnTo>
                  <a:pt x="41" y="121"/>
                </a:lnTo>
                <a:lnTo>
                  <a:pt x="41" y="121"/>
                </a:lnTo>
                <a:lnTo>
                  <a:pt x="36" y="124"/>
                </a:lnTo>
                <a:lnTo>
                  <a:pt x="30" y="127"/>
                </a:lnTo>
                <a:lnTo>
                  <a:pt x="30" y="127"/>
                </a:lnTo>
                <a:lnTo>
                  <a:pt x="39" y="120"/>
                </a:lnTo>
                <a:lnTo>
                  <a:pt x="48" y="113"/>
                </a:lnTo>
                <a:lnTo>
                  <a:pt x="48" y="113"/>
                </a:lnTo>
                <a:lnTo>
                  <a:pt x="64" y="103"/>
                </a:lnTo>
                <a:lnTo>
                  <a:pt x="80" y="94"/>
                </a:lnTo>
                <a:lnTo>
                  <a:pt x="80" y="94"/>
                </a:lnTo>
                <a:lnTo>
                  <a:pt x="110" y="78"/>
                </a:lnTo>
                <a:lnTo>
                  <a:pt x="125" y="69"/>
                </a:lnTo>
                <a:lnTo>
                  <a:pt x="140" y="59"/>
                </a:lnTo>
                <a:lnTo>
                  <a:pt x="140" y="59"/>
                </a:lnTo>
                <a:lnTo>
                  <a:pt x="155" y="59"/>
                </a:lnTo>
                <a:lnTo>
                  <a:pt x="155" y="59"/>
                </a:lnTo>
                <a:close/>
                <a:moveTo>
                  <a:pt x="180" y="58"/>
                </a:moveTo>
                <a:lnTo>
                  <a:pt x="180" y="58"/>
                </a:lnTo>
                <a:lnTo>
                  <a:pt x="163" y="67"/>
                </a:lnTo>
                <a:lnTo>
                  <a:pt x="147" y="79"/>
                </a:lnTo>
                <a:lnTo>
                  <a:pt x="147" y="79"/>
                </a:lnTo>
                <a:lnTo>
                  <a:pt x="120" y="92"/>
                </a:lnTo>
                <a:lnTo>
                  <a:pt x="120" y="92"/>
                </a:lnTo>
                <a:lnTo>
                  <a:pt x="101" y="101"/>
                </a:lnTo>
                <a:lnTo>
                  <a:pt x="83" y="111"/>
                </a:lnTo>
                <a:lnTo>
                  <a:pt x="46" y="131"/>
                </a:lnTo>
                <a:lnTo>
                  <a:pt x="46" y="131"/>
                </a:lnTo>
                <a:lnTo>
                  <a:pt x="38" y="134"/>
                </a:lnTo>
                <a:lnTo>
                  <a:pt x="38" y="134"/>
                </a:lnTo>
                <a:lnTo>
                  <a:pt x="49" y="128"/>
                </a:lnTo>
                <a:lnTo>
                  <a:pt x="49" y="128"/>
                </a:lnTo>
                <a:lnTo>
                  <a:pt x="69" y="115"/>
                </a:lnTo>
                <a:lnTo>
                  <a:pt x="88" y="102"/>
                </a:lnTo>
                <a:lnTo>
                  <a:pt x="88" y="102"/>
                </a:lnTo>
                <a:lnTo>
                  <a:pt x="125" y="80"/>
                </a:lnTo>
                <a:lnTo>
                  <a:pt x="144" y="69"/>
                </a:lnTo>
                <a:lnTo>
                  <a:pt x="163" y="59"/>
                </a:lnTo>
                <a:lnTo>
                  <a:pt x="163" y="59"/>
                </a:lnTo>
                <a:lnTo>
                  <a:pt x="180" y="58"/>
                </a:lnTo>
                <a:lnTo>
                  <a:pt x="180" y="58"/>
                </a:lnTo>
                <a:close/>
                <a:moveTo>
                  <a:pt x="210" y="57"/>
                </a:moveTo>
                <a:lnTo>
                  <a:pt x="210" y="57"/>
                </a:lnTo>
                <a:lnTo>
                  <a:pt x="197" y="63"/>
                </a:lnTo>
                <a:lnTo>
                  <a:pt x="184" y="72"/>
                </a:lnTo>
                <a:lnTo>
                  <a:pt x="158" y="87"/>
                </a:lnTo>
                <a:lnTo>
                  <a:pt x="158" y="87"/>
                </a:lnTo>
                <a:lnTo>
                  <a:pt x="140" y="95"/>
                </a:lnTo>
                <a:lnTo>
                  <a:pt x="121" y="104"/>
                </a:lnTo>
                <a:lnTo>
                  <a:pt x="121" y="104"/>
                </a:lnTo>
                <a:lnTo>
                  <a:pt x="101" y="115"/>
                </a:lnTo>
                <a:lnTo>
                  <a:pt x="81" y="126"/>
                </a:lnTo>
                <a:lnTo>
                  <a:pt x="81" y="126"/>
                </a:lnTo>
                <a:lnTo>
                  <a:pt x="69" y="131"/>
                </a:lnTo>
                <a:lnTo>
                  <a:pt x="56" y="136"/>
                </a:lnTo>
                <a:lnTo>
                  <a:pt x="56" y="136"/>
                </a:lnTo>
                <a:lnTo>
                  <a:pt x="64" y="133"/>
                </a:lnTo>
                <a:lnTo>
                  <a:pt x="71" y="129"/>
                </a:lnTo>
                <a:lnTo>
                  <a:pt x="71" y="129"/>
                </a:lnTo>
                <a:lnTo>
                  <a:pt x="90" y="116"/>
                </a:lnTo>
                <a:lnTo>
                  <a:pt x="110" y="104"/>
                </a:lnTo>
                <a:lnTo>
                  <a:pt x="110" y="104"/>
                </a:lnTo>
                <a:lnTo>
                  <a:pt x="126" y="94"/>
                </a:lnTo>
                <a:lnTo>
                  <a:pt x="142" y="84"/>
                </a:lnTo>
                <a:lnTo>
                  <a:pt x="142" y="84"/>
                </a:lnTo>
                <a:lnTo>
                  <a:pt x="145" y="83"/>
                </a:lnTo>
                <a:lnTo>
                  <a:pt x="145" y="83"/>
                </a:lnTo>
                <a:lnTo>
                  <a:pt x="166" y="71"/>
                </a:lnTo>
                <a:lnTo>
                  <a:pt x="187" y="58"/>
                </a:lnTo>
                <a:lnTo>
                  <a:pt x="187" y="58"/>
                </a:lnTo>
                <a:lnTo>
                  <a:pt x="210" y="57"/>
                </a:lnTo>
                <a:lnTo>
                  <a:pt x="210" y="57"/>
                </a:lnTo>
                <a:close/>
                <a:moveTo>
                  <a:pt x="277" y="48"/>
                </a:moveTo>
                <a:lnTo>
                  <a:pt x="277" y="48"/>
                </a:lnTo>
                <a:lnTo>
                  <a:pt x="272" y="48"/>
                </a:lnTo>
                <a:lnTo>
                  <a:pt x="267" y="49"/>
                </a:lnTo>
                <a:lnTo>
                  <a:pt x="267" y="49"/>
                </a:lnTo>
                <a:lnTo>
                  <a:pt x="272" y="45"/>
                </a:lnTo>
                <a:lnTo>
                  <a:pt x="272" y="45"/>
                </a:lnTo>
                <a:lnTo>
                  <a:pt x="272" y="44"/>
                </a:lnTo>
                <a:lnTo>
                  <a:pt x="271" y="43"/>
                </a:lnTo>
                <a:lnTo>
                  <a:pt x="271" y="43"/>
                </a:lnTo>
                <a:lnTo>
                  <a:pt x="265" y="44"/>
                </a:lnTo>
                <a:lnTo>
                  <a:pt x="258" y="45"/>
                </a:lnTo>
                <a:lnTo>
                  <a:pt x="246" y="49"/>
                </a:lnTo>
                <a:lnTo>
                  <a:pt x="246" y="49"/>
                </a:lnTo>
                <a:lnTo>
                  <a:pt x="238" y="52"/>
                </a:lnTo>
                <a:lnTo>
                  <a:pt x="235" y="53"/>
                </a:lnTo>
                <a:lnTo>
                  <a:pt x="235" y="52"/>
                </a:lnTo>
                <a:lnTo>
                  <a:pt x="237" y="51"/>
                </a:lnTo>
                <a:lnTo>
                  <a:pt x="237" y="51"/>
                </a:lnTo>
                <a:lnTo>
                  <a:pt x="245" y="46"/>
                </a:lnTo>
                <a:lnTo>
                  <a:pt x="254" y="43"/>
                </a:lnTo>
                <a:lnTo>
                  <a:pt x="254" y="43"/>
                </a:lnTo>
                <a:lnTo>
                  <a:pt x="255" y="41"/>
                </a:lnTo>
                <a:lnTo>
                  <a:pt x="255" y="41"/>
                </a:lnTo>
                <a:lnTo>
                  <a:pt x="254" y="41"/>
                </a:lnTo>
                <a:lnTo>
                  <a:pt x="254" y="41"/>
                </a:lnTo>
                <a:lnTo>
                  <a:pt x="249" y="41"/>
                </a:lnTo>
                <a:lnTo>
                  <a:pt x="245" y="43"/>
                </a:lnTo>
                <a:lnTo>
                  <a:pt x="236" y="47"/>
                </a:lnTo>
                <a:lnTo>
                  <a:pt x="236" y="47"/>
                </a:lnTo>
                <a:lnTo>
                  <a:pt x="232" y="49"/>
                </a:lnTo>
                <a:lnTo>
                  <a:pt x="233" y="47"/>
                </a:lnTo>
                <a:lnTo>
                  <a:pt x="239" y="43"/>
                </a:lnTo>
                <a:lnTo>
                  <a:pt x="239" y="43"/>
                </a:lnTo>
                <a:lnTo>
                  <a:pt x="244" y="40"/>
                </a:lnTo>
                <a:lnTo>
                  <a:pt x="250" y="37"/>
                </a:lnTo>
                <a:lnTo>
                  <a:pt x="250" y="37"/>
                </a:lnTo>
                <a:lnTo>
                  <a:pt x="251" y="36"/>
                </a:lnTo>
                <a:lnTo>
                  <a:pt x="250" y="35"/>
                </a:lnTo>
                <a:lnTo>
                  <a:pt x="250" y="35"/>
                </a:lnTo>
                <a:lnTo>
                  <a:pt x="249" y="35"/>
                </a:lnTo>
                <a:lnTo>
                  <a:pt x="249" y="35"/>
                </a:lnTo>
                <a:lnTo>
                  <a:pt x="240" y="38"/>
                </a:lnTo>
                <a:lnTo>
                  <a:pt x="235" y="41"/>
                </a:lnTo>
                <a:lnTo>
                  <a:pt x="232" y="43"/>
                </a:lnTo>
                <a:lnTo>
                  <a:pt x="232" y="43"/>
                </a:lnTo>
                <a:lnTo>
                  <a:pt x="237" y="37"/>
                </a:lnTo>
                <a:lnTo>
                  <a:pt x="243" y="31"/>
                </a:lnTo>
                <a:lnTo>
                  <a:pt x="243" y="31"/>
                </a:lnTo>
                <a:lnTo>
                  <a:pt x="243" y="29"/>
                </a:lnTo>
                <a:lnTo>
                  <a:pt x="242" y="29"/>
                </a:lnTo>
                <a:lnTo>
                  <a:pt x="242" y="29"/>
                </a:lnTo>
                <a:lnTo>
                  <a:pt x="242" y="29"/>
                </a:lnTo>
                <a:lnTo>
                  <a:pt x="239" y="31"/>
                </a:lnTo>
                <a:lnTo>
                  <a:pt x="237" y="31"/>
                </a:lnTo>
                <a:lnTo>
                  <a:pt x="236" y="31"/>
                </a:lnTo>
                <a:lnTo>
                  <a:pt x="236" y="30"/>
                </a:lnTo>
                <a:lnTo>
                  <a:pt x="238" y="26"/>
                </a:lnTo>
                <a:lnTo>
                  <a:pt x="240" y="22"/>
                </a:lnTo>
                <a:lnTo>
                  <a:pt x="240" y="22"/>
                </a:lnTo>
                <a:lnTo>
                  <a:pt x="240" y="21"/>
                </a:lnTo>
                <a:lnTo>
                  <a:pt x="239" y="20"/>
                </a:lnTo>
                <a:lnTo>
                  <a:pt x="239" y="20"/>
                </a:lnTo>
                <a:lnTo>
                  <a:pt x="235" y="22"/>
                </a:lnTo>
                <a:lnTo>
                  <a:pt x="234" y="21"/>
                </a:lnTo>
                <a:lnTo>
                  <a:pt x="233" y="21"/>
                </a:lnTo>
                <a:lnTo>
                  <a:pt x="233" y="19"/>
                </a:lnTo>
                <a:lnTo>
                  <a:pt x="234" y="15"/>
                </a:lnTo>
                <a:lnTo>
                  <a:pt x="234" y="15"/>
                </a:lnTo>
                <a:lnTo>
                  <a:pt x="277" y="48"/>
                </a:lnTo>
                <a:lnTo>
                  <a:pt x="277" y="48"/>
                </a:lnTo>
                <a:close/>
                <a:moveTo>
                  <a:pt x="242" y="54"/>
                </a:moveTo>
                <a:lnTo>
                  <a:pt x="242" y="54"/>
                </a:lnTo>
                <a:lnTo>
                  <a:pt x="224" y="62"/>
                </a:lnTo>
                <a:lnTo>
                  <a:pt x="206" y="71"/>
                </a:lnTo>
                <a:lnTo>
                  <a:pt x="172" y="90"/>
                </a:lnTo>
                <a:lnTo>
                  <a:pt x="137" y="110"/>
                </a:lnTo>
                <a:lnTo>
                  <a:pt x="120" y="119"/>
                </a:lnTo>
                <a:lnTo>
                  <a:pt x="103" y="128"/>
                </a:lnTo>
                <a:lnTo>
                  <a:pt x="103" y="128"/>
                </a:lnTo>
                <a:lnTo>
                  <a:pt x="93" y="133"/>
                </a:lnTo>
                <a:lnTo>
                  <a:pt x="90" y="135"/>
                </a:lnTo>
                <a:lnTo>
                  <a:pt x="94" y="132"/>
                </a:lnTo>
                <a:lnTo>
                  <a:pt x="94" y="132"/>
                </a:lnTo>
                <a:lnTo>
                  <a:pt x="112" y="120"/>
                </a:lnTo>
                <a:lnTo>
                  <a:pt x="112" y="120"/>
                </a:lnTo>
                <a:lnTo>
                  <a:pt x="129" y="109"/>
                </a:lnTo>
                <a:lnTo>
                  <a:pt x="149" y="98"/>
                </a:lnTo>
                <a:lnTo>
                  <a:pt x="149" y="98"/>
                </a:lnTo>
                <a:lnTo>
                  <a:pt x="166" y="88"/>
                </a:lnTo>
                <a:lnTo>
                  <a:pt x="183" y="78"/>
                </a:lnTo>
                <a:lnTo>
                  <a:pt x="201" y="67"/>
                </a:lnTo>
                <a:lnTo>
                  <a:pt x="218" y="57"/>
                </a:lnTo>
                <a:lnTo>
                  <a:pt x="218" y="57"/>
                </a:lnTo>
                <a:lnTo>
                  <a:pt x="225" y="57"/>
                </a:lnTo>
                <a:lnTo>
                  <a:pt x="225" y="57"/>
                </a:lnTo>
                <a:lnTo>
                  <a:pt x="227" y="57"/>
                </a:lnTo>
                <a:lnTo>
                  <a:pt x="228" y="56"/>
                </a:lnTo>
                <a:lnTo>
                  <a:pt x="228" y="56"/>
                </a:lnTo>
                <a:lnTo>
                  <a:pt x="229" y="54"/>
                </a:lnTo>
                <a:lnTo>
                  <a:pt x="229" y="53"/>
                </a:lnTo>
                <a:lnTo>
                  <a:pt x="229" y="53"/>
                </a:lnTo>
                <a:lnTo>
                  <a:pt x="230" y="53"/>
                </a:lnTo>
                <a:lnTo>
                  <a:pt x="230" y="53"/>
                </a:lnTo>
                <a:lnTo>
                  <a:pt x="234" y="51"/>
                </a:lnTo>
                <a:lnTo>
                  <a:pt x="234" y="51"/>
                </a:lnTo>
                <a:lnTo>
                  <a:pt x="230" y="54"/>
                </a:lnTo>
                <a:lnTo>
                  <a:pt x="230" y="54"/>
                </a:lnTo>
                <a:lnTo>
                  <a:pt x="230" y="55"/>
                </a:lnTo>
                <a:lnTo>
                  <a:pt x="231" y="56"/>
                </a:lnTo>
                <a:lnTo>
                  <a:pt x="231" y="56"/>
                </a:lnTo>
                <a:lnTo>
                  <a:pt x="239" y="54"/>
                </a:lnTo>
                <a:lnTo>
                  <a:pt x="247" y="51"/>
                </a:lnTo>
                <a:lnTo>
                  <a:pt x="247" y="51"/>
                </a:lnTo>
                <a:lnTo>
                  <a:pt x="255" y="48"/>
                </a:lnTo>
                <a:lnTo>
                  <a:pt x="255" y="48"/>
                </a:lnTo>
                <a:lnTo>
                  <a:pt x="262" y="47"/>
                </a:lnTo>
                <a:lnTo>
                  <a:pt x="267" y="46"/>
                </a:lnTo>
                <a:lnTo>
                  <a:pt x="267" y="46"/>
                </a:lnTo>
                <a:lnTo>
                  <a:pt x="262" y="50"/>
                </a:lnTo>
                <a:lnTo>
                  <a:pt x="256" y="52"/>
                </a:lnTo>
                <a:lnTo>
                  <a:pt x="256" y="52"/>
                </a:lnTo>
                <a:lnTo>
                  <a:pt x="254" y="53"/>
                </a:lnTo>
                <a:lnTo>
                  <a:pt x="254" y="53"/>
                </a:lnTo>
                <a:lnTo>
                  <a:pt x="241" y="59"/>
                </a:lnTo>
                <a:lnTo>
                  <a:pt x="241" y="59"/>
                </a:lnTo>
                <a:lnTo>
                  <a:pt x="237" y="59"/>
                </a:lnTo>
                <a:lnTo>
                  <a:pt x="236" y="60"/>
                </a:lnTo>
                <a:lnTo>
                  <a:pt x="236" y="61"/>
                </a:lnTo>
                <a:lnTo>
                  <a:pt x="236" y="61"/>
                </a:lnTo>
                <a:lnTo>
                  <a:pt x="233" y="62"/>
                </a:lnTo>
                <a:lnTo>
                  <a:pt x="233" y="62"/>
                </a:lnTo>
                <a:lnTo>
                  <a:pt x="232" y="63"/>
                </a:lnTo>
                <a:lnTo>
                  <a:pt x="233" y="64"/>
                </a:lnTo>
                <a:lnTo>
                  <a:pt x="233" y="64"/>
                </a:lnTo>
                <a:lnTo>
                  <a:pt x="234" y="64"/>
                </a:lnTo>
                <a:lnTo>
                  <a:pt x="234" y="64"/>
                </a:lnTo>
                <a:lnTo>
                  <a:pt x="250" y="58"/>
                </a:lnTo>
                <a:lnTo>
                  <a:pt x="258" y="54"/>
                </a:lnTo>
                <a:lnTo>
                  <a:pt x="267" y="51"/>
                </a:lnTo>
                <a:lnTo>
                  <a:pt x="267" y="51"/>
                </a:lnTo>
                <a:lnTo>
                  <a:pt x="272" y="50"/>
                </a:lnTo>
                <a:lnTo>
                  <a:pt x="277" y="50"/>
                </a:lnTo>
                <a:lnTo>
                  <a:pt x="277" y="50"/>
                </a:lnTo>
                <a:lnTo>
                  <a:pt x="274" y="50"/>
                </a:lnTo>
                <a:lnTo>
                  <a:pt x="270" y="52"/>
                </a:lnTo>
                <a:lnTo>
                  <a:pt x="263" y="56"/>
                </a:lnTo>
                <a:lnTo>
                  <a:pt x="263" y="56"/>
                </a:lnTo>
                <a:lnTo>
                  <a:pt x="254" y="59"/>
                </a:lnTo>
                <a:lnTo>
                  <a:pt x="246" y="62"/>
                </a:lnTo>
                <a:lnTo>
                  <a:pt x="246" y="62"/>
                </a:lnTo>
                <a:lnTo>
                  <a:pt x="236" y="69"/>
                </a:lnTo>
                <a:lnTo>
                  <a:pt x="226" y="76"/>
                </a:lnTo>
                <a:lnTo>
                  <a:pt x="215" y="83"/>
                </a:lnTo>
                <a:lnTo>
                  <a:pt x="205" y="89"/>
                </a:lnTo>
                <a:lnTo>
                  <a:pt x="205" y="89"/>
                </a:lnTo>
                <a:lnTo>
                  <a:pt x="182" y="101"/>
                </a:lnTo>
                <a:lnTo>
                  <a:pt x="158" y="112"/>
                </a:lnTo>
                <a:lnTo>
                  <a:pt x="158" y="112"/>
                </a:lnTo>
                <a:lnTo>
                  <a:pt x="136" y="123"/>
                </a:lnTo>
                <a:lnTo>
                  <a:pt x="125" y="128"/>
                </a:lnTo>
                <a:lnTo>
                  <a:pt x="114" y="132"/>
                </a:lnTo>
                <a:lnTo>
                  <a:pt x="114" y="132"/>
                </a:lnTo>
                <a:lnTo>
                  <a:pt x="110" y="133"/>
                </a:lnTo>
                <a:lnTo>
                  <a:pt x="114" y="131"/>
                </a:lnTo>
                <a:lnTo>
                  <a:pt x="124" y="126"/>
                </a:lnTo>
                <a:lnTo>
                  <a:pt x="124" y="126"/>
                </a:lnTo>
                <a:lnTo>
                  <a:pt x="148" y="111"/>
                </a:lnTo>
                <a:lnTo>
                  <a:pt x="148" y="111"/>
                </a:lnTo>
                <a:lnTo>
                  <a:pt x="171" y="97"/>
                </a:lnTo>
                <a:lnTo>
                  <a:pt x="195" y="84"/>
                </a:lnTo>
                <a:lnTo>
                  <a:pt x="220" y="71"/>
                </a:lnTo>
                <a:lnTo>
                  <a:pt x="243" y="56"/>
                </a:lnTo>
                <a:lnTo>
                  <a:pt x="243" y="56"/>
                </a:lnTo>
                <a:lnTo>
                  <a:pt x="243" y="54"/>
                </a:lnTo>
                <a:lnTo>
                  <a:pt x="243" y="54"/>
                </a:lnTo>
                <a:lnTo>
                  <a:pt x="242" y="54"/>
                </a:lnTo>
                <a:lnTo>
                  <a:pt x="242" y="54"/>
                </a:lnTo>
                <a:close/>
                <a:moveTo>
                  <a:pt x="231" y="24"/>
                </a:moveTo>
                <a:lnTo>
                  <a:pt x="231" y="24"/>
                </a:lnTo>
                <a:lnTo>
                  <a:pt x="232" y="24"/>
                </a:lnTo>
                <a:lnTo>
                  <a:pt x="232" y="24"/>
                </a:lnTo>
                <a:lnTo>
                  <a:pt x="235" y="24"/>
                </a:lnTo>
                <a:lnTo>
                  <a:pt x="238" y="23"/>
                </a:lnTo>
                <a:lnTo>
                  <a:pt x="238" y="23"/>
                </a:lnTo>
                <a:lnTo>
                  <a:pt x="236" y="25"/>
                </a:lnTo>
                <a:lnTo>
                  <a:pt x="234" y="26"/>
                </a:lnTo>
                <a:lnTo>
                  <a:pt x="231" y="31"/>
                </a:lnTo>
                <a:lnTo>
                  <a:pt x="231" y="31"/>
                </a:lnTo>
                <a:lnTo>
                  <a:pt x="231" y="24"/>
                </a:lnTo>
                <a:lnTo>
                  <a:pt x="231" y="24"/>
                </a:lnTo>
                <a:close/>
                <a:moveTo>
                  <a:pt x="230" y="46"/>
                </a:moveTo>
                <a:lnTo>
                  <a:pt x="230" y="46"/>
                </a:lnTo>
                <a:lnTo>
                  <a:pt x="234" y="44"/>
                </a:lnTo>
                <a:lnTo>
                  <a:pt x="234" y="44"/>
                </a:lnTo>
                <a:lnTo>
                  <a:pt x="229" y="49"/>
                </a:lnTo>
                <a:lnTo>
                  <a:pt x="229" y="49"/>
                </a:lnTo>
                <a:lnTo>
                  <a:pt x="230" y="46"/>
                </a:lnTo>
                <a:lnTo>
                  <a:pt x="230" y="46"/>
                </a:lnTo>
                <a:close/>
                <a:moveTo>
                  <a:pt x="230" y="37"/>
                </a:moveTo>
                <a:lnTo>
                  <a:pt x="230" y="37"/>
                </a:lnTo>
                <a:lnTo>
                  <a:pt x="235" y="35"/>
                </a:lnTo>
                <a:lnTo>
                  <a:pt x="240" y="33"/>
                </a:lnTo>
                <a:lnTo>
                  <a:pt x="240" y="33"/>
                </a:lnTo>
                <a:lnTo>
                  <a:pt x="235" y="37"/>
                </a:lnTo>
                <a:lnTo>
                  <a:pt x="230" y="42"/>
                </a:lnTo>
                <a:lnTo>
                  <a:pt x="230" y="42"/>
                </a:lnTo>
                <a:lnTo>
                  <a:pt x="230" y="37"/>
                </a:lnTo>
                <a:lnTo>
                  <a:pt x="230" y="37"/>
                </a:lnTo>
                <a:close/>
                <a:moveTo>
                  <a:pt x="232" y="14"/>
                </a:moveTo>
                <a:lnTo>
                  <a:pt x="232" y="14"/>
                </a:lnTo>
                <a:lnTo>
                  <a:pt x="232" y="17"/>
                </a:lnTo>
                <a:lnTo>
                  <a:pt x="232" y="17"/>
                </a:lnTo>
                <a:lnTo>
                  <a:pt x="232" y="13"/>
                </a:lnTo>
                <a:lnTo>
                  <a:pt x="232" y="13"/>
                </a:lnTo>
                <a:lnTo>
                  <a:pt x="233" y="14"/>
                </a:lnTo>
                <a:lnTo>
                  <a:pt x="233" y="14"/>
                </a:lnTo>
                <a:lnTo>
                  <a:pt x="232" y="14"/>
                </a:lnTo>
                <a:lnTo>
                  <a:pt x="232" y="14"/>
                </a:lnTo>
                <a:close/>
                <a:moveTo>
                  <a:pt x="30" y="118"/>
                </a:moveTo>
                <a:lnTo>
                  <a:pt x="30" y="118"/>
                </a:lnTo>
                <a:lnTo>
                  <a:pt x="50" y="110"/>
                </a:lnTo>
                <a:lnTo>
                  <a:pt x="50" y="110"/>
                </a:lnTo>
                <a:lnTo>
                  <a:pt x="39" y="117"/>
                </a:lnTo>
                <a:lnTo>
                  <a:pt x="30" y="125"/>
                </a:lnTo>
                <a:lnTo>
                  <a:pt x="30" y="125"/>
                </a:lnTo>
                <a:lnTo>
                  <a:pt x="30" y="118"/>
                </a:lnTo>
                <a:lnTo>
                  <a:pt x="30" y="118"/>
                </a:lnTo>
                <a:close/>
                <a:moveTo>
                  <a:pt x="30" y="106"/>
                </a:moveTo>
                <a:lnTo>
                  <a:pt x="30" y="106"/>
                </a:lnTo>
                <a:lnTo>
                  <a:pt x="41" y="102"/>
                </a:lnTo>
                <a:lnTo>
                  <a:pt x="51" y="98"/>
                </a:lnTo>
                <a:lnTo>
                  <a:pt x="71" y="87"/>
                </a:lnTo>
                <a:lnTo>
                  <a:pt x="91" y="75"/>
                </a:lnTo>
                <a:lnTo>
                  <a:pt x="101" y="70"/>
                </a:lnTo>
                <a:lnTo>
                  <a:pt x="111" y="64"/>
                </a:lnTo>
                <a:lnTo>
                  <a:pt x="111" y="64"/>
                </a:lnTo>
                <a:lnTo>
                  <a:pt x="105" y="69"/>
                </a:lnTo>
                <a:lnTo>
                  <a:pt x="105" y="69"/>
                </a:lnTo>
                <a:lnTo>
                  <a:pt x="79" y="85"/>
                </a:lnTo>
                <a:lnTo>
                  <a:pt x="79" y="85"/>
                </a:lnTo>
                <a:lnTo>
                  <a:pt x="54" y="99"/>
                </a:lnTo>
                <a:lnTo>
                  <a:pt x="42" y="106"/>
                </a:lnTo>
                <a:lnTo>
                  <a:pt x="30" y="114"/>
                </a:lnTo>
                <a:lnTo>
                  <a:pt x="30" y="114"/>
                </a:lnTo>
                <a:lnTo>
                  <a:pt x="30" y="106"/>
                </a:lnTo>
                <a:lnTo>
                  <a:pt x="30" y="106"/>
                </a:lnTo>
                <a:close/>
                <a:moveTo>
                  <a:pt x="26" y="83"/>
                </a:moveTo>
                <a:lnTo>
                  <a:pt x="26" y="83"/>
                </a:lnTo>
                <a:lnTo>
                  <a:pt x="34" y="80"/>
                </a:lnTo>
                <a:lnTo>
                  <a:pt x="42" y="76"/>
                </a:lnTo>
                <a:lnTo>
                  <a:pt x="56" y="65"/>
                </a:lnTo>
                <a:lnTo>
                  <a:pt x="56" y="65"/>
                </a:lnTo>
                <a:lnTo>
                  <a:pt x="63" y="61"/>
                </a:lnTo>
                <a:lnTo>
                  <a:pt x="63" y="61"/>
                </a:lnTo>
                <a:lnTo>
                  <a:pt x="48" y="73"/>
                </a:lnTo>
                <a:lnTo>
                  <a:pt x="48" y="73"/>
                </a:lnTo>
                <a:lnTo>
                  <a:pt x="27" y="88"/>
                </a:lnTo>
                <a:lnTo>
                  <a:pt x="27" y="88"/>
                </a:lnTo>
                <a:lnTo>
                  <a:pt x="26" y="83"/>
                </a:lnTo>
                <a:lnTo>
                  <a:pt x="26" y="83"/>
                </a:lnTo>
                <a:close/>
                <a:moveTo>
                  <a:pt x="29" y="130"/>
                </a:moveTo>
                <a:lnTo>
                  <a:pt x="29" y="130"/>
                </a:lnTo>
                <a:lnTo>
                  <a:pt x="40" y="124"/>
                </a:lnTo>
                <a:lnTo>
                  <a:pt x="50" y="118"/>
                </a:lnTo>
                <a:lnTo>
                  <a:pt x="50" y="118"/>
                </a:lnTo>
                <a:lnTo>
                  <a:pt x="59" y="113"/>
                </a:lnTo>
                <a:lnTo>
                  <a:pt x="68" y="108"/>
                </a:lnTo>
                <a:lnTo>
                  <a:pt x="85" y="100"/>
                </a:lnTo>
                <a:lnTo>
                  <a:pt x="85" y="100"/>
                </a:lnTo>
                <a:lnTo>
                  <a:pt x="107" y="88"/>
                </a:lnTo>
                <a:lnTo>
                  <a:pt x="129" y="75"/>
                </a:lnTo>
                <a:lnTo>
                  <a:pt x="129" y="75"/>
                </a:lnTo>
                <a:lnTo>
                  <a:pt x="96" y="95"/>
                </a:lnTo>
                <a:lnTo>
                  <a:pt x="96" y="95"/>
                </a:lnTo>
                <a:lnTo>
                  <a:pt x="79" y="106"/>
                </a:lnTo>
                <a:lnTo>
                  <a:pt x="63" y="117"/>
                </a:lnTo>
                <a:lnTo>
                  <a:pt x="45" y="128"/>
                </a:lnTo>
                <a:lnTo>
                  <a:pt x="28" y="137"/>
                </a:lnTo>
                <a:lnTo>
                  <a:pt x="28" y="137"/>
                </a:lnTo>
                <a:lnTo>
                  <a:pt x="29" y="130"/>
                </a:lnTo>
                <a:lnTo>
                  <a:pt x="29" y="130"/>
                </a:lnTo>
                <a:close/>
                <a:moveTo>
                  <a:pt x="106" y="78"/>
                </a:moveTo>
                <a:lnTo>
                  <a:pt x="106" y="78"/>
                </a:lnTo>
                <a:lnTo>
                  <a:pt x="107" y="77"/>
                </a:lnTo>
                <a:lnTo>
                  <a:pt x="107" y="77"/>
                </a:lnTo>
                <a:lnTo>
                  <a:pt x="121" y="69"/>
                </a:lnTo>
                <a:lnTo>
                  <a:pt x="121" y="69"/>
                </a:lnTo>
                <a:lnTo>
                  <a:pt x="131" y="62"/>
                </a:lnTo>
                <a:lnTo>
                  <a:pt x="135" y="60"/>
                </a:lnTo>
                <a:lnTo>
                  <a:pt x="132" y="62"/>
                </a:lnTo>
                <a:lnTo>
                  <a:pt x="132" y="62"/>
                </a:lnTo>
                <a:lnTo>
                  <a:pt x="106" y="78"/>
                </a:lnTo>
                <a:lnTo>
                  <a:pt x="106" y="78"/>
                </a:lnTo>
                <a:close/>
                <a:moveTo>
                  <a:pt x="93" y="66"/>
                </a:moveTo>
                <a:lnTo>
                  <a:pt x="93" y="66"/>
                </a:lnTo>
                <a:lnTo>
                  <a:pt x="83" y="73"/>
                </a:lnTo>
                <a:lnTo>
                  <a:pt x="73" y="80"/>
                </a:lnTo>
                <a:lnTo>
                  <a:pt x="73" y="80"/>
                </a:lnTo>
                <a:lnTo>
                  <a:pt x="30" y="103"/>
                </a:lnTo>
                <a:lnTo>
                  <a:pt x="30" y="103"/>
                </a:lnTo>
                <a:lnTo>
                  <a:pt x="29" y="97"/>
                </a:lnTo>
                <a:lnTo>
                  <a:pt x="29" y="97"/>
                </a:lnTo>
                <a:lnTo>
                  <a:pt x="37" y="96"/>
                </a:lnTo>
                <a:lnTo>
                  <a:pt x="45" y="93"/>
                </a:lnTo>
                <a:lnTo>
                  <a:pt x="53" y="89"/>
                </a:lnTo>
                <a:lnTo>
                  <a:pt x="61" y="85"/>
                </a:lnTo>
                <a:lnTo>
                  <a:pt x="75" y="75"/>
                </a:lnTo>
                <a:lnTo>
                  <a:pt x="88" y="65"/>
                </a:lnTo>
                <a:lnTo>
                  <a:pt x="88" y="65"/>
                </a:lnTo>
                <a:lnTo>
                  <a:pt x="97" y="60"/>
                </a:lnTo>
                <a:lnTo>
                  <a:pt x="97" y="60"/>
                </a:lnTo>
                <a:lnTo>
                  <a:pt x="100" y="60"/>
                </a:lnTo>
                <a:lnTo>
                  <a:pt x="100" y="60"/>
                </a:lnTo>
                <a:lnTo>
                  <a:pt x="93" y="66"/>
                </a:lnTo>
                <a:lnTo>
                  <a:pt x="93" y="66"/>
                </a:lnTo>
                <a:close/>
                <a:moveTo>
                  <a:pt x="29" y="94"/>
                </a:moveTo>
                <a:lnTo>
                  <a:pt x="29" y="94"/>
                </a:lnTo>
                <a:lnTo>
                  <a:pt x="28" y="91"/>
                </a:lnTo>
                <a:lnTo>
                  <a:pt x="28" y="91"/>
                </a:lnTo>
                <a:lnTo>
                  <a:pt x="35" y="88"/>
                </a:lnTo>
                <a:lnTo>
                  <a:pt x="42" y="85"/>
                </a:lnTo>
                <a:lnTo>
                  <a:pt x="56" y="77"/>
                </a:lnTo>
                <a:lnTo>
                  <a:pt x="56" y="77"/>
                </a:lnTo>
                <a:lnTo>
                  <a:pt x="74" y="66"/>
                </a:lnTo>
                <a:lnTo>
                  <a:pt x="74" y="66"/>
                </a:lnTo>
                <a:lnTo>
                  <a:pt x="79" y="63"/>
                </a:lnTo>
                <a:lnTo>
                  <a:pt x="85" y="60"/>
                </a:lnTo>
                <a:lnTo>
                  <a:pt x="85" y="60"/>
                </a:lnTo>
                <a:lnTo>
                  <a:pt x="86" y="60"/>
                </a:lnTo>
                <a:lnTo>
                  <a:pt x="86" y="60"/>
                </a:lnTo>
                <a:lnTo>
                  <a:pt x="80" y="65"/>
                </a:lnTo>
                <a:lnTo>
                  <a:pt x="73" y="71"/>
                </a:lnTo>
                <a:lnTo>
                  <a:pt x="59" y="79"/>
                </a:lnTo>
                <a:lnTo>
                  <a:pt x="43" y="86"/>
                </a:lnTo>
                <a:lnTo>
                  <a:pt x="29" y="94"/>
                </a:lnTo>
                <a:lnTo>
                  <a:pt x="29" y="94"/>
                </a:lnTo>
                <a:close/>
                <a:moveTo>
                  <a:pt x="38" y="85"/>
                </a:moveTo>
                <a:lnTo>
                  <a:pt x="38" y="85"/>
                </a:lnTo>
                <a:lnTo>
                  <a:pt x="30" y="88"/>
                </a:lnTo>
                <a:lnTo>
                  <a:pt x="33" y="86"/>
                </a:lnTo>
                <a:lnTo>
                  <a:pt x="45" y="78"/>
                </a:lnTo>
                <a:lnTo>
                  <a:pt x="45" y="78"/>
                </a:lnTo>
                <a:lnTo>
                  <a:pt x="68" y="60"/>
                </a:lnTo>
                <a:lnTo>
                  <a:pt x="68" y="60"/>
                </a:lnTo>
                <a:lnTo>
                  <a:pt x="68" y="60"/>
                </a:lnTo>
                <a:lnTo>
                  <a:pt x="68" y="60"/>
                </a:lnTo>
                <a:lnTo>
                  <a:pt x="80" y="60"/>
                </a:lnTo>
                <a:lnTo>
                  <a:pt x="80" y="60"/>
                </a:lnTo>
                <a:lnTo>
                  <a:pt x="60" y="73"/>
                </a:lnTo>
                <a:lnTo>
                  <a:pt x="49" y="79"/>
                </a:lnTo>
                <a:lnTo>
                  <a:pt x="38" y="85"/>
                </a:lnTo>
                <a:lnTo>
                  <a:pt x="38" y="85"/>
                </a:lnTo>
                <a:close/>
                <a:moveTo>
                  <a:pt x="41" y="63"/>
                </a:moveTo>
                <a:lnTo>
                  <a:pt x="41" y="63"/>
                </a:lnTo>
                <a:lnTo>
                  <a:pt x="37" y="65"/>
                </a:lnTo>
                <a:lnTo>
                  <a:pt x="33" y="70"/>
                </a:lnTo>
                <a:lnTo>
                  <a:pt x="25" y="79"/>
                </a:lnTo>
                <a:lnTo>
                  <a:pt x="25" y="79"/>
                </a:lnTo>
                <a:lnTo>
                  <a:pt x="22" y="70"/>
                </a:lnTo>
                <a:lnTo>
                  <a:pt x="22" y="70"/>
                </a:lnTo>
                <a:lnTo>
                  <a:pt x="41" y="63"/>
                </a:lnTo>
                <a:lnTo>
                  <a:pt x="41" y="63"/>
                </a:lnTo>
                <a:close/>
                <a:moveTo>
                  <a:pt x="60" y="126"/>
                </a:moveTo>
                <a:lnTo>
                  <a:pt x="60" y="126"/>
                </a:lnTo>
                <a:lnTo>
                  <a:pt x="80" y="114"/>
                </a:lnTo>
                <a:lnTo>
                  <a:pt x="102" y="103"/>
                </a:lnTo>
                <a:lnTo>
                  <a:pt x="102" y="103"/>
                </a:lnTo>
                <a:lnTo>
                  <a:pt x="129" y="90"/>
                </a:lnTo>
                <a:lnTo>
                  <a:pt x="129" y="90"/>
                </a:lnTo>
                <a:lnTo>
                  <a:pt x="125" y="93"/>
                </a:lnTo>
                <a:lnTo>
                  <a:pt x="125" y="93"/>
                </a:lnTo>
                <a:lnTo>
                  <a:pt x="89" y="116"/>
                </a:lnTo>
                <a:lnTo>
                  <a:pt x="71" y="127"/>
                </a:lnTo>
                <a:lnTo>
                  <a:pt x="51" y="137"/>
                </a:lnTo>
                <a:lnTo>
                  <a:pt x="51" y="137"/>
                </a:lnTo>
                <a:lnTo>
                  <a:pt x="51" y="138"/>
                </a:lnTo>
                <a:lnTo>
                  <a:pt x="51" y="139"/>
                </a:lnTo>
                <a:lnTo>
                  <a:pt x="51" y="139"/>
                </a:lnTo>
                <a:lnTo>
                  <a:pt x="28" y="139"/>
                </a:lnTo>
                <a:lnTo>
                  <a:pt x="28" y="139"/>
                </a:lnTo>
                <a:lnTo>
                  <a:pt x="36" y="137"/>
                </a:lnTo>
                <a:lnTo>
                  <a:pt x="44" y="134"/>
                </a:lnTo>
                <a:lnTo>
                  <a:pt x="60" y="126"/>
                </a:lnTo>
                <a:lnTo>
                  <a:pt x="60" y="126"/>
                </a:lnTo>
                <a:close/>
                <a:moveTo>
                  <a:pt x="122" y="105"/>
                </a:moveTo>
                <a:lnTo>
                  <a:pt x="122" y="105"/>
                </a:lnTo>
                <a:lnTo>
                  <a:pt x="141" y="97"/>
                </a:lnTo>
                <a:lnTo>
                  <a:pt x="159" y="89"/>
                </a:lnTo>
                <a:lnTo>
                  <a:pt x="159" y="89"/>
                </a:lnTo>
                <a:lnTo>
                  <a:pt x="177" y="78"/>
                </a:lnTo>
                <a:lnTo>
                  <a:pt x="195" y="66"/>
                </a:lnTo>
                <a:lnTo>
                  <a:pt x="195" y="66"/>
                </a:lnTo>
                <a:lnTo>
                  <a:pt x="204" y="62"/>
                </a:lnTo>
                <a:lnTo>
                  <a:pt x="212" y="59"/>
                </a:lnTo>
                <a:lnTo>
                  <a:pt x="212" y="59"/>
                </a:lnTo>
                <a:lnTo>
                  <a:pt x="201" y="64"/>
                </a:lnTo>
                <a:lnTo>
                  <a:pt x="201" y="64"/>
                </a:lnTo>
                <a:lnTo>
                  <a:pt x="181" y="76"/>
                </a:lnTo>
                <a:lnTo>
                  <a:pt x="161" y="89"/>
                </a:lnTo>
                <a:lnTo>
                  <a:pt x="161" y="89"/>
                </a:lnTo>
                <a:lnTo>
                  <a:pt x="122" y="112"/>
                </a:lnTo>
                <a:lnTo>
                  <a:pt x="84" y="136"/>
                </a:lnTo>
                <a:lnTo>
                  <a:pt x="84" y="136"/>
                </a:lnTo>
                <a:lnTo>
                  <a:pt x="84" y="137"/>
                </a:lnTo>
                <a:lnTo>
                  <a:pt x="84" y="138"/>
                </a:lnTo>
                <a:lnTo>
                  <a:pt x="84" y="138"/>
                </a:lnTo>
                <a:lnTo>
                  <a:pt x="54" y="139"/>
                </a:lnTo>
                <a:lnTo>
                  <a:pt x="54" y="139"/>
                </a:lnTo>
                <a:lnTo>
                  <a:pt x="73" y="132"/>
                </a:lnTo>
                <a:lnTo>
                  <a:pt x="89" y="123"/>
                </a:lnTo>
                <a:lnTo>
                  <a:pt x="122" y="105"/>
                </a:lnTo>
                <a:lnTo>
                  <a:pt x="122" y="105"/>
                </a:lnTo>
                <a:close/>
                <a:moveTo>
                  <a:pt x="224" y="64"/>
                </a:moveTo>
                <a:lnTo>
                  <a:pt x="224" y="64"/>
                </a:lnTo>
                <a:lnTo>
                  <a:pt x="231" y="61"/>
                </a:lnTo>
                <a:lnTo>
                  <a:pt x="237" y="57"/>
                </a:lnTo>
                <a:lnTo>
                  <a:pt x="237" y="57"/>
                </a:lnTo>
                <a:lnTo>
                  <a:pt x="217" y="69"/>
                </a:lnTo>
                <a:lnTo>
                  <a:pt x="217" y="69"/>
                </a:lnTo>
                <a:lnTo>
                  <a:pt x="179" y="90"/>
                </a:lnTo>
                <a:lnTo>
                  <a:pt x="179" y="90"/>
                </a:lnTo>
                <a:lnTo>
                  <a:pt x="161" y="101"/>
                </a:lnTo>
                <a:lnTo>
                  <a:pt x="143" y="112"/>
                </a:lnTo>
                <a:lnTo>
                  <a:pt x="123" y="124"/>
                </a:lnTo>
                <a:lnTo>
                  <a:pt x="105" y="135"/>
                </a:lnTo>
                <a:lnTo>
                  <a:pt x="105" y="135"/>
                </a:lnTo>
                <a:lnTo>
                  <a:pt x="104" y="136"/>
                </a:lnTo>
                <a:lnTo>
                  <a:pt x="105" y="136"/>
                </a:lnTo>
                <a:lnTo>
                  <a:pt x="105" y="136"/>
                </a:lnTo>
                <a:lnTo>
                  <a:pt x="87" y="137"/>
                </a:lnTo>
                <a:lnTo>
                  <a:pt x="87" y="137"/>
                </a:lnTo>
                <a:lnTo>
                  <a:pt x="104" y="129"/>
                </a:lnTo>
                <a:lnTo>
                  <a:pt x="121" y="121"/>
                </a:lnTo>
                <a:lnTo>
                  <a:pt x="156" y="102"/>
                </a:lnTo>
                <a:lnTo>
                  <a:pt x="189" y="83"/>
                </a:lnTo>
                <a:lnTo>
                  <a:pt x="206" y="74"/>
                </a:lnTo>
                <a:lnTo>
                  <a:pt x="224" y="64"/>
                </a:lnTo>
                <a:lnTo>
                  <a:pt x="224" y="64"/>
                </a:lnTo>
                <a:close/>
                <a:moveTo>
                  <a:pt x="146" y="120"/>
                </a:moveTo>
                <a:lnTo>
                  <a:pt x="146" y="120"/>
                </a:lnTo>
                <a:lnTo>
                  <a:pt x="169" y="109"/>
                </a:lnTo>
                <a:lnTo>
                  <a:pt x="192" y="98"/>
                </a:lnTo>
                <a:lnTo>
                  <a:pt x="192" y="98"/>
                </a:lnTo>
                <a:lnTo>
                  <a:pt x="214" y="86"/>
                </a:lnTo>
                <a:lnTo>
                  <a:pt x="226" y="80"/>
                </a:lnTo>
                <a:lnTo>
                  <a:pt x="236" y="73"/>
                </a:lnTo>
                <a:lnTo>
                  <a:pt x="236" y="73"/>
                </a:lnTo>
                <a:lnTo>
                  <a:pt x="241" y="69"/>
                </a:lnTo>
                <a:lnTo>
                  <a:pt x="247" y="65"/>
                </a:lnTo>
                <a:lnTo>
                  <a:pt x="258" y="60"/>
                </a:lnTo>
                <a:lnTo>
                  <a:pt x="269" y="56"/>
                </a:lnTo>
                <a:lnTo>
                  <a:pt x="280" y="50"/>
                </a:lnTo>
                <a:lnTo>
                  <a:pt x="280" y="50"/>
                </a:lnTo>
                <a:lnTo>
                  <a:pt x="292" y="59"/>
                </a:lnTo>
                <a:lnTo>
                  <a:pt x="292" y="59"/>
                </a:lnTo>
                <a:lnTo>
                  <a:pt x="277" y="65"/>
                </a:lnTo>
                <a:lnTo>
                  <a:pt x="263" y="74"/>
                </a:lnTo>
                <a:lnTo>
                  <a:pt x="250" y="82"/>
                </a:lnTo>
                <a:lnTo>
                  <a:pt x="236" y="90"/>
                </a:lnTo>
                <a:lnTo>
                  <a:pt x="236" y="90"/>
                </a:lnTo>
                <a:lnTo>
                  <a:pt x="197" y="109"/>
                </a:lnTo>
                <a:lnTo>
                  <a:pt x="159" y="127"/>
                </a:lnTo>
                <a:lnTo>
                  <a:pt x="159" y="127"/>
                </a:lnTo>
                <a:lnTo>
                  <a:pt x="149" y="132"/>
                </a:lnTo>
                <a:lnTo>
                  <a:pt x="149" y="132"/>
                </a:lnTo>
                <a:lnTo>
                  <a:pt x="159" y="124"/>
                </a:lnTo>
                <a:lnTo>
                  <a:pt x="159" y="124"/>
                </a:lnTo>
                <a:lnTo>
                  <a:pt x="167" y="119"/>
                </a:lnTo>
                <a:lnTo>
                  <a:pt x="175" y="114"/>
                </a:lnTo>
                <a:lnTo>
                  <a:pt x="175" y="114"/>
                </a:lnTo>
                <a:lnTo>
                  <a:pt x="189" y="107"/>
                </a:lnTo>
                <a:lnTo>
                  <a:pt x="203" y="100"/>
                </a:lnTo>
                <a:lnTo>
                  <a:pt x="203" y="100"/>
                </a:lnTo>
                <a:lnTo>
                  <a:pt x="203" y="100"/>
                </a:lnTo>
                <a:lnTo>
                  <a:pt x="203" y="100"/>
                </a:lnTo>
                <a:lnTo>
                  <a:pt x="216" y="94"/>
                </a:lnTo>
                <a:lnTo>
                  <a:pt x="229" y="88"/>
                </a:lnTo>
                <a:lnTo>
                  <a:pt x="252" y="75"/>
                </a:lnTo>
                <a:lnTo>
                  <a:pt x="252" y="75"/>
                </a:lnTo>
                <a:lnTo>
                  <a:pt x="269" y="65"/>
                </a:lnTo>
                <a:lnTo>
                  <a:pt x="286" y="57"/>
                </a:lnTo>
                <a:lnTo>
                  <a:pt x="286" y="57"/>
                </a:lnTo>
                <a:lnTo>
                  <a:pt x="287" y="57"/>
                </a:lnTo>
                <a:lnTo>
                  <a:pt x="287" y="56"/>
                </a:lnTo>
                <a:lnTo>
                  <a:pt x="286" y="55"/>
                </a:lnTo>
                <a:lnTo>
                  <a:pt x="285" y="55"/>
                </a:lnTo>
                <a:lnTo>
                  <a:pt x="285" y="55"/>
                </a:lnTo>
                <a:lnTo>
                  <a:pt x="280" y="57"/>
                </a:lnTo>
                <a:lnTo>
                  <a:pt x="280" y="57"/>
                </a:lnTo>
                <a:lnTo>
                  <a:pt x="277" y="59"/>
                </a:lnTo>
                <a:lnTo>
                  <a:pt x="277" y="59"/>
                </a:lnTo>
                <a:lnTo>
                  <a:pt x="258" y="69"/>
                </a:lnTo>
                <a:lnTo>
                  <a:pt x="258" y="69"/>
                </a:lnTo>
                <a:lnTo>
                  <a:pt x="246" y="75"/>
                </a:lnTo>
                <a:lnTo>
                  <a:pt x="246" y="75"/>
                </a:lnTo>
                <a:lnTo>
                  <a:pt x="206" y="96"/>
                </a:lnTo>
                <a:lnTo>
                  <a:pt x="206" y="96"/>
                </a:lnTo>
                <a:lnTo>
                  <a:pt x="203" y="98"/>
                </a:lnTo>
                <a:lnTo>
                  <a:pt x="203" y="98"/>
                </a:lnTo>
                <a:lnTo>
                  <a:pt x="165" y="115"/>
                </a:lnTo>
                <a:lnTo>
                  <a:pt x="146" y="124"/>
                </a:lnTo>
                <a:lnTo>
                  <a:pt x="126" y="135"/>
                </a:lnTo>
                <a:lnTo>
                  <a:pt x="126" y="135"/>
                </a:lnTo>
                <a:lnTo>
                  <a:pt x="126" y="135"/>
                </a:lnTo>
                <a:lnTo>
                  <a:pt x="126" y="135"/>
                </a:lnTo>
                <a:lnTo>
                  <a:pt x="107" y="136"/>
                </a:lnTo>
                <a:lnTo>
                  <a:pt x="107" y="136"/>
                </a:lnTo>
                <a:lnTo>
                  <a:pt x="117" y="133"/>
                </a:lnTo>
                <a:lnTo>
                  <a:pt x="127" y="130"/>
                </a:lnTo>
                <a:lnTo>
                  <a:pt x="146" y="120"/>
                </a:lnTo>
                <a:lnTo>
                  <a:pt x="146" y="120"/>
                </a:lnTo>
                <a:close/>
                <a:moveTo>
                  <a:pt x="306" y="70"/>
                </a:moveTo>
                <a:lnTo>
                  <a:pt x="306" y="70"/>
                </a:lnTo>
                <a:lnTo>
                  <a:pt x="287" y="78"/>
                </a:lnTo>
                <a:lnTo>
                  <a:pt x="269" y="87"/>
                </a:lnTo>
                <a:lnTo>
                  <a:pt x="252" y="97"/>
                </a:lnTo>
                <a:lnTo>
                  <a:pt x="235" y="108"/>
                </a:lnTo>
                <a:lnTo>
                  <a:pt x="235" y="108"/>
                </a:lnTo>
                <a:lnTo>
                  <a:pt x="218" y="117"/>
                </a:lnTo>
                <a:lnTo>
                  <a:pt x="201" y="126"/>
                </a:lnTo>
                <a:lnTo>
                  <a:pt x="201" y="126"/>
                </a:lnTo>
                <a:lnTo>
                  <a:pt x="200" y="126"/>
                </a:lnTo>
                <a:lnTo>
                  <a:pt x="200" y="126"/>
                </a:lnTo>
                <a:lnTo>
                  <a:pt x="201" y="125"/>
                </a:lnTo>
                <a:lnTo>
                  <a:pt x="201" y="125"/>
                </a:lnTo>
                <a:lnTo>
                  <a:pt x="220" y="114"/>
                </a:lnTo>
                <a:lnTo>
                  <a:pt x="220" y="114"/>
                </a:lnTo>
                <a:lnTo>
                  <a:pt x="255" y="94"/>
                </a:lnTo>
                <a:lnTo>
                  <a:pt x="272" y="84"/>
                </a:lnTo>
                <a:lnTo>
                  <a:pt x="288" y="73"/>
                </a:lnTo>
                <a:lnTo>
                  <a:pt x="288" y="73"/>
                </a:lnTo>
                <a:lnTo>
                  <a:pt x="290" y="72"/>
                </a:lnTo>
                <a:lnTo>
                  <a:pt x="290" y="72"/>
                </a:lnTo>
                <a:lnTo>
                  <a:pt x="295" y="67"/>
                </a:lnTo>
                <a:lnTo>
                  <a:pt x="295" y="67"/>
                </a:lnTo>
                <a:lnTo>
                  <a:pt x="295" y="67"/>
                </a:lnTo>
                <a:lnTo>
                  <a:pt x="295" y="66"/>
                </a:lnTo>
                <a:lnTo>
                  <a:pt x="295" y="65"/>
                </a:lnTo>
                <a:lnTo>
                  <a:pt x="294" y="65"/>
                </a:lnTo>
                <a:lnTo>
                  <a:pt x="294" y="65"/>
                </a:lnTo>
                <a:lnTo>
                  <a:pt x="254" y="87"/>
                </a:lnTo>
                <a:lnTo>
                  <a:pt x="254" y="87"/>
                </a:lnTo>
                <a:lnTo>
                  <a:pt x="275" y="75"/>
                </a:lnTo>
                <a:lnTo>
                  <a:pt x="294" y="61"/>
                </a:lnTo>
                <a:lnTo>
                  <a:pt x="294" y="61"/>
                </a:lnTo>
                <a:lnTo>
                  <a:pt x="306" y="70"/>
                </a:lnTo>
                <a:lnTo>
                  <a:pt x="306" y="70"/>
                </a:lnTo>
                <a:close/>
                <a:moveTo>
                  <a:pt x="312" y="75"/>
                </a:moveTo>
                <a:lnTo>
                  <a:pt x="312" y="75"/>
                </a:lnTo>
                <a:lnTo>
                  <a:pt x="299" y="80"/>
                </a:lnTo>
                <a:lnTo>
                  <a:pt x="287" y="86"/>
                </a:lnTo>
                <a:lnTo>
                  <a:pt x="264" y="100"/>
                </a:lnTo>
                <a:lnTo>
                  <a:pt x="264" y="100"/>
                </a:lnTo>
                <a:lnTo>
                  <a:pt x="248" y="107"/>
                </a:lnTo>
                <a:lnTo>
                  <a:pt x="241" y="111"/>
                </a:lnTo>
                <a:lnTo>
                  <a:pt x="234" y="115"/>
                </a:lnTo>
                <a:lnTo>
                  <a:pt x="234" y="115"/>
                </a:lnTo>
                <a:lnTo>
                  <a:pt x="218" y="125"/>
                </a:lnTo>
                <a:lnTo>
                  <a:pt x="218" y="125"/>
                </a:lnTo>
                <a:lnTo>
                  <a:pt x="210" y="129"/>
                </a:lnTo>
                <a:lnTo>
                  <a:pt x="210" y="129"/>
                </a:lnTo>
                <a:lnTo>
                  <a:pt x="212" y="127"/>
                </a:lnTo>
                <a:lnTo>
                  <a:pt x="225" y="117"/>
                </a:lnTo>
                <a:lnTo>
                  <a:pt x="225" y="117"/>
                </a:lnTo>
                <a:lnTo>
                  <a:pt x="234" y="111"/>
                </a:lnTo>
                <a:lnTo>
                  <a:pt x="234" y="111"/>
                </a:lnTo>
                <a:lnTo>
                  <a:pt x="247" y="103"/>
                </a:lnTo>
                <a:lnTo>
                  <a:pt x="247" y="103"/>
                </a:lnTo>
                <a:lnTo>
                  <a:pt x="262" y="96"/>
                </a:lnTo>
                <a:lnTo>
                  <a:pt x="278" y="88"/>
                </a:lnTo>
                <a:lnTo>
                  <a:pt x="293" y="80"/>
                </a:lnTo>
                <a:lnTo>
                  <a:pt x="308" y="72"/>
                </a:lnTo>
                <a:lnTo>
                  <a:pt x="308" y="72"/>
                </a:lnTo>
                <a:lnTo>
                  <a:pt x="312" y="75"/>
                </a:lnTo>
                <a:lnTo>
                  <a:pt x="312" y="75"/>
                </a:lnTo>
                <a:close/>
                <a:moveTo>
                  <a:pt x="262" y="94"/>
                </a:moveTo>
                <a:lnTo>
                  <a:pt x="262" y="94"/>
                </a:lnTo>
                <a:lnTo>
                  <a:pt x="279" y="84"/>
                </a:lnTo>
                <a:lnTo>
                  <a:pt x="297" y="76"/>
                </a:lnTo>
                <a:lnTo>
                  <a:pt x="297" y="76"/>
                </a:lnTo>
                <a:lnTo>
                  <a:pt x="298" y="75"/>
                </a:lnTo>
                <a:lnTo>
                  <a:pt x="298" y="75"/>
                </a:lnTo>
                <a:lnTo>
                  <a:pt x="296" y="76"/>
                </a:lnTo>
                <a:lnTo>
                  <a:pt x="296" y="76"/>
                </a:lnTo>
                <a:lnTo>
                  <a:pt x="278" y="86"/>
                </a:lnTo>
                <a:lnTo>
                  <a:pt x="278" y="86"/>
                </a:lnTo>
                <a:lnTo>
                  <a:pt x="262" y="94"/>
                </a:lnTo>
                <a:lnTo>
                  <a:pt x="262" y="94"/>
                </a:lnTo>
                <a:close/>
                <a:moveTo>
                  <a:pt x="170" y="115"/>
                </a:moveTo>
                <a:lnTo>
                  <a:pt x="170" y="115"/>
                </a:lnTo>
                <a:lnTo>
                  <a:pt x="157" y="123"/>
                </a:lnTo>
                <a:lnTo>
                  <a:pt x="145" y="133"/>
                </a:lnTo>
                <a:lnTo>
                  <a:pt x="145" y="133"/>
                </a:lnTo>
                <a:lnTo>
                  <a:pt x="144" y="134"/>
                </a:lnTo>
                <a:lnTo>
                  <a:pt x="144" y="134"/>
                </a:lnTo>
                <a:lnTo>
                  <a:pt x="130" y="135"/>
                </a:lnTo>
                <a:lnTo>
                  <a:pt x="130" y="135"/>
                </a:lnTo>
                <a:lnTo>
                  <a:pt x="150" y="124"/>
                </a:lnTo>
                <a:lnTo>
                  <a:pt x="170" y="115"/>
                </a:lnTo>
                <a:lnTo>
                  <a:pt x="170" y="115"/>
                </a:lnTo>
                <a:close/>
                <a:moveTo>
                  <a:pt x="241" y="94"/>
                </a:moveTo>
                <a:lnTo>
                  <a:pt x="241" y="94"/>
                </a:lnTo>
                <a:lnTo>
                  <a:pt x="231" y="100"/>
                </a:lnTo>
                <a:lnTo>
                  <a:pt x="231" y="100"/>
                </a:lnTo>
                <a:lnTo>
                  <a:pt x="215" y="109"/>
                </a:lnTo>
                <a:lnTo>
                  <a:pt x="200" y="118"/>
                </a:lnTo>
                <a:lnTo>
                  <a:pt x="200" y="118"/>
                </a:lnTo>
                <a:lnTo>
                  <a:pt x="197" y="119"/>
                </a:lnTo>
                <a:lnTo>
                  <a:pt x="197" y="119"/>
                </a:lnTo>
                <a:lnTo>
                  <a:pt x="207" y="112"/>
                </a:lnTo>
                <a:lnTo>
                  <a:pt x="207" y="112"/>
                </a:lnTo>
                <a:lnTo>
                  <a:pt x="215" y="107"/>
                </a:lnTo>
                <a:lnTo>
                  <a:pt x="224" y="103"/>
                </a:lnTo>
                <a:lnTo>
                  <a:pt x="239" y="95"/>
                </a:lnTo>
                <a:lnTo>
                  <a:pt x="239" y="95"/>
                </a:lnTo>
                <a:lnTo>
                  <a:pt x="241" y="94"/>
                </a:lnTo>
                <a:lnTo>
                  <a:pt x="241" y="94"/>
                </a:lnTo>
                <a:close/>
                <a:moveTo>
                  <a:pt x="216" y="120"/>
                </a:moveTo>
                <a:lnTo>
                  <a:pt x="216" y="120"/>
                </a:lnTo>
                <a:lnTo>
                  <a:pt x="203" y="130"/>
                </a:lnTo>
                <a:lnTo>
                  <a:pt x="203" y="130"/>
                </a:lnTo>
                <a:lnTo>
                  <a:pt x="202" y="131"/>
                </a:lnTo>
                <a:lnTo>
                  <a:pt x="202" y="131"/>
                </a:lnTo>
                <a:lnTo>
                  <a:pt x="193" y="132"/>
                </a:lnTo>
                <a:lnTo>
                  <a:pt x="193" y="132"/>
                </a:lnTo>
                <a:lnTo>
                  <a:pt x="205" y="126"/>
                </a:lnTo>
                <a:lnTo>
                  <a:pt x="216" y="120"/>
                </a:lnTo>
                <a:lnTo>
                  <a:pt x="216" y="120"/>
                </a:lnTo>
                <a:close/>
                <a:moveTo>
                  <a:pt x="238" y="155"/>
                </a:moveTo>
                <a:lnTo>
                  <a:pt x="238" y="155"/>
                </a:lnTo>
                <a:lnTo>
                  <a:pt x="260" y="142"/>
                </a:lnTo>
                <a:lnTo>
                  <a:pt x="281" y="128"/>
                </a:lnTo>
                <a:lnTo>
                  <a:pt x="281" y="128"/>
                </a:lnTo>
                <a:lnTo>
                  <a:pt x="270" y="137"/>
                </a:lnTo>
                <a:lnTo>
                  <a:pt x="270" y="137"/>
                </a:lnTo>
                <a:lnTo>
                  <a:pt x="253" y="151"/>
                </a:lnTo>
                <a:lnTo>
                  <a:pt x="245" y="157"/>
                </a:lnTo>
                <a:lnTo>
                  <a:pt x="238" y="165"/>
                </a:lnTo>
                <a:lnTo>
                  <a:pt x="238" y="165"/>
                </a:lnTo>
                <a:lnTo>
                  <a:pt x="238" y="155"/>
                </a:lnTo>
                <a:lnTo>
                  <a:pt x="238" y="155"/>
                </a:lnTo>
                <a:close/>
                <a:moveTo>
                  <a:pt x="238" y="142"/>
                </a:moveTo>
                <a:lnTo>
                  <a:pt x="238" y="142"/>
                </a:lnTo>
                <a:lnTo>
                  <a:pt x="248" y="139"/>
                </a:lnTo>
                <a:lnTo>
                  <a:pt x="257" y="134"/>
                </a:lnTo>
                <a:lnTo>
                  <a:pt x="266" y="128"/>
                </a:lnTo>
                <a:lnTo>
                  <a:pt x="274" y="122"/>
                </a:lnTo>
                <a:lnTo>
                  <a:pt x="274" y="122"/>
                </a:lnTo>
                <a:lnTo>
                  <a:pt x="285" y="114"/>
                </a:lnTo>
                <a:lnTo>
                  <a:pt x="297" y="107"/>
                </a:lnTo>
                <a:lnTo>
                  <a:pt x="297" y="107"/>
                </a:lnTo>
                <a:lnTo>
                  <a:pt x="301" y="105"/>
                </a:lnTo>
                <a:lnTo>
                  <a:pt x="301" y="105"/>
                </a:lnTo>
                <a:lnTo>
                  <a:pt x="287" y="114"/>
                </a:lnTo>
                <a:lnTo>
                  <a:pt x="275" y="125"/>
                </a:lnTo>
                <a:lnTo>
                  <a:pt x="275" y="125"/>
                </a:lnTo>
                <a:lnTo>
                  <a:pt x="266" y="132"/>
                </a:lnTo>
                <a:lnTo>
                  <a:pt x="257" y="138"/>
                </a:lnTo>
                <a:lnTo>
                  <a:pt x="247" y="144"/>
                </a:lnTo>
                <a:lnTo>
                  <a:pt x="238" y="151"/>
                </a:lnTo>
                <a:lnTo>
                  <a:pt x="238" y="151"/>
                </a:lnTo>
                <a:lnTo>
                  <a:pt x="238" y="142"/>
                </a:lnTo>
                <a:lnTo>
                  <a:pt x="238" y="142"/>
                </a:lnTo>
                <a:close/>
                <a:moveTo>
                  <a:pt x="238" y="134"/>
                </a:moveTo>
                <a:lnTo>
                  <a:pt x="238" y="134"/>
                </a:lnTo>
                <a:lnTo>
                  <a:pt x="248" y="129"/>
                </a:lnTo>
                <a:lnTo>
                  <a:pt x="258" y="123"/>
                </a:lnTo>
                <a:lnTo>
                  <a:pt x="258" y="123"/>
                </a:lnTo>
                <a:lnTo>
                  <a:pt x="238" y="139"/>
                </a:lnTo>
                <a:lnTo>
                  <a:pt x="238" y="139"/>
                </a:lnTo>
                <a:lnTo>
                  <a:pt x="238" y="135"/>
                </a:lnTo>
                <a:lnTo>
                  <a:pt x="238" y="135"/>
                </a:lnTo>
                <a:lnTo>
                  <a:pt x="238" y="134"/>
                </a:lnTo>
                <a:lnTo>
                  <a:pt x="238" y="134"/>
                </a:lnTo>
                <a:close/>
                <a:moveTo>
                  <a:pt x="236" y="131"/>
                </a:moveTo>
                <a:lnTo>
                  <a:pt x="236" y="131"/>
                </a:lnTo>
                <a:lnTo>
                  <a:pt x="234" y="131"/>
                </a:lnTo>
                <a:lnTo>
                  <a:pt x="234" y="131"/>
                </a:lnTo>
                <a:lnTo>
                  <a:pt x="228" y="131"/>
                </a:lnTo>
                <a:lnTo>
                  <a:pt x="228" y="131"/>
                </a:lnTo>
                <a:lnTo>
                  <a:pt x="242" y="123"/>
                </a:lnTo>
                <a:lnTo>
                  <a:pt x="256" y="115"/>
                </a:lnTo>
                <a:lnTo>
                  <a:pt x="256" y="115"/>
                </a:lnTo>
                <a:lnTo>
                  <a:pt x="267" y="108"/>
                </a:lnTo>
                <a:lnTo>
                  <a:pt x="277" y="102"/>
                </a:lnTo>
                <a:lnTo>
                  <a:pt x="301" y="91"/>
                </a:lnTo>
                <a:lnTo>
                  <a:pt x="301" y="91"/>
                </a:lnTo>
                <a:lnTo>
                  <a:pt x="293" y="95"/>
                </a:lnTo>
                <a:lnTo>
                  <a:pt x="293" y="95"/>
                </a:lnTo>
                <a:lnTo>
                  <a:pt x="282" y="100"/>
                </a:lnTo>
                <a:lnTo>
                  <a:pt x="272" y="106"/>
                </a:lnTo>
                <a:lnTo>
                  <a:pt x="272" y="106"/>
                </a:lnTo>
                <a:lnTo>
                  <a:pt x="254" y="118"/>
                </a:lnTo>
                <a:lnTo>
                  <a:pt x="236" y="131"/>
                </a:lnTo>
                <a:lnTo>
                  <a:pt x="236" y="131"/>
                </a:lnTo>
                <a:close/>
                <a:moveTo>
                  <a:pt x="238" y="171"/>
                </a:moveTo>
                <a:lnTo>
                  <a:pt x="238" y="171"/>
                </a:lnTo>
                <a:lnTo>
                  <a:pt x="238" y="168"/>
                </a:lnTo>
                <a:lnTo>
                  <a:pt x="238" y="168"/>
                </a:lnTo>
                <a:lnTo>
                  <a:pt x="245" y="161"/>
                </a:lnTo>
                <a:lnTo>
                  <a:pt x="252" y="154"/>
                </a:lnTo>
                <a:lnTo>
                  <a:pt x="267" y="142"/>
                </a:lnTo>
                <a:lnTo>
                  <a:pt x="267" y="142"/>
                </a:lnTo>
                <a:lnTo>
                  <a:pt x="281" y="131"/>
                </a:lnTo>
                <a:lnTo>
                  <a:pt x="293" y="120"/>
                </a:lnTo>
                <a:lnTo>
                  <a:pt x="293" y="120"/>
                </a:lnTo>
                <a:lnTo>
                  <a:pt x="301" y="115"/>
                </a:lnTo>
                <a:lnTo>
                  <a:pt x="301" y="115"/>
                </a:lnTo>
                <a:lnTo>
                  <a:pt x="269" y="142"/>
                </a:lnTo>
                <a:lnTo>
                  <a:pt x="253" y="157"/>
                </a:lnTo>
                <a:lnTo>
                  <a:pt x="238" y="171"/>
                </a:lnTo>
                <a:lnTo>
                  <a:pt x="238" y="171"/>
                </a:lnTo>
                <a:close/>
                <a:moveTo>
                  <a:pt x="329" y="90"/>
                </a:moveTo>
                <a:lnTo>
                  <a:pt x="329" y="90"/>
                </a:lnTo>
                <a:lnTo>
                  <a:pt x="321" y="97"/>
                </a:lnTo>
                <a:lnTo>
                  <a:pt x="321" y="97"/>
                </a:lnTo>
                <a:lnTo>
                  <a:pt x="320" y="97"/>
                </a:lnTo>
                <a:lnTo>
                  <a:pt x="320" y="97"/>
                </a:lnTo>
                <a:lnTo>
                  <a:pt x="320" y="97"/>
                </a:lnTo>
                <a:lnTo>
                  <a:pt x="308" y="106"/>
                </a:lnTo>
                <a:lnTo>
                  <a:pt x="295" y="116"/>
                </a:lnTo>
                <a:lnTo>
                  <a:pt x="295" y="116"/>
                </a:lnTo>
                <a:lnTo>
                  <a:pt x="282" y="125"/>
                </a:lnTo>
                <a:lnTo>
                  <a:pt x="269" y="134"/>
                </a:lnTo>
                <a:lnTo>
                  <a:pt x="269" y="134"/>
                </a:lnTo>
                <a:lnTo>
                  <a:pt x="241" y="151"/>
                </a:lnTo>
                <a:lnTo>
                  <a:pt x="241" y="151"/>
                </a:lnTo>
                <a:lnTo>
                  <a:pt x="251" y="143"/>
                </a:lnTo>
                <a:lnTo>
                  <a:pt x="251" y="143"/>
                </a:lnTo>
                <a:lnTo>
                  <a:pt x="266" y="134"/>
                </a:lnTo>
                <a:lnTo>
                  <a:pt x="266" y="134"/>
                </a:lnTo>
                <a:lnTo>
                  <a:pt x="271" y="130"/>
                </a:lnTo>
                <a:lnTo>
                  <a:pt x="277" y="126"/>
                </a:lnTo>
                <a:lnTo>
                  <a:pt x="288" y="116"/>
                </a:lnTo>
                <a:lnTo>
                  <a:pt x="288" y="116"/>
                </a:lnTo>
                <a:lnTo>
                  <a:pt x="303" y="106"/>
                </a:lnTo>
                <a:lnTo>
                  <a:pt x="317" y="97"/>
                </a:lnTo>
                <a:lnTo>
                  <a:pt x="317" y="97"/>
                </a:lnTo>
                <a:lnTo>
                  <a:pt x="320" y="96"/>
                </a:lnTo>
                <a:lnTo>
                  <a:pt x="321" y="94"/>
                </a:lnTo>
                <a:lnTo>
                  <a:pt x="321" y="94"/>
                </a:lnTo>
                <a:lnTo>
                  <a:pt x="325" y="91"/>
                </a:lnTo>
                <a:lnTo>
                  <a:pt x="325" y="91"/>
                </a:lnTo>
                <a:lnTo>
                  <a:pt x="326" y="91"/>
                </a:lnTo>
                <a:lnTo>
                  <a:pt x="325" y="90"/>
                </a:lnTo>
                <a:lnTo>
                  <a:pt x="325" y="89"/>
                </a:lnTo>
                <a:lnTo>
                  <a:pt x="324" y="90"/>
                </a:lnTo>
                <a:lnTo>
                  <a:pt x="324" y="90"/>
                </a:lnTo>
                <a:lnTo>
                  <a:pt x="304" y="101"/>
                </a:lnTo>
                <a:lnTo>
                  <a:pt x="293" y="106"/>
                </a:lnTo>
                <a:lnTo>
                  <a:pt x="283" y="112"/>
                </a:lnTo>
                <a:lnTo>
                  <a:pt x="283" y="112"/>
                </a:lnTo>
                <a:lnTo>
                  <a:pt x="264" y="126"/>
                </a:lnTo>
                <a:lnTo>
                  <a:pt x="255" y="133"/>
                </a:lnTo>
                <a:lnTo>
                  <a:pt x="244" y="138"/>
                </a:lnTo>
                <a:lnTo>
                  <a:pt x="244" y="138"/>
                </a:lnTo>
                <a:lnTo>
                  <a:pt x="240" y="140"/>
                </a:lnTo>
                <a:lnTo>
                  <a:pt x="241" y="139"/>
                </a:lnTo>
                <a:lnTo>
                  <a:pt x="241" y="139"/>
                </a:lnTo>
                <a:lnTo>
                  <a:pt x="256" y="127"/>
                </a:lnTo>
                <a:lnTo>
                  <a:pt x="256" y="127"/>
                </a:lnTo>
                <a:lnTo>
                  <a:pt x="277" y="113"/>
                </a:lnTo>
                <a:lnTo>
                  <a:pt x="277" y="113"/>
                </a:lnTo>
                <a:lnTo>
                  <a:pt x="295" y="102"/>
                </a:lnTo>
                <a:lnTo>
                  <a:pt x="314" y="91"/>
                </a:lnTo>
                <a:lnTo>
                  <a:pt x="314" y="91"/>
                </a:lnTo>
                <a:lnTo>
                  <a:pt x="317" y="91"/>
                </a:lnTo>
                <a:lnTo>
                  <a:pt x="318" y="90"/>
                </a:lnTo>
                <a:lnTo>
                  <a:pt x="318" y="90"/>
                </a:lnTo>
                <a:lnTo>
                  <a:pt x="322" y="87"/>
                </a:lnTo>
                <a:lnTo>
                  <a:pt x="322" y="87"/>
                </a:lnTo>
                <a:lnTo>
                  <a:pt x="323" y="86"/>
                </a:lnTo>
                <a:lnTo>
                  <a:pt x="323" y="86"/>
                </a:lnTo>
                <a:lnTo>
                  <a:pt x="322" y="85"/>
                </a:lnTo>
                <a:lnTo>
                  <a:pt x="321" y="85"/>
                </a:lnTo>
                <a:lnTo>
                  <a:pt x="321" y="85"/>
                </a:lnTo>
                <a:lnTo>
                  <a:pt x="301" y="94"/>
                </a:lnTo>
                <a:lnTo>
                  <a:pt x="290" y="99"/>
                </a:lnTo>
                <a:lnTo>
                  <a:pt x="281" y="104"/>
                </a:lnTo>
                <a:lnTo>
                  <a:pt x="281" y="104"/>
                </a:lnTo>
                <a:lnTo>
                  <a:pt x="262" y="117"/>
                </a:lnTo>
                <a:lnTo>
                  <a:pt x="253" y="124"/>
                </a:lnTo>
                <a:lnTo>
                  <a:pt x="243" y="130"/>
                </a:lnTo>
                <a:lnTo>
                  <a:pt x="243" y="130"/>
                </a:lnTo>
                <a:lnTo>
                  <a:pt x="237" y="133"/>
                </a:lnTo>
                <a:lnTo>
                  <a:pt x="237" y="133"/>
                </a:lnTo>
                <a:lnTo>
                  <a:pt x="237" y="133"/>
                </a:lnTo>
                <a:lnTo>
                  <a:pt x="237" y="133"/>
                </a:lnTo>
                <a:lnTo>
                  <a:pt x="252" y="121"/>
                </a:lnTo>
                <a:lnTo>
                  <a:pt x="252" y="121"/>
                </a:lnTo>
                <a:lnTo>
                  <a:pt x="273" y="107"/>
                </a:lnTo>
                <a:lnTo>
                  <a:pt x="273" y="107"/>
                </a:lnTo>
                <a:lnTo>
                  <a:pt x="283" y="102"/>
                </a:lnTo>
                <a:lnTo>
                  <a:pt x="294" y="97"/>
                </a:lnTo>
                <a:lnTo>
                  <a:pt x="305" y="92"/>
                </a:lnTo>
                <a:lnTo>
                  <a:pt x="315" y="86"/>
                </a:lnTo>
                <a:lnTo>
                  <a:pt x="315" y="86"/>
                </a:lnTo>
                <a:lnTo>
                  <a:pt x="315" y="84"/>
                </a:lnTo>
                <a:lnTo>
                  <a:pt x="315" y="84"/>
                </a:lnTo>
                <a:lnTo>
                  <a:pt x="314" y="84"/>
                </a:lnTo>
                <a:lnTo>
                  <a:pt x="314" y="84"/>
                </a:lnTo>
                <a:lnTo>
                  <a:pt x="296" y="91"/>
                </a:lnTo>
                <a:lnTo>
                  <a:pt x="279" y="99"/>
                </a:lnTo>
                <a:lnTo>
                  <a:pt x="263" y="108"/>
                </a:lnTo>
                <a:lnTo>
                  <a:pt x="247" y="118"/>
                </a:lnTo>
                <a:lnTo>
                  <a:pt x="247" y="118"/>
                </a:lnTo>
                <a:lnTo>
                  <a:pt x="231" y="127"/>
                </a:lnTo>
                <a:lnTo>
                  <a:pt x="231" y="127"/>
                </a:lnTo>
                <a:lnTo>
                  <a:pt x="224" y="131"/>
                </a:lnTo>
                <a:lnTo>
                  <a:pt x="224" y="131"/>
                </a:lnTo>
                <a:lnTo>
                  <a:pt x="225" y="130"/>
                </a:lnTo>
                <a:lnTo>
                  <a:pt x="233" y="124"/>
                </a:lnTo>
                <a:lnTo>
                  <a:pt x="233" y="124"/>
                </a:lnTo>
                <a:lnTo>
                  <a:pt x="247" y="113"/>
                </a:lnTo>
                <a:lnTo>
                  <a:pt x="263" y="103"/>
                </a:lnTo>
                <a:lnTo>
                  <a:pt x="263" y="103"/>
                </a:lnTo>
                <a:lnTo>
                  <a:pt x="288" y="90"/>
                </a:lnTo>
                <a:lnTo>
                  <a:pt x="313" y="77"/>
                </a:lnTo>
                <a:lnTo>
                  <a:pt x="313" y="77"/>
                </a:lnTo>
                <a:lnTo>
                  <a:pt x="314" y="76"/>
                </a:lnTo>
                <a:lnTo>
                  <a:pt x="314" y="76"/>
                </a:lnTo>
                <a:lnTo>
                  <a:pt x="329" y="90"/>
                </a:lnTo>
                <a:lnTo>
                  <a:pt x="329" y="90"/>
                </a:lnTo>
                <a:close/>
                <a:moveTo>
                  <a:pt x="268" y="116"/>
                </a:moveTo>
                <a:lnTo>
                  <a:pt x="268" y="116"/>
                </a:lnTo>
                <a:lnTo>
                  <a:pt x="278" y="110"/>
                </a:lnTo>
                <a:lnTo>
                  <a:pt x="287" y="104"/>
                </a:lnTo>
                <a:lnTo>
                  <a:pt x="287" y="104"/>
                </a:lnTo>
                <a:lnTo>
                  <a:pt x="276" y="111"/>
                </a:lnTo>
                <a:lnTo>
                  <a:pt x="276" y="111"/>
                </a:lnTo>
                <a:lnTo>
                  <a:pt x="268" y="116"/>
                </a:lnTo>
                <a:lnTo>
                  <a:pt x="268" y="11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1" name="Freeform 2546"/>
          <p:cNvSpPr>
            <a:spLocks noEditPoints="1"/>
          </p:cNvSpPr>
          <p:nvPr/>
        </p:nvSpPr>
        <p:spPr bwMode="auto">
          <a:xfrm>
            <a:off x="1187481" y="3718064"/>
            <a:ext cx="1050925" cy="898525"/>
          </a:xfrm>
          <a:custGeom>
            <a:avLst/>
            <a:gdLst/>
            <a:ahLst/>
            <a:cxnLst>
              <a:cxn ang="0">
                <a:pos x="168" y="178"/>
              </a:cxn>
              <a:cxn ang="0">
                <a:pos x="387" y="489"/>
              </a:cxn>
              <a:cxn ang="0">
                <a:pos x="570" y="130"/>
              </a:cxn>
              <a:cxn ang="0">
                <a:pos x="557" y="100"/>
              </a:cxn>
              <a:cxn ang="0">
                <a:pos x="444" y="56"/>
              </a:cxn>
              <a:cxn ang="0">
                <a:pos x="343" y="19"/>
              </a:cxn>
              <a:cxn ang="0">
                <a:pos x="367" y="28"/>
              </a:cxn>
              <a:cxn ang="0">
                <a:pos x="366" y="36"/>
              </a:cxn>
              <a:cxn ang="0">
                <a:pos x="273" y="75"/>
              </a:cxn>
              <a:cxn ang="0">
                <a:pos x="360" y="52"/>
              </a:cxn>
              <a:cxn ang="0">
                <a:pos x="349" y="63"/>
              </a:cxn>
              <a:cxn ang="0">
                <a:pos x="246" y="103"/>
              </a:cxn>
              <a:cxn ang="0">
                <a:pos x="230" y="122"/>
              </a:cxn>
              <a:cxn ang="0">
                <a:pos x="318" y="103"/>
              </a:cxn>
              <a:cxn ang="0">
                <a:pos x="439" y="84"/>
              </a:cxn>
              <a:cxn ang="0">
                <a:pos x="348" y="119"/>
              </a:cxn>
              <a:cxn ang="0">
                <a:pos x="248" y="153"/>
              </a:cxn>
              <a:cxn ang="0">
                <a:pos x="193" y="175"/>
              </a:cxn>
              <a:cxn ang="0">
                <a:pos x="169" y="187"/>
              </a:cxn>
              <a:cxn ang="0">
                <a:pos x="182" y="196"/>
              </a:cxn>
              <a:cxn ang="0">
                <a:pos x="151" y="208"/>
              </a:cxn>
              <a:cxn ang="0">
                <a:pos x="151" y="208"/>
              </a:cxn>
              <a:cxn ang="0">
                <a:pos x="120" y="239"/>
              </a:cxn>
              <a:cxn ang="0">
                <a:pos x="174" y="230"/>
              </a:cxn>
              <a:cxn ang="0">
                <a:pos x="110" y="250"/>
              </a:cxn>
              <a:cxn ang="0">
                <a:pos x="98" y="263"/>
              </a:cxn>
              <a:cxn ang="0">
                <a:pos x="460" y="188"/>
              </a:cxn>
              <a:cxn ang="0">
                <a:pos x="182" y="319"/>
              </a:cxn>
              <a:cxn ang="0">
                <a:pos x="184" y="327"/>
              </a:cxn>
              <a:cxn ang="0">
                <a:pos x="444" y="267"/>
              </a:cxn>
              <a:cxn ang="0">
                <a:pos x="112" y="336"/>
              </a:cxn>
              <a:cxn ang="0">
                <a:pos x="444" y="327"/>
              </a:cxn>
              <a:cxn ang="0">
                <a:pos x="261" y="396"/>
              </a:cxn>
              <a:cxn ang="0">
                <a:pos x="434" y="327"/>
              </a:cxn>
              <a:cxn ang="0">
                <a:pos x="507" y="282"/>
              </a:cxn>
              <a:cxn ang="0">
                <a:pos x="480" y="276"/>
              </a:cxn>
              <a:cxn ang="0">
                <a:pos x="375" y="295"/>
              </a:cxn>
              <a:cxn ang="0">
                <a:pos x="516" y="259"/>
              </a:cxn>
              <a:cxn ang="0">
                <a:pos x="320" y="323"/>
              </a:cxn>
              <a:cxn ang="0">
                <a:pos x="238" y="366"/>
              </a:cxn>
              <a:cxn ang="0">
                <a:pos x="190" y="383"/>
              </a:cxn>
              <a:cxn ang="0">
                <a:pos x="249" y="396"/>
              </a:cxn>
              <a:cxn ang="0">
                <a:pos x="276" y="404"/>
              </a:cxn>
              <a:cxn ang="0">
                <a:pos x="301" y="414"/>
              </a:cxn>
              <a:cxn ang="0">
                <a:pos x="399" y="395"/>
              </a:cxn>
              <a:cxn ang="0">
                <a:pos x="250" y="455"/>
              </a:cxn>
              <a:cxn ang="0">
                <a:pos x="269" y="465"/>
              </a:cxn>
              <a:cxn ang="0">
                <a:pos x="354" y="447"/>
              </a:cxn>
              <a:cxn ang="0">
                <a:pos x="353" y="449"/>
              </a:cxn>
              <a:cxn ang="0">
                <a:pos x="325" y="495"/>
              </a:cxn>
              <a:cxn ang="0">
                <a:pos x="509" y="290"/>
              </a:cxn>
              <a:cxn ang="0">
                <a:pos x="447" y="209"/>
              </a:cxn>
              <a:cxn ang="0">
                <a:pos x="605" y="169"/>
              </a:cxn>
              <a:cxn ang="0">
                <a:pos x="573" y="182"/>
              </a:cxn>
              <a:cxn ang="0">
                <a:pos x="588" y="189"/>
              </a:cxn>
              <a:cxn ang="0">
                <a:pos x="514" y="229"/>
              </a:cxn>
              <a:cxn ang="0">
                <a:pos x="260" y="468"/>
              </a:cxn>
              <a:cxn ang="0">
                <a:pos x="165" y="439"/>
              </a:cxn>
              <a:cxn ang="0">
                <a:pos x="16" y="391"/>
              </a:cxn>
              <a:cxn ang="0">
                <a:pos x="22" y="410"/>
              </a:cxn>
              <a:cxn ang="0">
                <a:pos x="643" y="181"/>
              </a:cxn>
              <a:cxn ang="0">
                <a:pos x="482" y="364"/>
              </a:cxn>
            </a:cxnLst>
            <a:rect l="0" t="0" r="r" b="b"/>
            <a:pathLst>
              <a:path w="662" h="566">
                <a:moveTo>
                  <a:pt x="661" y="189"/>
                </a:moveTo>
                <a:lnTo>
                  <a:pt x="661" y="189"/>
                </a:lnTo>
                <a:lnTo>
                  <a:pt x="660" y="188"/>
                </a:lnTo>
                <a:lnTo>
                  <a:pt x="659" y="188"/>
                </a:lnTo>
                <a:lnTo>
                  <a:pt x="659" y="188"/>
                </a:lnTo>
                <a:lnTo>
                  <a:pt x="656" y="188"/>
                </a:lnTo>
                <a:lnTo>
                  <a:pt x="654" y="186"/>
                </a:lnTo>
                <a:lnTo>
                  <a:pt x="651" y="182"/>
                </a:lnTo>
                <a:lnTo>
                  <a:pt x="649" y="177"/>
                </a:lnTo>
                <a:lnTo>
                  <a:pt x="647" y="173"/>
                </a:lnTo>
                <a:lnTo>
                  <a:pt x="647" y="173"/>
                </a:lnTo>
                <a:lnTo>
                  <a:pt x="646" y="164"/>
                </a:lnTo>
                <a:lnTo>
                  <a:pt x="646" y="155"/>
                </a:lnTo>
                <a:lnTo>
                  <a:pt x="647" y="147"/>
                </a:lnTo>
                <a:lnTo>
                  <a:pt x="650" y="138"/>
                </a:lnTo>
                <a:lnTo>
                  <a:pt x="650" y="138"/>
                </a:lnTo>
                <a:lnTo>
                  <a:pt x="651" y="137"/>
                </a:lnTo>
                <a:lnTo>
                  <a:pt x="651" y="136"/>
                </a:lnTo>
                <a:lnTo>
                  <a:pt x="651" y="136"/>
                </a:lnTo>
                <a:lnTo>
                  <a:pt x="651" y="134"/>
                </a:lnTo>
                <a:lnTo>
                  <a:pt x="649" y="133"/>
                </a:lnTo>
                <a:lnTo>
                  <a:pt x="649" y="133"/>
                </a:lnTo>
                <a:lnTo>
                  <a:pt x="512" y="71"/>
                </a:lnTo>
                <a:lnTo>
                  <a:pt x="512" y="71"/>
                </a:lnTo>
                <a:lnTo>
                  <a:pt x="427" y="34"/>
                </a:lnTo>
                <a:lnTo>
                  <a:pt x="383" y="16"/>
                </a:lnTo>
                <a:lnTo>
                  <a:pt x="362" y="7"/>
                </a:lnTo>
                <a:lnTo>
                  <a:pt x="340" y="0"/>
                </a:lnTo>
                <a:lnTo>
                  <a:pt x="340" y="0"/>
                </a:lnTo>
                <a:lnTo>
                  <a:pt x="338" y="0"/>
                </a:lnTo>
                <a:lnTo>
                  <a:pt x="336" y="1"/>
                </a:lnTo>
                <a:lnTo>
                  <a:pt x="336" y="1"/>
                </a:lnTo>
                <a:lnTo>
                  <a:pt x="315" y="22"/>
                </a:lnTo>
                <a:lnTo>
                  <a:pt x="292" y="44"/>
                </a:lnTo>
                <a:lnTo>
                  <a:pt x="251" y="88"/>
                </a:lnTo>
                <a:lnTo>
                  <a:pt x="168" y="178"/>
                </a:lnTo>
                <a:lnTo>
                  <a:pt x="168" y="178"/>
                </a:lnTo>
                <a:lnTo>
                  <a:pt x="92" y="259"/>
                </a:lnTo>
                <a:lnTo>
                  <a:pt x="53" y="301"/>
                </a:lnTo>
                <a:lnTo>
                  <a:pt x="18" y="343"/>
                </a:lnTo>
                <a:lnTo>
                  <a:pt x="18" y="343"/>
                </a:lnTo>
                <a:lnTo>
                  <a:pt x="14" y="346"/>
                </a:lnTo>
                <a:lnTo>
                  <a:pt x="11" y="350"/>
                </a:lnTo>
                <a:lnTo>
                  <a:pt x="8" y="354"/>
                </a:lnTo>
                <a:lnTo>
                  <a:pt x="5" y="360"/>
                </a:lnTo>
                <a:lnTo>
                  <a:pt x="2" y="371"/>
                </a:lnTo>
                <a:lnTo>
                  <a:pt x="0" y="382"/>
                </a:lnTo>
                <a:lnTo>
                  <a:pt x="1" y="394"/>
                </a:lnTo>
                <a:lnTo>
                  <a:pt x="2" y="399"/>
                </a:lnTo>
                <a:lnTo>
                  <a:pt x="4" y="404"/>
                </a:lnTo>
                <a:lnTo>
                  <a:pt x="7" y="409"/>
                </a:lnTo>
                <a:lnTo>
                  <a:pt x="10" y="413"/>
                </a:lnTo>
                <a:lnTo>
                  <a:pt x="14" y="416"/>
                </a:lnTo>
                <a:lnTo>
                  <a:pt x="18" y="418"/>
                </a:lnTo>
                <a:lnTo>
                  <a:pt x="18" y="418"/>
                </a:lnTo>
                <a:lnTo>
                  <a:pt x="30" y="426"/>
                </a:lnTo>
                <a:lnTo>
                  <a:pt x="43" y="433"/>
                </a:lnTo>
                <a:lnTo>
                  <a:pt x="70" y="448"/>
                </a:lnTo>
                <a:lnTo>
                  <a:pt x="70" y="448"/>
                </a:lnTo>
                <a:lnTo>
                  <a:pt x="116" y="471"/>
                </a:lnTo>
                <a:lnTo>
                  <a:pt x="163" y="495"/>
                </a:lnTo>
                <a:lnTo>
                  <a:pt x="163" y="495"/>
                </a:lnTo>
                <a:lnTo>
                  <a:pt x="237" y="533"/>
                </a:lnTo>
                <a:lnTo>
                  <a:pt x="274" y="550"/>
                </a:lnTo>
                <a:lnTo>
                  <a:pt x="292" y="559"/>
                </a:lnTo>
                <a:lnTo>
                  <a:pt x="312" y="566"/>
                </a:lnTo>
                <a:lnTo>
                  <a:pt x="312" y="566"/>
                </a:lnTo>
                <a:lnTo>
                  <a:pt x="315" y="566"/>
                </a:lnTo>
                <a:lnTo>
                  <a:pt x="316" y="564"/>
                </a:lnTo>
                <a:lnTo>
                  <a:pt x="316" y="564"/>
                </a:lnTo>
                <a:lnTo>
                  <a:pt x="317" y="564"/>
                </a:lnTo>
                <a:lnTo>
                  <a:pt x="317" y="564"/>
                </a:lnTo>
                <a:lnTo>
                  <a:pt x="351" y="526"/>
                </a:lnTo>
                <a:lnTo>
                  <a:pt x="387" y="489"/>
                </a:lnTo>
                <a:lnTo>
                  <a:pt x="457" y="416"/>
                </a:lnTo>
                <a:lnTo>
                  <a:pt x="457" y="416"/>
                </a:lnTo>
                <a:lnTo>
                  <a:pt x="549" y="319"/>
                </a:lnTo>
                <a:lnTo>
                  <a:pt x="594" y="270"/>
                </a:lnTo>
                <a:lnTo>
                  <a:pt x="640" y="221"/>
                </a:lnTo>
                <a:lnTo>
                  <a:pt x="640" y="221"/>
                </a:lnTo>
                <a:lnTo>
                  <a:pt x="652" y="208"/>
                </a:lnTo>
                <a:lnTo>
                  <a:pt x="658" y="201"/>
                </a:lnTo>
                <a:lnTo>
                  <a:pt x="661" y="197"/>
                </a:lnTo>
                <a:lnTo>
                  <a:pt x="662" y="194"/>
                </a:lnTo>
                <a:lnTo>
                  <a:pt x="662" y="194"/>
                </a:lnTo>
                <a:lnTo>
                  <a:pt x="662" y="191"/>
                </a:lnTo>
                <a:lnTo>
                  <a:pt x="661" y="189"/>
                </a:lnTo>
                <a:lnTo>
                  <a:pt x="661" y="189"/>
                </a:lnTo>
                <a:close/>
                <a:moveTo>
                  <a:pt x="622" y="129"/>
                </a:moveTo>
                <a:lnTo>
                  <a:pt x="622" y="129"/>
                </a:lnTo>
                <a:lnTo>
                  <a:pt x="591" y="136"/>
                </a:lnTo>
                <a:lnTo>
                  <a:pt x="560" y="142"/>
                </a:lnTo>
                <a:lnTo>
                  <a:pt x="496" y="158"/>
                </a:lnTo>
                <a:lnTo>
                  <a:pt x="433" y="174"/>
                </a:lnTo>
                <a:lnTo>
                  <a:pt x="370" y="190"/>
                </a:lnTo>
                <a:lnTo>
                  <a:pt x="370" y="190"/>
                </a:lnTo>
                <a:lnTo>
                  <a:pt x="250" y="221"/>
                </a:lnTo>
                <a:lnTo>
                  <a:pt x="128" y="253"/>
                </a:lnTo>
                <a:lnTo>
                  <a:pt x="128" y="253"/>
                </a:lnTo>
                <a:lnTo>
                  <a:pt x="143" y="249"/>
                </a:lnTo>
                <a:lnTo>
                  <a:pt x="143" y="249"/>
                </a:lnTo>
                <a:lnTo>
                  <a:pt x="209" y="230"/>
                </a:lnTo>
                <a:lnTo>
                  <a:pt x="209" y="230"/>
                </a:lnTo>
                <a:lnTo>
                  <a:pt x="342" y="190"/>
                </a:lnTo>
                <a:lnTo>
                  <a:pt x="342" y="190"/>
                </a:lnTo>
                <a:lnTo>
                  <a:pt x="408" y="171"/>
                </a:lnTo>
                <a:lnTo>
                  <a:pt x="474" y="154"/>
                </a:lnTo>
                <a:lnTo>
                  <a:pt x="474" y="154"/>
                </a:lnTo>
                <a:lnTo>
                  <a:pt x="505" y="146"/>
                </a:lnTo>
                <a:lnTo>
                  <a:pt x="537" y="138"/>
                </a:lnTo>
                <a:lnTo>
                  <a:pt x="570" y="130"/>
                </a:lnTo>
                <a:lnTo>
                  <a:pt x="585" y="125"/>
                </a:lnTo>
                <a:lnTo>
                  <a:pt x="600" y="119"/>
                </a:lnTo>
                <a:lnTo>
                  <a:pt x="600" y="119"/>
                </a:lnTo>
                <a:lnTo>
                  <a:pt x="622" y="129"/>
                </a:lnTo>
                <a:lnTo>
                  <a:pt x="622" y="129"/>
                </a:lnTo>
                <a:close/>
                <a:moveTo>
                  <a:pt x="558" y="99"/>
                </a:moveTo>
                <a:lnTo>
                  <a:pt x="558" y="99"/>
                </a:lnTo>
                <a:lnTo>
                  <a:pt x="565" y="102"/>
                </a:lnTo>
                <a:lnTo>
                  <a:pt x="565" y="102"/>
                </a:lnTo>
                <a:lnTo>
                  <a:pt x="455" y="133"/>
                </a:lnTo>
                <a:lnTo>
                  <a:pt x="401" y="148"/>
                </a:lnTo>
                <a:lnTo>
                  <a:pt x="347" y="164"/>
                </a:lnTo>
                <a:lnTo>
                  <a:pt x="347" y="164"/>
                </a:lnTo>
                <a:lnTo>
                  <a:pt x="290" y="181"/>
                </a:lnTo>
                <a:lnTo>
                  <a:pt x="235" y="200"/>
                </a:lnTo>
                <a:lnTo>
                  <a:pt x="235" y="200"/>
                </a:lnTo>
                <a:lnTo>
                  <a:pt x="213" y="206"/>
                </a:lnTo>
                <a:lnTo>
                  <a:pt x="192" y="212"/>
                </a:lnTo>
                <a:lnTo>
                  <a:pt x="149" y="223"/>
                </a:lnTo>
                <a:lnTo>
                  <a:pt x="149" y="223"/>
                </a:lnTo>
                <a:lnTo>
                  <a:pt x="172" y="216"/>
                </a:lnTo>
                <a:lnTo>
                  <a:pt x="172" y="216"/>
                </a:lnTo>
                <a:lnTo>
                  <a:pt x="200" y="205"/>
                </a:lnTo>
                <a:lnTo>
                  <a:pt x="230" y="194"/>
                </a:lnTo>
                <a:lnTo>
                  <a:pt x="230" y="194"/>
                </a:lnTo>
                <a:lnTo>
                  <a:pt x="257" y="184"/>
                </a:lnTo>
                <a:lnTo>
                  <a:pt x="285" y="175"/>
                </a:lnTo>
                <a:lnTo>
                  <a:pt x="342" y="159"/>
                </a:lnTo>
                <a:lnTo>
                  <a:pt x="342" y="159"/>
                </a:lnTo>
                <a:lnTo>
                  <a:pt x="398" y="143"/>
                </a:lnTo>
                <a:lnTo>
                  <a:pt x="454" y="127"/>
                </a:lnTo>
                <a:lnTo>
                  <a:pt x="454" y="127"/>
                </a:lnTo>
                <a:lnTo>
                  <a:pt x="481" y="122"/>
                </a:lnTo>
                <a:lnTo>
                  <a:pt x="506" y="116"/>
                </a:lnTo>
                <a:lnTo>
                  <a:pt x="532" y="108"/>
                </a:lnTo>
                <a:lnTo>
                  <a:pt x="544" y="104"/>
                </a:lnTo>
                <a:lnTo>
                  <a:pt x="557" y="100"/>
                </a:lnTo>
                <a:lnTo>
                  <a:pt x="557" y="100"/>
                </a:lnTo>
                <a:lnTo>
                  <a:pt x="558" y="99"/>
                </a:lnTo>
                <a:lnTo>
                  <a:pt x="558" y="99"/>
                </a:lnTo>
                <a:close/>
                <a:moveTo>
                  <a:pt x="450" y="52"/>
                </a:moveTo>
                <a:lnTo>
                  <a:pt x="450" y="52"/>
                </a:lnTo>
                <a:lnTo>
                  <a:pt x="412" y="60"/>
                </a:lnTo>
                <a:lnTo>
                  <a:pt x="373" y="69"/>
                </a:lnTo>
                <a:lnTo>
                  <a:pt x="373" y="69"/>
                </a:lnTo>
                <a:lnTo>
                  <a:pt x="390" y="64"/>
                </a:lnTo>
                <a:lnTo>
                  <a:pt x="406" y="59"/>
                </a:lnTo>
                <a:lnTo>
                  <a:pt x="421" y="53"/>
                </a:lnTo>
                <a:lnTo>
                  <a:pt x="436" y="46"/>
                </a:lnTo>
                <a:lnTo>
                  <a:pt x="436" y="46"/>
                </a:lnTo>
                <a:lnTo>
                  <a:pt x="450" y="52"/>
                </a:lnTo>
                <a:lnTo>
                  <a:pt x="450" y="52"/>
                </a:lnTo>
                <a:close/>
                <a:moveTo>
                  <a:pt x="450" y="53"/>
                </a:moveTo>
                <a:lnTo>
                  <a:pt x="450" y="53"/>
                </a:lnTo>
                <a:lnTo>
                  <a:pt x="442" y="57"/>
                </a:lnTo>
                <a:lnTo>
                  <a:pt x="433" y="60"/>
                </a:lnTo>
                <a:lnTo>
                  <a:pt x="433" y="60"/>
                </a:lnTo>
                <a:lnTo>
                  <a:pt x="405" y="69"/>
                </a:lnTo>
                <a:lnTo>
                  <a:pt x="375" y="76"/>
                </a:lnTo>
                <a:lnTo>
                  <a:pt x="346" y="84"/>
                </a:lnTo>
                <a:lnTo>
                  <a:pt x="317" y="91"/>
                </a:lnTo>
                <a:lnTo>
                  <a:pt x="317" y="91"/>
                </a:lnTo>
                <a:lnTo>
                  <a:pt x="280" y="101"/>
                </a:lnTo>
                <a:lnTo>
                  <a:pt x="280" y="101"/>
                </a:lnTo>
                <a:lnTo>
                  <a:pt x="313" y="89"/>
                </a:lnTo>
                <a:lnTo>
                  <a:pt x="345" y="78"/>
                </a:lnTo>
                <a:lnTo>
                  <a:pt x="345" y="78"/>
                </a:lnTo>
                <a:lnTo>
                  <a:pt x="360" y="74"/>
                </a:lnTo>
                <a:lnTo>
                  <a:pt x="375" y="71"/>
                </a:lnTo>
                <a:lnTo>
                  <a:pt x="405" y="64"/>
                </a:lnTo>
                <a:lnTo>
                  <a:pt x="405" y="64"/>
                </a:lnTo>
                <a:lnTo>
                  <a:pt x="438" y="57"/>
                </a:lnTo>
                <a:lnTo>
                  <a:pt x="438" y="57"/>
                </a:lnTo>
                <a:lnTo>
                  <a:pt x="444" y="56"/>
                </a:lnTo>
                <a:lnTo>
                  <a:pt x="450" y="53"/>
                </a:lnTo>
                <a:lnTo>
                  <a:pt x="450" y="53"/>
                </a:lnTo>
                <a:close/>
                <a:moveTo>
                  <a:pt x="369" y="18"/>
                </a:moveTo>
                <a:lnTo>
                  <a:pt x="369" y="18"/>
                </a:lnTo>
                <a:lnTo>
                  <a:pt x="341" y="25"/>
                </a:lnTo>
                <a:lnTo>
                  <a:pt x="341" y="25"/>
                </a:lnTo>
                <a:lnTo>
                  <a:pt x="326" y="29"/>
                </a:lnTo>
                <a:lnTo>
                  <a:pt x="326" y="29"/>
                </a:lnTo>
                <a:lnTo>
                  <a:pt x="324" y="30"/>
                </a:lnTo>
                <a:lnTo>
                  <a:pt x="324" y="30"/>
                </a:lnTo>
                <a:lnTo>
                  <a:pt x="335" y="25"/>
                </a:lnTo>
                <a:lnTo>
                  <a:pt x="335" y="25"/>
                </a:lnTo>
                <a:lnTo>
                  <a:pt x="347" y="20"/>
                </a:lnTo>
                <a:lnTo>
                  <a:pt x="359" y="14"/>
                </a:lnTo>
                <a:lnTo>
                  <a:pt x="359" y="14"/>
                </a:lnTo>
                <a:lnTo>
                  <a:pt x="369" y="18"/>
                </a:lnTo>
                <a:lnTo>
                  <a:pt x="369" y="18"/>
                </a:lnTo>
                <a:close/>
                <a:moveTo>
                  <a:pt x="340" y="8"/>
                </a:moveTo>
                <a:lnTo>
                  <a:pt x="340" y="8"/>
                </a:lnTo>
                <a:lnTo>
                  <a:pt x="353" y="12"/>
                </a:lnTo>
                <a:lnTo>
                  <a:pt x="353" y="12"/>
                </a:lnTo>
                <a:lnTo>
                  <a:pt x="342" y="14"/>
                </a:lnTo>
                <a:lnTo>
                  <a:pt x="330" y="17"/>
                </a:lnTo>
                <a:lnTo>
                  <a:pt x="330" y="17"/>
                </a:lnTo>
                <a:lnTo>
                  <a:pt x="340" y="8"/>
                </a:lnTo>
                <a:lnTo>
                  <a:pt x="340" y="8"/>
                </a:lnTo>
                <a:close/>
                <a:moveTo>
                  <a:pt x="327" y="20"/>
                </a:moveTo>
                <a:lnTo>
                  <a:pt x="327" y="20"/>
                </a:lnTo>
                <a:lnTo>
                  <a:pt x="340" y="17"/>
                </a:lnTo>
                <a:lnTo>
                  <a:pt x="340" y="17"/>
                </a:lnTo>
                <a:lnTo>
                  <a:pt x="355" y="14"/>
                </a:lnTo>
                <a:lnTo>
                  <a:pt x="355" y="14"/>
                </a:lnTo>
                <a:lnTo>
                  <a:pt x="356" y="14"/>
                </a:lnTo>
                <a:lnTo>
                  <a:pt x="356" y="15"/>
                </a:lnTo>
                <a:lnTo>
                  <a:pt x="351" y="16"/>
                </a:lnTo>
                <a:lnTo>
                  <a:pt x="343" y="19"/>
                </a:lnTo>
                <a:lnTo>
                  <a:pt x="343" y="19"/>
                </a:lnTo>
                <a:lnTo>
                  <a:pt x="329" y="25"/>
                </a:lnTo>
                <a:lnTo>
                  <a:pt x="316" y="32"/>
                </a:lnTo>
                <a:lnTo>
                  <a:pt x="316" y="32"/>
                </a:lnTo>
                <a:lnTo>
                  <a:pt x="327" y="20"/>
                </a:lnTo>
                <a:lnTo>
                  <a:pt x="327" y="20"/>
                </a:lnTo>
                <a:close/>
                <a:moveTo>
                  <a:pt x="311" y="37"/>
                </a:moveTo>
                <a:lnTo>
                  <a:pt x="311" y="37"/>
                </a:lnTo>
                <a:lnTo>
                  <a:pt x="347" y="25"/>
                </a:lnTo>
                <a:lnTo>
                  <a:pt x="347" y="25"/>
                </a:lnTo>
                <a:lnTo>
                  <a:pt x="367" y="20"/>
                </a:lnTo>
                <a:lnTo>
                  <a:pt x="367" y="20"/>
                </a:lnTo>
                <a:lnTo>
                  <a:pt x="364" y="22"/>
                </a:lnTo>
                <a:lnTo>
                  <a:pt x="364" y="22"/>
                </a:lnTo>
                <a:lnTo>
                  <a:pt x="353" y="27"/>
                </a:lnTo>
                <a:lnTo>
                  <a:pt x="353" y="27"/>
                </a:lnTo>
                <a:lnTo>
                  <a:pt x="342" y="30"/>
                </a:lnTo>
                <a:lnTo>
                  <a:pt x="331" y="34"/>
                </a:lnTo>
                <a:lnTo>
                  <a:pt x="319" y="36"/>
                </a:lnTo>
                <a:lnTo>
                  <a:pt x="308" y="40"/>
                </a:lnTo>
                <a:lnTo>
                  <a:pt x="308" y="40"/>
                </a:lnTo>
                <a:lnTo>
                  <a:pt x="311" y="37"/>
                </a:lnTo>
                <a:lnTo>
                  <a:pt x="311" y="37"/>
                </a:lnTo>
                <a:close/>
                <a:moveTo>
                  <a:pt x="305" y="43"/>
                </a:moveTo>
                <a:lnTo>
                  <a:pt x="305" y="43"/>
                </a:lnTo>
                <a:lnTo>
                  <a:pt x="316" y="39"/>
                </a:lnTo>
                <a:lnTo>
                  <a:pt x="316" y="39"/>
                </a:lnTo>
                <a:lnTo>
                  <a:pt x="337" y="34"/>
                </a:lnTo>
                <a:lnTo>
                  <a:pt x="337" y="34"/>
                </a:lnTo>
                <a:lnTo>
                  <a:pt x="347" y="32"/>
                </a:lnTo>
                <a:lnTo>
                  <a:pt x="356" y="28"/>
                </a:lnTo>
                <a:lnTo>
                  <a:pt x="364" y="24"/>
                </a:lnTo>
                <a:lnTo>
                  <a:pt x="372" y="19"/>
                </a:lnTo>
                <a:lnTo>
                  <a:pt x="372" y="19"/>
                </a:lnTo>
                <a:lnTo>
                  <a:pt x="383" y="24"/>
                </a:lnTo>
                <a:lnTo>
                  <a:pt x="383" y="24"/>
                </a:lnTo>
                <a:lnTo>
                  <a:pt x="375" y="25"/>
                </a:lnTo>
                <a:lnTo>
                  <a:pt x="367" y="28"/>
                </a:lnTo>
                <a:lnTo>
                  <a:pt x="350" y="34"/>
                </a:lnTo>
                <a:lnTo>
                  <a:pt x="350" y="34"/>
                </a:lnTo>
                <a:lnTo>
                  <a:pt x="327" y="40"/>
                </a:lnTo>
                <a:lnTo>
                  <a:pt x="302" y="45"/>
                </a:lnTo>
                <a:lnTo>
                  <a:pt x="302" y="45"/>
                </a:lnTo>
                <a:lnTo>
                  <a:pt x="305" y="43"/>
                </a:lnTo>
                <a:lnTo>
                  <a:pt x="305" y="43"/>
                </a:lnTo>
                <a:close/>
                <a:moveTo>
                  <a:pt x="299" y="48"/>
                </a:moveTo>
                <a:lnTo>
                  <a:pt x="299" y="48"/>
                </a:lnTo>
                <a:lnTo>
                  <a:pt x="309" y="46"/>
                </a:lnTo>
                <a:lnTo>
                  <a:pt x="318" y="44"/>
                </a:lnTo>
                <a:lnTo>
                  <a:pt x="336" y="39"/>
                </a:lnTo>
                <a:lnTo>
                  <a:pt x="336" y="39"/>
                </a:lnTo>
                <a:lnTo>
                  <a:pt x="348" y="37"/>
                </a:lnTo>
                <a:lnTo>
                  <a:pt x="360" y="33"/>
                </a:lnTo>
                <a:lnTo>
                  <a:pt x="360" y="33"/>
                </a:lnTo>
                <a:lnTo>
                  <a:pt x="373" y="28"/>
                </a:lnTo>
                <a:lnTo>
                  <a:pt x="373" y="28"/>
                </a:lnTo>
                <a:lnTo>
                  <a:pt x="380" y="25"/>
                </a:lnTo>
                <a:lnTo>
                  <a:pt x="382" y="25"/>
                </a:lnTo>
                <a:lnTo>
                  <a:pt x="379" y="27"/>
                </a:lnTo>
                <a:lnTo>
                  <a:pt x="379" y="27"/>
                </a:lnTo>
                <a:lnTo>
                  <a:pt x="374" y="30"/>
                </a:lnTo>
                <a:lnTo>
                  <a:pt x="368" y="34"/>
                </a:lnTo>
                <a:lnTo>
                  <a:pt x="355" y="37"/>
                </a:lnTo>
                <a:lnTo>
                  <a:pt x="330" y="43"/>
                </a:lnTo>
                <a:lnTo>
                  <a:pt x="330" y="43"/>
                </a:lnTo>
                <a:lnTo>
                  <a:pt x="320" y="45"/>
                </a:lnTo>
                <a:lnTo>
                  <a:pt x="311" y="48"/>
                </a:lnTo>
                <a:lnTo>
                  <a:pt x="291" y="57"/>
                </a:lnTo>
                <a:lnTo>
                  <a:pt x="291" y="57"/>
                </a:lnTo>
                <a:lnTo>
                  <a:pt x="299" y="48"/>
                </a:lnTo>
                <a:lnTo>
                  <a:pt x="299" y="48"/>
                </a:lnTo>
                <a:close/>
                <a:moveTo>
                  <a:pt x="343" y="42"/>
                </a:moveTo>
                <a:lnTo>
                  <a:pt x="343" y="42"/>
                </a:lnTo>
                <a:lnTo>
                  <a:pt x="355" y="39"/>
                </a:lnTo>
                <a:lnTo>
                  <a:pt x="366" y="36"/>
                </a:lnTo>
                <a:lnTo>
                  <a:pt x="377" y="32"/>
                </a:lnTo>
                <a:lnTo>
                  <a:pt x="388" y="25"/>
                </a:lnTo>
                <a:lnTo>
                  <a:pt x="388" y="25"/>
                </a:lnTo>
                <a:lnTo>
                  <a:pt x="388" y="25"/>
                </a:lnTo>
                <a:lnTo>
                  <a:pt x="388" y="25"/>
                </a:lnTo>
                <a:lnTo>
                  <a:pt x="404" y="32"/>
                </a:lnTo>
                <a:lnTo>
                  <a:pt x="404" y="32"/>
                </a:lnTo>
                <a:lnTo>
                  <a:pt x="375" y="37"/>
                </a:lnTo>
                <a:lnTo>
                  <a:pt x="347" y="43"/>
                </a:lnTo>
                <a:lnTo>
                  <a:pt x="347" y="43"/>
                </a:lnTo>
                <a:lnTo>
                  <a:pt x="317" y="50"/>
                </a:lnTo>
                <a:lnTo>
                  <a:pt x="302" y="55"/>
                </a:lnTo>
                <a:lnTo>
                  <a:pt x="289" y="60"/>
                </a:lnTo>
                <a:lnTo>
                  <a:pt x="289" y="60"/>
                </a:lnTo>
                <a:lnTo>
                  <a:pt x="302" y="54"/>
                </a:lnTo>
                <a:lnTo>
                  <a:pt x="316" y="49"/>
                </a:lnTo>
                <a:lnTo>
                  <a:pt x="329" y="45"/>
                </a:lnTo>
                <a:lnTo>
                  <a:pt x="343" y="42"/>
                </a:lnTo>
                <a:lnTo>
                  <a:pt x="343" y="42"/>
                </a:lnTo>
                <a:close/>
                <a:moveTo>
                  <a:pt x="286" y="62"/>
                </a:moveTo>
                <a:lnTo>
                  <a:pt x="286" y="62"/>
                </a:lnTo>
                <a:lnTo>
                  <a:pt x="317" y="53"/>
                </a:lnTo>
                <a:lnTo>
                  <a:pt x="347" y="45"/>
                </a:lnTo>
                <a:lnTo>
                  <a:pt x="347" y="45"/>
                </a:lnTo>
                <a:lnTo>
                  <a:pt x="363" y="42"/>
                </a:lnTo>
                <a:lnTo>
                  <a:pt x="380" y="39"/>
                </a:lnTo>
                <a:lnTo>
                  <a:pt x="380" y="39"/>
                </a:lnTo>
                <a:lnTo>
                  <a:pt x="395" y="36"/>
                </a:lnTo>
                <a:lnTo>
                  <a:pt x="395" y="36"/>
                </a:lnTo>
                <a:lnTo>
                  <a:pt x="364" y="46"/>
                </a:lnTo>
                <a:lnTo>
                  <a:pt x="335" y="54"/>
                </a:lnTo>
                <a:lnTo>
                  <a:pt x="305" y="63"/>
                </a:lnTo>
                <a:lnTo>
                  <a:pt x="275" y="73"/>
                </a:lnTo>
                <a:lnTo>
                  <a:pt x="275" y="73"/>
                </a:lnTo>
                <a:lnTo>
                  <a:pt x="286" y="62"/>
                </a:lnTo>
                <a:lnTo>
                  <a:pt x="286" y="62"/>
                </a:lnTo>
                <a:close/>
                <a:moveTo>
                  <a:pt x="273" y="75"/>
                </a:moveTo>
                <a:lnTo>
                  <a:pt x="273" y="75"/>
                </a:lnTo>
                <a:lnTo>
                  <a:pt x="287" y="71"/>
                </a:lnTo>
                <a:lnTo>
                  <a:pt x="287" y="71"/>
                </a:lnTo>
                <a:lnTo>
                  <a:pt x="330" y="57"/>
                </a:lnTo>
                <a:lnTo>
                  <a:pt x="330" y="57"/>
                </a:lnTo>
                <a:lnTo>
                  <a:pt x="349" y="51"/>
                </a:lnTo>
                <a:lnTo>
                  <a:pt x="368" y="46"/>
                </a:lnTo>
                <a:lnTo>
                  <a:pt x="388" y="40"/>
                </a:lnTo>
                <a:lnTo>
                  <a:pt x="407" y="34"/>
                </a:lnTo>
                <a:lnTo>
                  <a:pt x="407" y="34"/>
                </a:lnTo>
                <a:lnTo>
                  <a:pt x="407" y="34"/>
                </a:lnTo>
                <a:lnTo>
                  <a:pt x="407" y="34"/>
                </a:lnTo>
                <a:lnTo>
                  <a:pt x="416" y="38"/>
                </a:lnTo>
                <a:lnTo>
                  <a:pt x="416" y="38"/>
                </a:lnTo>
                <a:lnTo>
                  <a:pt x="411" y="39"/>
                </a:lnTo>
                <a:lnTo>
                  <a:pt x="406" y="40"/>
                </a:lnTo>
                <a:lnTo>
                  <a:pt x="395" y="43"/>
                </a:lnTo>
                <a:lnTo>
                  <a:pt x="395" y="43"/>
                </a:lnTo>
                <a:lnTo>
                  <a:pt x="377" y="46"/>
                </a:lnTo>
                <a:lnTo>
                  <a:pt x="360" y="50"/>
                </a:lnTo>
                <a:lnTo>
                  <a:pt x="360" y="50"/>
                </a:lnTo>
                <a:lnTo>
                  <a:pt x="341" y="55"/>
                </a:lnTo>
                <a:lnTo>
                  <a:pt x="323" y="61"/>
                </a:lnTo>
                <a:lnTo>
                  <a:pt x="305" y="67"/>
                </a:lnTo>
                <a:lnTo>
                  <a:pt x="285" y="72"/>
                </a:lnTo>
                <a:lnTo>
                  <a:pt x="285" y="72"/>
                </a:lnTo>
                <a:lnTo>
                  <a:pt x="273" y="75"/>
                </a:lnTo>
                <a:lnTo>
                  <a:pt x="273" y="75"/>
                </a:lnTo>
                <a:lnTo>
                  <a:pt x="273" y="75"/>
                </a:lnTo>
                <a:lnTo>
                  <a:pt x="273" y="75"/>
                </a:lnTo>
                <a:close/>
                <a:moveTo>
                  <a:pt x="270" y="78"/>
                </a:moveTo>
                <a:lnTo>
                  <a:pt x="270" y="78"/>
                </a:lnTo>
                <a:lnTo>
                  <a:pt x="288" y="74"/>
                </a:lnTo>
                <a:lnTo>
                  <a:pt x="306" y="68"/>
                </a:lnTo>
                <a:lnTo>
                  <a:pt x="341" y="57"/>
                </a:lnTo>
                <a:lnTo>
                  <a:pt x="341" y="57"/>
                </a:lnTo>
                <a:lnTo>
                  <a:pt x="360" y="52"/>
                </a:lnTo>
                <a:lnTo>
                  <a:pt x="380" y="48"/>
                </a:lnTo>
                <a:lnTo>
                  <a:pt x="380" y="48"/>
                </a:lnTo>
                <a:lnTo>
                  <a:pt x="398" y="45"/>
                </a:lnTo>
                <a:lnTo>
                  <a:pt x="407" y="43"/>
                </a:lnTo>
                <a:lnTo>
                  <a:pt x="415" y="40"/>
                </a:lnTo>
                <a:lnTo>
                  <a:pt x="415" y="40"/>
                </a:lnTo>
                <a:lnTo>
                  <a:pt x="405" y="44"/>
                </a:lnTo>
                <a:lnTo>
                  <a:pt x="395" y="47"/>
                </a:lnTo>
                <a:lnTo>
                  <a:pt x="373" y="53"/>
                </a:lnTo>
                <a:lnTo>
                  <a:pt x="373" y="53"/>
                </a:lnTo>
                <a:lnTo>
                  <a:pt x="329" y="65"/>
                </a:lnTo>
                <a:lnTo>
                  <a:pt x="329" y="65"/>
                </a:lnTo>
                <a:lnTo>
                  <a:pt x="294" y="75"/>
                </a:lnTo>
                <a:lnTo>
                  <a:pt x="278" y="80"/>
                </a:lnTo>
                <a:lnTo>
                  <a:pt x="262" y="87"/>
                </a:lnTo>
                <a:lnTo>
                  <a:pt x="262" y="87"/>
                </a:lnTo>
                <a:lnTo>
                  <a:pt x="270" y="78"/>
                </a:lnTo>
                <a:lnTo>
                  <a:pt x="270" y="78"/>
                </a:lnTo>
                <a:close/>
                <a:moveTo>
                  <a:pt x="273" y="84"/>
                </a:moveTo>
                <a:lnTo>
                  <a:pt x="273" y="84"/>
                </a:lnTo>
                <a:lnTo>
                  <a:pt x="293" y="77"/>
                </a:lnTo>
                <a:lnTo>
                  <a:pt x="293" y="77"/>
                </a:lnTo>
                <a:lnTo>
                  <a:pt x="317" y="70"/>
                </a:lnTo>
                <a:lnTo>
                  <a:pt x="340" y="64"/>
                </a:lnTo>
                <a:lnTo>
                  <a:pt x="340" y="64"/>
                </a:lnTo>
                <a:lnTo>
                  <a:pt x="380" y="54"/>
                </a:lnTo>
                <a:lnTo>
                  <a:pt x="401" y="48"/>
                </a:lnTo>
                <a:lnTo>
                  <a:pt x="411" y="44"/>
                </a:lnTo>
                <a:lnTo>
                  <a:pt x="420" y="40"/>
                </a:lnTo>
                <a:lnTo>
                  <a:pt x="420" y="40"/>
                </a:lnTo>
                <a:lnTo>
                  <a:pt x="420" y="39"/>
                </a:lnTo>
                <a:lnTo>
                  <a:pt x="420" y="39"/>
                </a:lnTo>
                <a:lnTo>
                  <a:pt x="433" y="45"/>
                </a:lnTo>
                <a:lnTo>
                  <a:pt x="433" y="45"/>
                </a:lnTo>
                <a:lnTo>
                  <a:pt x="391" y="54"/>
                </a:lnTo>
                <a:lnTo>
                  <a:pt x="349" y="63"/>
                </a:lnTo>
                <a:lnTo>
                  <a:pt x="349" y="63"/>
                </a:lnTo>
                <a:lnTo>
                  <a:pt x="328" y="69"/>
                </a:lnTo>
                <a:lnTo>
                  <a:pt x="308" y="75"/>
                </a:lnTo>
                <a:lnTo>
                  <a:pt x="287" y="82"/>
                </a:lnTo>
                <a:lnTo>
                  <a:pt x="267" y="89"/>
                </a:lnTo>
                <a:lnTo>
                  <a:pt x="267" y="89"/>
                </a:lnTo>
                <a:lnTo>
                  <a:pt x="259" y="90"/>
                </a:lnTo>
                <a:lnTo>
                  <a:pt x="259" y="90"/>
                </a:lnTo>
                <a:lnTo>
                  <a:pt x="273" y="84"/>
                </a:lnTo>
                <a:lnTo>
                  <a:pt x="273" y="84"/>
                </a:lnTo>
                <a:close/>
                <a:moveTo>
                  <a:pt x="256" y="93"/>
                </a:moveTo>
                <a:lnTo>
                  <a:pt x="256" y="93"/>
                </a:lnTo>
                <a:lnTo>
                  <a:pt x="266" y="91"/>
                </a:lnTo>
                <a:lnTo>
                  <a:pt x="276" y="88"/>
                </a:lnTo>
                <a:lnTo>
                  <a:pt x="295" y="81"/>
                </a:lnTo>
                <a:lnTo>
                  <a:pt x="295" y="81"/>
                </a:lnTo>
                <a:lnTo>
                  <a:pt x="320" y="73"/>
                </a:lnTo>
                <a:lnTo>
                  <a:pt x="345" y="66"/>
                </a:lnTo>
                <a:lnTo>
                  <a:pt x="345" y="66"/>
                </a:lnTo>
                <a:lnTo>
                  <a:pt x="371" y="61"/>
                </a:lnTo>
                <a:lnTo>
                  <a:pt x="399" y="55"/>
                </a:lnTo>
                <a:lnTo>
                  <a:pt x="399" y="55"/>
                </a:lnTo>
                <a:lnTo>
                  <a:pt x="427" y="48"/>
                </a:lnTo>
                <a:lnTo>
                  <a:pt x="427" y="48"/>
                </a:lnTo>
                <a:lnTo>
                  <a:pt x="427" y="48"/>
                </a:lnTo>
                <a:lnTo>
                  <a:pt x="427" y="48"/>
                </a:lnTo>
                <a:lnTo>
                  <a:pt x="415" y="54"/>
                </a:lnTo>
                <a:lnTo>
                  <a:pt x="415" y="54"/>
                </a:lnTo>
                <a:lnTo>
                  <a:pt x="391" y="62"/>
                </a:lnTo>
                <a:lnTo>
                  <a:pt x="366" y="69"/>
                </a:lnTo>
                <a:lnTo>
                  <a:pt x="342" y="75"/>
                </a:lnTo>
                <a:lnTo>
                  <a:pt x="318" y="82"/>
                </a:lnTo>
                <a:lnTo>
                  <a:pt x="318" y="82"/>
                </a:lnTo>
                <a:lnTo>
                  <a:pt x="294" y="89"/>
                </a:lnTo>
                <a:lnTo>
                  <a:pt x="270" y="96"/>
                </a:lnTo>
                <a:lnTo>
                  <a:pt x="270" y="96"/>
                </a:lnTo>
                <a:lnTo>
                  <a:pt x="258" y="100"/>
                </a:lnTo>
                <a:lnTo>
                  <a:pt x="246" y="103"/>
                </a:lnTo>
                <a:lnTo>
                  <a:pt x="246" y="103"/>
                </a:lnTo>
                <a:lnTo>
                  <a:pt x="256" y="93"/>
                </a:lnTo>
                <a:lnTo>
                  <a:pt x="256" y="93"/>
                </a:lnTo>
                <a:close/>
                <a:moveTo>
                  <a:pt x="243" y="107"/>
                </a:moveTo>
                <a:lnTo>
                  <a:pt x="243" y="107"/>
                </a:lnTo>
                <a:lnTo>
                  <a:pt x="253" y="103"/>
                </a:lnTo>
                <a:lnTo>
                  <a:pt x="264" y="100"/>
                </a:lnTo>
                <a:lnTo>
                  <a:pt x="285" y="94"/>
                </a:lnTo>
                <a:lnTo>
                  <a:pt x="285" y="94"/>
                </a:lnTo>
                <a:lnTo>
                  <a:pt x="312" y="86"/>
                </a:lnTo>
                <a:lnTo>
                  <a:pt x="338" y="78"/>
                </a:lnTo>
                <a:lnTo>
                  <a:pt x="338" y="78"/>
                </a:lnTo>
                <a:lnTo>
                  <a:pt x="348" y="75"/>
                </a:lnTo>
                <a:lnTo>
                  <a:pt x="348" y="75"/>
                </a:lnTo>
                <a:lnTo>
                  <a:pt x="339" y="78"/>
                </a:lnTo>
                <a:lnTo>
                  <a:pt x="339" y="78"/>
                </a:lnTo>
                <a:lnTo>
                  <a:pt x="286" y="95"/>
                </a:lnTo>
                <a:lnTo>
                  <a:pt x="286" y="95"/>
                </a:lnTo>
                <a:lnTo>
                  <a:pt x="262" y="103"/>
                </a:lnTo>
                <a:lnTo>
                  <a:pt x="262" y="103"/>
                </a:lnTo>
                <a:lnTo>
                  <a:pt x="247" y="108"/>
                </a:lnTo>
                <a:lnTo>
                  <a:pt x="247" y="108"/>
                </a:lnTo>
                <a:lnTo>
                  <a:pt x="240" y="110"/>
                </a:lnTo>
                <a:lnTo>
                  <a:pt x="240" y="110"/>
                </a:lnTo>
                <a:lnTo>
                  <a:pt x="243" y="107"/>
                </a:lnTo>
                <a:lnTo>
                  <a:pt x="243" y="107"/>
                </a:lnTo>
                <a:close/>
                <a:moveTo>
                  <a:pt x="239" y="111"/>
                </a:moveTo>
                <a:lnTo>
                  <a:pt x="239" y="111"/>
                </a:lnTo>
                <a:lnTo>
                  <a:pt x="259" y="107"/>
                </a:lnTo>
                <a:lnTo>
                  <a:pt x="259" y="107"/>
                </a:lnTo>
                <a:lnTo>
                  <a:pt x="246" y="113"/>
                </a:lnTo>
                <a:lnTo>
                  <a:pt x="233" y="118"/>
                </a:lnTo>
                <a:lnTo>
                  <a:pt x="233" y="118"/>
                </a:lnTo>
                <a:lnTo>
                  <a:pt x="239" y="111"/>
                </a:lnTo>
                <a:lnTo>
                  <a:pt x="239" y="111"/>
                </a:lnTo>
                <a:close/>
                <a:moveTo>
                  <a:pt x="230" y="122"/>
                </a:moveTo>
                <a:lnTo>
                  <a:pt x="230" y="122"/>
                </a:lnTo>
                <a:lnTo>
                  <a:pt x="241" y="117"/>
                </a:lnTo>
                <a:lnTo>
                  <a:pt x="253" y="111"/>
                </a:lnTo>
                <a:lnTo>
                  <a:pt x="277" y="104"/>
                </a:lnTo>
                <a:lnTo>
                  <a:pt x="277" y="104"/>
                </a:lnTo>
                <a:lnTo>
                  <a:pt x="339" y="87"/>
                </a:lnTo>
                <a:lnTo>
                  <a:pt x="339" y="87"/>
                </a:lnTo>
                <a:lnTo>
                  <a:pt x="402" y="70"/>
                </a:lnTo>
                <a:lnTo>
                  <a:pt x="402" y="70"/>
                </a:lnTo>
                <a:lnTo>
                  <a:pt x="428" y="64"/>
                </a:lnTo>
                <a:lnTo>
                  <a:pt x="441" y="59"/>
                </a:lnTo>
                <a:lnTo>
                  <a:pt x="453" y="54"/>
                </a:lnTo>
                <a:lnTo>
                  <a:pt x="453" y="54"/>
                </a:lnTo>
                <a:lnTo>
                  <a:pt x="471" y="61"/>
                </a:lnTo>
                <a:lnTo>
                  <a:pt x="471" y="61"/>
                </a:lnTo>
                <a:lnTo>
                  <a:pt x="457" y="66"/>
                </a:lnTo>
                <a:lnTo>
                  <a:pt x="443" y="70"/>
                </a:lnTo>
                <a:lnTo>
                  <a:pt x="415" y="76"/>
                </a:lnTo>
                <a:lnTo>
                  <a:pt x="415" y="76"/>
                </a:lnTo>
                <a:lnTo>
                  <a:pt x="381" y="84"/>
                </a:lnTo>
                <a:lnTo>
                  <a:pt x="348" y="93"/>
                </a:lnTo>
                <a:lnTo>
                  <a:pt x="348" y="93"/>
                </a:lnTo>
                <a:lnTo>
                  <a:pt x="316" y="101"/>
                </a:lnTo>
                <a:lnTo>
                  <a:pt x="284" y="109"/>
                </a:lnTo>
                <a:lnTo>
                  <a:pt x="284" y="109"/>
                </a:lnTo>
                <a:lnTo>
                  <a:pt x="254" y="119"/>
                </a:lnTo>
                <a:lnTo>
                  <a:pt x="254" y="119"/>
                </a:lnTo>
                <a:lnTo>
                  <a:pt x="241" y="121"/>
                </a:lnTo>
                <a:lnTo>
                  <a:pt x="234" y="122"/>
                </a:lnTo>
                <a:lnTo>
                  <a:pt x="228" y="124"/>
                </a:lnTo>
                <a:lnTo>
                  <a:pt x="228" y="124"/>
                </a:lnTo>
                <a:lnTo>
                  <a:pt x="230" y="122"/>
                </a:lnTo>
                <a:lnTo>
                  <a:pt x="230" y="122"/>
                </a:lnTo>
                <a:close/>
                <a:moveTo>
                  <a:pt x="225" y="128"/>
                </a:moveTo>
                <a:lnTo>
                  <a:pt x="225" y="128"/>
                </a:lnTo>
                <a:lnTo>
                  <a:pt x="256" y="121"/>
                </a:lnTo>
                <a:lnTo>
                  <a:pt x="286" y="113"/>
                </a:lnTo>
                <a:lnTo>
                  <a:pt x="318" y="103"/>
                </a:lnTo>
                <a:lnTo>
                  <a:pt x="348" y="95"/>
                </a:lnTo>
                <a:lnTo>
                  <a:pt x="348" y="95"/>
                </a:lnTo>
                <a:lnTo>
                  <a:pt x="379" y="87"/>
                </a:lnTo>
                <a:lnTo>
                  <a:pt x="411" y="79"/>
                </a:lnTo>
                <a:lnTo>
                  <a:pt x="411" y="79"/>
                </a:lnTo>
                <a:lnTo>
                  <a:pt x="442" y="72"/>
                </a:lnTo>
                <a:lnTo>
                  <a:pt x="458" y="68"/>
                </a:lnTo>
                <a:lnTo>
                  <a:pt x="474" y="62"/>
                </a:lnTo>
                <a:lnTo>
                  <a:pt x="474" y="62"/>
                </a:lnTo>
                <a:lnTo>
                  <a:pt x="492" y="70"/>
                </a:lnTo>
                <a:lnTo>
                  <a:pt x="492" y="70"/>
                </a:lnTo>
                <a:lnTo>
                  <a:pt x="484" y="70"/>
                </a:lnTo>
                <a:lnTo>
                  <a:pt x="477" y="71"/>
                </a:lnTo>
                <a:lnTo>
                  <a:pt x="461" y="75"/>
                </a:lnTo>
                <a:lnTo>
                  <a:pt x="433" y="84"/>
                </a:lnTo>
                <a:lnTo>
                  <a:pt x="433" y="84"/>
                </a:lnTo>
                <a:lnTo>
                  <a:pt x="396" y="94"/>
                </a:lnTo>
                <a:lnTo>
                  <a:pt x="358" y="104"/>
                </a:lnTo>
                <a:lnTo>
                  <a:pt x="358" y="104"/>
                </a:lnTo>
                <a:lnTo>
                  <a:pt x="320" y="115"/>
                </a:lnTo>
                <a:lnTo>
                  <a:pt x="282" y="124"/>
                </a:lnTo>
                <a:lnTo>
                  <a:pt x="282" y="124"/>
                </a:lnTo>
                <a:lnTo>
                  <a:pt x="248" y="132"/>
                </a:lnTo>
                <a:lnTo>
                  <a:pt x="213" y="140"/>
                </a:lnTo>
                <a:lnTo>
                  <a:pt x="213" y="140"/>
                </a:lnTo>
                <a:lnTo>
                  <a:pt x="225" y="128"/>
                </a:lnTo>
                <a:lnTo>
                  <a:pt x="225" y="128"/>
                </a:lnTo>
                <a:close/>
                <a:moveTo>
                  <a:pt x="210" y="143"/>
                </a:moveTo>
                <a:lnTo>
                  <a:pt x="210" y="143"/>
                </a:lnTo>
                <a:lnTo>
                  <a:pt x="247" y="134"/>
                </a:lnTo>
                <a:lnTo>
                  <a:pt x="282" y="127"/>
                </a:lnTo>
                <a:lnTo>
                  <a:pt x="282" y="127"/>
                </a:lnTo>
                <a:lnTo>
                  <a:pt x="302" y="122"/>
                </a:lnTo>
                <a:lnTo>
                  <a:pt x="323" y="116"/>
                </a:lnTo>
                <a:lnTo>
                  <a:pt x="363" y="104"/>
                </a:lnTo>
                <a:lnTo>
                  <a:pt x="363" y="104"/>
                </a:lnTo>
                <a:lnTo>
                  <a:pt x="439" y="84"/>
                </a:lnTo>
                <a:lnTo>
                  <a:pt x="439" y="84"/>
                </a:lnTo>
                <a:lnTo>
                  <a:pt x="472" y="75"/>
                </a:lnTo>
                <a:lnTo>
                  <a:pt x="472" y="75"/>
                </a:lnTo>
                <a:lnTo>
                  <a:pt x="481" y="74"/>
                </a:lnTo>
                <a:lnTo>
                  <a:pt x="489" y="73"/>
                </a:lnTo>
                <a:lnTo>
                  <a:pt x="489" y="73"/>
                </a:lnTo>
                <a:lnTo>
                  <a:pt x="478" y="77"/>
                </a:lnTo>
                <a:lnTo>
                  <a:pt x="468" y="81"/>
                </a:lnTo>
                <a:lnTo>
                  <a:pt x="468" y="81"/>
                </a:lnTo>
                <a:lnTo>
                  <a:pt x="451" y="86"/>
                </a:lnTo>
                <a:lnTo>
                  <a:pt x="434" y="90"/>
                </a:lnTo>
                <a:lnTo>
                  <a:pt x="418" y="94"/>
                </a:lnTo>
                <a:lnTo>
                  <a:pt x="402" y="99"/>
                </a:lnTo>
                <a:lnTo>
                  <a:pt x="402" y="99"/>
                </a:lnTo>
                <a:lnTo>
                  <a:pt x="361" y="113"/>
                </a:lnTo>
                <a:lnTo>
                  <a:pt x="321" y="125"/>
                </a:lnTo>
                <a:lnTo>
                  <a:pt x="321" y="125"/>
                </a:lnTo>
                <a:lnTo>
                  <a:pt x="281" y="135"/>
                </a:lnTo>
                <a:lnTo>
                  <a:pt x="242" y="145"/>
                </a:lnTo>
                <a:lnTo>
                  <a:pt x="242" y="145"/>
                </a:lnTo>
                <a:lnTo>
                  <a:pt x="219" y="150"/>
                </a:lnTo>
                <a:lnTo>
                  <a:pt x="208" y="153"/>
                </a:lnTo>
                <a:lnTo>
                  <a:pt x="197" y="157"/>
                </a:lnTo>
                <a:lnTo>
                  <a:pt x="197" y="157"/>
                </a:lnTo>
                <a:lnTo>
                  <a:pt x="210" y="143"/>
                </a:lnTo>
                <a:lnTo>
                  <a:pt x="210" y="143"/>
                </a:lnTo>
                <a:close/>
                <a:moveTo>
                  <a:pt x="194" y="160"/>
                </a:moveTo>
                <a:lnTo>
                  <a:pt x="194" y="160"/>
                </a:lnTo>
                <a:lnTo>
                  <a:pt x="200" y="158"/>
                </a:lnTo>
                <a:lnTo>
                  <a:pt x="207" y="156"/>
                </a:lnTo>
                <a:lnTo>
                  <a:pt x="221" y="153"/>
                </a:lnTo>
                <a:lnTo>
                  <a:pt x="221" y="153"/>
                </a:lnTo>
                <a:lnTo>
                  <a:pt x="263" y="142"/>
                </a:lnTo>
                <a:lnTo>
                  <a:pt x="263" y="142"/>
                </a:lnTo>
                <a:lnTo>
                  <a:pt x="306" y="131"/>
                </a:lnTo>
                <a:lnTo>
                  <a:pt x="327" y="125"/>
                </a:lnTo>
                <a:lnTo>
                  <a:pt x="348" y="119"/>
                </a:lnTo>
                <a:lnTo>
                  <a:pt x="348" y="119"/>
                </a:lnTo>
                <a:lnTo>
                  <a:pt x="388" y="105"/>
                </a:lnTo>
                <a:lnTo>
                  <a:pt x="407" y="99"/>
                </a:lnTo>
                <a:lnTo>
                  <a:pt x="427" y="94"/>
                </a:lnTo>
                <a:lnTo>
                  <a:pt x="427" y="94"/>
                </a:lnTo>
                <a:lnTo>
                  <a:pt x="444" y="90"/>
                </a:lnTo>
                <a:lnTo>
                  <a:pt x="460" y="85"/>
                </a:lnTo>
                <a:lnTo>
                  <a:pt x="478" y="80"/>
                </a:lnTo>
                <a:lnTo>
                  <a:pt x="493" y="73"/>
                </a:lnTo>
                <a:lnTo>
                  <a:pt x="493" y="73"/>
                </a:lnTo>
                <a:lnTo>
                  <a:pt x="494" y="71"/>
                </a:lnTo>
                <a:lnTo>
                  <a:pt x="494" y="71"/>
                </a:lnTo>
                <a:lnTo>
                  <a:pt x="509" y="78"/>
                </a:lnTo>
                <a:lnTo>
                  <a:pt x="509" y="78"/>
                </a:lnTo>
                <a:lnTo>
                  <a:pt x="426" y="99"/>
                </a:lnTo>
                <a:lnTo>
                  <a:pt x="385" y="109"/>
                </a:lnTo>
                <a:lnTo>
                  <a:pt x="343" y="122"/>
                </a:lnTo>
                <a:lnTo>
                  <a:pt x="343" y="122"/>
                </a:lnTo>
                <a:lnTo>
                  <a:pt x="263" y="146"/>
                </a:lnTo>
                <a:lnTo>
                  <a:pt x="263" y="146"/>
                </a:lnTo>
                <a:lnTo>
                  <a:pt x="242" y="152"/>
                </a:lnTo>
                <a:lnTo>
                  <a:pt x="221" y="157"/>
                </a:lnTo>
                <a:lnTo>
                  <a:pt x="221" y="157"/>
                </a:lnTo>
                <a:lnTo>
                  <a:pt x="200" y="163"/>
                </a:lnTo>
                <a:lnTo>
                  <a:pt x="200" y="163"/>
                </a:lnTo>
                <a:lnTo>
                  <a:pt x="195" y="163"/>
                </a:lnTo>
                <a:lnTo>
                  <a:pt x="191" y="164"/>
                </a:lnTo>
                <a:lnTo>
                  <a:pt x="191" y="164"/>
                </a:lnTo>
                <a:lnTo>
                  <a:pt x="194" y="160"/>
                </a:lnTo>
                <a:lnTo>
                  <a:pt x="194" y="160"/>
                </a:lnTo>
                <a:close/>
                <a:moveTo>
                  <a:pt x="189" y="165"/>
                </a:moveTo>
                <a:lnTo>
                  <a:pt x="189" y="165"/>
                </a:lnTo>
                <a:lnTo>
                  <a:pt x="196" y="165"/>
                </a:lnTo>
                <a:lnTo>
                  <a:pt x="204" y="165"/>
                </a:lnTo>
                <a:lnTo>
                  <a:pt x="219" y="161"/>
                </a:lnTo>
                <a:lnTo>
                  <a:pt x="248" y="153"/>
                </a:lnTo>
                <a:lnTo>
                  <a:pt x="248" y="153"/>
                </a:lnTo>
                <a:lnTo>
                  <a:pt x="270" y="147"/>
                </a:lnTo>
                <a:lnTo>
                  <a:pt x="293" y="140"/>
                </a:lnTo>
                <a:lnTo>
                  <a:pt x="338" y="126"/>
                </a:lnTo>
                <a:lnTo>
                  <a:pt x="338" y="126"/>
                </a:lnTo>
                <a:lnTo>
                  <a:pt x="381" y="113"/>
                </a:lnTo>
                <a:lnTo>
                  <a:pt x="425" y="101"/>
                </a:lnTo>
                <a:lnTo>
                  <a:pt x="425" y="101"/>
                </a:lnTo>
                <a:lnTo>
                  <a:pt x="469" y="91"/>
                </a:lnTo>
                <a:lnTo>
                  <a:pt x="469" y="91"/>
                </a:lnTo>
                <a:lnTo>
                  <a:pt x="491" y="85"/>
                </a:lnTo>
                <a:lnTo>
                  <a:pt x="491" y="85"/>
                </a:lnTo>
                <a:lnTo>
                  <a:pt x="493" y="85"/>
                </a:lnTo>
                <a:lnTo>
                  <a:pt x="493" y="85"/>
                </a:lnTo>
                <a:lnTo>
                  <a:pt x="475" y="91"/>
                </a:lnTo>
                <a:lnTo>
                  <a:pt x="455" y="96"/>
                </a:lnTo>
                <a:lnTo>
                  <a:pt x="417" y="104"/>
                </a:lnTo>
                <a:lnTo>
                  <a:pt x="417" y="104"/>
                </a:lnTo>
                <a:lnTo>
                  <a:pt x="394" y="110"/>
                </a:lnTo>
                <a:lnTo>
                  <a:pt x="370" y="118"/>
                </a:lnTo>
                <a:lnTo>
                  <a:pt x="324" y="132"/>
                </a:lnTo>
                <a:lnTo>
                  <a:pt x="324" y="132"/>
                </a:lnTo>
                <a:lnTo>
                  <a:pt x="237" y="158"/>
                </a:lnTo>
                <a:lnTo>
                  <a:pt x="237" y="158"/>
                </a:lnTo>
                <a:lnTo>
                  <a:pt x="205" y="168"/>
                </a:lnTo>
                <a:lnTo>
                  <a:pt x="190" y="173"/>
                </a:lnTo>
                <a:lnTo>
                  <a:pt x="176" y="180"/>
                </a:lnTo>
                <a:lnTo>
                  <a:pt x="176" y="180"/>
                </a:lnTo>
                <a:lnTo>
                  <a:pt x="189" y="165"/>
                </a:lnTo>
                <a:lnTo>
                  <a:pt x="189" y="165"/>
                </a:lnTo>
                <a:close/>
                <a:moveTo>
                  <a:pt x="171" y="186"/>
                </a:moveTo>
                <a:lnTo>
                  <a:pt x="171" y="186"/>
                </a:lnTo>
                <a:lnTo>
                  <a:pt x="172" y="184"/>
                </a:lnTo>
                <a:lnTo>
                  <a:pt x="172" y="184"/>
                </a:lnTo>
                <a:lnTo>
                  <a:pt x="172" y="184"/>
                </a:lnTo>
                <a:lnTo>
                  <a:pt x="172" y="184"/>
                </a:lnTo>
                <a:lnTo>
                  <a:pt x="182" y="179"/>
                </a:lnTo>
                <a:lnTo>
                  <a:pt x="193" y="175"/>
                </a:lnTo>
                <a:lnTo>
                  <a:pt x="193" y="175"/>
                </a:lnTo>
                <a:lnTo>
                  <a:pt x="214" y="167"/>
                </a:lnTo>
                <a:lnTo>
                  <a:pt x="237" y="160"/>
                </a:lnTo>
                <a:lnTo>
                  <a:pt x="237" y="160"/>
                </a:lnTo>
                <a:lnTo>
                  <a:pt x="330" y="133"/>
                </a:lnTo>
                <a:lnTo>
                  <a:pt x="330" y="133"/>
                </a:lnTo>
                <a:lnTo>
                  <a:pt x="376" y="119"/>
                </a:lnTo>
                <a:lnTo>
                  <a:pt x="400" y="111"/>
                </a:lnTo>
                <a:lnTo>
                  <a:pt x="423" y="105"/>
                </a:lnTo>
                <a:lnTo>
                  <a:pt x="423" y="105"/>
                </a:lnTo>
                <a:lnTo>
                  <a:pt x="445" y="100"/>
                </a:lnTo>
                <a:lnTo>
                  <a:pt x="469" y="94"/>
                </a:lnTo>
                <a:lnTo>
                  <a:pt x="491" y="88"/>
                </a:lnTo>
                <a:lnTo>
                  <a:pt x="512" y="80"/>
                </a:lnTo>
                <a:lnTo>
                  <a:pt x="512" y="80"/>
                </a:lnTo>
                <a:lnTo>
                  <a:pt x="538" y="91"/>
                </a:lnTo>
                <a:lnTo>
                  <a:pt x="538" y="91"/>
                </a:lnTo>
                <a:lnTo>
                  <a:pt x="537" y="91"/>
                </a:lnTo>
                <a:lnTo>
                  <a:pt x="537" y="91"/>
                </a:lnTo>
                <a:lnTo>
                  <a:pt x="516" y="96"/>
                </a:lnTo>
                <a:lnTo>
                  <a:pt x="494" y="101"/>
                </a:lnTo>
                <a:lnTo>
                  <a:pt x="449" y="111"/>
                </a:lnTo>
                <a:lnTo>
                  <a:pt x="449" y="111"/>
                </a:lnTo>
                <a:lnTo>
                  <a:pt x="404" y="123"/>
                </a:lnTo>
                <a:lnTo>
                  <a:pt x="357" y="134"/>
                </a:lnTo>
                <a:lnTo>
                  <a:pt x="357" y="134"/>
                </a:lnTo>
                <a:lnTo>
                  <a:pt x="312" y="145"/>
                </a:lnTo>
                <a:lnTo>
                  <a:pt x="267" y="157"/>
                </a:lnTo>
                <a:lnTo>
                  <a:pt x="223" y="169"/>
                </a:lnTo>
                <a:lnTo>
                  <a:pt x="178" y="183"/>
                </a:lnTo>
                <a:lnTo>
                  <a:pt x="178" y="183"/>
                </a:lnTo>
                <a:lnTo>
                  <a:pt x="171" y="186"/>
                </a:lnTo>
                <a:lnTo>
                  <a:pt x="171" y="186"/>
                </a:lnTo>
                <a:lnTo>
                  <a:pt x="171" y="186"/>
                </a:lnTo>
                <a:lnTo>
                  <a:pt x="171" y="186"/>
                </a:lnTo>
                <a:close/>
                <a:moveTo>
                  <a:pt x="169" y="187"/>
                </a:moveTo>
                <a:lnTo>
                  <a:pt x="169" y="187"/>
                </a:lnTo>
                <a:lnTo>
                  <a:pt x="212" y="175"/>
                </a:lnTo>
                <a:lnTo>
                  <a:pt x="234" y="168"/>
                </a:lnTo>
                <a:lnTo>
                  <a:pt x="256" y="162"/>
                </a:lnTo>
                <a:lnTo>
                  <a:pt x="256" y="162"/>
                </a:lnTo>
                <a:lnTo>
                  <a:pt x="352" y="137"/>
                </a:lnTo>
                <a:lnTo>
                  <a:pt x="352" y="137"/>
                </a:lnTo>
                <a:lnTo>
                  <a:pt x="402" y="126"/>
                </a:lnTo>
                <a:lnTo>
                  <a:pt x="450" y="115"/>
                </a:lnTo>
                <a:lnTo>
                  <a:pt x="450" y="115"/>
                </a:lnTo>
                <a:lnTo>
                  <a:pt x="475" y="107"/>
                </a:lnTo>
                <a:lnTo>
                  <a:pt x="499" y="102"/>
                </a:lnTo>
                <a:lnTo>
                  <a:pt x="499" y="102"/>
                </a:lnTo>
                <a:lnTo>
                  <a:pt x="511" y="99"/>
                </a:lnTo>
                <a:lnTo>
                  <a:pt x="511" y="99"/>
                </a:lnTo>
                <a:lnTo>
                  <a:pt x="464" y="113"/>
                </a:lnTo>
                <a:lnTo>
                  <a:pt x="418" y="124"/>
                </a:lnTo>
                <a:lnTo>
                  <a:pt x="370" y="135"/>
                </a:lnTo>
                <a:lnTo>
                  <a:pt x="347" y="141"/>
                </a:lnTo>
                <a:lnTo>
                  <a:pt x="325" y="148"/>
                </a:lnTo>
                <a:lnTo>
                  <a:pt x="325" y="148"/>
                </a:lnTo>
                <a:lnTo>
                  <a:pt x="228" y="179"/>
                </a:lnTo>
                <a:lnTo>
                  <a:pt x="228" y="179"/>
                </a:lnTo>
                <a:lnTo>
                  <a:pt x="204" y="186"/>
                </a:lnTo>
                <a:lnTo>
                  <a:pt x="181" y="194"/>
                </a:lnTo>
                <a:lnTo>
                  <a:pt x="181" y="194"/>
                </a:lnTo>
                <a:lnTo>
                  <a:pt x="169" y="197"/>
                </a:lnTo>
                <a:lnTo>
                  <a:pt x="158" y="200"/>
                </a:lnTo>
                <a:lnTo>
                  <a:pt x="158" y="200"/>
                </a:lnTo>
                <a:lnTo>
                  <a:pt x="169" y="187"/>
                </a:lnTo>
                <a:lnTo>
                  <a:pt x="169" y="187"/>
                </a:lnTo>
                <a:close/>
                <a:moveTo>
                  <a:pt x="155" y="203"/>
                </a:moveTo>
                <a:lnTo>
                  <a:pt x="155" y="203"/>
                </a:lnTo>
                <a:lnTo>
                  <a:pt x="160" y="202"/>
                </a:lnTo>
                <a:lnTo>
                  <a:pt x="160" y="202"/>
                </a:lnTo>
                <a:lnTo>
                  <a:pt x="171" y="198"/>
                </a:lnTo>
                <a:lnTo>
                  <a:pt x="182" y="196"/>
                </a:lnTo>
                <a:lnTo>
                  <a:pt x="182" y="196"/>
                </a:lnTo>
                <a:lnTo>
                  <a:pt x="207" y="188"/>
                </a:lnTo>
                <a:lnTo>
                  <a:pt x="234" y="180"/>
                </a:lnTo>
                <a:lnTo>
                  <a:pt x="234" y="180"/>
                </a:lnTo>
                <a:lnTo>
                  <a:pt x="284" y="163"/>
                </a:lnTo>
                <a:lnTo>
                  <a:pt x="336" y="147"/>
                </a:lnTo>
                <a:lnTo>
                  <a:pt x="336" y="147"/>
                </a:lnTo>
                <a:lnTo>
                  <a:pt x="361" y="140"/>
                </a:lnTo>
                <a:lnTo>
                  <a:pt x="388" y="133"/>
                </a:lnTo>
                <a:lnTo>
                  <a:pt x="438" y="121"/>
                </a:lnTo>
                <a:lnTo>
                  <a:pt x="438" y="121"/>
                </a:lnTo>
                <a:lnTo>
                  <a:pt x="489" y="107"/>
                </a:lnTo>
                <a:lnTo>
                  <a:pt x="514" y="101"/>
                </a:lnTo>
                <a:lnTo>
                  <a:pt x="538" y="93"/>
                </a:lnTo>
                <a:lnTo>
                  <a:pt x="538" y="93"/>
                </a:lnTo>
                <a:lnTo>
                  <a:pt x="538" y="92"/>
                </a:lnTo>
                <a:lnTo>
                  <a:pt x="538" y="91"/>
                </a:lnTo>
                <a:lnTo>
                  <a:pt x="538" y="91"/>
                </a:lnTo>
                <a:lnTo>
                  <a:pt x="555" y="98"/>
                </a:lnTo>
                <a:lnTo>
                  <a:pt x="555" y="98"/>
                </a:lnTo>
                <a:lnTo>
                  <a:pt x="505" y="109"/>
                </a:lnTo>
                <a:lnTo>
                  <a:pt x="455" y="121"/>
                </a:lnTo>
                <a:lnTo>
                  <a:pt x="406" y="133"/>
                </a:lnTo>
                <a:lnTo>
                  <a:pt x="357" y="147"/>
                </a:lnTo>
                <a:lnTo>
                  <a:pt x="357" y="147"/>
                </a:lnTo>
                <a:lnTo>
                  <a:pt x="305" y="162"/>
                </a:lnTo>
                <a:lnTo>
                  <a:pt x="252" y="176"/>
                </a:lnTo>
                <a:lnTo>
                  <a:pt x="252" y="176"/>
                </a:lnTo>
                <a:lnTo>
                  <a:pt x="228" y="183"/>
                </a:lnTo>
                <a:lnTo>
                  <a:pt x="203" y="191"/>
                </a:lnTo>
                <a:lnTo>
                  <a:pt x="178" y="199"/>
                </a:lnTo>
                <a:lnTo>
                  <a:pt x="153" y="205"/>
                </a:lnTo>
                <a:lnTo>
                  <a:pt x="153" y="205"/>
                </a:lnTo>
                <a:lnTo>
                  <a:pt x="153" y="205"/>
                </a:lnTo>
                <a:lnTo>
                  <a:pt x="153" y="205"/>
                </a:lnTo>
                <a:lnTo>
                  <a:pt x="155" y="203"/>
                </a:lnTo>
                <a:lnTo>
                  <a:pt x="155" y="203"/>
                </a:lnTo>
                <a:close/>
                <a:moveTo>
                  <a:pt x="151" y="208"/>
                </a:moveTo>
                <a:lnTo>
                  <a:pt x="151" y="208"/>
                </a:lnTo>
                <a:lnTo>
                  <a:pt x="175" y="202"/>
                </a:lnTo>
                <a:lnTo>
                  <a:pt x="199" y="195"/>
                </a:lnTo>
                <a:lnTo>
                  <a:pt x="224" y="187"/>
                </a:lnTo>
                <a:lnTo>
                  <a:pt x="247" y="179"/>
                </a:lnTo>
                <a:lnTo>
                  <a:pt x="247" y="179"/>
                </a:lnTo>
                <a:lnTo>
                  <a:pt x="302" y="164"/>
                </a:lnTo>
                <a:lnTo>
                  <a:pt x="358" y="149"/>
                </a:lnTo>
                <a:lnTo>
                  <a:pt x="358" y="149"/>
                </a:lnTo>
                <a:lnTo>
                  <a:pt x="412" y="134"/>
                </a:lnTo>
                <a:lnTo>
                  <a:pt x="468" y="121"/>
                </a:lnTo>
                <a:lnTo>
                  <a:pt x="468" y="121"/>
                </a:lnTo>
                <a:lnTo>
                  <a:pt x="521" y="107"/>
                </a:lnTo>
                <a:lnTo>
                  <a:pt x="521" y="107"/>
                </a:lnTo>
                <a:lnTo>
                  <a:pt x="541" y="103"/>
                </a:lnTo>
                <a:lnTo>
                  <a:pt x="541" y="103"/>
                </a:lnTo>
                <a:lnTo>
                  <a:pt x="533" y="106"/>
                </a:lnTo>
                <a:lnTo>
                  <a:pt x="533" y="106"/>
                </a:lnTo>
                <a:lnTo>
                  <a:pt x="508" y="113"/>
                </a:lnTo>
                <a:lnTo>
                  <a:pt x="483" y="119"/>
                </a:lnTo>
                <a:lnTo>
                  <a:pt x="457" y="125"/>
                </a:lnTo>
                <a:lnTo>
                  <a:pt x="432" y="131"/>
                </a:lnTo>
                <a:lnTo>
                  <a:pt x="432" y="131"/>
                </a:lnTo>
                <a:lnTo>
                  <a:pt x="378" y="146"/>
                </a:lnTo>
                <a:lnTo>
                  <a:pt x="325" y="161"/>
                </a:lnTo>
                <a:lnTo>
                  <a:pt x="325" y="161"/>
                </a:lnTo>
                <a:lnTo>
                  <a:pt x="271" y="177"/>
                </a:lnTo>
                <a:lnTo>
                  <a:pt x="245" y="185"/>
                </a:lnTo>
                <a:lnTo>
                  <a:pt x="218" y="195"/>
                </a:lnTo>
                <a:lnTo>
                  <a:pt x="218" y="195"/>
                </a:lnTo>
                <a:lnTo>
                  <a:pt x="192" y="205"/>
                </a:lnTo>
                <a:lnTo>
                  <a:pt x="166" y="216"/>
                </a:lnTo>
                <a:lnTo>
                  <a:pt x="166" y="216"/>
                </a:lnTo>
                <a:lnTo>
                  <a:pt x="150" y="221"/>
                </a:lnTo>
                <a:lnTo>
                  <a:pt x="132" y="227"/>
                </a:lnTo>
                <a:lnTo>
                  <a:pt x="132" y="227"/>
                </a:lnTo>
                <a:lnTo>
                  <a:pt x="151" y="208"/>
                </a:lnTo>
                <a:lnTo>
                  <a:pt x="151" y="208"/>
                </a:lnTo>
                <a:close/>
                <a:moveTo>
                  <a:pt x="131" y="228"/>
                </a:moveTo>
                <a:lnTo>
                  <a:pt x="131" y="228"/>
                </a:lnTo>
                <a:lnTo>
                  <a:pt x="131" y="228"/>
                </a:lnTo>
                <a:lnTo>
                  <a:pt x="131" y="228"/>
                </a:lnTo>
                <a:lnTo>
                  <a:pt x="131" y="228"/>
                </a:lnTo>
                <a:lnTo>
                  <a:pt x="131" y="228"/>
                </a:lnTo>
                <a:lnTo>
                  <a:pt x="131" y="228"/>
                </a:lnTo>
                <a:lnTo>
                  <a:pt x="131" y="228"/>
                </a:lnTo>
                <a:close/>
                <a:moveTo>
                  <a:pt x="128" y="231"/>
                </a:moveTo>
                <a:lnTo>
                  <a:pt x="128" y="231"/>
                </a:lnTo>
                <a:lnTo>
                  <a:pt x="154" y="224"/>
                </a:lnTo>
                <a:lnTo>
                  <a:pt x="179" y="218"/>
                </a:lnTo>
                <a:lnTo>
                  <a:pt x="204" y="211"/>
                </a:lnTo>
                <a:lnTo>
                  <a:pt x="230" y="204"/>
                </a:lnTo>
                <a:lnTo>
                  <a:pt x="230" y="204"/>
                </a:lnTo>
                <a:lnTo>
                  <a:pt x="285" y="185"/>
                </a:lnTo>
                <a:lnTo>
                  <a:pt x="314" y="176"/>
                </a:lnTo>
                <a:lnTo>
                  <a:pt x="342" y="168"/>
                </a:lnTo>
                <a:lnTo>
                  <a:pt x="342" y="168"/>
                </a:lnTo>
                <a:lnTo>
                  <a:pt x="454" y="136"/>
                </a:lnTo>
                <a:lnTo>
                  <a:pt x="568" y="104"/>
                </a:lnTo>
                <a:lnTo>
                  <a:pt x="568" y="104"/>
                </a:lnTo>
                <a:lnTo>
                  <a:pt x="582" y="110"/>
                </a:lnTo>
                <a:lnTo>
                  <a:pt x="582" y="110"/>
                </a:lnTo>
                <a:lnTo>
                  <a:pt x="522" y="125"/>
                </a:lnTo>
                <a:lnTo>
                  <a:pt x="463" y="140"/>
                </a:lnTo>
                <a:lnTo>
                  <a:pt x="404" y="156"/>
                </a:lnTo>
                <a:lnTo>
                  <a:pt x="345" y="173"/>
                </a:lnTo>
                <a:lnTo>
                  <a:pt x="345" y="173"/>
                </a:lnTo>
                <a:lnTo>
                  <a:pt x="229" y="209"/>
                </a:lnTo>
                <a:lnTo>
                  <a:pt x="229" y="209"/>
                </a:lnTo>
                <a:lnTo>
                  <a:pt x="201" y="216"/>
                </a:lnTo>
                <a:lnTo>
                  <a:pt x="174" y="223"/>
                </a:lnTo>
                <a:lnTo>
                  <a:pt x="148" y="231"/>
                </a:lnTo>
                <a:lnTo>
                  <a:pt x="120" y="239"/>
                </a:lnTo>
                <a:lnTo>
                  <a:pt x="120" y="239"/>
                </a:lnTo>
                <a:lnTo>
                  <a:pt x="128" y="231"/>
                </a:lnTo>
                <a:lnTo>
                  <a:pt x="128" y="231"/>
                </a:lnTo>
                <a:close/>
                <a:moveTo>
                  <a:pt x="117" y="243"/>
                </a:moveTo>
                <a:lnTo>
                  <a:pt x="117" y="243"/>
                </a:lnTo>
                <a:lnTo>
                  <a:pt x="144" y="234"/>
                </a:lnTo>
                <a:lnTo>
                  <a:pt x="170" y="227"/>
                </a:lnTo>
                <a:lnTo>
                  <a:pt x="196" y="220"/>
                </a:lnTo>
                <a:lnTo>
                  <a:pt x="224" y="212"/>
                </a:lnTo>
                <a:lnTo>
                  <a:pt x="224" y="212"/>
                </a:lnTo>
                <a:lnTo>
                  <a:pt x="346" y="175"/>
                </a:lnTo>
                <a:lnTo>
                  <a:pt x="346" y="175"/>
                </a:lnTo>
                <a:lnTo>
                  <a:pt x="405" y="158"/>
                </a:lnTo>
                <a:lnTo>
                  <a:pt x="464" y="142"/>
                </a:lnTo>
                <a:lnTo>
                  <a:pt x="524" y="127"/>
                </a:lnTo>
                <a:lnTo>
                  <a:pt x="584" y="113"/>
                </a:lnTo>
                <a:lnTo>
                  <a:pt x="584" y="113"/>
                </a:lnTo>
                <a:lnTo>
                  <a:pt x="585" y="113"/>
                </a:lnTo>
                <a:lnTo>
                  <a:pt x="585" y="113"/>
                </a:lnTo>
                <a:lnTo>
                  <a:pt x="596" y="118"/>
                </a:lnTo>
                <a:lnTo>
                  <a:pt x="596" y="118"/>
                </a:lnTo>
                <a:lnTo>
                  <a:pt x="540" y="129"/>
                </a:lnTo>
                <a:lnTo>
                  <a:pt x="512" y="135"/>
                </a:lnTo>
                <a:lnTo>
                  <a:pt x="485" y="142"/>
                </a:lnTo>
                <a:lnTo>
                  <a:pt x="485" y="142"/>
                </a:lnTo>
                <a:lnTo>
                  <a:pt x="422" y="159"/>
                </a:lnTo>
                <a:lnTo>
                  <a:pt x="358" y="175"/>
                </a:lnTo>
                <a:lnTo>
                  <a:pt x="358" y="175"/>
                </a:lnTo>
                <a:lnTo>
                  <a:pt x="296" y="191"/>
                </a:lnTo>
                <a:lnTo>
                  <a:pt x="236" y="209"/>
                </a:lnTo>
                <a:lnTo>
                  <a:pt x="174" y="228"/>
                </a:lnTo>
                <a:lnTo>
                  <a:pt x="113" y="247"/>
                </a:lnTo>
                <a:lnTo>
                  <a:pt x="113" y="247"/>
                </a:lnTo>
                <a:lnTo>
                  <a:pt x="117" y="243"/>
                </a:lnTo>
                <a:lnTo>
                  <a:pt x="117" y="243"/>
                </a:lnTo>
                <a:close/>
                <a:moveTo>
                  <a:pt x="110" y="250"/>
                </a:moveTo>
                <a:lnTo>
                  <a:pt x="110" y="250"/>
                </a:lnTo>
                <a:lnTo>
                  <a:pt x="174" y="230"/>
                </a:lnTo>
                <a:lnTo>
                  <a:pt x="237" y="211"/>
                </a:lnTo>
                <a:lnTo>
                  <a:pt x="300" y="192"/>
                </a:lnTo>
                <a:lnTo>
                  <a:pt x="364" y="176"/>
                </a:lnTo>
                <a:lnTo>
                  <a:pt x="364" y="176"/>
                </a:lnTo>
                <a:lnTo>
                  <a:pt x="428" y="159"/>
                </a:lnTo>
                <a:lnTo>
                  <a:pt x="491" y="142"/>
                </a:lnTo>
                <a:lnTo>
                  <a:pt x="491" y="142"/>
                </a:lnTo>
                <a:lnTo>
                  <a:pt x="519" y="135"/>
                </a:lnTo>
                <a:lnTo>
                  <a:pt x="534" y="132"/>
                </a:lnTo>
                <a:lnTo>
                  <a:pt x="550" y="129"/>
                </a:lnTo>
                <a:lnTo>
                  <a:pt x="550" y="129"/>
                </a:lnTo>
                <a:lnTo>
                  <a:pt x="580" y="123"/>
                </a:lnTo>
                <a:lnTo>
                  <a:pt x="580" y="123"/>
                </a:lnTo>
                <a:lnTo>
                  <a:pt x="595" y="120"/>
                </a:lnTo>
                <a:lnTo>
                  <a:pt x="595" y="120"/>
                </a:lnTo>
                <a:lnTo>
                  <a:pt x="585" y="123"/>
                </a:lnTo>
                <a:lnTo>
                  <a:pt x="585" y="123"/>
                </a:lnTo>
                <a:lnTo>
                  <a:pt x="571" y="127"/>
                </a:lnTo>
                <a:lnTo>
                  <a:pt x="557" y="131"/>
                </a:lnTo>
                <a:lnTo>
                  <a:pt x="528" y="137"/>
                </a:lnTo>
                <a:lnTo>
                  <a:pt x="528" y="137"/>
                </a:lnTo>
                <a:lnTo>
                  <a:pt x="495" y="145"/>
                </a:lnTo>
                <a:lnTo>
                  <a:pt x="462" y="154"/>
                </a:lnTo>
                <a:lnTo>
                  <a:pt x="462" y="154"/>
                </a:lnTo>
                <a:lnTo>
                  <a:pt x="399" y="171"/>
                </a:lnTo>
                <a:lnTo>
                  <a:pt x="336" y="189"/>
                </a:lnTo>
                <a:lnTo>
                  <a:pt x="336" y="189"/>
                </a:lnTo>
                <a:lnTo>
                  <a:pt x="208" y="228"/>
                </a:lnTo>
                <a:lnTo>
                  <a:pt x="208" y="228"/>
                </a:lnTo>
                <a:lnTo>
                  <a:pt x="148" y="245"/>
                </a:lnTo>
                <a:lnTo>
                  <a:pt x="148" y="245"/>
                </a:lnTo>
                <a:lnTo>
                  <a:pt x="125" y="252"/>
                </a:lnTo>
                <a:lnTo>
                  <a:pt x="113" y="255"/>
                </a:lnTo>
                <a:lnTo>
                  <a:pt x="102" y="259"/>
                </a:lnTo>
                <a:lnTo>
                  <a:pt x="102" y="259"/>
                </a:lnTo>
                <a:lnTo>
                  <a:pt x="110" y="250"/>
                </a:lnTo>
                <a:lnTo>
                  <a:pt x="110" y="250"/>
                </a:lnTo>
                <a:close/>
                <a:moveTo>
                  <a:pt x="98" y="263"/>
                </a:moveTo>
                <a:lnTo>
                  <a:pt x="98" y="263"/>
                </a:lnTo>
                <a:lnTo>
                  <a:pt x="229" y="229"/>
                </a:lnTo>
                <a:lnTo>
                  <a:pt x="294" y="212"/>
                </a:lnTo>
                <a:lnTo>
                  <a:pt x="360" y="195"/>
                </a:lnTo>
                <a:lnTo>
                  <a:pt x="360" y="195"/>
                </a:lnTo>
                <a:lnTo>
                  <a:pt x="426" y="178"/>
                </a:lnTo>
                <a:lnTo>
                  <a:pt x="493" y="161"/>
                </a:lnTo>
                <a:lnTo>
                  <a:pt x="560" y="145"/>
                </a:lnTo>
                <a:lnTo>
                  <a:pt x="593" y="137"/>
                </a:lnTo>
                <a:lnTo>
                  <a:pt x="626" y="131"/>
                </a:lnTo>
                <a:lnTo>
                  <a:pt x="626" y="131"/>
                </a:lnTo>
                <a:lnTo>
                  <a:pt x="637" y="136"/>
                </a:lnTo>
                <a:lnTo>
                  <a:pt x="637" y="136"/>
                </a:lnTo>
                <a:lnTo>
                  <a:pt x="622" y="139"/>
                </a:lnTo>
                <a:lnTo>
                  <a:pt x="608" y="143"/>
                </a:lnTo>
                <a:lnTo>
                  <a:pt x="580" y="151"/>
                </a:lnTo>
                <a:lnTo>
                  <a:pt x="580" y="151"/>
                </a:lnTo>
                <a:lnTo>
                  <a:pt x="562" y="155"/>
                </a:lnTo>
                <a:lnTo>
                  <a:pt x="544" y="158"/>
                </a:lnTo>
                <a:lnTo>
                  <a:pt x="509" y="165"/>
                </a:lnTo>
                <a:lnTo>
                  <a:pt x="509" y="165"/>
                </a:lnTo>
                <a:lnTo>
                  <a:pt x="437" y="180"/>
                </a:lnTo>
                <a:lnTo>
                  <a:pt x="365" y="197"/>
                </a:lnTo>
                <a:lnTo>
                  <a:pt x="365" y="197"/>
                </a:lnTo>
                <a:lnTo>
                  <a:pt x="330" y="205"/>
                </a:lnTo>
                <a:lnTo>
                  <a:pt x="294" y="214"/>
                </a:lnTo>
                <a:lnTo>
                  <a:pt x="224" y="233"/>
                </a:lnTo>
                <a:lnTo>
                  <a:pt x="224" y="233"/>
                </a:lnTo>
                <a:lnTo>
                  <a:pt x="190" y="243"/>
                </a:lnTo>
                <a:lnTo>
                  <a:pt x="156" y="252"/>
                </a:lnTo>
                <a:lnTo>
                  <a:pt x="156" y="252"/>
                </a:lnTo>
                <a:lnTo>
                  <a:pt x="123" y="260"/>
                </a:lnTo>
                <a:lnTo>
                  <a:pt x="108" y="264"/>
                </a:lnTo>
                <a:lnTo>
                  <a:pt x="92" y="269"/>
                </a:lnTo>
                <a:lnTo>
                  <a:pt x="92" y="269"/>
                </a:lnTo>
                <a:lnTo>
                  <a:pt x="98" y="263"/>
                </a:lnTo>
                <a:lnTo>
                  <a:pt x="98" y="263"/>
                </a:lnTo>
                <a:close/>
                <a:moveTo>
                  <a:pt x="89" y="273"/>
                </a:moveTo>
                <a:lnTo>
                  <a:pt x="89" y="273"/>
                </a:lnTo>
                <a:lnTo>
                  <a:pt x="104" y="268"/>
                </a:lnTo>
                <a:lnTo>
                  <a:pt x="119" y="263"/>
                </a:lnTo>
                <a:lnTo>
                  <a:pt x="151" y="256"/>
                </a:lnTo>
                <a:lnTo>
                  <a:pt x="151" y="256"/>
                </a:lnTo>
                <a:lnTo>
                  <a:pt x="185" y="247"/>
                </a:lnTo>
                <a:lnTo>
                  <a:pt x="219" y="237"/>
                </a:lnTo>
                <a:lnTo>
                  <a:pt x="219" y="237"/>
                </a:lnTo>
                <a:lnTo>
                  <a:pt x="289" y="218"/>
                </a:lnTo>
                <a:lnTo>
                  <a:pt x="360" y="200"/>
                </a:lnTo>
                <a:lnTo>
                  <a:pt x="360" y="200"/>
                </a:lnTo>
                <a:lnTo>
                  <a:pt x="396" y="191"/>
                </a:lnTo>
                <a:lnTo>
                  <a:pt x="432" y="183"/>
                </a:lnTo>
                <a:lnTo>
                  <a:pt x="504" y="168"/>
                </a:lnTo>
                <a:lnTo>
                  <a:pt x="504" y="168"/>
                </a:lnTo>
                <a:lnTo>
                  <a:pt x="539" y="161"/>
                </a:lnTo>
                <a:lnTo>
                  <a:pt x="575" y="154"/>
                </a:lnTo>
                <a:lnTo>
                  <a:pt x="575" y="154"/>
                </a:lnTo>
                <a:lnTo>
                  <a:pt x="591" y="150"/>
                </a:lnTo>
                <a:lnTo>
                  <a:pt x="607" y="146"/>
                </a:lnTo>
                <a:lnTo>
                  <a:pt x="622" y="141"/>
                </a:lnTo>
                <a:lnTo>
                  <a:pt x="639" y="138"/>
                </a:lnTo>
                <a:lnTo>
                  <a:pt x="639" y="138"/>
                </a:lnTo>
                <a:lnTo>
                  <a:pt x="640" y="137"/>
                </a:lnTo>
                <a:lnTo>
                  <a:pt x="640" y="137"/>
                </a:lnTo>
                <a:lnTo>
                  <a:pt x="640" y="137"/>
                </a:lnTo>
                <a:lnTo>
                  <a:pt x="640" y="137"/>
                </a:lnTo>
                <a:lnTo>
                  <a:pt x="625" y="151"/>
                </a:lnTo>
                <a:lnTo>
                  <a:pt x="625" y="151"/>
                </a:lnTo>
                <a:lnTo>
                  <a:pt x="593" y="158"/>
                </a:lnTo>
                <a:lnTo>
                  <a:pt x="560" y="165"/>
                </a:lnTo>
                <a:lnTo>
                  <a:pt x="527" y="172"/>
                </a:lnTo>
                <a:lnTo>
                  <a:pt x="495" y="180"/>
                </a:lnTo>
                <a:lnTo>
                  <a:pt x="495" y="180"/>
                </a:lnTo>
                <a:lnTo>
                  <a:pt x="460" y="188"/>
                </a:lnTo>
                <a:lnTo>
                  <a:pt x="426" y="196"/>
                </a:lnTo>
                <a:lnTo>
                  <a:pt x="358" y="211"/>
                </a:lnTo>
                <a:lnTo>
                  <a:pt x="358" y="211"/>
                </a:lnTo>
                <a:lnTo>
                  <a:pt x="290" y="227"/>
                </a:lnTo>
                <a:lnTo>
                  <a:pt x="223" y="244"/>
                </a:lnTo>
                <a:lnTo>
                  <a:pt x="223" y="244"/>
                </a:lnTo>
                <a:lnTo>
                  <a:pt x="153" y="260"/>
                </a:lnTo>
                <a:lnTo>
                  <a:pt x="118" y="269"/>
                </a:lnTo>
                <a:lnTo>
                  <a:pt x="84" y="280"/>
                </a:lnTo>
                <a:lnTo>
                  <a:pt x="84" y="280"/>
                </a:lnTo>
                <a:lnTo>
                  <a:pt x="89" y="273"/>
                </a:lnTo>
                <a:lnTo>
                  <a:pt x="89" y="273"/>
                </a:lnTo>
                <a:close/>
                <a:moveTo>
                  <a:pt x="302" y="482"/>
                </a:moveTo>
                <a:lnTo>
                  <a:pt x="302" y="482"/>
                </a:lnTo>
                <a:lnTo>
                  <a:pt x="289" y="475"/>
                </a:lnTo>
                <a:lnTo>
                  <a:pt x="289" y="475"/>
                </a:lnTo>
                <a:lnTo>
                  <a:pt x="299" y="474"/>
                </a:lnTo>
                <a:lnTo>
                  <a:pt x="309" y="472"/>
                </a:lnTo>
                <a:lnTo>
                  <a:pt x="309" y="472"/>
                </a:lnTo>
                <a:lnTo>
                  <a:pt x="322" y="468"/>
                </a:lnTo>
                <a:lnTo>
                  <a:pt x="322" y="468"/>
                </a:lnTo>
                <a:lnTo>
                  <a:pt x="331" y="466"/>
                </a:lnTo>
                <a:lnTo>
                  <a:pt x="334" y="465"/>
                </a:lnTo>
                <a:lnTo>
                  <a:pt x="335" y="465"/>
                </a:lnTo>
                <a:lnTo>
                  <a:pt x="333" y="466"/>
                </a:lnTo>
                <a:lnTo>
                  <a:pt x="333" y="466"/>
                </a:lnTo>
                <a:lnTo>
                  <a:pt x="317" y="471"/>
                </a:lnTo>
                <a:lnTo>
                  <a:pt x="309" y="475"/>
                </a:lnTo>
                <a:lnTo>
                  <a:pt x="306" y="477"/>
                </a:lnTo>
                <a:lnTo>
                  <a:pt x="302" y="481"/>
                </a:lnTo>
                <a:lnTo>
                  <a:pt x="302" y="481"/>
                </a:lnTo>
                <a:lnTo>
                  <a:pt x="302" y="482"/>
                </a:lnTo>
                <a:lnTo>
                  <a:pt x="302" y="482"/>
                </a:lnTo>
                <a:close/>
                <a:moveTo>
                  <a:pt x="113" y="338"/>
                </a:moveTo>
                <a:lnTo>
                  <a:pt x="113" y="338"/>
                </a:lnTo>
                <a:lnTo>
                  <a:pt x="148" y="329"/>
                </a:lnTo>
                <a:lnTo>
                  <a:pt x="182" y="319"/>
                </a:lnTo>
                <a:lnTo>
                  <a:pt x="182" y="319"/>
                </a:lnTo>
                <a:lnTo>
                  <a:pt x="248" y="300"/>
                </a:lnTo>
                <a:lnTo>
                  <a:pt x="280" y="291"/>
                </a:lnTo>
                <a:lnTo>
                  <a:pt x="314" y="283"/>
                </a:lnTo>
                <a:lnTo>
                  <a:pt x="314" y="283"/>
                </a:lnTo>
                <a:lnTo>
                  <a:pt x="343" y="276"/>
                </a:lnTo>
                <a:lnTo>
                  <a:pt x="343" y="276"/>
                </a:lnTo>
                <a:lnTo>
                  <a:pt x="391" y="264"/>
                </a:lnTo>
                <a:lnTo>
                  <a:pt x="438" y="251"/>
                </a:lnTo>
                <a:lnTo>
                  <a:pt x="438" y="251"/>
                </a:lnTo>
                <a:lnTo>
                  <a:pt x="448" y="249"/>
                </a:lnTo>
                <a:lnTo>
                  <a:pt x="448" y="249"/>
                </a:lnTo>
                <a:lnTo>
                  <a:pt x="481" y="242"/>
                </a:lnTo>
                <a:lnTo>
                  <a:pt x="513" y="233"/>
                </a:lnTo>
                <a:lnTo>
                  <a:pt x="513" y="233"/>
                </a:lnTo>
                <a:lnTo>
                  <a:pt x="539" y="226"/>
                </a:lnTo>
                <a:lnTo>
                  <a:pt x="553" y="223"/>
                </a:lnTo>
                <a:lnTo>
                  <a:pt x="565" y="218"/>
                </a:lnTo>
                <a:lnTo>
                  <a:pt x="565" y="218"/>
                </a:lnTo>
                <a:lnTo>
                  <a:pt x="554" y="230"/>
                </a:lnTo>
                <a:lnTo>
                  <a:pt x="554" y="230"/>
                </a:lnTo>
                <a:lnTo>
                  <a:pt x="539" y="234"/>
                </a:lnTo>
                <a:lnTo>
                  <a:pt x="525" y="238"/>
                </a:lnTo>
                <a:lnTo>
                  <a:pt x="497" y="247"/>
                </a:lnTo>
                <a:lnTo>
                  <a:pt x="497" y="247"/>
                </a:lnTo>
                <a:lnTo>
                  <a:pt x="467" y="254"/>
                </a:lnTo>
                <a:lnTo>
                  <a:pt x="435" y="262"/>
                </a:lnTo>
                <a:lnTo>
                  <a:pt x="435" y="262"/>
                </a:lnTo>
                <a:lnTo>
                  <a:pt x="420" y="266"/>
                </a:lnTo>
                <a:lnTo>
                  <a:pt x="406" y="270"/>
                </a:lnTo>
                <a:lnTo>
                  <a:pt x="391" y="276"/>
                </a:lnTo>
                <a:lnTo>
                  <a:pt x="375" y="280"/>
                </a:lnTo>
                <a:lnTo>
                  <a:pt x="375" y="280"/>
                </a:lnTo>
                <a:lnTo>
                  <a:pt x="309" y="295"/>
                </a:lnTo>
                <a:lnTo>
                  <a:pt x="309" y="295"/>
                </a:lnTo>
                <a:lnTo>
                  <a:pt x="246" y="311"/>
                </a:lnTo>
                <a:lnTo>
                  <a:pt x="184" y="327"/>
                </a:lnTo>
                <a:lnTo>
                  <a:pt x="184" y="327"/>
                </a:lnTo>
                <a:lnTo>
                  <a:pt x="154" y="335"/>
                </a:lnTo>
                <a:lnTo>
                  <a:pt x="137" y="339"/>
                </a:lnTo>
                <a:lnTo>
                  <a:pt x="122" y="342"/>
                </a:lnTo>
                <a:lnTo>
                  <a:pt x="122" y="342"/>
                </a:lnTo>
                <a:lnTo>
                  <a:pt x="90" y="347"/>
                </a:lnTo>
                <a:lnTo>
                  <a:pt x="75" y="350"/>
                </a:lnTo>
                <a:lnTo>
                  <a:pt x="58" y="353"/>
                </a:lnTo>
                <a:lnTo>
                  <a:pt x="58" y="353"/>
                </a:lnTo>
                <a:lnTo>
                  <a:pt x="57" y="354"/>
                </a:lnTo>
                <a:lnTo>
                  <a:pt x="57" y="354"/>
                </a:lnTo>
                <a:lnTo>
                  <a:pt x="58" y="356"/>
                </a:lnTo>
                <a:lnTo>
                  <a:pt x="59" y="356"/>
                </a:lnTo>
                <a:lnTo>
                  <a:pt x="59" y="356"/>
                </a:lnTo>
                <a:lnTo>
                  <a:pt x="88" y="349"/>
                </a:lnTo>
                <a:lnTo>
                  <a:pt x="117" y="344"/>
                </a:lnTo>
                <a:lnTo>
                  <a:pt x="146" y="339"/>
                </a:lnTo>
                <a:lnTo>
                  <a:pt x="174" y="332"/>
                </a:lnTo>
                <a:lnTo>
                  <a:pt x="174" y="332"/>
                </a:lnTo>
                <a:lnTo>
                  <a:pt x="236" y="315"/>
                </a:lnTo>
                <a:lnTo>
                  <a:pt x="297" y="300"/>
                </a:lnTo>
                <a:lnTo>
                  <a:pt x="297" y="300"/>
                </a:lnTo>
                <a:lnTo>
                  <a:pt x="359" y="285"/>
                </a:lnTo>
                <a:lnTo>
                  <a:pt x="391" y="277"/>
                </a:lnTo>
                <a:lnTo>
                  <a:pt x="421" y="268"/>
                </a:lnTo>
                <a:lnTo>
                  <a:pt x="421" y="268"/>
                </a:lnTo>
                <a:lnTo>
                  <a:pt x="435" y="264"/>
                </a:lnTo>
                <a:lnTo>
                  <a:pt x="449" y="261"/>
                </a:lnTo>
                <a:lnTo>
                  <a:pt x="478" y="254"/>
                </a:lnTo>
                <a:lnTo>
                  <a:pt x="478" y="254"/>
                </a:lnTo>
                <a:lnTo>
                  <a:pt x="502" y="248"/>
                </a:lnTo>
                <a:lnTo>
                  <a:pt x="527" y="240"/>
                </a:lnTo>
                <a:lnTo>
                  <a:pt x="527" y="240"/>
                </a:lnTo>
                <a:lnTo>
                  <a:pt x="509" y="247"/>
                </a:lnTo>
                <a:lnTo>
                  <a:pt x="509" y="247"/>
                </a:lnTo>
                <a:lnTo>
                  <a:pt x="477" y="258"/>
                </a:lnTo>
                <a:lnTo>
                  <a:pt x="444" y="267"/>
                </a:lnTo>
                <a:lnTo>
                  <a:pt x="444" y="267"/>
                </a:lnTo>
                <a:lnTo>
                  <a:pt x="379" y="283"/>
                </a:lnTo>
                <a:lnTo>
                  <a:pt x="316" y="298"/>
                </a:lnTo>
                <a:lnTo>
                  <a:pt x="316" y="298"/>
                </a:lnTo>
                <a:lnTo>
                  <a:pt x="252" y="313"/>
                </a:lnTo>
                <a:lnTo>
                  <a:pt x="189" y="329"/>
                </a:lnTo>
                <a:lnTo>
                  <a:pt x="189" y="329"/>
                </a:lnTo>
                <a:lnTo>
                  <a:pt x="127" y="345"/>
                </a:lnTo>
                <a:lnTo>
                  <a:pt x="97" y="354"/>
                </a:lnTo>
                <a:lnTo>
                  <a:pt x="67" y="365"/>
                </a:lnTo>
                <a:lnTo>
                  <a:pt x="67" y="365"/>
                </a:lnTo>
                <a:lnTo>
                  <a:pt x="49" y="356"/>
                </a:lnTo>
                <a:lnTo>
                  <a:pt x="49" y="356"/>
                </a:lnTo>
                <a:lnTo>
                  <a:pt x="65" y="350"/>
                </a:lnTo>
                <a:lnTo>
                  <a:pt x="81" y="345"/>
                </a:lnTo>
                <a:lnTo>
                  <a:pt x="113" y="338"/>
                </a:lnTo>
                <a:lnTo>
                  <a:pt x="113" y="338"/>
                </a:lnTo>
                <a:close/>
                <a:moveTo>
                  <a:pt x="47" y="354"/>
                </a:moveTo>
                <a:lnTo>
                  <a:pt x="47" y="354"/>
                </a:lnTo>
                <a:lnTo>
                  <a:pt x="29" y="344"/>
                </a:lnTo>
                <a:lnTo>
                  <a:pt x="29" y="344"/>
                </a:lnTo>
                <a:lnTo>
                  <a:pt x="41" y="343"/>
                </a:lnTo>
                <a:lnTo>
                  <a:pt x="53" y="340"/>
                </a:lnTo>
                <a:lnTo>
                  <a:pt x="66" y="336"/>
                </a:lnTo>
                <a:lnTo>
                  <a:pt x="78" y="332"/>
                </a:lnTo>
                <a:lnTo>
                  <a:pt x="78" y="332"/>
                </a:lnTo>
                <a:lnTo>
                  <a:pt x="95" y="326"/>
                </a:lnTo>
                <a:lnTo>
                  <a:pt x="112" y="322"/>
                </a:lnTo>
                <a:lnTo>
                  <a:pt x="147" y="314"/>
                </a:lnTo>
                <a:lnTo>
                  <a:pt x="147" y="314"/>
                </a:lnTo>
                <a:lnTo>
                  <a:pt x="209" y="302"/>
                </a:lnTo>
                <a:lnTo>
                  <a:pt x="273" y="291"/>
                </a:lnTo>
                <a:lnTo>
                  <a:pt x="273" y="291"/>
                </a:lnTo>
                <a:lnTo>
                  <a:pt x="225" y="304"/>
                </a:lnTo>
                <a:lnTo>
                  <a:pt x="176" y="318"/>
                </a:lnTo>
                <a:lnTo>
                  <a:pt x="176" y="318"/>
                </a:lnTo>
                <a:lnTo>
                  <a:pt x="112" y="336"/>
                </a:lnTo>
                <a:lnTo>
                  <a:pt x="112" y="336"/>
                </a:lnTo>
                <a:lnTo>
                  <a:pt x="97" y="340"/>
                </a:lnTo>
                <a:lnTo>
                  <a:pt x="82" y="343"/>
                </a:lnTo>
                <a:lnTo>
                  <a:pt x="67" y="347"/>
                </a:lnTo>
                <a:lnTo>
                  <a:pt x="51" y="352"/>
                </a:lnTo>
                <a:lnTo>
                  <a:pt x="51" y="352"/>
                </a:lnTo>
                <a:lnTo>
                  <a:pt x="47" y="354"/>
                </a:lnTo>
                <a:lnTo>
                  <a:pt x="47" y="354"/>
                </a:lnTo>
                <a:close/>
                <a:moveTo>
                  <a:pt x="415" y="347"/>
                </a:moveTo>
                <a:lnTo>
                  <a:pt x="415" y="347"/>
                </a:lnTo>
                <a:lnTo>
                  <a:pt x="399" y="351"/>
                </a:lnTo>
                <a:lnTo>
                  <a:pt x="399" y="351"/>
                </a:lnTo>
                <a:lnTo>
                  <a:pt x="382" y="356"/>
                </a:lnTo>
                <a:lnTo>
                  <a:pt x="382" y="356"/>
                </a:lnTo>
                <a:lnTo>
                  <a:pt x="306" y="375"/>
                </a:lnTo>
                <a:lnTo>
                  <a:pt x="306" y="375"/>
                </a:lnTo>
                <a:lnTo>
                  <a:pt x="265" y="385"/>
                </a:lnTo>
                <a:lnTo>
                  <a:pt x="225" y="394"/>
                </a:lnTo>
                <a:lnTo>
                  <a:pt x="225" y="394"/>
                </a:lnTo>
                <a:lnTo>
                  <a:pt x="206" y="398"/>
                </a:lnTo>
                <a:lnTo>
                  <a:pt x="188" y="403"/>
                </a:lnTo>
                <a:lnTo>
                  <a:pt x="188" y="403"/>
                </a:lnTo>
                <a:lnTo>
                  <a:pt x="167" y="407"/>
                </a:lnTo>
                <a:lnTo>
                  <a:pt x="167" y="407"/>
                </a:lnTo>
                <a:lnTo>
                  <a:pt x="162" y="408"/>
                </a:lnTo>
                <a:lnTo>
                  <a:pt x="165" y="407"/>
                </a:lnTo>
                <a:lnTo>
                  <a:pt x="176" y="404"/>
                </a:lnTo>
                <a:lnTo>
                  <a:pt x="176" y="404"/>
                </a:lnTo>
                <a:lnTo>
                  <a:pt x="215" y="393"/>
                </a:lnTo>
                <a:lnTo>
                  <a:pt x="255" y="382"/>
                </a:lnTo>
                <a:lnTo>
                  <a:pt x="334" y="360"/>
                </a:lnTo>
                <a:lnTo>
                  <a:pt x="334" y="360"/>
                </a:lnTo>
                <a:lnTo>
                  <a:pt x="374" y="348"/>
                </a:lnTo>
                <a:lnTo>
                  <a:pt x="395" y="342"/>
                </a:lnTo>
                <a:lnTo>
                  <a:pt x="414" y="336"/>
                </a:lnTo>
                <a:lnTo>
                  <a:pt x="414" y="336"/>
                </a:lnTo>
                <a:lnTo>
                  <a:pt x="444" y="327"/>
                </a:lnTo>
                <a:lnTo>
                  <a:pt x="458" y="322"/>
                </a:lnTo>
                <a:lnTo>
                  <a:pt x="473" y="317"/>
                </a:lnTo>
                <a:lnTo>
                  <a:pt x="473" y="317"/>
                </a:lnTo>
                <a:lnTo>
                  <a:pt x="475" y="316"/>
                </a:lnTo>
                <a:lnTo>
                  <a:pt x="475" y="316"/>
                </a:lnTo>
                <a:lnTo>
                  <a:pt x="459" y="334"/>
                </a:lnTo>
                <a:lnTo>
                  <a:pt x="459" y="334"/>
                </a:lnTo>
                <a:lnTo>
                  <a:pt x="415" y="347"/>
                </a:lnTo>
                <a:lnTo>
                  <a:pt x="415" y="347"/>
                </a:lnTo>
                <a:close/>
                <a:moveTo>
                  <a:pt x="454" y="338"/>
                </a:moveTo>
                <a:lnTo>
                  <a:pt x="454" y="338"/>
                </a:lnTo>
                <a:lnTo>
                  <a:pt x="432" y="364"/>
                </a:lnTo>
                <a:lnTo>
                  <a:pt x="432" y="364"/>
                </a:lnTo>
                <a:lnTo>
                  <a:pt x="430" y="365"/>
                </a:lnTo>
                <a:lnTo>
                  <a:pt x="430" y="365"/>
                </a:lnTo>
                <a:lnTo>
                  <a:pt x="428" y="364"/>
                </a:lnTo>
                <a:lnTo>
                  <a:pt x="426" y="365"/>
                </a:lnTo>
                <a:lnTo>
                  <a:pt x="422" y="368"/>
                </a:lnTo>
                <a:lnTo>
                  <a:pt x="422" y="368"/>
                </a:lnTo>
                <a:lnTo>
                  <a:pt x="401" y="375"/>
                </a:lnTo>
                <a:lnTo>
                  <a:pt x="378" y="381"/>
                </a:lnTo>
                <a:lnTo>
                  <a:pt x="378" y="381"/>
                </a:lnTo>
                <a:lnTo>
                  <a:pt x="376" y="381"/>
                </a:lnTo>
                <a:lnTo>
                  <a:pt x="376" y="381"/>
                </a:lnTo>
                <a:lnTo>
                  <a:pt x="369" y="383"/>
                </a:lnTo>
                <a:lnTo>
                  <a:pt x="369" y="383"/>
                </a:lnTo>
                <a:lnTo>
                  <a:pt x="338" y="390"/>
                </a:lnTo>
                <a:lnTo>
                  <a:pt x="307" y="397"/>
                </a:lnTo>
                <a:lnTo>
                  <a:pt x="307" y="397"/>
                </a:lnTo>
                <a:lnTo>
                  <a:pt x="271" y="403"/>
                </a:lnTo>
                <a:lnTo>
                  <a:pt x="236" y="409"/>
                </a:lnTo>
                <a:lnTo>
                  <a:pt x="236" y="409"/>
                </a:lnTo>
                <a:lnTo>
                  <a:pt x="202" y="415"/>
                </a:lnTo>
                <a:lnTo>
                  <a:pt x="202" y="415"/>
                </a:lnTo>
                <a:lnTo>
                  <a:pt x="197" y="416"/>
                </a:lnTo>
                <a:lnTo>
                  <a:pt x="197" y="416"/>
                </a:lnTo>
                <a:lnTo>
                  <a:pt x="261" y="396"/>
                </a:lnTo>
                <a:lnTo>
                  <a:pt x="325" y="377"/>
                </a:lnTo>
                <a:lnTo>
                  <a:pt x="325" y="377"/>
                </a:lnTo>
                <a:lnTo>
                  <a:pt x="381" y="359"/>
                </a:lnTo>
                <a:lnTo>
                  <a:pt x="381" y="359"/>
                </a:lnTo>
                <a:lnTo>
                  <a:pt x="421" y="347"/>
                </a:lnTo>
                <a:lnTo>
                  <a:pt x="421" y="347"/>
                </a:lnTo>
                <a:lnTo>
                  <a:pt x="451" y="338"/>
                </a:lnTo>
                <a:lnTo>
                  <a:pt x="451" y="338"/>
                </a:lnTo>
                <a:lnTo>
                  <a:pt x="454" y="338"/>
                </a:lnTo>
                <a:lnTo>
                  <a:pt x="454" y="338"/>
                </a:lnTo>
                <a:close/>
                <a:moveTo>
                  <a:pt x="291" y="359"/>
                </a:moveTo>
                <a:lnTo>
                  <a:pt x="291" y="359"/>
                </a:lnTo>
                <a:lnTo>
                  <a:pt x="255" y="367"/>
                </a:lnTo>
                <a:lnTo>
                  <a:pt x="218" y="375"/>
                </a:lnTo>
                <a:lnTo>
                  <a:pt x="218" y="375"/>
                </a:lnTo>
                <a:lnTo>
                  <a:pt x="259" y="362"/>
                </a:lnTo>
                <a:lnTo>
                  <a:pt x="259" y="362"/>
                </a:lnTo>
                <a:lnTo>
                  <a:pt x="325" y="341"/>
                </a:lnTo>
                <a:lnTo>
                  <a:pt x="358" y="332"/>
                </a:lnTo>
                <a:lnTo>
                  <a:pt x="392" y="324"/>
                </a:lnTo>
                <a:lnTo>
                  <a:pt x="392" y="324"/>
                </a:lnTo>
                <a:lnTo>
                  <a:pt x="423" y="316"/>
                </a:lnTo>
                <a:lnTo>
                  <a:pt x="454" y="307"/>
                </a:lnTo>
                <a:lnTo>
                  <a:pt x="454" y="307"/>
                </a:lnTo>
                <a:lnTo>
                  <a:pt x="482" y="297"/>
                </a:lnTo>
                <a:lnTo>
                  <a:pt x="482" y="297"/>
                </a:lnTo>
                <a:lnTo>
                  <a:pt x="490" y="295"/>
                </a:lnTo>
                <a:lnTo>
                  <a:pt x="490" y="295"/>
                </a:lnTo>
                <a:lnTo>
                  <a:pt x="493" y="295"/>
                </a:lnTo>
                <a:lnTo>
                  <a:pt x="494" y="294"/>
                </a:lnTo>
                <a:lnTo>
                  <a:pt x="494" y="294"/>
                </a:lnTo>
                <a:lnTo>
                  <a:pt x="496" y="293"/>
                </a:lnTo>
                <a:lnTo>
                  <a:pt x="496" y="293"/>
                </a:lnTo>
                <a:lnTo>
                  <a:pt x="480" y="311"/>
                </a:lnTo>
                <a:lnTo>
                  <a:pt x="480" y="311"/>
                </a:lnTo>
                <a:lnTo>
                  <a:pt x="456" y="319"/>
                </a:lnTo>
                <a:lnTo>
                  <a:pt x="434" y="327"/>
                </a:lnTo>
                <a:lnTo>
                  <a:pt x="411" y="333"/>
                </a:lnTo>
                <a:lnTo>
                  <a:pt x="387" y="338"/>
                </a:lnTo>
                <a:lnTo>
                  <a:pt x="339" y="348"/>
                </a:lnTo>
                <a:lnTo>
                  <a:pt x="291" y="359"/>
                </a:lnTo>
                <a:lnTo>
                  <a:pt x="291" y="359"/>
                </a:lnTo>
                <a:close/>
                <a:moveTo>
                  <a:pt x="480" y="295"/>
                </a:moveTo>
                <a:lnTo>
                  <a:pt x="480" y="295"/>
                </a:lnTo>
                <a:lnTo>
                  <a:pt x="472" y="297"/>
                </a:lnTo>
                <a:lnTo>
                  <a:pt x="472" y="297"/>
                </a:lnTo>
                <a:lnTo>
                  <a:pt x="437" y="305"/>
                </a:lnTo>
                <a:lnTo>
                  <a:pt x="404" y="311"/>
                </a:lnTo>
                <a:lnTo>
                  <a:pt x="369" y="318"/>
                </a:lnTo>
                <a:lnTo>
                  <a:pt x="335" y="326"/>
                </a:lnTo>
                <a:lnTo>
                  <a:pt x="335" y="326"/>
                </a:lnTo>
                <a:lnTo>
                  <a:pt x="301" y="334"/>
                </a:lnTo>
                <a:lnTo>
                  <a:pt x="268" y="344"/>
                </a:lnTo>
                <a:lnTo>
                  <a:pt x="200" y="365"/>
                </a:lnTo>
                <a:lnTo>
                  <a:pt x="200" y="365"/>
                </a:lnTo>
                <a:lnTo>
                  <a:pt x="179" y="370"/>
                </a:lnTo>
                <a:lnTo>
                  <a:pt x="157" y="374"/>
                </a:lnTo>
                <a:lnTo>
                  <a:pt x="157" y="374"/>
                </a:lnTo>
                <a:lnTo>
                  <a:pt x="221" y="353"/>
                </a:lnTo>
                <a:lnTo>
                  <a:pt x="287" y="334"/>
                </a:lnTo>
                <a:lnTo>
                  <a:pt x="287" y="334"/>
                </a:lnTo>
                <a:lnTo>
                  <a:pt x="321" y="325"/>
                </a:lnTo>
                <a:lnTo>
                  <a:pt x="355" y="318"/>
                </a:lnTo>
                <a:lnTo>
                  <a:pt x="390" y="311"/>
                </a:lnTo>
                <a:lnTo>
                  <a:pt x="423" y="303"/>
                </a:lnTo>
                <a:lnTo>
                  <a:pt x="423" y="303"/>
                </a:lnTo>
                <a:lnTo>
                  <a:pt x="461" y="294"/>
                </a:lnTo>
                <a:lnTo>
                  <a:pt x="500" y="284"/>
                </a:lnTo>
                <a:lnTo>
                  <a:pt x="500" y="284"/>
                </a:lnTo>
                <a:lnTo>
                  <a:pt x="503" y="284"/>
                </a:lnTo>
                <a:lnTo>
                  <a:pt x="504" y="282"/>
                </a:lnTo>
                <a:lnTo>
                  <a:pt x="504" y="282"/>
                </a:lnTo>
                <a:lnTo>
                  <a:pt x="507" y="282"/>
                </a:lnTo>
                <a:lnTo>
                  <a:pt x="507" y="282"/>
                </a:lnTo>
                <a:lnTo>
                  <a:pt x="499" y="290"/>
                </a:lnTo>
                <a:lnTo>
                  <a:pt x="499" y="290"/>
                </a:lnTo>
                <a:lnTo>
                  <a:pt x="498" y="290"/>
                </a:lnTo>
                <a:lnTo>
                  <a:pt x="498" y="290"/>
                </a:lnTo>
                <a:lnTo>
                  <a:pt x="480" y="295"/>
                </a:lnTo>
                <a:lnTo>
                  <a:pt x="480" y="295"/>
                </a:lnTo>
                <a:close/>
                <a:moveTo>
                  <a:pt x="373" y="308"/>
                </a:moveTo>
                <a:lnTo>
                  <a:pt x="373" y="308"/>
                </a:lnTo>
                <a:lnTo>
                  <a:pt x="340" y="315"/>
                </a:lnTo>
                <a:lnTo>
                  <a:pt x="306" y="322"/>
                </a:lnTo>
                <a:lnTo>
                  <a:pt x="272" y="331"/>
                </a:lnTo>
                <a:lnTo>
                  <a:pt x="239" y="340"/>
                </a:lnTo>
                <a:lnTo>
                  <a:pt x="239" y="340"/>
                </a:lnTo>
                <a:lnTo>
                  <a:pt x="173" y="359"/>
                </a:lnTo>
                <a:lnTo>
                  <a:pt x="139" y="367"/>
                </a:lnTo>
                <a:lnTo>
                  <a:pt x="105" y="374"/>
                </a:lnTo>
                <a:lnTo>
                  <a:pt x="105" y="374"/>
                </a:lnTo>
                <a:lnTo>
                  <a:pt x="100" y="374"/>
                </a:lnTo>
                <a:lnTo>
                  <a:pt x="100" y="374"/>
                </a:lnTo>
                <a:lnTo>
                  <a:pt x="99" y="374"/>
                </a:lnTo>
                <a:lnTo>
                  <a:pt x="99" y="374"/>
                </a:lnTo>
                <a:lnTo>
                  <a:pt x="105" y="372"/>
                </a:lnTo>
                <a:lnTo>
                  <a:pt x="105" y="372"/>
                </a:lnTo>
                <a:lnTo>
                  <a:pt x="136" y="362"/>
                </a:lnTo>
                <a:lnTo>
                  <a:pt x="136" y="362"/>
                </a:lnTo>
                <a:lnTo>
                  <a:pt x="154" y="357"/>
                </a:lnTo>
                <a:lnTo>
                  <a:pt x="172" y="351"/>
                </a:lnTo>
                <a:lnTo>
                  <a:pt x="208" y="343"/>
                </a:lnTo>
                <a:lnTo>
                  <a:pt x="208" y="343"/>
                </a:lnTo>
                <a:lnTo>
                  <a:pt x="275" y="324"/>
                </a:lnTo>
                <a:lnTo>
                  <a:pt x="309" y="316"/>
                </a:lnTo>
                <a:lnTo>
                  <a:pt x="342" y="308"/>
                </a:lnTo>
                <a:lnTo>
                  <a:pt x="342" y="308"/>
                </a:lnTo>
                <a:lnTo>
                  <a:pt x="412" y="294"/>
                </a:lnTo>
                <a:lnTo>
                  <a:pt x="445" y="285"/>
                </a:lnTo>
                <a:lnTo>
                  <a:pt x="480" y="276"/>
                </a:lnTo>
                <a:lnTo>
                  <a:pt x="480" y="276"/>
                </a:lnTo>
                <a:lnTo>
                  <a:pt x="510" y="263"/>
                </a:lnTo>
                <a:lnTo>
                  <a:pt x="510" y="263"/>
                </a:lnTo>
                <a:lnTo>
                  <a:pt x="512" y="263"/>
                </a:lnTo>
                <a:lnTo>
                  <a:pt x="512" y="263"/>
                </a:lnTo>
                <a:lnTo>
                  <a:pt x="527" y="258"/>
                </a:lnTo>
                <a:lnTo>
                  <a:pt x="527" y="258"/>
                </a:lnTo>
                <a:lnTo>
                  <a:pt x="509" y="279"/>
                </a:lnTo>
                <a:lnTo>
                  <a:pt x="509" y="279"/>
                </a:lnTo>
                <a:lnTo>
                  <a:pt x="509" y="279"/>
                </a:lnTo>
                <a:lnTo>
                  <a:pt x="509" y="279"/>
                </a:lnTo>
                <a:lnTo>
                  <a:pt x="476" y="287"/>
                </a:lnTo>
                <a:lnTo>
                  <a:pt x="442" y="295"/>
                </a:lnTo>
                <a:lnTo>
                  <a:pt x="373" y="308"/>
                </a:lnTo>
                <a:lnTo>
                  <a:pt x="373" y="308"/>
                </a:lnTo>
                <a:close/>
                <a:moveTo>
                  <a:pt x="318" y="311"/>
                </a:moveTo>
                <a:lnTo>
                  <a:pt x="318" y="311"/>
                </a:lnTo>
                <a:lnTo>
                  <a:pt x="365" y="299"/>
                </a:lnTo>
                <a:lnTo>
                  <a:pt x="390" y="293"/>
                </a:lnTo>
                <a:lnTo>
                  <a:pt x="413" y="289"/>
                </a:lnTo>
                <a:lnTo>
                  <a:pt x="413" y="289"/>
                </a:lnTo>
                <a:lnTo>
                  <a:pt x="435" y="285"/>
                </a:lnTo>
                <a:lnTo>
                  <a:pt x="456" y="280"/>
                </a:lnTo>
                <a:lnTo>
                  <a:pt x="456" y="280"/>
                </a:lnTo>
                <a:lnTo>
                  <a:pt x="425" y="288"/>
                </a:lnTo>
                <a:lnTo>
                  <a:pt x="425" y="288"/>
                </a:lnTo>
                <a:lnTo>
                  <a:pt x="371" y="300"/>
                </a:lnTo>
                <a:lnTo>
                  <a:pt x="318" y="311"/>
                </a:lnTo>
                <a:lnTo>
                  <a:pt x="318" y="311"/>
                </a:lnTo>
                <a:close/>
                <a:moveTo>
                  <a:pt x="516" y="259"/>
                </a:moveTo>
                <a:lnTo>
                  <a:pt x="516" y="259"/>
                </a:lnTo>
                <a:lnTo>
                  <a:pt x="513" y="260"/>
                </a:lnTo>
                <a:lnTo>
                  <a:pt x="513" y="260"/>
                </a:lnTo>
                <a:lnTo>
                  <a:pt x="480" y="270"/>
                </a:lnTo>
                <a:lnTo>
                  <a:pt x="462" y="276"/>
                </a:lnTo>
                <a:lnTo>
                  <a:pt x="444" y="281"/>
                </a:lnTo>
                <a:lnTo>
                  <a:pt x="444" y="281"/>
                </a:lnTo>
                <a:lnTo>
                  <a:pt x="375" y="295"/>
                </a:lnTo>
                <a:lnTo>
                  <a:pt x="308" y="311"/>
                </a:lnTo>
                <a:lnTo>
                  <a:pt x="308" y="311"/>
                </a:lnTo>
                <a:lnTo>
                  <a:pt x="264" y="322"/>
                </a:lnTo>
                <a:lnTo>
                  <a:pt x="220" y="333"/>
                </a:lnTo>
                <a:lnTo>
                  <a:pt x="220" y="333"/>
                </a:lnTo>
                <a:lnTo>
                  <a:pt x="198" y="339"/>
                </a:lnTo>
                <a:lnTo>
                  <a:pt x="175" y="344"/>
                </a:lnTo>
                <a:lnTo>
                  <a:pt x="129" y="353"/>
                </a:lnTo>
                <a:lnTo>
                  <a:pt x="129" y="353"/>
                </a:lnTo>
                <a:lnTo>
                  <a:pt x="87" y="363"/>
                </a:lnTo>
                <a:lnTo>
                  <a:pt x="87" y="363"/>
                </a:lnTo>
                <a:lnTo>
                  <a:pt x="75" y="366"/>
                </a:lnTo>
                <a:lnTo>
                  <a:pt x="72" y="366"/>
                </a:lnTo>
                <a:lnTo>
                  <a:pt x="76" y="364"/>
                </a:lnTo>
                <a:lnTo>
                  <a:pt x="76" y="364"/>
                </a:lnTo>
                <a:lnTo>
                  <a:pt x="97" y="357"/>
                </a:lnTo>
                <a:lnTo>
                  <a:pt x="97" y="357"/>
                </a:lnTo>
                <a:lnTo>
                  <a:pt x="144" y="343"/>
                </a:lnTo>
                <a:lnTo>
                  <a:pt x="189" y="331"/>
                </a:lnTo>
                <a:lnTo>
                  <a:pt x="189" y="331"/>
                </a:lnTo>
                <a:lnTo>
                  <a:pt x="235" y="319"/>
                </a:lnTo>
                <a:lnTo>
                  <a:pt x="280" y="309"/>
                </a:lnTo>
                <a:lnTo>
                  <a:pt x="372" y="287"/>
                </a:lnTo>
                <a:lnTo>
                  <a:pt x="372" y="287"/>
                </a:lnTo>
                <a:lnTo>
                  <a:pt x="420" y="276"/>
                </a:lnTo>
                <a:lnTo>
                  <a:pt x="467" y="263"/>
                </a:lnTo>
                <a:lnTo>
                  <a:pt x="467" y="263"/>
                </a:lnTo>
                <a:lnTo>
                  <a:pt x="488" y="257"/>
                </a:lnTo>
                <a:lnTo>
                  <a:pt x="509" y="249"/>
                </a:lnTo>
                <a:lnTo>
                  <a:pt x="550" y="234"/>
                </a:lnTo>
                <a:lnTo>
                  <a:pt x="550" y="234"/>
                </a:lnTo>
                <a:lnTo>
                  <a:pt x="530" y="255"/>
                </a:lnTo>
                <a:lnTo>
                  <a:pt x="530" y="255"/>
                </a:lnTo>
                <a:lnTo>
                  <a:pt x="529" y="255"/>
                </a:lnTo>
                <a:lnTo>
                  <a:pt x="529" y="255"/>
                </a:lnTo>
                <a:lnTo>
                  <a:pt x="516" y="259"/>
                </a:lnTo>
                <a:lnTo>
                  <a:pt x="516" y="259"/>
                </a:lnTo>
                <a:close/>
                <a:moveTo>
                  <a:pt x="261" y="325"/>
                </a:moveTo>
                <a:lnTo>
                  <a:pt x="261" y="325"/>
                </a:lnTo>
                <a:lnTo>
                  <a:pt x="229" y="334"/>
                </a:lnTo>
                <a:lnTo>
                  <a:pt x="196" y="343"/>
                </a:lnTo>
                <a:lnTo>
                  <a:pt x="196" y="343"/>
                </a:lnTo>
                <a:lnTo>
                  <a:pt x="146" y="358"/>
                </a:lnTo>
                <a:lnTo>
                  <a:pt x="95" y="373"/>
                </a:lnTo>
                <a:lnTo>
                  <a:pt x="95" y="373"/>
                </a:lnTo>
                <a:lnTo>
                  <a:pt x="92" y="373"/>
                </a:lnTo>
                <a:lnTo>
                  <a:pt x="90" y="375"/>
                </a:lnTo>
                <a:lnTo>
                  <a:pt x="90" y="375"/>
                </a:lnTo>
                <a:lnTo>
                  <a:pt x="88" y="375"/>
                </a:lnTo>
                <a:lnTo>
                  <a:pt x="88" y="375"/>
                </a:lnTo>
                <a:lnTo>
                  <a:pt x="71" y="367"/>
                </a:lnTo>
                <a:lnTo>
                  <a:pt x="71" y="367"/>
                </a:lnTo>
                <a:lnTo>
                  <a:pt x="95" y="364"/>
                </a:lnTo>
                <a:lnTo>
                  <a:pt x="119" y="360"/>
                </a:lnTo>
                <a:lnTo>
                  <a:pt x="144" y="354"/>
                </a:lnTo>
                <a:lnTo>
                  <a:pt x="167" y="349"/>
                </a:lnTo>
                <a:lnTo>
                  <a:pt x="214" y="337"/>
                </a:lnTo>
                <a:lnTo>
                  <a:pt x="261" y="325"/>
                </a:lnTo>
                <a:lnTo>
                  <a:pt x="261" y="325"/>
                </a:lnTo>
                <a:close/>
                <a:moveTo>
                  <a:pt x="180" y="358"/>
                </a:moveTo>
                <a:lnTo>
                  <a:pt x="180" y="358"/>
                </a:lnTo>
                <a:lnTo>
                  <a:pt x="232" y="344"/>
                </a:lnTo>
                <a:lnTo>
                  <a:pt x="283" y="330"/>
                </a:lnTo>
                <a:lnTo>
                  <a:pt x="283" y="330"/>
                </a:lnTo>
                <a:lnTo>
                  <a:pt x="323" y="320"/>
                </a:lnTo>
                <a:lnTo>
                  <a:pt x="363" y="311"/>
                </a:lnTo>
                <a:lnTo>
                  <a:pt x="444" y="296"/>
                </a:lnTo>
                <a:lnTo>
                  <a:pt x="444" y="296"/>
                </a:lnTo>
                <a:lnTo>
                  <a:pt x="423" y="301"/>
                </a:lnTo>
                <a:lnTo>
                  <a:pt x="423" y="301"/>
                </a:lnTo>
                <a:lnTo>
                  <a:pt x="397" y="307"/>
                </a:lnTo>
                <a:lnTo>
                  <a:pt x="371" y="312"/>
                </a:lnTo>
                <a:lnTo>
                  <a:pt x="345" y="317"/>
                </a:lnTo>
                <a:lnTo>
                  <a:pt x="320" y="323"/>
                </a:lnTo>
                <a:lnTo>
                  <a:pt x="320" y="323"/>
                </a:lnTo>
                <a:lnTo>
                  <a:pt x="292" y="330"/>
                </a:lnTo>
                <a:lnTo>
                  <a:pt x="266" y="337"/>
                </a:lnTo>
                <a:lnTo>
                  <a:pt x="213" y="353"/>
                </a:lnTo>
                <a:lnTo>
                  <a:pt x="161" y="370"/>
                </a:lnTo>
                <a:lnTo>
                  <a:pt x="134" y="378"/>
                </a:lnTo>
                <a:lnTo>
                  <a:pt x="108" y="385"/>
                </a:lnTo>
                <a:lnTo>
                  <a:pt x="108" y="385"/>
                </a:lnTo>
                <a:lnTo>
                  <a:pt x="92" y="378"/>
                </a:lnTo>
                <a:lnTo>
                  <a:pt x="92" y="378"/>
                </a:lnTo>
                <a:lnTo>
                  <a:pt x="114" y="374"/>
                </a:lnTo>
                <a:lnTo>
                  <a:pt x="136" y="369"/>
                </a:lnTo>
                <a:lnTo>
                  <a:pt x="180" y="358"/>
                </a:lnTo>
                <a:lnTo>
                  <a:pt x="180" y="358"/>
                </a:lnTo>
                <a:close/>
                <a:moveTo>
                  <a:pt x="144" y="380"/>
                </a:moveTo>
                <a:lnTo>
                  <a:pt x="144" y="380"/>
                </a:lnTo>
                <a:lnTo>
                  <a:pt x="155" y="377"/>
                </a:lnTo>
                <a:lnTo>
                  <a:pt x="167" y="374"/>
                </a:lnTo>
                <a:lnTo>
                  <a:pt x="179" y="372"/>
                </a:lnTo>
                <a:lnTo>
                  <a:pt x="191" y="370"/>
                </a:lnTo>
                <a:lnTo>
                  <a:pt x="191" y="370"/>
                </a:lnTo>
                <a:lnTo>
                  <a:pt x="216" y="363"/>
                </a:lnTo>
                <a:lnTo>
                  <a:pt x="242" y="354"/>
                </a:lnTo>
                <a:lnTo>
                  <a:pt x="292" y="339"/>
                </a:lnTo>
                <a:lnTo>
                  <a:pt x="292" y="339"/>
                </a:lnTo>
                <a:lnTo>
                  <a:pt x="334" y="329"/>
                </a:lnTo>
                <a:lnTo>
                  <a:pt x="375" y="320"/>
                </a:lnTo>
                <a:lnTo>
                  <a:pt x="418" y="311"/>
                </a:lnTo>
                <a:lnTo>
                  <a:pt x="459" y="302"/>
                </a:lnTo>
                <a:lnTo>
                  <a:pt x="459" y="302"/>
                </a:lnTo>
                <a:lnTo>
                  <a:pt x="438" y="309"/>
                </a:lnTo>
                <a:lnTo>
                  <a:pt x="438" y="309"/>
                </a:lnTo>
                <a:lnTo>
                  <a:pt x="404" y="319"/>
                </a:lnTo>
                <a:lnTo>
                  <a:pt x="369" y="327"/>
                </a:lnTo>
                <a:lnTo>
                  <a:pt x="369" y="327"/>
                </a:lnTo>
                <a:lnTo>
                  <a:pt x="304" y="345"/>
                </a:lnTo>
                <a:lnTo>
                  <a:pt x="238" y="366"/>
                </a:lnTo>
                <a:lnTo>
                  <a:pt x="238" y="366"/>
                </a:lnTo>
                <a:lnTo>
                  <a:pt x="198" y="378"/>
                </a:lnTo>
                <a:lnTo>
                  <a:pt x="198" y="378"/>
                </a:lnTo>
                <a:lnTo>
                  <a:pt x="197" y="378"/>
                </a:lnTo>
                <a:lnTo>
                  <a:pt x="197" y="378"/>
                </a:lnTo>
                <a:lnTo>
                  <a:pt x="180" y="381"/>
                </a:lnTo>
                <a:lnTo>
                  <a:pt x="164" y="384"/>
                </a:lnTo>
                <a:lnTo>
                  <a:pt x="147" y="389"/>
                </a:lnTo>
                <a:lnTo>
                  <a:pt x="139" y="392"/>
                </a:lnTo>
                <a:lnTo>
                  <a:pt x="131" y="396"/>
                </a:lnTo>
                <a:lnTo>
                  <a:pt x="131" y="396"/>
                </a:lnTo>
                <a:lnTo>
                  <a:pt x="112" y="387"/>
                </a:lnTo>
                <a:lnTo>
                  <a:pt x="112" y="387"/>
                </a:lnTo>
                <a:lnTo>
                  <a:pt x="120" y="386"/>
                </a:lnTo>
                <a:lnTo>
                  <a:pt x="128" y="384"/>
                </a:lnTo>
                <a:lnTo>
                  <a:pt x="144" y="380"/>
                </a:lnTo>
                <a:lnTo>
                  <a:pt x="144" y="380"/>
                </a:lnTo>
                <a:close/>
                <a:moveTo>
                  <a:pt x="151" y="390"/>
                </a:moveTo>
                <a:lnTo>
                  <a:pt x="151" y="390"/>
                </a:lnTo>
                <a:lnTo>
                  <a:pt x="166" y="386"/>
                </a:lnTo>
                <a:lnTo>
                  <a:pt x="181" y="383"/>
                </a:lnTo>
                <a:lnTo>
                  <a:pt x="181" y="383"/>
                </a:lnTo>
                <a:lnTo>
                  <a:pt x="174" y="384"/>
                </a:lnTo>
                <a:lnTo>
                  <a:pt x="174" y="384"/>
                </a:lnTo>
                <a:lnTo>
                  <a:pt x="159" y="389"/>
                </a:lnTo>
                <a:lnTo>
                  <a:pt x="144" y="394"/>
                </a:lnTo>
                <a:lnTo>
                  <a:pt x="144" y="394"/>
                </a:lnTo>
                <a:lnTo>
                  <a:pt x="138" y="396"/>
                </a:lnTo>
                <a:lnTo>
                  <a:pt x="134" y="397"/>
                </a:lnTo>
                <a:lnTo>
                  <a:pt x="134" y="397"/>
                </a:lnTo>
                <a:lnTo>
                  <a:pt x="133" y="397"/>
                </a:lnTo>
                <a:lnTo>
                  <a:pt x="133" y="397"/>
                </a:lnTo>
                <a:lnTo>
                  <a:pt x="143" y="393"/>
                </a:lnTo>
                <a:lnTo>
                  <a:pt x="151" y="390"/>
                </a:lnTo>
                <a:lnTo>
                  <a:pt x="151" y="390"/>
                </a:lnTo>
                <a:close/>
                <a:moveTo>
                  <a:pt x="190" y="383"/>
                </a:moveTo>
                <a:lnTo>
                  <a:pt x="190" y="383"/>
                </a:lnTo>
                <a:lnTo>
                  <a:pt x="201" y="380"/>
                </a:lnTo>
                <a:lnTo>
                  <a:pt x="201" y="380"/>
                </a:lnTo>
                <a:lnTo>
                  <a:pt x="202" y="380"/>
                </a:lnTo>
                <a:lnTo>
                  <a:pt x="202" y="380"/>
                </a:lnTo>
                <a:lnTo>
                  <a:pt x="236" y="373"/>
                </a:lnTo>
                <a:lnTo>
                  <a:pt x="270" y="366"/>
                </a:lnTo>
                <a:lnTo>
                  <a:pt x="270" y="366"/>
                </a:lnTo>
                <a:lnTo>
                  <a:pt x="338" y="350"/>
                </a:lnTo>
                <a:lnTo>
                  <a:pt x="406" y="336"/>
                </a:lnTo>
                <a:lnTo>
                  <a:pt x="406" y="336"/>
                </a:lnTo>
                <a:lnTo>
                  <a:pt x="411" y="334"/>
                </a:lnTo>
                <a:lnTo>
                  <a:pt x="411" y="334"/>
                </a:lnTo>
                <a:lnTo>
                  <a:pt x="380" y="344"/>
                </a:lnTo>
                <a:lnTo>
                  <a:pt x="349" y="352"/>
                </a:lnTo>
                <a:lnTo>
                  <a:pt x="285" y="370"/>
                </a:lnTo>
                <a:lnTo>
                  <a:pt x="223" y="387"/>
                </a:lnTo>
                <a:lnTo>
                  <a:pt x="192" y="396"/>
                </a:lnTo>
                <a:lnTo>
                  <a:pt x="161" y="407"/>
                </a:lnTo>
                <a:lnTo>
                  <a:pt x="161" y="407"/>
                </a:lnTo>
                <a:lnTo>
                  <a:pt x="157" y="408"/>
                </a:lnTo>
                <a:lnTo>
                  <a:pt x="157" y="408"/>
                </a:lnTo>
                <a:lnTo>
                  <a:pt x="136" y="399"/>
                </a:lnTo>
                <a:lnTo>
                  <a:pt x="136" y="399"/>
                </a:lnTo>
                <a:lnTo>
                  <a:pt x="164" y="391"/>
                </a:lnTo>
                <a:lnTo>
                  <a:pt x="190" y="383"/>
                </a:lnTo>
                <a:lnTo>
                  <a:pt x="190" y="383"/>
                </a:lnTo>
                <a:close/>
                <a:moveTo>
                  <a:pt x="220" y="397"/>
                </a:moveTo>
                <a:lnTo>
                  <a:pt x="220" y="397"/>
                </a:lnTo>
                <a:lnTo>
                  <a:pt x="295" y="380"/>
                </a:lnTo>
                <a:lnTo>
                  <a:pt x="295" y="380"/>
                </a:lnTo>
                <a:lnTo>
                  <a:pt x="345" y="368"/>
                </a:lnTo>
                <a:lnTo>
                  <a:pt x="345" y="368"/>
                </a:lnTo>
                <a:lnTo>
                  <a:pt x="324" y="375"/>
                </a:lnTo>
                <a:lnTo>
                  <a:pt x="324" y="375"/>
                </a:lnTo>
                <a:lnTo>
                  <a:pt x="286" y="385"/>
                </a:lnTo>
                <a:lnTo>
                  <a:pt x="249" y="396"/>
                </a:lnTo>
                <a:lnTo>
                  <a:pt x="249" y="396"/>
                </a:lnTo>
                <a:lnTo>
                  <a:pt x="216" y="407"/>
                </a:lnTo>
                <a:lnTo>
                  <a:pt x="183" y="417"/>
                </a:lnTo>
                <a:lnTo>
                  <a:pt x="183" y="417"/>
                </a:lnTo>
                <a:lnTo>
                  <a:pt x="182" y="418"/>
                </a:lnTo>
                <a:lnTo>
                  <a:pt x="181" y="418"/>
                </a:lnTo>
                <a:lnTo>
                  <a:pt x="181" y="418"/>
                </a:lnTo>
                <a:lnTo>
                  <a:pt x="179" y="419"/>
                </a:lnTo>
                <a:lnTo>
                  <a:pt x="179" y="419"/>
                </a:lnTo>
                <a:lnTo>
                  <a:pt x="175" y="417"/>
                </a:lnTo>
                <a:lnTo>
                  <a:pt x="175" y="417"/>
                </a:lnTo>
                <a:lnTo>
                  <a:pt x="161" y="410"/>
                </a:lnTo>
                <a:lnTo>
                  <a:pt x="161" y="410"/>
                </a:lnTo>
                <a:lnTo>
                  <a:pt x="176" y="408"/>
                </a:lnTo>
                <a:lnTo>
                  <a:pt x="190" y="405"/>
                </a:lnTo>
                <a:lnTo>
                  <a:pt x="220" y="397"/>
                </a:lnTo>
                <a:lnTo>
                  <a:pt x="220" y="397"/>
                </a:lnTo>
                <a:close/>
                <a:moveTo>
                  <a:pt x="308" y="399"/>
                </a:moveTo>
                <a:lnTo>
                  <a:pt x="308" y="399"/>
                </a:lnTo>
                <a:lnTo>
                  <a:pt x="325" y="395"/>
                </a:lnTo>
                <a:lnTo>
                  <a:pt x="325" y="395"/>
                </a:lnTo>
                <a:lnTo>
                  <a:pt x="309" y="400"/>
                </a:lnTo>
                <a:lnTo>
                  <a:pt x="309" y="400"/>
                </a:lnTo>
                <a:lnTo>
                  <a:pt x="275" y="408"/>
                </a:lnTo>
                <a:lnTo>
                  <a:pt x="242" y="415"/>
                </a:lnTo>
                <a:lnTo>
                  <a:pt x="242" y="415"/>
                </a:lnTo>
                <a:lnTo>
                  <a:pt x="230" y="419"/>
                </a:lnTo>
                <a:lnTo>
                  <a:pt x="216" y="422"/>
                </a:lnTo>
                <a:lnTo>
                  <a:pt x="216" y="422"/>
                </a:lnTo>
                <a:lnTo>
                  <a:pt x="207" y="424"/>
                </a:lnTo>
                <a:lnTo>
                  <a:pt x="202" y="426"/>
                </a:lnTo>
                <a:lnTo>
                  <a:pt x="198" y="428"/>
                </a:lnTo>
                <a:lnTo>
                  <a:pt x="198" y="428"/>
                </a:lnTo>
                <a:lnTo>
                  <a:pt x="182" y="421"/>
                </a:lnTo>
                <a:lnTo>
                  <a:pt x="182" y="421"/>
                </a:lnTo>
                <a:lnTo>
                  <a:pt x="213" y="415"/>
                </a:lnTo>
                <a:lnTo>
                  <a:pt x="245" y="410"/>
                </a:lnTo>
                <a:lnTo>
                  <a:pt x="276" y="404"/>
                </a:lnTo>
                <a:lnTo>
                  <a:pt x="308" y="399"/>
                </a:lnTo>
                <a:lnTo>
                  <a:pt x="308" y="399"/>
                </a:lnTo>
                <a:close/>
                <a:moveTo>
                  <a:pt x="206" y="427"/>
                </a:moveTo>
                <a:lnTo>
                  <a:pt x="206" y="427"/>
                </a:lnTo>
                <a:lnTo>
                  <a:pt x="217" y="424"/>
                </a:lnTo>
                <a:lnTo>
                  <a:pt x="217" y="424"/>
                </a:lnTo>
                <a:lnTo>
                  <a:pt x="246" y="418"/>
                </a:lnTo>
                <a:lnTo>
                  <a:pt x="274" y="411"/>
                </a:lnTo>
                <a:lnTo>
                  <a:pt x="331" y="396"/>
                </a:lnTo>
                <a:lnTo>
                  <a:pt x="331" y="396"/>
                </a:lnTo>
                <a:lnTo>
                  <a:pt x="355" y="390"/>
                </a:lnTo>
                <a:lnTo>
                  <a:pt x="379" y="384"/>
                </a:lnTo>
                <a:lnTo>
                  <a:pt x="405" y="377"/>
                </a:lnTo>
                <a:lnTo>
                  <a:pt x="417" y="373"/>
                </a:lnTo>
                <a:lnTo>
                  <a:pt x="428" y="368"/>
                </a:lnTo>
                <a:lnTo>
                  <a:pt x="428" y="368"/>
                </a:lnTo>
                <a:lnTo>
                  <a:pt x="411" y="387"/>
                </a:lnTo>
                <a:lnTo>
                  <a:pt x="411" y="387"/>
                </a:lnTo>
                <a:lnTo>
                  <a:pt x="410" y="387"/>
                </a:lnTo>
                <a:lnTo>
                  <a:pt x="410" y="387"/>
                </a:lnTo>
                <a:lnTo>
                  <a:pt x="383" y="394"/>
                </a:lnTo>
                <a:lnTo>
                  <a:pt x="356" y="400"/>
                </a:lnTo>
                <a:lnTo>
                  <a:pt x="300" y="412"/>
                </a:lnTo>
                <a:lnTo>
                  <a:pt x="300" y="412"/>
                </a:lnTo>
                <a:lnTo>
                  <a:pt x="271" y="418"/>
                </a:lnTo>
                <a:lnTo>
                  <a:pt x="242" y="424"/>
                </a:lnTo>
                <a:lnTo>
                  <a:pt x="242" y="424"/>
                </a:lnTo>
                <a:lnTo>
                  <a:pt x="226" y="426"/>
                </a:lnTo>
                <a:lnTo>
                  <a:pt x="209" y="428"/>
                </a:lnTo>
                <a:lnTo>
                  <a:pt x="209" y="428"/>
                </a:lnTo>
                <a:lnTo>
                  <a:pt x="201" y="429"/>
                </a:lnTo>
                <a:lnTo>
                  <a:pt x="200" y="429"/>
                </a:lnTo>
                <a:lnTo>
                  <a:pt x="200" y="429"/>
                </a:lnTo>
                <a:lnTo>
                  <a:pt x="206" y="427"/>
                </a:lnTo>
                <a:lnTo>
                  <a:pt x="206" y="427"/>
                </a:lnTo>
                <a:close/>
                <a:moveTo>
                  <a:pt x="301" y="414"/>
                </a:moveTo>
                <a:lnTo>
                  <a:pt x="301" y="414"/>
                </a:lnTo>
                <a:lnTo>
                  <a:pt x="351" y="404"/>
                </a:lnTo>
                <a:lnTo>
                  <a:pt x="376" y="398"/>
                </a:lnTo>
                <a:lnTo>
                  <a:pt x="401" y="392"/>
                </a:lnTo>
                <a:lnTo>
                  <a:pt x="401" y="392"/>
                </a:lnTo>
                <a:lnTo>
                  <a:pt x="387" y="397"/>
                </a:lnTo>
                <a:lnTo>
                  <a:pt x="387" y="397"/>
                </a:lnTo>
                <a:lnTo>
                  <a:pt x="375" y="400"/>
                </a:lnTo>
                <a:lnTo>
                  <a:pt x="364" y="403"/>
                </a:lnTo>
                <a:lnTo>
                  <a:pt x="364" y="403"/>
                </a:lnTo>
                <a:lnTo>
                  <a:pt x="316" y="413"/>
                </a:lnTo>
                <a:lnTo>
                  <a:pt x="316" y="413"/>
                </a:lnTo>
                <a:lnTo>
                  <a:pt x="302" y="416"/>
                </a:lnTo>
                <a:lnTo>
                  <a:pt x="290" y="420"/>
                </a:lnTo>
                <a:lnTo>
                  <a:pt x="266" y="428"/>
                </a:lnTo>
                <a:lnTo>
                  <a:pt x="266" y="428"/>
                </a:lnTo>
                <a:lnTo>
                  <a:pt x="255" y="431"/>
                </a:lnTo>
                <a:lnTo>
                  <a:pt x="244" y="434"/>
                </a:lnTo>
                <a:lnTo>
                  <a:pt x="233" y="437"/>
                </a:lnTo>
                <a:lnTo>
                  <a:pt x="223" y="441"/>
                </a:lnTo>
                <a:lnTo>
                  <a:pt x="223" y="441"/>
                </a:lnTo>
                <a:lnTo>
                  <a:pt x="202" y="431"/>
                </a:lnTo>
                <a:lnTo>
                  <a:pt x="202" y="431"/>
                </a:lnTo>
                <a:lnTo>
                  <a:pt x="228" y="428"/>
                </a:lnTo>
                <a:lnTo>
                  <a:pt x="252" y="424"/>
                </a:lnTo>
                <a:lnTo>
                  <a:pt x="301" y="414"/>
                </a:lnTo>
                <a:lnTo>
                  <a:pt x="301" y="414"/>
                </a:lnTo>
                <a:close/>
                <a:moveTo>
                  <a:pt x="243" y="438"/>
                </a:moveTo>
                <a:lnTo>
                  <a:pt x="243" y="438"/>
                </a:lnTo>
                <a:lnTo>
                  <a:pt x="265" y="431"/>
                </a:lnTo>
                <a:lnTo>
                  <a:pt x="287" y="424"/>
                </a:lnTo>
                <a:lnTo>
                  <a:pt x="310" y="417"/>
                </a:lnTo>
                <a:lnTo>
                  <a:pt x="332" y="412"/>
                </a:lnTo>
                <a:lnTo>
                  <a:pt x="332" y="412"/>
                </a:lnTo>
                <a:lnTo>
                  <a:pt x="351" y="408"/>
                </a:lnTo>
                <a:lnTo>
                  <a:pt x="370" y="404"/>
                </a:lnTo>
                <a:lnTo>
                  <a:pt x="390" y="399"/>
                </a:lnTo>
                <a:lnTo>
                  <a:pt x="399" y="395"/>
                </a:lnTo>
                <a:lnTo>
                  <a:pt x="407" y="391"/>
                </a:lnTo>
                <a:lnTo>
                  <a:pt x="407" y="391"/>
                </a:lnTo>
                <a:lnTo>
                  <a:pt x="392" y="408"/>
                </a:lnTo>
                <a:lnTo>
                  <a:pt x="392" y="408"/>
                </a:lnTo>
                <a:lnTo>
                  <a:pt x="369" y="413"/>
                </a:lnTo>
                <a:lnTo>
                  <a:pt x="346" y="419"/>
                </a:lnTo>
                <a:lnTo>
                  <a:pt x="301" y="429"/>
                </a:lnTo>
                <a:lnTo>
                  <a:pt x="301" y="429"/>
                </a:lnTo>
                <a:lnTo>
                  <a:pt x="278" y="433"/>
                </a:lnTo>
                <a:lnTo>
                  <a:pt x="256" y="438"/>
                </a:lnTo>
                <a:lnTo>
                  <a:pt x="256" y="438"/>
                </a:lnTo>
                <a:lnTo>
                  <a:pt x="243" y="440"/>
                </a:lnTo>
                <a:lnTo>
                  <a:pt x="230" y="442"/>
                </a:lnTo>
                <a:lnTo>
                  <a:pt x="230" y="442"/>
                </a:lnTo>
                <a:lnTo>
                  <a:pt x="228" y="442"/>
                </a:lnTo>
                <a:lnTo>
                  <a:pt x="228" y="441"/>
                </a:lnTo>
                <a:lnTo>
                  <a:pt x="232" y="440"/>
                </a:lnTo>
                <a:lnTo>
                  <a:pt x="243" y="438"/>
                </a:lnTo>
                <a:lnTo>
                  <a:pt x="243" y="438"/>
                </a:lnTo>
                <a:close/>
                <a:moveTo>
                  <a:pt x="291" y="433"/>
                </a:moveTo>
                <a:lnTo>
                  <a:pt x="291" y="433"/>
                </a:lnTo>
                <a:lnTo>
                  <a:pt x="334" y="424"/>
                </a:lnTo>
                <a:lnTo>
                  <a:pt x="376" y="414"/>
                </a:lnTo>
                <a:lnTo>
                  <a:pt x="376" y="414"/>
                </a:lnTo>
                <a:lnTo>
                  <a:pt x="380" y="413"/>
                </a:lnTo>
                <a:lnTo>
                  <a:pt x="380" y="413"/>
                </a:lnTo>
                <a:lnTo>
                  <a:pt x="371" y="416"/>
                </a:lnTo>
                <a:lnTo>
                  <a:pt x="371" y="416"/>
                </a:lnTo>
                <a:lnTo>
                  <a:pt x="351" y="424"/>
                </a:lnTo>
                <a:lnTo>
                  <a:pt x="330" y="431"/>
                </a:lnTo>
                <a:lnTo>
                  <a:pt x="330" y="431"/>
                </a:lnTo>
                <a:lnTo>
                  <a:pt x="287" y="444"/>
                </a:lnTo>
                <a:lnTo>
                  <a:pt x="287" y="444"/>
                </a:lnTo>
                <a:lnTo>
                  <a:pt x="269" y="449"/>
                </a:lnTo>
                <a:lnTo>
                  <a:pt x="259" y="452"/>
                </a:lnTo>
                <a:lnTo>
                  <a:pt x="250" y="455"/>
                </a:lnTo>
                <a:lnTo>
                  <a:pt x="250" y="455"/>
                </a:lnTo>
                <a:lnTo>
                  <a:pt x="228" y="444"/>
                </a:lnTo>
                <a:lnTo>
                  <a:pt x="228" y="444"/>
                </a:lnTo>
                <a:lnTo>
                  <a:pt x="236" y="444"/>
                </a:lnTo>
                <a:lnTo>
                  <a:pt x="244" y="443"/>
                </a:lnTo>
                <a:lnTo>
                  <a:pt x="260" y="441"/>
                </a:lnTo>
                <a:lnTo>
                  <a:pt x="291" y="433"/>
                </a:lnTo>
                <a:lnTo>
                  <a:pt x="291" y="433"/>
                </a:lnTo>
                <a:close/>
                <a:moveTo>
                  <a:pt x="258" y="454"/>
                </a:moveTo>
                <a:lnTo>
                  <a:pt x="258" y="454"/>
                </a:lnTo>
                <a:lnTo>
                  <a:pt x="290" y="444"/>
                </a:lnTo>
                <a:lnTo>
                  <a:pt x="323" y="434"/>
                </a:lnTo>
                <a:lnTo>
                  <a:pt x="355" y="424"/>
                </a:lnTo>
                <a:lnTo>
                  <a:pt x="388" y="412"/>
                </a:lnTo>
                <a:lnTo>
                  <a:pt x="388" y="412"/>
                </a:lnTo>
                <a:lnTo>
                  <a:pt x="368" y="433"/>
                </a:lnTo>
                <a:lnTo>
                  <a:pt x="368" y="433"/>
                </a:lnTo>
                <a:lnTo>
                  <a:pt x="354" y="437"/>
                </a:lnTo>
                <a:lnTo>
                  <a:pt x="341" y="439"/>
                </a:lnTo>
                <a:lnTo>
                  <a:pt x="314" y="444"/>
                </a:lnTo>
                <a:lnTo>
                  <a:pt x="314" y="444"/>
                </a:lnTo>
                <a:lnTo>
                  <a:pt x="282" y="450"/>
                </a:lnTo>
                <a:lnTo>
                  <a:pt x="282" y="450"/>
                </a:lnTo>
                <a:lnTo>
                  <a:pt x="269" y="453"/>
                </a:lnTo>
                <a:lnTo>
                  <a:pt x="269" y="453"/>
                </a:lnTo>
                <a:lnTo>
                  <a:pt x="257" y="456"/>
                </a:lnTo>
                <a:lnTo>
                  <a:pt x="253" y="456"/>
                </a:lnTo>
                <a:lnTo>
                  <a:pt x="258" y="454"/>
                </a:lnTo>
                <a:lnTo>
                  <a:pt x="258" y="454"/>
                </a:lnTo>
                <a:close/>
                <a:moveTo>
                  <a:pt x="298" y="449"/>
                </a:moveTo>
                <a:lnTo>
                  <a:pt x="298" y="449"/>
                </a:lnTo>
                <a:lnTo>
                  <a:pt x="345" y="441"/>
                </a:lnTo>
                <a:lnTo>
                  <a:pt x="345" y="441"/>
                </a:lnTo>
                <a:lnTo>
                  <a:pt x="332" y="444"/>
                </a:lnTo>
                <a:lnTo>
                  <a:pt x="332" y="444"/>
                </a:lnTo>
                <a:lnTo>
                  <a:pt x="317" y="449"/>
                </a:lnTo>
                <a:lnTo>
                  <a:pt x="300" y="454"/>
                </a:lnTo>
                <a:lnTo>
                  <a:pt x="269" y="465"/>
                </a:lnTo>
                <a:lnTo>
                  <a:pt x="269" y="465"/>
                </a:lnTo>
                <a:lnTo>
                  <a:pt x="268" y="464"/>
                </a:lnTo>
                <a:lnTo>
                  <a:pt x="268" y="464"/>
                </a:lnTo>
                <a:lnTo>
                  <a:pt x="256" y="458"/>
                </a:lnTo>
                <a:lnTo>
                  <a:pt x="256" y="458"/>
                </a:lnTo>
                <a:lnTo>
                  <a:pt x="267" y="457"/>
                </a:lnTo>
                <a:lnTo>
                  <a:pt x="277" y="454"/>
                </a:lnTo>
                <a:lnTo>
                  <a:pt x="288" y="451"/>
                </a:lnTo>
                <a:lnTo>
                  <a:pt x="298" y="449"/>
                </a:lnTo>
                <a:lnTo>
                  <a:pt x="298" y="449"/>
                </a:lnTo>
                <a:close/>
                <a:moveTo>
                  <a:pt x="278" y="464"/>
                </a:moveTo>
                <a:lnTo>
                  <a:pt x="278" y="464"/>
                </a:lnTo>
                <a:lnTo>
                  <a:pt x="299" y="457"/>
                </a:lnTo>
                <a:lnTo>
                  <a:pt x="321" y="450"/>
                </a:lnTo>
                <a:lnTo>
                  <a:pt x="364" y="438"/>
                </a:lnTo>
                <a:lnTo>
                  <a:pt x="364" y="438"/>
                </a:lnTo>
                <a:lnTo>
                  <a:pt x="357" y="444"/>
                </a:lnTo>
                <a:lnTo>
                  <a:pt x="357" y="444"/>
                </a:lnTo>
                <a:lnTo>
                  <a:pt x="336" y="449"/>
                </a:lnTo>
                <a:lnTo>
                  <a:pt x="314" y="454"/>
                </a:lnTo>
                <a:lnTo>
                  <a:pt x="314" y="454"/>
                </a:lnTo>
                <a:lnTo>
                  <a:pt x="291" y="461"/>
                </a:lnTo>
                <a:lnTo>
                  <a:pt x="291" y="461"/>
                </a:lnTo>
                <a:lnTo>
                  <a:pt x="281" y="464"/>
                </a:lnTo>
                <a:lnTo>
                  <a:pt x="281" y="464"/>
                </a:lnTo>
                <a:lnTo>
                  <a:pt x="272" y="466"/>
                </a:lnTo>
                <a:lnTo>
                  <a:pt x="272" y="466"/>
                </a:lnTo>
                <a:lnTo>
                  <a:pt x="272" y="466"/>
                </a:lnTo>
                <a:lnTo>
                  <a:pt x="272" y="466"/>
                </a:lnTo>
                <a:lnTo>
                  <a:pt x="278" y="464"/>
                </a:lnTo>
                <a:lnTo>
                  <a:pt x="278" y="464"/>
                </a:lnTo>
                <a:close/>
                <a:moveTo>
                  <a:pt x="306" y="459"/>
                </a:moveTo>
                <a:lnTo>
                  <a:pt x="306" y="459"/>
                </a:lnTo>
                <a:lnTo>
                  <a:pt x="327" y="453"/>
                </a:lnTo>
                <a:lnTo>
                  <a:pt x="349" y="448"/>
                </a:lnTo>
                <a:lnTo>
                  <a:pt x="349" y="448"/>
                </a:lnTo>
                <a:lnTo>
                  <a:pt x="354" y="447"/>
                </a:lnTo>
                <a:lnTo>
                  <a:pt x="350" y="449"/>
                </a:lnTo>
                <a:lnTo>
                  <a:pt x="341" y="452"/>
                </a:lnTo>
                <a:lnTo>
                  <a:pt x="341" y="452"/>
                </a:lnTo>
                <a:lnTo>
                  <a:pt x="329" y="456"/>
                </a:lnTo>
                <a:lnTo>
                  <a:pt x="318" y="460"/>
                </a:lnTo>
                <a:lnTo>
                  <a:pt x="318" y="460"/>
                </a:lnTo>
                <a:lnTo>
                  <a:pt x="301" y="465"/>
                </a:lnTo>
                <a:lnTo>
                  <a:pt x="293" y="468"/>
                </a:lnTo>
                <a:lnTo>
                  <a:pt x="286" y="472"/>
                </a:lnTo>
                <a:lnTo>
                  <a:pt x="286" y="472"/>
                </a:lnTo>
                <a:lnTo>
                  <a:pt x="286" y="473"/>
                </a:lnTo>
                <a:lnTo>
                  <a:pt x="286" y="473"/>
                </a:lnTo>
                <a:lnTo>
                  <a:pt x="274" y="467"/>
                </a:lnTo>
                <a:lnTo>
                  <a:pt x="274" y="467"/>
                </a:lnTo>
                <a:lnTo>
                  <a:pt x="282" y="466"/>
                </a:lnTo>
                <a:lnTo>
                  <a:pt x="290" y="464"/>
                </a:lnTo>
                <a:lnTo>
                  <a:pt x="306" y="459"/>
                </a:lnTo>
                <a:lnTo>
                  <a:pt x="306" y="459"/>
                </a:lnTo>
                <a:close/>
                <a:moveTo>
                  <a:pt x="353" y="449"/>
                </a:moveTo>
                <a:lnTo>
                  <a:pt x="353" y="449"/>
                </a:lnTo>
                <a:lnTo>
                  <a:pt x="339" y="464"/>
                </a:lnTo>
                <a:lnTo>
                  <a:pt x="339" y="464"/>
                </a:lnTo>
                <a:lnTo>
                  <a:pt x="332" y="464"/>
                </a:lnTo>
                <a:lnTo>
                  <a:pt x="326" y="465"/>
                </a:lnTo>
                <a:lnTo>
                  <a:pt x="313" y="469"/>
                </a:lnTo>
                <a:lnTo>
                  <a:pt x="313" y="469"/>
                </a:lnTo>
                <a:lnTo>
                  <a:pt x="299" y="472"/>
                </a:lnTo>
                <a:lnTo>
                  <a:pt x="299" y="472"/>
                </a:lnTo>
                <a:lnTo>
                  <a:pt x="291" y="473"/>
                </a:lnTo>
                <a:lnTo>
                  <a:pt x="290" y="473"/>
                </a:lnTo>
                <a:lnTo>
                  <a:pt x="292" y="472"/>
                </a:lnTo>
                <a:lnTo>
                  <a:pt x="302" y="467"/>
                </a:lnTo>
                <a:lnTo>
                  <a:pt x="302" y="467"/>
                </a:lnTo>
                <a:lnTo>
                  <a:pt x="328" y="459"/>
                </a:lnTo>
                <a:lnTo>
                  <a:pt x="340" y="455"/>
                </a:lnTo>
                <a:lnTo>
                  <a:pt x="353" y="449"/>
                </a:lnTo>
                <a:lnTo>
                  <a:pt x="353" y="449"/>
                </a:lnTo>
                <a:close/>
                <a:moveTo>
                  <a:pt x="335" y="468"/>
                </a:moveTo>
                <a:lnTo>
                  <a:pt x="335" y="468"/>
                </a:lnTo>
                <a:lnTo>
                  <a:pt x="322" y="480"/>
                </a:lnTo>
                <a:lnTo>
                  <a:pt x="322" y="480"/>
                </a:lnTo>
                <a:lnTo>
                  <a:pt x="322" y="480"/>
                </a:lnTo>
                <a:lnTo>
                  <a:pt x="322" y="480"/>
                </a:lnTo>
                <a:lnTo>
                  <a:pt x="322" y="480"/>
                </a:lnTo>
                <a:lnTo>
                  <a:pt x="322" y="480"/>
                </a:lnTo>
                <a:lnTo>
                  <a:pt x="317" y="479"/>
                </a:lnTo>
                <a:lnTo>
                  <a:pt x="313" y="480"/>
                </a:lnTo>
                <a:lnTo>
                  <a:pt x="313" y="480"/>
                </a:lnTo>
                <a:lnTo>
                  <a:pt x="310" y="480"/>
                </a:lnTo>
                <a:lnTo>
                  <a:pt x="309" y="479"/>
                </a:lnTo>
                <a:lnTo>
                  <a:pt x="309" y="478"/>
                </a:lnTo>
                <a:lnTo>
                  <a:pt x="311" y="477"/>
                </a:lnTo>
                <a:lnTo>
                  <a:pt x="320" y="472"/>
                </a:lnTo>
                <a:lnTo>
                  <a:pt x="320" y="472"/>
                </a:lnTo>
                <a:lnTo>
                  <a:pt x="335" y="468"/>
                </a:lnTo>
                <a:lnTo>
                  <a:pt x="335" y="468"/>
                </a:lnTo>
                <a:close/>
                <a:moveTo>
                  <a:pt x="304" y="482"/>
                </a:moveTo>
                <a:lnTo>
                  <a:pt x="304" y="482"/>
                </a:lnTo>
                <a:lnTo>
                  <a:pt x="311" y="482"/>
                </a:lnTo>
                <a:lnTo>
                  <a:pt x="315" y="483"/>
                </a:lnTo>
                <a:lnTo>
                  <a:pt x="317" y="484"/>
                </a:lnTo>
                <a:lnTo>
                  <a:pt x="318" y="485"/>
                </a:lnTo>
                <a:lnTo>
                  <a:pt x="318" y="485"/>
                </a:lnTo>
                <a:lnTo>
                  <a:pt x="313" y="488"/>
                </a:lnTo>
                <a:lnTo>
                  <a:pt x="313" y="488"/>
                </a:lnTo>
                <a:lnTo>
                  <a:pt x="304" y="482"/>
                </a:lnTo>
                <a:lnTo>
                  <a:pt x="304" y="482"/>
                </a:lnTo>
                <a:lnTo>
                  <a:pt x="304" y="482"/>
                </a:lnTo>
                <a:lnTo>
                  <a:pt x="304" y="482"/>
                </a:lnTo>
                <a:close/>
                <a:moveTo>
                  <a:pt x="313" y="506"/>
                </a:moveTo>
                <a:lnTo>
                  <a:pt x="313" y="506"/>
                </a:lnTo>
                <a:lnTo>
                  <a:pt x="314" y="506"/>
                </a:lnTo>
                <a:lnTo>
                  <a:pt x="314" y="506"/>
                </a:lnTo>
                <a:lnTo>
                  <a:pt x="325" y="495"/>
                </a:lnTo>
                <a:lnTo>
                  <a:pt x="336" y="484"/>
                </a:lnTo>
                <a:lnTo>
                  <a:pt x="356" y="462"/>
                </a:lnTo>
                <a:lnTo>
                  <a:pt x="356" y="462"/>
                </a:lnTo>
                <a:lnTo>
                  <a:pt x="446" y="367"/>
                </a:lnTo>
                <a:lnTo>
                  <a:pt x="446" y="367"/>
                </a:lnTo>
                <a:lnTo>
                  <a:pt x="623" y="179"/>
                </a:lnTo>
                <a:lnTo>
                  <a:pt x="623" y="179"/>
                </a:lnTo>
                <a:lnTo>
                  <a:pt x="639" y="164"/>
                </a:lnTo>
                <a:lnTo>
                  <a:pt x="639" y="164"/>
                </a:lnTo>
                <a:lnTo>
                  <a:pt x="640" y="171"/>
                </a:lnTo>
                <a:lnTo>
                  <a:pt x="640" y="171"/>
                </a:lnTo>
                <a:lnTo>
                  <a:pt x="639" y="171"/>
                </a:lnTo>
                <a:lnTo>
                  <a:pt x="639" y="171"/>
                </a:lnTo>
                <a:lnTo>
                  <a:pt x="620" y="189"/>
                </a:lnTo>
                <a:lnTo>
                  <a:pt x="602" y="209"/>
                </a:lnTo>
                <a:lnTo>
                  <a:pt x="566" y="248"/>
                </a:lnTo>
                <a:lnTo>
                  <a:pt x="566" y="248"/>
                </a:lnTo>
                <a:lnTo>
                  <a:pt x="530" y="287"/>
                </a:lnTo>
                <a:lnTo>
                  <a:pt x="495" y="324"/>
                </a:lnTo>
                <a:lnTo>
                  <a:pt x="495" y="324"/>
                </a:lnTo>
                <a:lnTo>
                  <a:pt x="453" y="367"/>
                </a:lnTo>
                <a:lnTo>
                  <a:pt x="413" y="409"/>
                </a:lnTo>
                <a:lnTo>
                  <a:pt x="331" y="495"/>
                </a:lnTo>
                <a:lnTo>
                  <a:pt x="331" y="495"/>
                </a:lnTo>
                <a:lnTo>
                  <a:pt x="309" y="519"/>
                </a:lnTo>
                <a:lnTo>
                  <a:pt x="309" y="519"/>
                </a:lnTo>
                <a:lnTo>
                  <a:pt x="313" y="506"/>
                </a:lnTo>
                <a:lnTo>
                  <a:pt x="313" y="506"/>
                </a:lnTo>
                <a:close/>
                <a:moveTo>
                  <a:pt x="639" y="153"/>
                </a:moveTo>
                <a:lnTo>
                  <a:pt x="639" y="153"/>
                </a:lnTo>
                <a:lnTo>
                  <a:pt x="638" y="154"/>
                </a:lnTo>
                <a:lnTo>
                  <a:pt x="638" y="154"/>
                </a:lnTo>
                <a:lnTo>
                  <a:pt x="628" y="164"/>
                </a:lnTo>
                <a:lnTo>
                  <a:pt x="617" y="174"/>
                </a:lnTo>
                <a:lnTo>
                  <a:pt x="597" y="197"/>
                </a:lnTo>
                <a:lnTo>
                  <a:pt x="597" y="197"/>
                </a:lnTo>
                <a:lnTo>
                  <a:pt x="509" y="290"/>
                </a:lnTo>
                <a:lnTo>
                  <a:pt x="509" y="290"/>
                </a:lnTo>
                <a:lnTo>
                  <a:pt x="498" y="302"/>
                </a:lnTo>
                <a:lnTo>
                  <a:pt x="498" y="302"/>
                </a:lnTo>
                <a:lnTo>
                  <a:pt x="567" y="225"/>
                </a:lnTo>
                <a:lnTo>
                  <a:pt x="602" y="187"/>
                </a:lnTo>
                <a:lnTo>
                  <a:pt x="638" y="150"/>
                </a:lnTo>
                <a:lnTo>
                  <a:pt x="638" y="150"/>
                </a:lnTo>
                <a:lnTo>
                  <a:pt x="640" y="148"/>
                </a:lnTo>
                <a:lnTo>
                  <a:pt x="640" y="148"/>
                </a:lnTo>
                <a:lnTo>
                  <a:pt x="639" y="153"/>
                </a:lnTo>
                <a:lnTo>
                  <a:pt x="639" y="153"/>
                </a:lnTo>
                <a:close/>
                <a:moveTo>
                  <a:pt x="591" y="188"/>
                </a:moveTo>
                <a:lnTo>
                  <a:pt x="591" y="188"/>
                </a:lnTo>
                <a:lnTo>
                  <a:pt x="558" y="195"/>
                </a:lnTo>
                <a:lnTo>
                  <a:pt x="523" y="202"/>
                </a:lnTo>
                <a:lnTo>
                  <a:pt x="456" y="215"/>
                </a:lnTo>
                <a:lnTo>
                  <a:pt x="456" y="215"/>
                </a:lnTo>
                <a:lnTo>
                  <a:pt x="387" y="228"/>
                </a:lnTo>
                <a:lnTo>
                  <a:pt x="317" y="243"/>
                </a:lnTo>
                <a:lnTo>
                  <a:pt x="317" y="243"/>
                </a:lnTo>
                <a:lnTo>
                  <a:pt x="281" y="251"/>
                </a:lnTo>
                <a:lnTo>
                  <a:pt x="247" y="260"/>
                </a:lnTo>
                <a:lnTo>
                  <a:pt x="178" y="280"/>
                </a:lnTo>
                <a:lnTo>
                  <a:pt x="178" y="280"/>
                </a:lnTo>
                <a:lnTo>
                  <a:pt x="112" y="299"/>
                </a:lnTo>
                <a:lnTo>
                  <a:pt x="112" y="299"/>
                </a:lnTo>
                <a:lnTo>
                  <a:pt x="89" y="306"/>
                </a:lnTo>
                <a:lnTo>
                  <a:pt x="89" y="306"/>
                </a:lnTo>
                <a:lnTo>
                  <a:pt x="132" y="291"/>
                </a:lnTo>
                <a:lnTo>
                  <a:pt x="176" y="276"/>
                </a:lnTo>
                <a:lnTo>
                  <a:pt x="176" y="276"/>
                </a:lnTo>
                <a:lnTo>
                  <a:pt x="243" y="257"/>
                </a:lnTo>
                <a:lnTo>
                  <a:pt x="310" y="239"/>
                </a:lnTo>
                <a:lnTo>
                  <a:pt x="310" y="239"/>
                </a:lnTo>
                <a:lnTo>
                  <a:pt x="344" y="231"/>
                </a:lnTo>
                <a:lnTo>
                  <a:pt x="378" y="223"/>
                </a:lnTo>
                <a:lnTo>
                  <a:pt x="447" y="209"/>
                </a:lnTo>
                <a:lnTo>
                  <a:pt x="447" y="209"/>
                </a:lnTo>
                <a:lnTo>
                  <a:pt x="511" y="198"/>
                </a:lnTo>
                <a:lnTo>
                  <a:pt x="542" y="191"/>
                </a:lnTo>
                <a:lnTo>
                  <a:pt x="574" y="184"/>
                </a:lnTo>
                <a:lnTo>
                  <a:pt x="574" y="184"/>
                </a:lnTo>
                <a:lnTo>
                  <a:pt x="590" y="179"/>
                </a:lnTo>
                <a:lnTo>
                  <a:pt x="605" y="173"/>
                </a:lnTo>
                <a:lnTo>
                  <a:pt x="605" y="173"/>
                </a:lnTo>
                <a:lnTo>
                  <a:pt x="594" y="186"/>
                </a:lnTo>
                <a:lnTo>
                  <a:pt x="594" y="186"/>
                </a:lnTo>
                <a:lnTo>
                  <a:pt x="591" y="188"/>
                </a:lnTo>
                <a:lnTo>
                  <a:pt x="591" y="188"/>
                </a:lnTo>
                <a:close/>
                <a:moveTo>
                  <a:pt x="81" y="283"/>
                </a:moveTo>
                <a:lnTo>
                  <a:pt x="81" y="283"/>
                </a:lnTo>
                <a:lnTo>
                  <a:pt x="82" y="283"/>
                </a:lnTo>
                <a:lnTo>
                  <a:pt x="82" y="283"/>
                </a:lnTo>
                <a:lnTo>
                  <a:pt x="115" y="272"/>
                </a:lnTo>
                <a:lnTo>
                  <a:pt x="150" y="263"/>
                </a:lnTo>
                <a:lnTo>
                  <a:pt x="217" y="247"/>
                </a:lnTo>
                <a:lnTo>
                  <a:pt x="217" y="247"/>
                </a:lnTo>
                <a:lnTo>
                  <a:pt x="285" y="231"/>
                </a:lnTo>
                <a:lnTo>
                  <a:pt x="353" y="214"/>
                </a:lnTo>
                <a:lnTo>
                  <a:pt x="353" y="214"/>
                </a:lnTo>
                <a:lnTo>
                  <a:pt x="422" y="200"/>
                </a:lnTo>
                <a:lnTo>
                  <a:pt x="455" y="191"/>
                </a:lnTo>
                <a:lnTo>
                  <a:pt x="490" y="183"/>
                </a:lnTo>
                <a:lnTo>
                  <a:pt x="490" y="183"/>
                </a:lnTo>
                <a:lnTo>
                  <a:pt x="524" y="174"/>
                </a:lnTo>
                <a:lnTo>
                  <a:pt x="560" y="166"/>
                </a:lnTo>
                <a:lnTo>
                  <a:pt x="560" y="166"/>
                </a:lnTo>
                <a:lnTo>
                  <a:pt x="591" y="160"/>
                </a:lnTo>
                <a:lnTo>
                  <a:pt x="622" y="154"/>
                </a:lnTo>
                <a:lnTo>
                  <a:pt x="622" y="154"/>
                </a:lnTo>
                <a:lnTo>
                  <a:pt x="609" y="169"/>
                </a:lnTo>
                <a:lnTo>
                  <a:pt x="609" y="169"/>
                </a:lnTo>
                <a:lnTo>
                  <a:pt x="605" y="169"/>
                </a:lnTo>
                <a:lnTo>
                  <a:pt x="605" y="169"/>
                </a:lnTo>
                <a:lnTo>
                  <a:pt x="604" y="169"/>
                </a:lnTo>
                <a:lnTo>
                  <a:pt x="602" y="170"/>
                </a:lnTo>
                <a:lnTo>
                  <a:pt x="602" y="170"/>
                </a:lnTo>
                <a:lnTo>
                  <a:pt x="537" y="184"/>
                </a:lnTo>
                <a:lnTo>
                  <a:pt x="472" y="197"/>
                </a:lnTo>
                <a:lnTo>
                  <a:pt x="406" y="209"/>
                </a:lnTo>
                <a:lnTo>
                  <a:pt x="340" y="222"/>
                </a:lnTo>
                <a:lnTo>
                  <a:pt x="340" y="222"/>
                </a:lnTo>
                <a:lnTo>
                  <a:pt x="307" y="229"/>
                </a:lnTo>
                <a:lnTo>
                  <a:pt x="273" y="237"/>
                </a:lnTo>
                <a:lnTo>
                  <a:pt x="206" y="254"/>
                </a:lnTo>
                <a:lnTo>
                  <a:pt x="74" y="291"/>
                </a:lnTo>
                <a:lnTo>
                  <a:pt x="74" y="291"/>
                </a:lnTo>
                <a:lnTo>
                  <a:pt x="81" y="283"/>
                </a:lnTo>
                <a:lnTo>
                  <a:pt x="81" y="283"/>
                </a:lnTo>
                <a:close/>
                <a:moveTo>
                  <a:pt x="71" y="294"/>
                </a:moveTo>
                <a:lnTo>
                  <a:pt x="71" y="294"/>
                </a:lnTo>
                <a:lnTo>
                  <a:pt x="208" y="256"/>
                </a:lnTo>
                <a:lnTo>
                  <a:pt x="277" y="238"/>
                </a:lnTo>
                <a:lnTo>
                  <a:pt x="312" y="230"/>
                </a:lnTo>
                <a:lnTo>
                  <a:pt x="346" y="223"/>
                </a:lnTo>
                <a:lnTo>
                  <a:pt x="346" y="223"/>
                </a:lnTo>
                <a:lnTo>
                  <a:pt x="417" y="209"/>
                </a:lnTo>
                <a:lnTo>
                  <a:pt x="489" y="196"/>
                </a:lnTo>
                <a:lnTo>
                  <a:pt x="489" y="196"/>
                </a:lnTo>
                <a:lnTo>
                  <a:pt x="557" y="183"/>
                </a:lnTo>
                <a:lnTo>
                  <a:pt x="557" y="183"/>
                </a:lnTo>
                <a:lnTo>
                  <a:pt x="573" y="179"/>
                </a:lnTo>
                <a:lnTo>
                  <a:pt x="589" y="175"/>
                </a:lnTo>
                <a:lnTo>
                  <a:pt x="589" y="175"/>
                </a:lnTo>
                <a:lnTo>
                  <a:pt x="598" y="173"/>
                </a:lnTo>
                <a:lnTo>
                  <a:pt x="598" y="173"/>
                </a:lnTo>
                <a:lnTo>
                  <a:pt x="597" y="174"/>
                </a:lnTo>
                <a:lnTo>
                  <a:pt x="597" y="174"/>
                </a:lnTo>
                <a:lnTo>
                  <a:pt x="588" y="178"/>
                </a:lnTo>
                <a:lnTo>
                  <a:pt x="588" y="178"/>
                </a:lnTo>
                <a:lnTo>
                  <a:pt x="573" y="182"/>
                </a:lnTo>
                <a:lnTo>
                  <a:pt x="558" y="186"/>
                </a:lnTo>
                <a:lnTo>
                  <a:pt x="526" y="192"/>
                </a:lnTo>
                <a:lnTo>
                  <a:pt x="495" y="198"/>
                </a:lnTo>
                <a:lnTo>
                  <a:pt x="463" y="204"/>
                </a:lnTo>
                <a:lnTo>
                  <a:pt x="463" y="204"/>
                </a:lnTo>
                <a:lnTo>
                  <a:pt x="394" y="217"/>
                </a:lnTo>
                <a:lnTo>
                  <a:pt x="359" y="224"/>
                </a:lnTo>
                <a:lnTo>
                  <a:pt x="326" y="233"/>
                </a:lnTo>
                <a:lnTo>
                  <a:pt x="326" y="233"/>
                </a:lnTo>
                <a:lnTo>
                  <a:pt x="259" y="250"/>
                </a:lnTo>
                <a:lnTo>
                  <a:pt x="192" y="269"/>
                </a:lnTo>
                <a:lnTo>
                  <a:pt x="126" y="290"/>
                </a:lnTo>
                <a:lnTo>
                  <a:pt x="94" y="301"/>
                </a:lnTo>
                <a:lnTo>
                  <a:pt x="62" y="312"/>
                </a:lnTo>
                <a:lnTo>
                  <a:pt x="62" y="312"/>
                </a:lnTo>
                <a:lnTo>
                  <a:pt x="50" y="316"/>
                </a:lnTo>
                <a:lnTo>
                  <a:pt x="50" y="316"/>
                </a:lnTo>
                <a:lnTo>
                  <a:pt x="50" y="316"/>
                </a:lnTo>
                <a:lnTo>
                  <a:pt x="50" y="316"/>
                </a:lnTo>
                <a:lnTo>
                  <a:pt x="71" y="294"/>
                </a:lnTo>
                <a:lnTo>
                  <a:pt x="71" y="294"/>
                </a:lnTo>
                <a:close/>
                <a:moveTo>
                  <a:pt x="47" y="320"/>
                </a:moveTo>
                <a:lnTo>
                  <a:pt x="47" y="320"/>
                </a:lnTo>
                <a:lnTo>
                  <a:pt x="182" y="281"/>
                </a:lnTo>
                <a:lnTo>
                  <a:pt x="249" y="262"/>
                </a:lnTo>
                <a:lnTo>
                  <a:pt x="317" y="245"/>
                </a:lnTo>
                <a:lnTo>
                  <a:pt x="317" y="245"/>
                </a:lnTo>
                <a:lnTo>
                  <a:pt x="352" y="238"/>
                </a:lnTo>
                <a:lnTo>
                  <a:pt x="387" y="230"/>
                </a:lnTo>
                <a:lnTo>
                  <a:pt x="456" y="217"/>
                </a:lnTo>
                <a:lnTo>
                  <a:pt x="456" y="217"/>
                </a:lnTo>
                <a:lnTo>
                  <a:pt x="523" y="204"/>
                </a:lnTo>
                <a:lnTo>
                  <a:pt x="523" y="204"/>
                </a:lnTo>
                <a:lnTo>
                  <a:pt x="557" y="198"/>
                </a:lnTo>
                <a:lnTo>
                  <a:pt x="573" y="195"/>
                </a:lnTo>
                <a:lnTo>
                  <a:pt x="588" y="189"/>
                </a:lnTo>
                <a:lnTo>
                  <a:pt x="588" y="189"/>
                </a:lnTo>
                <a:lnTo>
                  <a:pt x="556" y="201"/>
                </a:lnTo>
                <a:lnTo>
                  <a:pt x="522" y="210"/>
                </a:lnTo>
                <a:lnTo>
                  <a:pt x="488" y="218"/>
                </a:lnTo>
                <a:lnTo>
                  <a:pt x="454" y="226"/>
                </a:lnTo>
                <a:lnTo>
                  <a:pt x="387" y="240"/>
                </a:lnTo>
                <a:lnTo>
                  <a:pt x="353" y="248"/>
                </a:lnTo>
                <a:lnTo>
                  <a:pt x="320" y="256"/>
                </a:lnTo>
                <a:lnTo>
                  <a:pt x="320" y="256"/>
                </a:lnTo>
                <a:lnTo>
                  <a:pt x="181" y="292"/>
                </a:lnTo>
                <a:lnTo>
                  <a:pt x="181" y="292"/>
                </a:lnTo>
                <a:lnTo>
                  <a:pt x="116" y="309"/>
                </a:lnTo>
                <a:lnTo>
                  <a:pt x="83" y="319"/>
                </a:lnTo>
                <a:lnTo>
                  <a:pt x="68" y="324"/>
                </a:lnTo>
                <a:lnTo>
                  <a:pt x="51" y="330"/>
                </a:lnTo>
                <a:lnTo>
                  <a:pt x="51" y="330"/>
                </a:lnTo>
                <a:lnTo>
                  <a:pt x="30" y="339"/>
                </a:lnTo>
                <a:lnTo>
                  <a:pt x="30" y="339"/>
                </a:lnTo>
                <a:lnTo>
                  <a:pt x="47" y="320"/>
                </a:lnTo>
                <a:lnTo>
                  <a:pt x="47" y="320"/>
                </a:lnTo>
                <a:close/>
                <a:moveTo>
                  <a:pt x="88" y="320"/>
                </a:moveTo>
                <a:lnTo>
                  <a:pt x="88" y="320"/>
                </a:lnTo>
                <a:lnTo>
                  <a:pt x="160" y="300"/>
                </a:lnTo>
                <a:lnTo>
                  <a:pt x="160" y="300"/>
                </a:lnTo>
                <a:lnTo>
                  <a:pt x="229" y="282"/>
                </a:lnTo>
                <a:lnTo>
                  <a:pt x="298" y="264"/>
                </a:lnTo>
                <a:lnTo>
                  <a:pt x="298" y="264"/>
                </a:lnTo>
                <a:lnTo>
                  <a:pt x="365" y="248"/>
                </a:lnTo>
                <a:lnTo>
                  <a:pt x="433" y="233"/>
                </a:lnTo>
                <a:lnTo>
                  <a:pt x="501" y="217"/>
                </a:lnTo>
                <a:lnTo>
                  <a:pt x="534" y="209"/>
                </a:lnTo>
                <a:lnTo>
                  <a:pt x="568" y="199"/>
                </a:lnTo>
                <a:lnTo>
                  <a:pt x="568" y="199"/>
                </a:lnTo>
                <a:lnTo>
                  <a:pt x="588" y="192"/>
                </a:lnTo>
                <a:lnTo>
                  <a:pt x="588" y="192"/>
                </a:lnTo>
                <a:lnTo>
                  <a:pt x="569" y="213"/>
                </a:lnTo>
                <a:lnTo>
                  <a:pt x="569" y="213"/>
                </a:lnTo>
                <a:lnTo>
                  <a:pt x="514" y="229"/>
                </a:lnTo>
                <a:lnTo>
                  <a:pt x="458" y="245"/>
                </a:lnTo>
                <a:lnTo>
                  <a:pt x="458" y="245"/>
                </a:lnTo>
                <a:lnTo>
                  <a:pt x="442" y="248"/>
                </a:lnTo>
                <a:lnTo>
                  <a:pt x="442" y="248"/>
                </a:lnTo>
                <a:lnTo>
                  <a:pt x="414" y="255"/>
                </a:lnTo>
                <a:lnTo>
                  <a:pt x="387" y="262"/>
                </a:lnTo>
                <a:lnTo>
                  <a:pt x="332" y="276"/>
                </a:lnTo>
                <a:lnTo>
                  <a:pt x="332" y="276"/>
                </a:lnTo>
                <a:lnTo>
                  <a:pt x="296" y="284"/>
                </a:lnTo>
                <a:lnTo>
                  <a:pt x="296" y="284"/>
                </a:lnTo>
                <a:lnTo>
                  <a:pt x="262" y="291"/>
                </a:lnTo>
                <a:lnTo>
                  <a:pt x="227" y="297"/>
                </a:lnTo>
                <a:lnTo>
                  <a:pt x="157" y="309"/>
                </a:lnTo>
                <a:lnTo>
                  <a:pt x="157" y="309"/>
                </a:lnTo>
                <a:lnTo>
                  <a:pt x="124" y="316"/>
                </a:lnTo>
                <a:lnTo>
                  <a:pt x="108" y="320"/>
                </a:lnTo>
                <a:lnTo>
                  <a:pt x="93" y="325"/>
                </a:lnTo>
                <a:lnTo>
                  <a:pt x="93" y="325"/>
                </a:lnTo>
                <a:lnTo>
                  <a:pt x="63" y="335"/>
                </a:lnTo>
                <a:lnTo>
                  <a:pt x="63" y="335"/>
                </a:lnTo>
                <a:lnTo>
                  <a:pt x="47" y="340"/>
                </a:lnTo>
                <a:lnTo>
                  <a:pt x="47" y="340"/>
                </a:lnTo>
                <a:lnTo>
                  <a:pt x="37" y="341"/>
                </a:lnTo>
                <a:lnTo>
                  <a:pt x="32" y="342"/>
                </a:lnTo>
                <a:lnTo>
                  <a:pt x="28" y="343"/>
                </a:lnTo>
                <a:lnTo>
                  <a:pt x="28" y="343"/>
                </a:lnTo>
                <a:lnTo>
                  <a:pt x="57" y="330"/>
                </a:lnTo>
                <a:lnTo>
                  <a:pt x="73" y="325"/>
                </a:lnTo>
                <a:lnTo>
                  <a:pt x="88" y="320"/>
                </a:lnTo>
                <a:lnTo>
                  <a:pt x="88" y="320"/>
                </a:lnTo>
                <a:close/>
                <a:moveTo>
                  <a:pt x="25" y="351"/>
                </a:moveTo>
                <a:lnTo>
                  <a:pt x="25" y="351"/>
                </a:lnTo>
                <a:lnTo>
                  <a:pt x="61" y="370"/>
                </a:lnTo>
                <a:lnTo>
                  <a:pt x="96" y="388"/>
                </a:lnTo>
                <a:lnTo>
                  <a:pt x="168" y="422"/>
                </a:lnTo>
                <a:lnTo>
                  <a:pt x="168" y="422"/>
                </a:lnTo>
                <a:lnTo>
                  <a:pt x="260" y="468"/>
                </a:lnTo>
                <a:lnTo>
                  <a:pt x="260" y="468"/>
                </a:lnTo>
                <a:lnTo>
                  <a:pt x="285" y="480"/>
                </a:lnTo>
                <a:lnTo>
                  <a:pt x="297" y="487"/>
                </a:lnTo>
                <a:lnTo>
                  <a:pt x="309" y="494"/>
                </a:lnTo>
                <a:lnTo>
                  <a:pt x="309" y="494"/>
                </a:lnTo>
                <a:lnTo>
                  <a:pt x="307" y="500"/>
                </a:lnTo>
                <a:lnTo>
                  <a:pt x="307" y="500"/>
                </a:lnTo>
                <a:lnTo>
                  <a:pt x="293" y="495"/>
                </a:lnTo>
                <a:lnTo>
                  <a:pt x="280" y="488"/>
                </a:lnTo>
                <a:lnTo>
                  <a:pt x="255" y="475"/>
                </a:lnTo>
                <a:lnTo>
                  <a:pt x="255" y="475"/>
                </a:lnTo>
                <a:lnTo>
                  <a:pt x="166" y="430"/>
                </a:lnTo>
                <a:lnTo>
                  <a:pt x="166" y="430"/>
                </a:lnTo>
                <a:lnTo>
                  <a:pt x="136" y="416"/>
                </a:lnTo>
                <a:lnTo>
                  <a:pt x="107" y="402"/>
                </a:lnTo>
                <a:lnTo>
                  <a:pt x="107" y="402"/>
                </a:lnTo>
                <a:lnTo>
                  <a:pt x="66" y="379"/>
                </a:lnTo>
                <a:lnTo>
                  <a:pt x="44" y="368"/>
                </a:lnTo>
                <a:lnTo>
                  <a:pt x="33" y="363"/>
                </a:lnTo>
                <a:lnTo>
                  <a:pt x="23" y="359"/>
                </a:lnTo>
                <a:lnTo>
                  <a:pt x="23" y="359"/>
                </a:lnTo>
                <a:lnTo>
                  <a:pt x="22" y="359"/>
                </a:lnTo>
                <a:lnTo>
                  <a:pt x="22" y="359"/>
                </a:lnTo>
                <a:lnTo>
                  <a:pt x="25" y="351"/>
                </a:lnTo>
                <a:lnTo>
                  <a:pt x="25" y="351"/>
                </a:lnTo>
                <a:close/>
                <a:moveTo>
                  <a:pt x="20" y="366"/>
                </a:moveTo>
                <a:lnTo>
                  <a:pt x="20" y="366"/>
                </a:lnTo>
                <a:lnTo>
                  <a:pt x="21" y="366"/>
                </a:lnTo>
                <a:lnTo>
                  <a:pt x="21" y="366"/>
                </a:lnTo>
                <a:lnTo>
                  <a:pt x="32" y="370"/>
                </a:lnTo>
                <a:lnTo>
                  <a:pt x="42" y="375"/>
                </a:lnTo>
                <a:lnTo>
                  <a:pt x="64" y="386"/>
                </a:lnTo>
                <a:lnTo>
                  <a:pt x="85" y="398"/>
                </a:lnTo>
                <a:lnTo>
                  <a:pt x="106" y="410"/>
                </a:lnTo>
                <a:lnTo>
                  <a:pt x="106" y="410"/>
                </a:lnTo>
                <a:lnTo>
                  <a:pt x="135" y="424"/>
                </a:lnTo>
                <a:lnTo>
                  <a:pt x="165" y="439"/>
                </a:lnTo>
                <a:lnTo>
                  <a:pt x="165" y="439"/>
                </a:lnTo>
                <a:lnTo>
                  <a:pt x="254" y="483"/>
                </a:lnTo>
                <a:lnTo>
                  <a:pt x="254" y="483"/>
                </a:lnTo>
                <a:lnTo>
                  <a:pt x="279" y="496"/>
                </a:lnTo>
                <a:lnTo>
                  <a:pt x="291" y="502"/>
                </a:lnTo>
                <a:lnTo>
                  <a:pt x="305" y="507"/>
                </a:lnTo>
                <a:lnTo>
                  <a:pt x="305" y="507"/>
                </a:lnTo>
                <a:lnTo>
                  <a:pt x="302" y="516"/>
                </a:lnTo>
                <a:lnTo>
                  <a:pt x="302" y="516"/>
                </a:lnTo>
                <a:lnTo>
                  <a:pt x="265" y="498"/>
                </a:lnTo>
                <a:lnTo>
                  <a:pt x="228" y="481"/>
                </a:lnTo>
                <a:lnTo>
                  <a:pt x="153" y="446"/>
                </a:lnTo>
                <a:lnTo>
                  <a:pt x="153" y="446"/>
                </a:lnTo>
                <a:lnTo>
                  <a:pt x="118" y="429"/>
                </a:lnTo>
                <a:lnTo>
                  <a:pt x="84" y="413"/>
                </a:lnTo>
                <a:lnTo>
                  <a:pt x="50" y="395"/>
                </a:lnTo>
                <a:lnTo>
                  <a:pt x="17" y="376"/>
                </a:lnTo>
                <a:lnTo>
                  <a:pt x="17" y="376"/>
                </a:lnTo>
                <a:lnTo>
                  <a:pt x="20" y="366"/>
                </a:lnTo>
                <a:lnTo>
                  <a:pt x="20" y="366"/>
                </a:lnTo>
                <a:close/>
                <a:moveTo>
                  <a:pt x="8" y="392"/>
                </a:moveTo>
                <a:lnTo>
                  <a:pt x="8" y="392"/>
                </a:lnTo>
                <a:lnTo>
                  <a:pt x="8" y="382"/>
                </a:lnTo>
                <a:lnTo>
                  <a:pt x="9" y="373"/>
                </a:lnTo>
                <a:lnTo>
                  <a:pt x="12" y="363"/>
                </a:lnTo>
                <a:lnTo>
                  <a:pt x="16" y="356"/>
                </a:lnTo>
                <a:lnTo>
                  <a:pt x="16" y="356"/>
                </a:lnTo>
                <a:lnTo>
                  <a:pt x="13" y="364"/>
                </a:lnTo>
                <a:lnTo>
                  <a:pt x="10" y="373"/>
                </a:lnTo>
                <a:lnTo>
                  <a:pt x="9" y="383"/>
                </a:lnTo>
                <a:lnTo>
                  <a:pt x="8" y="392"/>
                </a:lnTo>
                <a:lnTo>
                  <a:pt x="8" y="392"/>
                </a:lnTo>
                <a:close/>
                <a:moveTo>
                  <a:pt x="18" y="399"/>
                </a:moveTo>
                <a:lnTo>
                  <a:pt x="18" y="399"/>
                </a:lnTo>
                <a:lnTo>
                  <a:pt x="16" y="398"/>
                </a:lnTo>
                <a:lnTo>
                  <a:pt x="16" y="398"/>
                </a:lnTo>
                <a:lnTo>
                  <a:pt x="16" y="391"/>
                </a:lnTo>
                <a:lnTo>
                  <a:pt x="16" y="384"/>
                </a:lnTo>
                <a:lnTo>
                  <a:pt x="16" y="384"/>
                </a:lnTo>
                <a:lnTo>
                  <a:pt x="48" y="403"/>
                </a:lnTo>
                <a:lnTo>
                  <a:pt x="82" y="420"/>
                </a:lnTo>
                <a:lnTo>
                  <a:pt x="149" y="452"/>
                </a:lnTo>
                <a:lnTo>
                  <a:pt x="149" y="452"/>
                </a:lnTo>
                <a:lnTo>
                  <a:pt x="225" y="487"/>
                </a:lnTo>
                <a:lnTo>
                  <a:pt x="263" y="505"/>
                </a:lnTo>
                <a:lnTo>
                  <a:pt x="300" y="525"/>
                </a:lnTo>
                <a:lnTo>
                  <a:pt x="300" y="525"/>
                </a:lnTo>
                <a:lnTo>
                  <a:pt x="299" y="531"/>
                </a:lnTo>
                <a:lnTo>
                  <a:pt x="299" y="536"/>
                </a:lnTo>
                <a:lnTo>
                  <a:pt x="299" y="536"/>
                </a:lnTo>
                <a:lnTo>
                  <a:pt x="289" y="531"/>
                </a:lnTo>
                <a:lnTo>
                  <a:pt x="278" y="526"/>
                </a:lnTo>
                <a:lnTo>
                  <a:pt x="257" y="515"/>
                </a:lnTo>
                <a:lnTo>
                  <a:pt x="257" y="515"/>
                </a:lnTo>
                <a:lnTo>
                  <a:pt x="162" y="470"/>
                </a:lnTo>
                <a:lnTo>
                  <a:pt x="162" y="470"/>
                </a:lnTo>
                <a:lnTo>
                  <a:pt x="66" y="423"/>
                </a:lnTo>
                <a:lnTo>
                  <a:pt x="66" y="423"/>
                </a:lnTo>
                <a:lnTo>
                  <a:pt x="40" y="412"/>
                </a:lnTo>
                <a:lnTo>
                  <a:pt x="28" y="406"/>
                </a:lnTo>
                <a:lnTo>
                  <a:pt x="18" y="399"/>
                </a:lnTo>
                <a:lnTo>
                  <a:pt x="18" y="399"/>
                </a:lnTo>
                <a:close/>
                <a:moveTo>
                  <a:pt x="167" y="488"/>
                </a:moveTo>
                <a:lnTo>
                  <a:pt x="167" y="488"/>
                </a:lnTo>
                <a:lnTo>
                  <a:pt x="73" y="441"/>
                </a:lnTo>
                <a:lnTo>
                  <a:pt x="73" y="441"/>
                </a:lnTo>
                <a:lnTo>
                  <a:pt x="47" y="428"/>
                </a:lnTo>
                <a:lnTo>
                  <a:pt x="35" y="421"/>
                </a:lnTo>
                <a:lnTo>
                  <a:pt x="23" y="413"/>
                </a:lnTo>
                <a:lnTo>
                  <a:pt x="23" y="413"/>
                </a:lnTo>
                <a:lnTo>
                  <a:pt x="22" y="412"/>
                </a:lnTo>
                <a:lnTo>
                  <a:pt x="22" y="412"/>
                </a:lnTo>
                <a:lnTo>
                  <a:pt x="22" y="410"/>
                </a:lnTo>
                <a:lnTo>
                  <a:pt x="22" y="410"/>
                </a:lnTo>
                <a:lnTo>
                  <a:pt x="30" y="415"/>
                </a:lnTo>
                <a:lnTo>
                  <a:pt x="40" y="419"/>
                </a:lnTo>
                <a:lnTo>
                  <a:pt x="57" y="427"/>
                </a:lnTo>
                <a:lnTo>
                  <a:pt x="57" y="427"/>
                </a:lnTo>
                <a:lnTo>
                  <a:pt x="153" y="473"/>
                </a:lnTo>
                <a:lnTo>
                  <a:pt x="153" y="473"/>
                </a:lnTo>
                <a:lnTo>
                  <a:pt x="249" y="520"/>
                </a:lnTo>
                <a:lnTo>
                  <a:pt x="249" y="520"/>
                </a:lnTo>
                <a:lnTo>
                  <a:pt x="275" y="532"/>
                </a:lnTo>
                <a:lnTo>
                  <a:pt x="287" y="538"/>
                </a:lnTo>
                <a:lnTo>
                  <a:pt x="298" y="545"/>
                </a:lnTo>
                <a:lnTo>
                  <a:pt x="298" y="545"/>
                </a:lnTo>
                <a:lnTo>
                  <a:pt x="300" y="546"/>
                </a:lnTo>
                <a:lnTo>
                  <a:pt x="300" y="546"/>
                </a:lnTo>
                <a:lnTo>
                  <a:pt x="302" y="551"/>
                </a:lnTo>
                <a:lnTo>
                  <a:pt x="305" y="556"/>
                </a:lnTo>
                <a:lnTo>
                  <a:pt x="305" y="556"/>
                </a:lnTo>
                <a:lnTo>
                  <a:pt x="270" y="540"/>
                </a:lnTo>
                <a:lnTo>
                  <a:pt x="235" y="524"/>
                </a:lnTo>
                <a:lnTo>
                  <a:pt x="167" y="488"/>
                </a:lnTo>
                <a:lnTo>
                  <a:pt x="167" y="488"/>
                </a:lnTo>
                <a:close/>
                <a:moveTo>
                  <a:pt x="307" y="537"/>
                </a:moveTo>
                <a:lnTo>
                  <a:pt x="307" y="537"/>
                </a:lnTo>
                <a:lnTo>
                  <a:pt x="307" y="531"/>
                </a:lnTo>
                <a:lnTo>
                  <a:pt x="307" y="531"/>
                </a:lnTo>
                <a:lnTo>
                  <a:pt x="309" y="530"/>
                </a:lnTo>
                <a:lnTo>
                  <a:pt x="309" y="530"/>
                </a:lnTo>
                <a:lnTo>
                  <a:pt x="383" y="449"/>
                </a:lnTo>
                <a:lnTo>
                  <a:pt x="460" y="369"/>
                </a:lnTo>
                <a:lnTo>
                  <a:pt x="536" y="289"/>
                </a:lnTo>
                <a:lnTo>
                  <a:pt x="613" y="209"/>
                </a:lnTo>
                <a:lnTo>
                  <a:pt x="613" y="209"/>
                </a:lnTo>
                <a:lnTo>
                  <a:pt x="628" y="194"/>
                </a:lnTo>
                <a:lnTo>
                  <a:pt x="642" y="179"/>
                </a:lnTo>
                <a:lnTo>
                  <a:pt x="642" y="179"/>
                </a:lnTo>
                <a:lnTo>
                  <a:pt x="643" y="181"/>
                </a:lnTo>
                <a:lnTo>
                  <a:pt x="643" y="181"/>
                </a:lnTo>
                <a:lnTo>
                  <a:pt x="635" y="187"/>
                </a:lnTo>
                <a:lnTo>
                  <a:pt x="628" y="195"/>
                </a:lnTo>
                <a:lnTo>
                  <a:pt x="614" y="210"/>
                </a:lnTo>
                <a:lnTo>
                  <a:pt x="614" y="210"/>
                </a:lnTo>
                <a:lnTo>
                  <a:pt x="562" y="267"/>
                </a:lnTo>
                <a:lnTo>
                  <a:pt x="562" y="267"/>
                </a:lnTo>
                <a:lnTo>
                  <a:pt x="524" y="308"/>
                </a:lnTo>
                <a:lnTo>
                  <a:pt x="487" y="347"/>
                </a:lnTo>
                <a:lnTo>
                  <a:pt x="487" y="347"/>
                </a:lnTo>
                <a:lnTo>
                  <a:pt x="397" y="442"/>
                </a:lnTo>
                <a:lnTo>
                  <a:pt x="352" y="488"/>
                </a:lnTo>
                <a:lnTo>
                  <a:pt x="308" y="536"/>
                </a:lnTo>
                <a:lnTo>
                  <a:pt x="308" y="536"/>
                </a:lnTo>
                <a:lnTo>
                  <a:pt x="307" y="537"/>
                </a:lnTo>
                <a:lnTo>
                  <a:pt x="307" y="537"/>
                </a:lnTo>
                <a:close/>
                <a:moveTo>
                  <a:pt x="643" y="206"/>
                </a:moveTo>
                <a:lnTo>
                  <a:pt x="643" y="206"/>
                </a:lnTo>
                <a:lnTo>
                  <a:pt x="613" y="238"/>
                </a:lnTo>
                <a:lnTo>
                  <a:pt x="613" y="238"/>
                </a:lnTo>
                <a:lnTo>
                  <a:pt x="569" y="287"/>
                </a:lnTo>
                <a:lnTo>
                  <a:pt x="523" y="335"/>
                </a:lnTo>
                <a:lnTo>
                  <a:pt x="523" y="335"/>
                </a:lnTo>
                <a:lnTo>
                  <a:pt x="337" y="531"/>
                </a:lnTo>
                <a:lnTo>
                  <a:pt x="337" y="531"/>
                </a:lnTo>
                <a:lnTo>
                  <a:pt x="315" y="556"/>
                </a:lnTo>
                <a:lnTo>
                  <a:pt x="315" y="556"/>
                </a:lnTo>
                <a:lnTo>
                  <a:pt x="311" y="551"/>
                </a:lnTo>
                <a:lnTo>
                  <a:pt x="309" y="545"/>
                </a:lnTo>
                <a:lnTo>
                  <a:pt x="309" y="545"/>
                </a:lnTo>
                <a:lnTo>
                  <a:pt x="310" y="545"/>
                </a:lnTo>
                <a:lnTo>
                  <a:pt x="310" y="545"/>
                </a:lnTo>
                <a:lnTo>
                  <a:pt x="326" y="526"/>
                </a:lnTo>
                <a:lnTo>
                  <a:pt x="343" y="507"/>
                </a:lnTo>
                <a:lnTo>
                  <a:pt x="378" y="472"/>
                </a:lnTo>
                <a:lnTo>
                  <a:pt x="378" y="472"/>
                </a:lnTo>
                <a:lnTo>
                  <a:pt x="482" y="364"/>
                </a:lnTo>
                <a:lnTo>
                  <a:pt x="482" y="364"/>
                </a:lnTo>
                <a:lnTo>
                  <a:pt x="522" y="320"/>
                </a:lnTo>
                <a:lnTo>
                  <a:pt x="563" y="276"/>
                </a:lnTo>
                <a:lnTo>
                  <a:pt x="602" y="232"/>
                </a:lnTo>
                <a:lnTo>
                  <a:pt x="623" y="211"/>
                </a:lnTo>
                <a:lnTo>
                  <a:pt x="644" y="189"/>
                </a:lnTo>
                <a:lnTo>
                  <a:pt x="644" y="189"/>
                </a:lnTo>
                <a:lnTo>
                  <a:pt x="646" y="187"/>
                </a:lnTo>
                <a:lnTo>
                  <a:pt x="646" y="187"/>
                </a:lnTo>
                <a:lnTo>
                  <a:pt x="649" y="191"/>
                </a:lnTo>
                <a:lnTo>
                  <a:pt x="653" y="195"/>
                </a:lnTo>
                <a:lnTo>
                  <a:pt x="653" y="195"/>
                </a:lnTo>
                <a:lnTo>
                  <a:pt x="643" y="206"/>
                </a:lnTo>
                <a:lnTo>
                  <a:pt x="643" y="2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2" name="Freeform 2547"/>
          <p:cNvSpPr>
            <a:spLocks noEditPoints="1"/>
          </p:cNvSpPr>
          <p:nvPr/>
        </p:nvSpPr>
        <p:spPr bwMode="auto">
          <a:xfrm>
            <a:off x="1836873" y="4808654"/>
            <a:ext cx="1282700" cy="1579563"/>
          </a:xfrm>
          <a:custGeom>
            <a:avLst/>
            <a:gdLst/>
            <a:ahLst/>
            <a:cxnLst>
              <a:cxn ang="0">
                <a:pos x="4" y="711"/>
              </a:cxn>
              <a:cxn ang="0">
                <a:pos x="800" y="716"/>
              </a:cxn>
              <a:cxn ang="0">
                <a:pos x="526" y="709"/>
              </a:cxn>
              <a:cxn ang="0">
                <a:pos x="634" y="873"/>
              </a:cxn>
              <a:cxn ang="0">
                <a:pos x="497" y="908"/>
              </a:cxn>
              <a:cxn ang="0">
                <a:pos x="468" y="544"/>
              </a:cxn>
              <a:cxn ang="0">
                <a:pos x="294" y="598"/>
              </a:cxn>
              <a:cxn ang="0">
                <a:pos x="310" y="608"/>
              </a:cxn>
              <a:cxn ang="0">
                <a:pos x="298" y="653"/>
              </a:cxn>
              <a:cxn ang="0">
                <a:pos x="506" y="477"/>
              </a:cxn>
              <a:cxn ang="0">
                <a:pos x="315" y="681"/>
              </a:cxn>
              <a:cxn ang="0">
                <a:pos x="278" y="745"/>
              </a:cxn>
              <a:cxn ang="0">
                <a:pos x="511" y="665"/>
              </a:cxn>
              <a:cxn ang="0">
                <a:pos x="303" y="780"/>
              </a:cxn>
              <a:cxn ang="0">
                <a:pos x="330" y="764"/>
              </a:cxn>
              <a:cxn ang="0">
                <a:pos x="521" y="671"/>
              </a:cxn>
              <a:cxn ang="0">
                <a:pos x="334" y="842"/>
              </a:cxn>
              <a:cxn ang="0">
                <a:pos x="475" y="768"/>
              </a:cxn>
              <a:cxn ang="0">
                <a:pos x="357" y="889"/>
              </a:cxn>
              <a:cxn ang="0">
                <a:pos x="451" y="853"/>
              </a:cxn>
              <a:cxn ang="0">
                <a:pos x="489" y="865"/>
              </a:cxn>
              <a:cxn ang="0">
                <a:pos x="507" y="866"/>
              </a:cxn>
              <a:cxn ang="0">
                <a:pos x="780" y="559"/>
              </a:cxn>
              <a:cxn ang="0">
                <a:pos x="773" y="622"/>
              </a:cxn>
              <a:cxn ang="0">
                <a:pos x="760" y="673"/>
              </a:cxn>
              <a:cxn ang="0">
                <a:pos x="602" y="800"/>
              </a:cxn>
              <a:cxn ang="0">
                <a:pos x="619" y="738"/>
              </a:cxn>
              <a:cxn ang="0">
                <a:pos x="646" y="681"/>
              </a:cxn>
              <a:cxn ang="0">
                <a:pos x="762" y="565"/>
              </a:cxn>
              <a:cxn ang="0">
                <a:pos x="766" y="502"/>
              </a:cxn>
              <a:cxn ang="0">
                <a:pos x="645" y="551"/>
              </a:cxn>
              <a:cxn ang="0">
                <a:pos x="655" y="500"/>
              </a:cxn>
              <a:cxn ang="0">
                <a:pos x="625" y="488"/>
              </a:cxn>
              <a:cxn ang="0">
                <a:pos x="538" y="336"/>
              </a:cxn>
              <a:cxn ang="0">
                <a:pos x="500" y="319"/>
              </a:cxn>
              <a:cxn ang="0">
                <a:pos x="640" y="276"/>
              </a:cxn>
              <a:cxn ang="0">
                <a:pos x="268" y="250"/>
              </a:cxn>
              <a:cxn ang="0">
                <a:pos x="434" y="119"/>
              </a:cxn>
              <a:cxn ang="0">
                <a:pos x="434" y="107"/>
              </a:cxn>
              <a:cxn ang="0">
                <a:pos x="341" y="114"/>
              </a:cxn>
              <a:cxn ang="0">
                <a:pos x="347" y="11"/>
              </a:cxn>
              <a:cxn ang="0">
                <a:pos x="310" y="123"/>
              </a:cxn>
              <a:cxn ang="0">
                <a:pos x="237" y="145"/>
              </a:cxn>
              <a:cxn ang="0">
                <a:pos x="105" y="248"/>
              </a:cxn>
              <a:cxn ang="0">
                <a:pos x="151" y="264"/>
              </a:cxn>
              <a:cxn ang="0">
                <a:pos x="133" y="311"/>
              </a:cxn>
              <a:cxn ang="0">
                <a:pos x="89" y="561"/>
              </a:cxn>
              <a:cxn ang="0">
                <a:pos x="88" y="615"/>
              </a:cxn>
              <a:cxn ang="0">
                <a:pos x="82" y="753"/>
              </a:cxn>
              <a:cxn ang="0">
                <a:pos x="119" y="469"/>
              </a:cxn>
              <a:cxn ang="0">
                <a:pos x="92" y="370"/>
              </a:cxn>
              <a:cxn ang="0">
                <a:pos x="124" y="439"/>
              </a:cxn>
              <a:cxn ang="0">
                <a:pos x="92" y="410"/>
              </a:cxn>
              <a:cxn ang="0">
                <a:pos x="44" y="492"/>
              </a:cxn>
              <a:cxn ang="0">
                <a:pos x="41" y="551"/>
              </a:cxn>
              <a:cxn ang="0">
                <a:pos x="88" y="603"/>
              </a:cxn>
              <a:cxn ang="0">
                <a:pos x="53" y="690"/>
              </a:cxn>
              <a:cxn ang="0">
                <a:pos x="57" y="724"/>
              </a:cxn>
              <a:cxn ang="0">
                <a:pos x="54" y="805"/>
              </a:cxn>
              <a:cxn ang="0">
                <a:pos x="256" y="959"/>
              </a:cxn>
              <a:cxn ang="0">
                <a:pos x="602" y="908"/>
              </a:cxn>
              <a:cxn ang="0">
                <a:pos x="766" y="796"/>
              </a:cxn>
              <a:cxn ang="0">
                <a:pos x="729" y="780"/>
              </a:cxn>
            </a:cxnLst>
            <a:rect l="0" t="0" r="r" b="b"/>
            <a:pathLst>
              <a:path w="808" h="995">
                <a:moveTo>
                  <a:pt x="799" y="608"/>
                </a:moveTo>
                <a:lnTo>
                  <a:pt x="799" y="608"/>
                </a:lnTo>
                <a:lnTo>
                  <a:pt x="797" y="582"/>
                </a:lnTo>
                <a:lnTo>
                  <a:pt x="796" y="556"/>
                </a:lnTo>
                <a:lnTo>
                  <a:pt x="793" y="529"/>
                </a:lnTo>
                <a:lnTo>
                  <a:pt x="791" y="503"/>
                </a:lnTo>
                <a:lnTo>
                  <a:pt x="791" y="503"/>
                </a:lnTo>
                <a:lnTo>
                  <a:pt x="791" y="502"/>
                </a:lnTo>
                <a:lnTo>
                  <a:pt x="791" y="502"/>
                </a:lnTo>
                <a:lnTo>
                  <a:pt x="789" y="485"/>
                </a:lnTo>
                <a:lnTo>
                  <a:pt x="789" y="485"/>
                </a:lnTo>
                <a:lnTo>
                  <a:pt x="784" y="456"/>
                </a:lnTo>
                <a:lnTo>
                  <a:pt x="778" y="428"/>
                </a:lnTo>
                <a:lnTo>
                  <a:pt x="771" y="400"/>
                </a:lnTo>
                <a:lnTo>
                  <a:pt x="761" y="372"/>
                </a:lnTo>
                <a:lnTo>
                  <a:pt x="761" y="372"/>
                </a:lnTo>
                <a:lnTo>
                  <a:pt x="750" y="348"/>
                </a:lnTo>
                <a:lnTo>
                  <a:pt x="750" y="348"/>
                </a:lnTo>
                <a:lnTo>
                  <a:pt x="749" y="345"/>
                </a:lnTo>
                <a:lnTo>
                  <a:pt x="749" y="345"/>
                </a:lnTo>
                <a:lnTo>
                  <a:pt x="738" y="324"/>
                </a:lnTo>
                <a:lnTo>
                  <a:pt x="725" y="302"/>
                </a:lnTo>
                <a:lnTo>
                  <a:pt x="710" y="282"/>
                </a:lnTo>
                <a:lnTo>
                  <a:pt x="694" y="263"/>
                </a:lnTo>
                <a:lnTo>
                  <a:pt x="678" y="245"/>
                </a:lnTo>
                <a:lnTo>
                  <a:pt x="661" y="227"/>
                </a:lnTo>
                <a:lnTo>
                  <a:pt x="643" y="210"/>
                </a:lnTo>
                <a:lnTo>
                  <a:pt x="623" y="195"/>
                </a:lnTo>
                <a:lnTo>
                  <a:pt x="623" y="195"/>
                </a:lnTo>
                <a:lnTo>
                  <a:pt x="605" y="181"/>
                </a:lnTo>
                <a:lnTo>
                  <a:pt x="586" y="169"/>
                </a:lnTo>
                <a:lnTo>
                  <a:pt x="567" y="157"/>
                </a:lnTo>
                <a:lnTo>
                  <a:pt x="546" y="146"/>
                </a:lnTo>
                <a:lnTo>
                  <a:pt x="526" y="136"/>
                </a:lnTo>
                <a:lnTo>
                  <a:pt x="505" y="128"/>
                </a:lnTo>
                <a:lnTo>
                  <a:pt x="484" y="121"/>
                </a:lnTo>
                <a:lnTo>
                  <a:pt x="462" y="115"/>
                </a:lnTo>
                <a:lnTo>
                  <a:pt x="462" y="115"/>
                </a:lnTo>
                <a:lnTo>
                  <a:pt x="460" y="105"/>
                </a:lnTo>
                <a:lnTo>
                  <a:pt x="458" y="95"/>
                </a:lnTo>
                <a:lnTo>
                  <a:pt x="455" y="85"/>
                </a:lnTo>
                <a:lnTo>
                  <a:pt x="452" y="81"/>
                </a:lnTo>
                <a:lnTo>
                  <a:pt x="449" y="77"/>
                </a:lnTo>
                <a:lnTo>
                  <a:pt x="449" y="77"/>
                </a:lnTo>
                <a:lnTo>
                  <a:pt x="444" y="72"/>
                </a:lnTo>
                <a:lnTo>
                  <a:pt x="438" y="69"/>
                </a:lnTo>
                <a:lnTo>
                  <a:pt x="432" y="67"/>
                </a:lnTo>
                <a:lnTo>
                  <a:pt x="426" y="64"/>
                </a:lnTo>
                <a:lnTo>
                  <a:pt x="413" y="63"/>
                </a:lnTo>
                <a:lnTo>
                  <a:pt x="400" y="61"/>
                </a:lnTo>
                <a:lnTo>
                  <a:pt x="400" y="61"/>
                </a:lnTo>
                <a:lnTo>
                  <a:pt x="395" y="60"/>
                </a:lnTo>
                <a:lnTo>
                  <a:pt x="392" y="58"/>
                </a:lnTo>
                <a:lnTo>
                  <a:pt x="387" y="55"/>
                </a:lnTo>
                <a:lnTo>
                  <a:pt x="384" y="52"/>
                </a:lnTo>
                <a:lnTo>
                  <a:pt x="379" y="45"/>
                </a:lnTo>
                <a:lnTo>
                  <a:pt x="375" y="36"/>
                </a:lnTo>
                <a:lnTo>
                  <a:pt x="367" y="19"/>
                </a:lnTo>
                <a:lnTo>
                  <a:pt x="362" y="12"/>
                </a:lnTo>
                <a:lnTo>
                  <a:pt x="359" y="8"/>
                </a:lnTo>
                <a:lnTo>
                  <a:pt x="356" y="6"/>
                </a:lnTo>
                <a:lnTo>
                  <a:pt x="356" y="6"/>
                </a:lnTo>
                <a:lnTo>
                  <a:pt x="352" y="3"/>
                </a:lnTo>
                <a:lnTo>
                  <a:pt x="348" y="1"/>
                </a:lnTo>
                <a:lnTo>
                  <a:pt x="344" y="0"/>
                </a:lnTo>
                <a:lnTo>
                  <a:pt x="340" y="0"/>
                </a:lnTo>
                <a:lnTo>
                  <a:pt x="336" y="0"/>
                </a:lnTo>
                <a:lnTo>
                  <a:pt x="332" y="1"/>
                </a:lnTo>
                <a:lnTo>
                  <a:pt x="325" y="5"/>
                </a:lnTo>
                <a:lnTo>
                  <a:pt x="318" y="10"/>
                </a:lnTo>
                <a:lnTo>
                  <a:pt x="312" y="16"/>
                </a:lnTo>
                <a:lnTo>
                  <a:pt x="306" y="23"/>
                </a:lnTo>
                <a:lnTo>
                  <a:pt x="302" y="30"/>
                </a:lnTo>
                <a:lnTo>
                  <a:pt x="302" y="30"/>
                </a:lnTo>
                <a:lnTo>
                  <a:pt x="295" y="42"/>
                </a:lnTo>
                <a:lnTo>
                  <a:pt x="287" y="53"/>
                </a:lnTo>
                <a:lnTo>
                  <a:pt x="280" y="65"/>
                </a:lnTo>
                <a:lnTo>
                  <a:pt x="274" y="78"/>
                </a:lnTo>
                <a:lnTo>
                  <a:pt x="274" y="78"/>
                </a:lnTo>
                <a:lnTo>
                  <a:pt x="271" y="84"/>
                </a:lnTo>
                <a:lnTo>
                  <a:pt x="270" y="91"/>
                </a:lnTo>
                <a:lnTo>
                  <a:pt x="269" y="97"/>
                </a:lnTo>
                <a:lnTo>
                  <a:pt x="269" y="104"/>
                </a:lnTo>
                <a:lnTo>
                  <a:pt x="270" y="117"/>
                </a:lnTo>
                <a:lnTo>
                  <a:pt x="272" y="130"/>
                </a:lnTo>
                <a:lnTo>
                  <a:pt x="272" y="130"/>
                </a:lnTo>
                <a:lnTo>
                  <a:pt x="271" y="130"/>
                </a:lnTo>
                <a:lnTo>
                  <a:pt x="271" y="130"/>
                </a:lnTo>
                <a:lnTo>
                  <a:pt x="241" y="135"/>
                </a:lnTo>
                <a:lnTo>
                  <a:pt x="226" y="138"/>
                </a:lnTo>
                <a:lnTo>
                  <a:pt x="212" y="142"/>
                </a:lnTo>
                <a:lnTo>
                  <a:pt x="198" y="148"/>
                </a:lnTo>
                <a:lnTo>
                  <a:pt x="184" y="154"/>
                </a:lnTo>
                <a:lnTo>
                  <a:pt x="171" y="160"/>
                </a:lnTo>
                <a:lnTo>
                  <a:pt x="158" y="168"/>
                </a:lnTo>
                <a:lnTo>
                  <a:pt x="158" y="168"/>
                </a:lnTo>
                <a:lnTo>
                  <a:pt x="148" y="175"/>
                </a:lnTo>
                <a:lnTo>
                  <a:pt x="137" y="184"/>
                </a:lnTo>
                <a:lnTo>
                  <a:pt x="128" y="193"/>
                </a:lnTo>
                <a:lnTo>
                  <a:pt x="120" y="203"/>
                </a:lnTo>
                <a:lnTo>
                  <a:pt x="113" y="214"/>
                </a:lnTo>
                <a:lnTo>
                  <a:pt x="106" y="225"/>
                </a:lnTo>
                <a:lnTo>
                  <a:pt x="100" y="237"/>
                </a:lnTo>
                <a:lnTo>
                  <a:pt x="95" y="249"/>
                </a:lnTo>
                <a:lnTo>
                  <a:pt x="95" y="249"/>
                </a:lnTo>
                <a:lnTo>
                  <a:pt x="84" y="279"/>
                </a:lnTo>
                <a:lnTo>
                  <a:pt x="74" y="311"/>
                </a:lnTo>
                <a:lnTo>
                  <a:pt x="55" y="373"/>
                </a:lnTo>
                <a:lnTo>
                  <a:pt x="55" y="373"/>
                </a:lnTo>
                <a:lnTo>
                  <a:pt x="45" y="407"/>
                </a:lnTo>
                <a:lnTo>
                  <a:pt x="36" y="441"/>
                </a:lnTo>
                <a:lnTo>
                  <a:pt x="29" y="475"/>
                </a:lnTo>
                <a:lnTo>
                  <a:pt x="22" y="509"/>
                </a:lnTo>
                <a:lnTo>
                  <a:pt x="22" y="509"/>
                </a:lnTo>
                <a:lnTo>
                  <a:pt x="19" y="526"/>
                </a:lnTo>
                <a:lnTo>
                  <a:pt x="17" y="542"/>
                </a:lnTo>
                <a:lnTo>
                  <a:pt x="15" y="576"/>
                </a:lnTo>
                <a:lnTo>
                  <a:pt x="14" y="609"/>
                </a:lnTo>
                <a:lnTo>
                  <a:pt x="13" y="644"/>
                </a:lnTo>
                <a:lnTo>
                  <a:pt x="13" y="644"/>
                </a:lnTo>
                <a:lnTo>
                  <a:pt x="13" y="661"/>
                </a:lnTo>
                <a:lnTo>
                  <a:pt x="11" y="677"/>
                </a:lnTo>
                <a:lnTo>
                  <a:pt x="8" y="694"/>
                </a:lnTo>
                <a:lnTo>
                  <a:pt x="4" y="711"/>
                </a:lnTo>
                <a:lnTo>
                  <a:pt x="4" y="711"/>
                </a:lnTo>
                <a:lnTo>
                  <a:pt x="2" y="725"/>
                </a:lnTo>
                <a:lnTo>
                  <a:pt x="0" y="739"/>
                </a:lnTo>
                <a:lnTo>
                  <a:pt x="1" y="753"/>
                </a:lnTo>
                <a:lnTo>
                  <a:pt x="2" y="759"/>
                </a:lnTo>
                <a:lnTo>
                  <a:pt x="3" y="766"/>
                </a:lnTo>
                <a:lnTo>
                  <a:pt x="3" y="766"/>
                </a:lnTo>
                <a:lnTo>
                  <a:pt x="6" y="772"/>
                </a:lnTo>
                <a:lnTo>
                  <a:pt x="9" y="778"/>
                </a:lnTo>
                <a:lnTo>
                  <a:pt x="12" y="783"/>
                </a:lnTo>
                <a:lnTo>
                  <a:pt x="17" y="788"/>
                </a:lnTo>
                <a:lnTo>
                  <a:pt x="21" y="792"/>
                </a:lnTo>
                <a:lnTo>
                  <a:pt x="26" y="797"/>
                </a:lnTo>
                <a:lnTo>
                  <a:pt x="32" y="800"/>
                </a:lnTo>
                <a:lnTo>
                  <a:pt x="38" y="802"/>
                </a:lnTo>
                <a:lnTo>
                  <a:pt x="38" y="802"/>
                </a:lnTo>
                <a:lnTo>
                  <a:pt x="38" y="804"/>
                </a:lnTo>
                <a:lnTo>
                  <a:pt x="38" y="804"/>
                </a:lnTo>
                <a:lnTo>
                  <a:pt x="44" y="820"/>
                </a:lnTo>
                <a:lnTo>
                  <a:pt x="47" y="828"/>
                </a:lnTo>
                <a:lnTo>
                  <a:pt x="51" y="836"/>
                </a:lnTo>
                <a:lnTo>
                  <a:pt x="55" y="843"/>
                </a:lnTo>
                <a:lnTo>
                  <a:pt x="61" y="849"/>
                </a:lnTo>
                <a:lnTo>
                  <a:pt x="68" y="854"/>
                </a:lnTo>
                <a:lnTo>
                  <a:pt x="75" y="859"/>
                </a:lnTo>
                <a:lnTo>
                  <a:pt x="75" y="859"/>
                </a:lnTo>
                <a:lnTo>
                  <a:pt x="79" y="860"/>
                </a:lnTo>
                <a:lnTo>
                  <a:pt x="83" y="861"/>
                </a:lnTo>
                <a:lnTo>
                  <a:pt x="92" y="862"/>
                </a:lnTo>
                <a:lnTo>
                  <a:pt x="110" y="860"/>
                </a:lnTo>
                <a:lnTo>
                  <a:pt x="119" y="860"/>
                </a:lnTo>
                <a:lnTo>
                  <a:pt x="128" y="860"/>
                </a:lnTo>
                <a:lnTo>
                  <a:pt x="132" y="861"/>
                </a:lnTo>
                <a:lnTo>
                  <a:pt x="136" y="863"/>
                </a:lnTo>
                <a:lnTo>
                  <a:pt x="139" y="865"/>
                </a:lnTo>
                <a:lnTo>
                  <a:pt x="143" y="868"/>
                </a:lnTo>
                <a:lnTo>
                  <a:pt x="143" y="868"/>
                </a:lnTo>
                <a:lnTo>
                  <a:pt x="144" y="869"/>
                </a:lnTo>
                <a:lnTo>
                  <a:pt x="145" y="870"/>
                </a:lnTo>
                <a:lnTo>
                  <a:pt x="145" y="870"/>
                </a:lnTo>
                <a:lnTo>
                  <a:pt x="149" y="873"/>
                </a:lnTo>
                <a:lnTo>
                  <a:pt x="149" y="873"/>
                </a:lnTo>
                <a:lnTo>
                  <a:pt x="162" y="894"/>
                </a:lnTo>
                <a:lnTo>
                  <a:pt x="176" y="912"/>
                </a:lnTo>
                <a:lnTo>
                  <a:pt x="183" y="921"/>
                </a:lnTo>
                <a:lnTo>
                  <a:pt x="192" y="929"/>
                </a:lnTo>
                <a:lnTo>
                  <a:pt x="200" y="937"/>
                </a:lnTo>
                <a:lnTo>
                  <a:pt x="210" y="944"/>
                </a:lnTo>
                <a:lnTo>
                  <a:pt x="210" y="944"/>
                </a:lnTo>
                <a:lnTo>
                  <a:pt x="220" y="951"/>
                </a:lnTo>
                <a:lnTo>
                  <a:pt x="231" y="956"/>
                </a:lnTo>
                <a:lnTo>
                  <a:pt x="241" y="962"/>
                </a:lnTo>
                <a:lnTo>
                  <a:pt x="252" y="967"/>
                </a:lnTo>
                <a:lnTo>
                  <a:pt x="274" y="974"/>
                </a:lnTo>
                <a:lnTo>
                  <a:pt x="297" y="980"/>
                </a:lnTo>
                <a:lnTo>
                  <a:pt x="321" y="983"/>
                </a:lnTo>
                <a:lnTo>
                  <a:pt x="345" y="986"/>
                </a:lnTo>
                <a:lnTo>
                  <a:pt x="368" y="987"/>
                </a:lnTo>
                <a:lnTo>
                  <a:pt x="392" y="988"/>
                </a:lnTo>
                <a:lnTo>
                  <a:pt x="392" y="988"/>
                </a:lnTo>
                <a:lnTo>
                  <a:pt x="458" y="988"/>
                </a:lnTo>
                <a:lnTo>
                  <a:pt x="492" y="989"/>
                </a:lnTo>
                <a:lnTo>
                  <a:pt x="525" y="991"/>
                </a:lnTo>
                <a:lnTo>
                  <a:pt x="525" y="991"/>
                </a:lnTo>
                <a:lnTo>
                  <a:pt x="557" y="993"/>
                </a:lnTo>
                <a:lnTo>
                  <a:pt x="573" y="994"/>
                </a:lnTo>
                <a:lnTo>
                  <a:pt x="588" y="995"/>
                </a:lnTo>
                <a:lnTo>
                  <a:pt x="604" y="995"/>
                </a:lnTo>
                <a:lnTo>
                  <a:pt x="619" y="993"/>
                </a:lnTo>
                <a:lnTo>
                  <a:pt x="636" y="990"/>
                </a:lnTo>
                <a:lnTo>
                  <a:pt x="651" y="985"/>
                </a:lnTo>
                <a:lnTo>
                  <a:pt x="651" y="985"/>
                </a:lnTo>
                <a:lnTo>
                  <a:pt x="662" y="981"/>
                </a:lnTo>
                <a:lnTo>
                  <a:pt x="673" y="975"/>
                </a:lnTo>
                <a:lnTo>
                  <a:pt x="684" y="969"/>
                </a:lnTo>
                <a:lnTo>
                  <a:pt x="694" y="962"/>
                </a:lnTo>
                <a:lnTo>
                  <a:pt x="703" y="954"/>
                </a:lnTo>
                <a:lnTo>
                  <a:pt x="712" y="946"/>
                </a:lnTo>
                <a:lnTo>
                  <a:pt x="722" y="937"/>
                </a:lnTo>
                <a:lnTo>
                  <a:pt x="730" y="928"/>
                </a:lnTo>
                <a:lnTo>
                  <a:pt x="746" y="909"/>
                </a:lnTo>
                <a:lnTo>
                  <a:pt x="759" y="889"/>
                </a:lnTo>
                <a:lnTo>
                  <a:pt x="771" y="867"/>
                </a:lnTo>
                <a:lnTo>
                  <a:pt x="781" y="845"/>
                </a:lnTo>
                <a:lnTo>
                  <a:pt x="781" y="845"/>
                </a:lnTo>
                <a:lnTo>
                  <a:pt x="790" y="821"/>
                </a:lnTo>
                <a:lnTo>
                  <a:pt x="799" y="797"/>
                </a:lnTo>
                <a:lnTo>
                  <a:pt x="804" y="771"/>
                </a:lnTo>
                <a:lnTo>
                  <a:pt x="807" y="746"/>
                </a:lnTo>
                <a:lnTo>
                  <a:pt x="807" y="746"/>
                </a:lnTo>
                <a:lnTo>
                  <a:pt x="808" y="729"/>
                </a:lnTo>
                <a:lnTo>
                  <a:pt x="808" y="711"/>
                </a:lnTo>
                <a:lnTo>
                  <a:pt x="808" y="694"/>
                </a:lnTo>
                <a:lnTo>
                  <a:pt x="807" y="677"/>
                </a:lnTo>
                <a:lnTo>
                  <a:pt x="803" y="643"/>
                </a:lnTo>
                <a:lnTo>
                  <a:pt x="799" y="608"/>
                </a:lnTo>
                <a:lnTo>
                  <a:pt x="799" y="608"/>
                </a:lnTo>
                <a:close/>
                <a:moveTo>
                  <a:pt x="800" y="716"/>
                </a:moveTo>
                <a:lnTo>
                  <a:pt x="800" y="716"/>
                </a:lnTo>
                <a:lnTo>
                  <a:pt x="785" y="721"/>
                </a:lnTo>
                <a:lnTo>
                  <a:pt x="785" y="721"/>
                </a:lnTo>
                <a:lnTo>
                  <a:pt x="752" y="731"/>
                </a:lnTo>
                <a:lnTo>
                  <a:pt x="720" y="741"/>
                </a:lnTo>
                <a:lnTo>
                  <a:pt x="720" y="741"/>
                </a:lnTo>
                <a:lnTo>
                  <a:pt x="690" y="750"/>
                </a:lnTo>
                <a:lnTo>
                  <a:pt x="661" y="760"/>
                </a:lnTo>
                <a:lnTo>
                  <a:pt x="661" y="760"/>
                </a:lnTo>
                <a:lnTo>
                  <a:pt x="643" y="768"/>
                </a:lnTo>
                <a:lnTo>
                  <a:pt x="625" y="776"/>
                </a:lnTo>
                <a:lnTo>
                  <a:pt x="625" y="776"/>
                </a:lnTo>
                <a:lnTo>
                  <a:pt x="644" y="767"/>
                </a:lnTo>
                <a:lnTo>
                  <a:pt x="662" y="758"/>
                </a:lnTo>
                <a:lnTo>
                  <a:pt x="662" y="758"/>
                </a:lnTo>
                <a:lnTo>
                  <a:pt x="679" y="750"/>
                </a:lnTo>
                <a:lnTo>
                  <a:pt x="697" y="744"/>
                </a:lnTo>
                <a:lnTo>
                  <a:pt x="733" y="731"/>
                </a:lnTo>
                <a:lnTo>
                  <a:pt x="733" y="731"/>
                </a:lnTo>
                <a:lnTo>
                  <a:pt x="745" y="726"/>
                </a:lnTo>
                <a:lnTo>
                  <a:pt x="756" y="721"/>
                </a:lnTo>
                <a:lnTo>
                  <a:pt x="779" y="708"/>
                </a:lnTo>
                <a:lnTo>
                  <a:pt x="779" y="708"/>
                </a:lnTo>
                <a:lnTo>
                  <a:pt x="799" y="701"/>
                </a:lnTo>
                <a:lnTo>
                  <a:pt x="799" y="701"/>
                </a:lnTo>
                <a:lnTo>
                  <a:pt x="800" y="716"/>
                </a:lnTo>
                <a:lnTo>
                  <a:pt x="800" y="716"/>
                </a:lnTo>
                <a:close/>
                <a:moveTo>
                  <a:pt x="585" y="929"/>
                </a:moveTo>
                <a:lnTo>
                  <a:pt x="585" y="929"/>
                </a:lnTo>
                <a:lnTo>
                  <a:pt x="586" y="921"/>
                </a:lnTo>
                <a:lnTo>
                  <a:pt x="586" y="921"/>
                </a:lnTo>
                <a:lnTo>
                  <a:pt x="587" y="921"/>
                </a:lnTo>
                <a:lnTo>
                  <a:pt x="587" y="921"/>
                </a:lnTo>
                <a:lnTo>
                  <a:pt x="595" y="921"/>
                </a:lnTo>
                <a:lnTo>
                  <a:pt x="604" y="919"/>
                </a:lnTo>
                <a:lnTo>
                  <a:pt x="620" y="914"/>
                </a:lnTo>
                <a:lnTo>
                  <a:pt x="620" y="914"/>
                </a:lnTo>
                <a:lnTo>
                  <a:pt x="647" y="905"/>
                </a:lnTo>
                <a:lnTo>
                  <a:pt x="672" y="897"/>
                </a:lnTo>
                <a:lnTo>
                  <a:pt x="672" y="897"/>
                </a:lnTo>
                <a:lnTo>
                  <a:pt x="697" y="890"/>
                </a:lnTo>
                <a:lnTo>
                  <a:pt x="709" y="886"/>
                </a:lnTo>
                <a:lnTo>
                  <a:pt x="722" y="881"/>
                </a:lnTo>
                <a:lnTo>
                  <a:pt x="722" y="881"/>
                </a:lnTo>
                <a:lnTo>
                  <a:pt x="733" y="875"/>
                </a:lnTo>
                <a:lnTo>
                  <a:pt x="744" y="869"/>
                </a:lnTo>
                <a:lnTo>
                  <a:pt x="744" y="869"/>
                </a:lnTo>
                <a:lnTo>
                  <a:pt x="759" y="861"/>
                </a:lnTo>
                <a:lnTo>
                  <a:pt x="759" y="861"/>
                </a:lnTo>
                <a:lnTo>
                  <a:pt x="764" y="859"/>
                </a:lnTo>
                <a:lnTo>
                  <a:pt x="764" y="859"/>
                </a:lnTo>
                <a:lnTo>
                  <a:pt x="760" y="866"/>
                </a:lnTo>
                <a:lnTo>
                  <a:pt x="760" y="866"/>
                </a:lnTo>
                <a:lnTo>
                  <a:pt x="757" y="869"/>
                </a:lnTo>
                <a:lnTo>
                  <a:pt x="754" y="872"/>
                </a:lnTo>
                <a:lnTo>
                  <a:pt x="750" y="874"/>
                </a:lnTo>
                <a:lnTo>
                  <a:pt x="745" y="875"/>
                </a:lnTo>
                <a:lnTo>
                  <a:pt x="726" y="881"/>
                </a:lnTo>
                <a:lnTo>
                  <a:pt x="726" y="881"/>
                </a:lnTo>
                <a:lnTo>
                  <a:pt x="696" y="890"/>
                </a:lnTo>
                <a:lnTo>
                  <a:pt x="668" y="900"/>
                </a:lnTo>
                <a:lnTo>
                  <a:pt x="668" y="900"/>
                </a:lnTo>
                <a:lnTo>
                  <a:pt x="640" y="910"/>
                </a:lnTo>
                <a:lnTo>
                  <a:pt x="610" y="918"/>
                </a:lnTo>
                <a:lnTo>
                  <a:pt x="610" y="918"/>
                </a:lnTo>
                <a:lnTo>
                  <a:pt x="597" y="923"/>
                </a:lnTo>
                <a:lnTo>
                  <a:pt x="591" y="925"/>
                </a:lnTo>
                <a:lnTo>
                  <a:pt x="585" y="929"/>
                </a:lnTo>
                <a:lnTo>
                  <a:pt x="585" y="929"/>
                </a:lnTo>
                <a:close/>
                <a:moveTo>
                  <a:pt x="592" y="932"/>
                </a:moveTo>
                <a:lnTo>
                  <a:pt x="592" y="932"/>
                </a:lnTo>
                <a:lnTo>
                  <a:pt x="584" y="934"/>
                </a:lnTo>
                <a:lnTo>
                  <a:pt x="584" y="934"/>
                </a:lnTo>
                <a:lnTo>
                  <a:pt x="585" y="932"/>
                </a:lnTo>
                <a:lnTo>
                  <a:pt x="585" y="932"/>
                </a:lnTo>
                <a:lnTo>
                  <a:pt x="592" y="932"/>
                </a:lnTo>
                <a:lnTo>
                  <a:pt x="592" y="932"/>
                </a:lnTo>
                <a:close/>
                <a:moveTo>
                  <a:pt x="721" y="874"/>
                </a:moveTo>
                <a:lnTo>
                  <a:pt x="721" y="874"/>
                </a:lnTo>
                <a:lnTo>
                  <a:pt x="696" y="881"/>
                </a:lnTo>
                <a:lnTo>
                  <a:pt x="673" y="888"/>
                </a:lnTo>
                <a:lnTo>
                  <a:pt x="673" y="888"/>
                </a:lnTo>
                <a:lnTo>
                  <a:pt x="641" y="897"/>
                </a:lnTo>
                <a:lnTo>
                  <a:pt x="641" y="897"/>
                </a:lnTo>
                <a:lnTo>
                  <a:pt x="664" y="890"/>
                </a:lnTo>
                <a:lnTo>
                  <a:pt x="664" y="890"/>
                </a:lnTo>
                <a:lnTo>
                  <a:pt x="705" y="878"/>
                </a:lnTo>
                <a:lnTo>
                  <a:pt x="747" y="864"/>
                </a:lnTo>
                <a:lnTo>
                  <a:pt x="747" y="864"/>
                </a:lnTo>
                <a:lnTo>
                  <a:pt x="734" y="869"/>
                </a:lnTo>
                <a:lnTo>
                  <a:pt x="721" y="874"/>
                </a:lnTo>
                <a:lnTo>
                  <a:pt x="721" y="874"/>
                </a:lnTo>
                <a:close/>
                <a:moveTo>
                  <a:pt x="679" y="888"/>
                </a:moveTo>
                <a:lnTo>
                  <a:pt x="679" y="888"/>
                </a:lnTo>
                <a:lnTo>
                  <a:pt x="702" y="882"/>
                </a:lnTo>
                <a:lnTo>
                  <a:pt x="726" y="874"/>
                </a:lnTo>
                <a:lnTo>
                  <a:pt x="726" y="874"/>
                </a:lnTo>
                <a:lnTo>
                  <a:pt x="733" y="872"/>
                </a:lnTo>
                <a:lnTo>
                  <a:pt x="733" y="872"/>
                </a:lnTo>
                <a:lnTo>
                  <a:pt x="721" y="879"/>
                </a:lnTo>
                <a:lnTo>
                  <a:pt x="707" y="884"/>
                </a:lnTo>
                <a:lnTo>
                  <a:pt x="682" y="892"/>
                </a:lnTo>
                <a:lnTo>
                  <a:pt x="682" y="892"/>
                </a:lnTo>
                <a:lnTo>
                  <a:pt x="635" y="907"/>
                </a:lnTo>
                <a:lnTo>
                  <a:pt x="635" y="907"/>
                </a:lnTo>
                <a:lnTo>
                  <a:pt x="615" y="913"/>
                </a:lnTo>
                <a:lnTo>
                  <a:pt x="606" y="916"/>
                </a:lnTo>
                <a:lnTo>
                  <a:pt x="596" y="919"/>
                </a:lnTo>
                <a:lnTo>
                  <a:pt x="596" y="919"/>
                </a:lnTo>
                <a:lnTo>
                  <a:pt x="590" y="920"/>
                </a:lnTo>
                <a:lnTo>
                  <a:pt x="590" y="919"/>
                </a:lnTo>
                <a:lnTo>
                  <a:pt x="591" y="919"/>
                </a:lnTo>
                <a:lnTo>
                  <a:pt x="600" y="915"/>
                </a:lnTo>
                <a:lnTo>
                  <a:pt x="600" y="915"/>
                </a:lnTo>
                <a:lnTo>
                  <a:pt x="614" y="909"/>
                </a:lnTo>
                <a:lnTo>
                  <a:pt x="628" y="904"/>
                </a:lnTo>
                <a:lnTo>
                  <a:pt x="628" y="904"/>
                </a:lnTo>
                <a:lnTo>
                  <a:pt x="654" y="896"/>
                </a:lnTo>
                <a:lnTo>
                  <a:pt x="679" y="888"/>
                </a:lnTo>
                <a:lnTo>
                  <a:pt x="679" y="888"/>
                </a:lnTo>
                <a:close/>
                <a:moveTo>
                  <a:pt x="587" y="919"/>
                </a:moveTo>
                <a:lnTo>
                  <a:pt x="587" y="919"/>
                </a:lnTo>
                <a:lnTo>
                  <a:pt x="588" y="914"/>
                </a:lnTo>
                <a:lnTo>
                  <a:pt x="588" y="914"/>
                </a:lnTo>
                <a:lnTo>
                  <a:pt x="598" y="912"/>
                </a:lnTo>
                <a:lnTo>
                  <a:pt x="607" y="909"/>
                </a:lnTo>
                <a:lnTo>
                  <a:pt x="607" y="909"/>
                </a:lnTo>
                <a:lnTo>
                  <a:pt x="597" y="914"/>
                </a:lnTo>
                <a:lnTo>
                  <a:pt x="587" y="919"/>
                </a:lnTo>
                <a:lnTo>
                  <a:pt x="587" y="919"/>
                </a:lnTo>
                <a:close/>
                <a:moveTo>
                  <a:pt x="591" y="816"/>
                </a:moveTo>
                <a:lnTo>
                  <a:pt x="591" y="816"/>
                </a:lnTo>
                <a:lnTo>
                  <a:pt x="584" y="875"/>
                </a:lnTo>
                <a:lnTo>
                  <a:pt x="580" y="905"/>
                </a:lnTo>
                <a:lnTo>
                  <a:pt x="575" y="934"/>
                </a:lnTo>
                <a:lnTo>
                  <a:pt x="575" y="934"/>
                </a:lnTo>
                <a:lnTo>
                  <a:pt x="575" y="935"/>
                </a:lnTo>
                <a:lnTo>
                  <a:pt x="575" y="935"/>
                </a:lnTo>
                <a:lnTo>
                  <a:pt x="540" y="941"/>
                </a:lnTo>
                <a:lnTo>
                  <a:pt x="506" y="944"/>
                </a:lnTo>
                <a:lnTo>
                  <a:pt x="506" y="944"/>
                </a:lnTo>
                <a:lnTo>
                  <a:pt x="506" y="942"/>
                </a:lnTo>
                <a:lnTo>
                  <a:pt x="506" y="942"/>
                </a:lnTo>
                <a:lnTo>
                  <a:pt x="509" y="914"/>
                </a:lnTo>
                <a:lnTo>
                  <a:pt x="513" y="886"/>
                </a:lnTo>
                <a:lnTo>
                  <a:pt x="517" y="857"/>
                </a:lnTo>
                <a:lnTo>
                  <a:pt x="519" y="829"/>
                </a:lnTo>
                <a:lnTo>
                  <a:pt x="519" y="829"/>
                </a:lnTo>
                <a:lnTo>
                  <a:pt x="523" y="769"/>
                </a:lnTo>
                <a:lnTo>
                  <a:pt x="526" y="709"/>
                </a:lnTo>
                <a:lnTo>
                  <a:pt x="526" y="709"/>
                </a:lnTo>
                <a:lnTo>
                  <a:pt x="531" y="650"/>
                </a:lnTo>
                <a:lnTo>
                  <a:pt x="536" y="591"/>
                </a:lnTo>
                <a:lnTo>
                  <a:pt x="536" y="591"/>
                </a:lnTo>
                <a:lnTo>
                  <a:pt x="539" y="564"/>
                </a:lnTo>
                <a:lnTo>
                  <a:pt x="541" y="536"/>
                </a:lnTo>
                <a:lnTo>
                  <a:pt x="542" y="522"/>
                </a:lnTo>
                <a:lnTo>
                  <a:pt x="542" y="509"/>
                </a:lnTo>
                <a:lnTo>
                  <a:pt x="540" y="495"/>
                </a:lnTo>
                <a:lnTo>
                  <a:pt x="538" y="482"/>
                </a:lnTo>
                <a:lnTo>
                  <a:pt x="538" y="482"/>
                </a:lnTo>
                <a:lnTo>
                  <a:pt x="538" y="481"/>
                </a:lnTo>
                <a:lnTo>
                  <a:pt x="538" y="481"/>
                </a:lnTo>
                <a:lnTo>
                  <a:pt x="558" y="479"/>
                </a:lnTo>
                <a:lnTo>
                  <a:pt x="577" y="478"/>
                </a:lnTo>
                <a:lnTo>
                  <a:pt x="597" y="477"/>
                </a:lnTo>
                <a:lnTo>
                  <a:pt x="616" y="477"/>
                </a:lnTo>
                <a:lnTo>
                  <a:pt x="616" y="477"/>
                </a:lnTo>
                <a:lnTo>
                  <a:pt x="616" y="490"/>
                </a:lnTo>
                <a:lnTo>
                  <a:pt x="616" y="502"/>
                </a:lnTo>
                <a:lnTo>
                  <a:pt x="614" y="528"/>
                </a:lnTo>
                <a:lnTo>
                  <a:pt x="608" y="581"/>
                </a:lnTo>
                <a:lnTo>
                  <a:pt x="608" y="581"/>
                </a:lnTo>
                <a:lnTo>
                  <a:pt x="604" y="639"/>
                </a:lnTo>
                <a:lnTo>
                  <a:pt x="601" y="696"/>
                </a:lnTo>
                <a:lnTo>
                  <a:pt x="601" y="696"/>
                </a:lnTo>
                <a:lnTo>
                  <a:pt x="597" y="756"/>
                </a:lnTo>
                <a:lnTo>
                  <a:pt x="594" y="786"/>
                </a:lnTo>
                <a:lnTo>
                  <a:pt x="591" y="816"/>
                </a:lnTo>
                <a:lnTo>
                  <a:pt x="591" y="816"/>
                </a:lnTo>
                <a:close/>
                <a:moveTo>
                  <a:pt x="594" y="863"/>
                </a:moveTo>
                <a:lnTo>
                  <a:pt x="594" y="863"/>
                </a:lnTo>
                <a:lnTo>
                  <a:pt x="605" y="859"/>
                </a:lnTo>
                <a:lnTo>
                  <a:pt x="616" y="855"/>
                </a:lnTo>
                <a:lnTo>
                  <a:pt x="640" y="848"/>
                </a:lnTo>
                <a:lnTo>
                  <a:pt x="640" y="848"/>
                </a:lnTo>
                <a:lnTo>
                  <a:pt x="669" y="837"/>
                </a:lnTo>
                <a:lnTo>
                  <a:pt x="698" y="826"/>
                </a:lnTo>
                <a:lnTo>
                  <a:pt x="698" y="826"/>
                </a:lnTo>
                <a:lnTo>
                  <a:pt x="749" y="807"/>
                </a:lnTo>
                <a:lnTo>
                  <a:pt x="749" y="807"/>
                </a:lnTo>
                <a:lnTo>
                  <a:pt x="773" y="798"/>
                </a:lnTo>
                <a:lnTo>
                  <a:pt x="773" y="798"/>
                </a:lnTo>
                <a:lnTo>
                  <a:pt x="782" y="792"/>
                </a:lnTo>
                <a:lnTo>
                  <a:pt x="782" y="792"/>
                </a:lnTo>
                <a:lnTo>
                  <a:pt x="787" y="789"/>
                </a:lnTo>
                <a:lnTo>
                  <a:pt x="787" y="789"/>
                </a:lnTo>
                <a:lnTo>
                  <a:pt x="787" y="790"/>
                </a:lnTo>
                <a:lnTo>
                  <a:pt x="780" y="796"/>
                </a:lnTo>
                <a:lnTo>
                  <a:pt x="780" y="796"/>
                </a:lnTo>
                <a:lnTo>
                  <a:pt x="772" y="800"/>
                </a:lnTo>
                <a:lnTo>
                  <a:pt x="763" y="804"/>
                </a:lnTo>
                <a:lnTo>
                  <a:pt x="746" y="811"/>
                </a:lnTo>
                <a:lnTo>
                  <a:pt x="746" y="811"/>
                </a:lnTo>
                <a:lnTo>
                  <a:pt x="732" y="817"/>
                </a:lnTo>
                <a:lnTo>
                  <a:pt x="717" y="823"/>
                </a:lnTo>
                <a:lnTo>
                  <a:pt x="687" y="834"/>
                </a:lnTo>
                <a:lnTo>
                  <a:pt x="687" y="834"/>
                </a:lnTo>
                <a:lnTo>
                  <a:pt x="662" y="843"/>
                </a:lnTo>
                <a:lnTo>
                  <a:pt x="636" y="852"/>
                </a:lnTo>
                <a:lnTo>
                  <a:pt x="636" y="852"/>
                </a:lnTo>
                <a:lnTo>
                  <a:pt x="624" y="856"/>
                </a:lnTo>
                <a:lnTo>
                  <a:pt x="614" y="861"/>
                </a:lnTo>
                <a:lnTo>
                  <a:pt x="593" y="871"/>
                </a:lnTo>
                <a:lnTo>
                  <a:pt x="593" y="871"/>
                </a:lnTo>
                <a:lnTo>
                  <a:pt x="594" y="863"/>
                </a:lnTo>
                <a:lnTo>
                  <a:pt x="594" y="863"/>
                </a:lnTo>
                <a:close/>
                <a:moveTo>
                  <a:pt x="629" y="862"/>
                </a:moveTo>
                <a:lnTo>
                  <a:pt x="629" y="862"/>
                </a:lnTo>
                <a:lnTo>
                  <a:pt x="690" y="843"/>
                </a:lnTo>
                <a:lnTo>
                  <a:pt x="690" y="843"/>
                </a:lnTo>
                <a:lnTo>
                  <a:pt x="716" y="834"/>
                </a:lnTo>
                <a:lnTo>
                  <a:pt x="740" y="825"/>
                </a:lnTo>
                <a:lnTo>
                  <a:pt x="740" y="825"/>
                </a:lnTo>
                <a:lnTo>
                  <a:pt x="757" y="819"/>
                </a:lnTo>
                <a:lnTo>
                  <a:pt x="773" y="814"/>
                </a:lnTo>
                <a:lnTo>
                  <a:pt x="773" y="814"/>
                </a:lnTo>
                <a:lnTo>
                  <a:pt x="759" y="819"/>
                </a:lnTo>
                <a:lnTo>
                  <a:pt x="745" y="825"/>
                </a:lnTo>
                <a:lnTo>
                  <a:pt x="745" y="825"/>
                </a:lnTo>
                <a:lnTo>
                  <a:pt x="715" y="837"/>
                </a:lnTo>
                <a:lnTo>
                  <a:pt x="685" y="848"/>
                </a:lnTo>
                <a:lnTo>
                  <a:pt x="685" y="848"/>
                </a:lnTo>
                <a:lnTo>
                  <a:pt x="638" y="865"/>
                </a:lnTo>
                <a:lnTo>
                  <a:pt x="614" y="874"/>
                </a:lnTo>
                <a:lnTo>
                  <a:pt x="591" y="885"/>
                </a:lnTo>
                <a:lnTo>
                  <a:pt x="591" y="885"/>
                </a:lnTo>
                <a:lnTo>
                  <a:pt x="592" y="875"/>
                </a:lnTo>
                <a:lnTo>
                  <a:pt x="592" y="875"/>
                </a:lnTo>
                <a:lnTo>
                  <a:pt x="602" y="873"/>
                </a:lnTo>
                <a:lnTo>
                  <a:pt x="611" y="869"/>
                </a:lnTo>
                <a:lnTo>
                  <a:pt x="629" y="862"/>
                </a:lnTo>
                <a:lnTo>
                  <a:pt x="629" y="862"/>
                </a:lnTo>
                <a:close/>
                <a:moveTo>
                  <a:pt x="634" y="873"/>
                </a:moveTo>
                <a:lnTo>
                  <a:pt x="634" y="873"/>
                </a:lnTo>
                <a:lnTo>
                  <a:pt x="686" y="856"/>
                </a:lnTo>
                <a:lnTo>
                  <a:pt x="686" y="856"/>
                </a:lnTo>
                <a:lnTo>
                  <a:pt x="738" y="839"/>
                </a:lnTo>
                <a:lnTo>
                  <a:pt x="738" y="839"/>
                </a:lnTo>
                <a:lnTo>
                  <a:pt x="763" y="829"/>
                </a:lnTo>
                <a:lnTo>
                  <a:pt x="763" y="829"/>
                </a:lnTo>
                <a:lnTo>
                  <a:pt x="773" y="825"/>
                </a:lnTo>
                <a:lnTo>
                  <a:pt x="773" y="825"/>
                </a:lnTo>
                <a:lnTo>
                  <a:pt x="778" y="823"/>
                </a:lnTo>
                <a:lnTo>
                  <a:pt x="778" y="823"/>
                </a:lnTo>
                <a:lnTo>
                  <a:pt x="777" y="823"/>
                </a:lnTo>
                <a:lnTo>
                  <a:pt x="777" y="823"/>
                </a:lnTo>
                <a:lnTo>
                  <a:pt x="768" y="829"/>
                </a:lnTo>
                <a:lnTo>
                  <a:pt x="758" y="834"/>
                </a:lnTo>
                <a:lnTo>
                  <a:pt x="737" y="844"/>
                </a:lnTo>
                <a:lnTo>
                  <a:pt x="737" y="844"/>
                </a:lnTo>
                <a:lnTo>
                  <a:pt x="723" y="850"/>
                </a:lnTo>
                <a:lnTo>
                  <a:pt x="708" y="855"/>
                </a:lnTo>
                <a:lnTo>
                  <a:pt x="680" y="865"/>
                </a:lnTo>
                <a:lnTo>
                  <a:pt x="680" y="865"/>
                </a:lnTo>
                <a:lnTo>
                  <a:pt x="635" y="881"/>
                </a:lnTo>
                <a:lnTo>
                  <a:pt x="611" y="890"/>
                </a:lnTo>
                <a:lnTo>
                  <a:pt x="589" y="900"/>
                </a:lnTo>
                <a:lnTo>
                  <a:pt x="589" y="900"/>
                </a:lnTo>
                <a:lnTo>
                  <a:pt x="591" y="889"/>
                </a:lnTo>
                <a:lnTo>
                  <a:pt x="591" y="889"/>
                </a:lnTo>
                <a:lnTo>
                  <a:pt x="602" y="886"/>
                </a:lnTo>
                <a:lnTo>
                  <a:pt x="612" y="882"/>
                </a:lnTo>
                <a:lnTo>
                  <a:pt x="634" y="873"/>
                </a:lnTo>
                <a:lnTo>
                  <a:pt x="634" y="873"/>
                </a:lnTo>
                <a:close/>
                <a:moveTo>
                  <a:pt x="636" y="888"/>
                </a:moveTo>
                <a:lnTo>
                  <a:pt x="636" y="888"/>
                </a:lnTo>
                <a:lnTo>
                  <a:pt x="662" y="880"/>
                </a:lnTo>
                <a:lnTo>
                  <a:pt x="688" y="873"/>
                </a:lnTo>
                <a:lnTo>
                  <a:pt x="688" y="873"/>
                </a:lnTo>
                <a:lnTo>
                  <a:pt x="697" y="870"/>
                </a:lnTo>
                <a:lnTo>
                  <a:pt x="697" y="870"/>
                </a:lnTo>
                <a:lnTo>
                  <a:pt x="643" y="890"/>
                </a:lnTo>
                <a:lnTo>
                  <a:pt x="615" y="900"/>
                </a:lnTo>
                <a:lnTo>
                  <a:pt x="588" y="910"/>
                </a:lnTo>
                <a:lnTo>
                  <a:pt x="588" y="910"/>
                </a:lnTo>
                <a:lnTo>
                  <a:pt x="589" y="903"/>
                </a:lnTo>
                <a:lnTo>
                  <a:pt x="589" y="903"/>
                </a:lnTo>
                <a:lnTo>
                  <a:pt x="612" y="896"/>
                </a:lnTo>
                <a:lnTo>
                  <a:pt x="636" y="888"/>
                </a:lnTo>
                <a:lnTo>
                  <a:pt x="636" y="888"/>
                </a:lnTo>
                <a:close/>
                <a:moveTo>
                  <a:pt x="497" y="945"/>
                </a:moveTo>
                <a:lnTo>
                  <a:pt x="497" y="945"/>
                </a:lnTo>
                <a:lnTo>
                  <a:pt x="492" y="945"/>
                </a:lnTo>
                <a:lnTo>
                  <a:pt x="492" y="945"/>
                </a:lnTo>
                <a:lnTo>
                  <a:pt x="489" y="945"/>
                </a:lnTo>
                <a:lnTo>
                  <a:pt x="489" y="945"/>
                </a:lnTo>
                <a:lnTo>
                  <a:pt x="490" y="945"/>
                </a:lnTo>
                <a:lnTo>
                  <a:pt x="490" y="945"/>
                </a:lnTo>
                <a:lnTo>
                  <a:pt x="493" y="944"/>
                </a:lnTo>
                <a:lnTo>
                  <a:pt x="497" y="943"/>
                </a:lnTo>
                <a:lnTo>
                  <a:pt x="497" y="943"/>
                </a:lnTo>
                <a:lnTo>
                  <a:pt x="498" y="944"/>
                </a:lnTo>
                <a:lnTo>
                  <a:pt x="498" y="944"/>
                </a:lnTo>
                <a:lnTo>
                  <a:pt x="497" y="945"/>
                </a:lnTo>
                <a:lnTo>
                  <a:pt x="497" y="945"/>
                </a:lnTo>
                <a:close/>
                <a:moveTo>
                  <a:pt x="493" y="938"/>
                </a:moveTo>
                <a:lnTo>
                  <a:pt x="493" y="938"/>
                </a:lnTo>
                <a:lnTo>
                  <a:pt x="498" y="933"/>
                </a:lnTo>
                <a:lnTo>
                  <a:pt x="498" y="933"/>
                </a:lnTo>
                <a:lnTo>
                  <a:pt x="498" y="940"/>
                </a:lnTo>
                <a:lnTo>
                  <a:pt x="498" y="940"/>
                </a:lnTo>
                <a:lnTo>
                  <a:pt x="488" y="943"/>
                </a:lnTo>
                <a:lnTo>
                  <a:pt x="487" y="943"/>
                </a:lnTo>
                <a:lnTo>
                  <a:pt x="487" y="942"/>
                </a:lnTo>
                <a:lnTo>
                  <a:pt x="493" y="938"/>
                </a:lnTo>
                <a:lnTo>
                  <a:pt x="493" y="938"/>
                </a:lnTo>
                <a:close/>
                <a:moveTo>
                  <a:pt x="483" y="946"/>
                </a:moveTo>
                <a:lnTo>
                  <a:pt x="483" y="946"/>
                </a:lnTo>
                <a:lnTo>
                  <a:pt x="452" y="946"/>
                </a:lnTo>
                <a:lnTo>
                  <a:pt x="452" y="946"/>
                </a:lnTo>
                <a:lnTo>
                  <a:pt x="460" y="942"/>
                </a:lnTo>
                <a:lnTo>
                  <a:pt x="467" y="938"/>
                </a:lnTo>
                <a:lnTo>
                  <a:pt x="467" y="938"/>
                </a:lnTo>
                <a:lnTo>
                  <a:pt x="480" y="930"/>
                </a:lnTo>
                <a:lnTo>
                  <a:pt x="491" y="922"/>
                </a:lnTo>
                <a:lnTo>
                  <a:pt x="491" y="922"/>
                </a:lnTo>
                <a:lnTo>
                  <a:pt x="485" y="927"/>
                </a:lnTo>
                <a:lnTo>
                  <a:pt x="485" y="927"/>
                </a:lnTo>
                <a:lnTo>
                  <a:pt x="476" y="935"/>
                </a:lnTo>
                <a:lnTo>
                  <a:pt x="472" y="939"/>
                </a:lnTo>
                <a:lnTo>
                  <a:pt x="468" y="944"/>
                </a:lnTo>
                <a:lnTo>
                  <a:pt x="468" y="944"/>
                </a:lnTo>
                <a:lnTo>
                  <a:pt x="468" y="945"/>
                </a:lnTo>
                <a:lnTo>
                  <a:pt x="469" y="946"/>
                </a:lnTo>
                <a:lnTo>
                  <a:pt x="469" y="946"/>
                </a:lnTo>
                <a:lnTo>
                  <a:pt x="482" y="939"/>
                </a:lnTo>
                <a:lnTo>
                  <a:pt x="495" y="931"/>
                </a:lnTo>
                <a:lnTo>
                  <a:pt x="495" y="931"/>
                </a:lnTo>
                <a:lnTo>
                  <a:pt x="496" y="930"/>
                </a:lnTo>
                <a:lnTo>
                  <a:pt x="497" y="930"/>
                </a:lnTo>
                <a:lnTo>
                  <a:pt x="495" y="933"/>
                </a:lnTo>
                <a:lnTo>
                  <a:pt x="488" y="938"/>
                </a:lnTo>
                <a:lnTo>
                  <a:pt x="488" y="938"/>
                </a:lnTo>
                <a:lnTo>
                  <a:pt x="482" y="944"/>
                </a:lnTo>
                <a:lnTo>
                  <a:pt x="482" y="944"/>
                </a:lnTo>
                <a:lnTo>
                  <a:pt x="482" y="945"/>
                </a:lnTo>
                <a:lnTo>
                  <a:pt x="483" y="946"/>
                </a:lnTo>
                <a:lnTo>
                  <a:pt x="483" y="946"/>
                </a:lnTo>
                <a:close/>
                <a:moveTo>
                  <a:pt x="489" y="931"/>
                </a:moveTo>
                <a:lnTo>
                  <a:pt x="489" y="931"/>
                </a:lnTo>
                <a:lnTo>
                  <a:pt x="481" y="937"/>
                </a:lnTo>
                <a:lnTo>
                  <a:pt x="481" y="937"/>
                </a:lnTo>
                <a:lnTo>
                  <a:pt x="476" y="940"/>
                </a:lnTo>
                <a:lnTo>
                  <a:pt x="473" y="942"/>
                </a:lnTo>
                <a:lnTo>
                  <a:pt x="473" y="941"/>
                </a:lnTo>
                <a:lnTo>
                  <a:pt x="474" y="939"/>
                </a:lnTo>
                <a:lnTo>
                  <a:pt x="474" y="939"/>
                </a:lnTo>
                <a:lnTo>
                  <a:pt x="480" y="933"/>
                </a:lnTo>
                <a:lnTo>
                  <a:pt x="487" y="928"/>
                </a:lnTo>
                <a:lnTo>
                  <a:pt x="500" y="918"/>
                </a:lnTo>
                <a:lnTo>
                  <a:pt x="500" y="918"/>
                </a:lnTo>
                <a:lnTo>
                  <a:pt x="499" y="927"/>
                </a:lnTo>
                <a:lnTo>
                  <a:pt x="499" y="927"/>
                </a:lnTo>
                <a:lnTo>
                  <a:pt x="489" y="931"/>
                </a:lnTo>
                <a:lnTo>
                  <a:pt x="489" y="931"/>
                </a:lnTo>
                <a:close/>
                <a:moveTo>
                  <a:pt x="477" y="928"/>
                </a:moveTo>
                <a:lnTo>
                  <a:pt x="477" y="928"/>
                </a:lnTo>
                <a:lnTo>
                  <a:pt x="466" y="936"/>
                </a:lnTo>
                <a:lnTo>
                  <a:pt x="466" y="936"/>
                </a:lnTo>
                <a:lnTo>
                  <a:pt x="459" y="940"/>
                </a:lnTo>
                <a:lnTo>
                  <a:pt x="455" y="942"/>
                </a:lnTo>
                <a:lnTo>
                  <a:pt x="452" y="944"/>
                </a:lnTo>
                <a:lnTo>
                  <a:pt x="452" y="944"/>
                </a:lnTo>
                <a:lnTo>
                  <a:pt x="464" y="934"/>
                </a:lnTo>
                <a:lnTo>
                  <a:pt x="477" y="925"/>
                </a:lnTo>
                <a:lnTo>
                  <a:pt x="490" y="915"/>
                </a:lnTo>
                <a:lnTo>
                  <a:pt x="501" y="905"/>
                </a:lnTo>
                <a:lnTo>
                  <a:pt x="501" y="905"/>
                </a:lnTo>
                <a:lnTo>
                  <a:pt x="500" y="914"/>
                </a:lnTo>
                <a:lnTo>
                  <a:pt x="500" y="914"/>
                </a:lnTo>
                <a:lnTo>
                  <a:pt x="477" y="928"/>
                </a:lnTo>
                <a:lnTo>
                  <a:pt x="477" y="928"/>
                </a:lnTo>
                <a:close/>
                <a:moveTo>
                  <a:pt x="447" y="946"/>
                </a:moveTo>
                <a:lnTo>
                  <a:pt x="447" y="946"/>
                </a:lnTo>
                <a:lnTo>
                  <a:pt x="447" y="946"/>
                </a:lnTo>
                <a:lnTo>
                  <a:pt x="447" y="946"/>
                </a:lnTo>
                <a:lnTo>
                  <a:pt x="436" y="946"/>
                </a:lnTo>
                <a:lnTo>
                  <a:pt x="436" y="946"/>
                </a:lnTo>
                <a:lnTo>
                  <a:pt x="448" y="938"/>
                </a:lnTo>
                <a:lnTo>
                  <a:pt x="459" y="929"/>
                </a:lnTo>
                <a:lnTo>
                  <a:pt x="459" y="929"/>
                </a:lnTo>
                <a:lnTo>
                  <a:pt x="468" y="924"/>
                </a:lnTo>
                <a:lnTo>
                  <a:pt x="477" y="919"/>
                </a:lnTo>
                <a:lnTo>
                  <a:pt x="494" y="909"/>
                </a:lnTo>
                <a:lnTo>
                  <a:pt x="494" y="909"/>
                </a:lnTo>
                <a:lnTo>
                  <a:pt x="497" y="908"/>
                </a:lnTo>
                <a:lnTo>
                  <a:pt x="497" y="908"/>
                </a:lnTo>
                <a:lnTo>
                  <a:pt x="492" y="911"/>
                </a:lnTo>
                <a:lnTo>
                  <a:pt x="492" y="911"/>
                </a:lnTo>
                <a:lnTo>
                  <a:pt x="483" y="918"/>
                </a:lnTo>
                <a:lnTo>
                  <a:pt x="473" y="925"/>
                </a:lnTo>
                <a:lnTo>
                  <a:pt x="473" y="925"/>
                </a:lnTo>
                <a:lnTo>
                  <a:pt x="459" y="935"/>
                </a:lnTo>
                <a:lnTo>
                  <a:pt x="447" y="946"/>
                </a:lnTo>
                <a:lnTo>
                  <a:pt x="447" y="946"/>
                </a:lnTo>
                <a:close/>
                <a:moveTo>
                  <a:pt x="462" y="925"/>
                </a:moveTo>
                <a:lnTo>
                  <a:pt x="462" y="925"/>
                </a:lnTo>
                <a:lnTo>
                  <a:pt x="444" y="939"/>
                </a:lnTo>
                <a:lnTo>
                  <a:pt x="444" y="939"/>
                </a:lnTo>
                <a:lnTo>
                  <a:pt x="434" y="946"/>
                </a:lnTo>
                <a:lnTo>
                  <a:pt x="434" y="946"/>
                </a:lnTo>
                <a:lnTo>
                  <a:pt x="434" y="946"/>
                </a:lnTo>
                <a:lnTo>
                  <a:pt x="434" y="946"/>
                </a:lnTo>
                <a:lnTo>
                  <a:pt x="436" y="943"/>
                </a:lnTo>
                <a:lnTo>
                  <a:pt x="436" y="943"/>
                </a:lnTo>
                <a:lnTo>
                  <a:pt x="453" y="930"/>
                </a:lnTo>
                <a:lnTo>
                  <a:pt x="470" y="918"/>
                </a:lnTo>
                <a:lnTo>
                  <a:pt x="488" y="905"/>
                </a:lnTo>
                <a:lnTo>
                  <a:pt x="496" y="899"/>
                </a:lnTo>
                <a:lnTo>
                  <a:pt x="503" y="891"/>
                </a:lnTo>
                <a:lnTo>
                  <a:pt x="503" y="891"/>
                </a:lnTo>
                <a:lnTo>
                  <a:pt x="502" y="902"/>
                </a:lnTo>
                <a:lnTo>
                  <a:pt x="502" y="902"/>
                </a:lnTo>
                <a:lnTo>
                  <a:pt x="502" y="902"/>
                </a:lnTo>
                <a:lnTo>
                  <a:pt x="502" y="902"/>
                </a:lnTo>
                <a:lnTo>
                  <a:pt x="492" y="908"/>
                </a:lnTo>
                <a:lnTo>
                  <a:pt x="482" y="913"/>
                </a:lnTo>
                <a:lnTo>
                  <a:pt x="473" y="919"/>
                </a:lnTo>
                <a:lnTo>
                  <a:pt x="462" y="925"/>
                </a:lnTo>
                <a:lnTo>
                  <a:pt x="462" y="925"/>
                </a:lnTo>
                <a:close/>
                <a:moveTo>
                  <a:pt x="279" y="689"/>
                </a:moveTo>
                <a:lnTo>
                  <a:pt x="279" y="689"/>
                </a:lnTo>
                <a:lnTo>
                  <a:pt x="290" y="677"/>
                </a:lnTo>
                <a:lnTo>
                  <a:pt x="290" y="677"/>
                </a:lnTo>
                <a:lnTo>
                  <a:pt x="302" y="665"/>
                </a:lnTo>
                <a:lnTo>
                  <a:pt x="316" y="653"/>
                </a:lnTo>
                <a:lnTo>
                  <a:pt x="316" y="653"/>
                </a:lnTo>
                <a:lnTo>
                  <a:pt x="341" y="629"/>
                </a:lnTo>
                <a:lnTo>
                  <a:pt x="366" y="608"/>
                </a:lnTo>
                <a:lnTo>
                  <a:pt x="393" y="588"/>
                </a:lnTo>
                <a:lnTo>
                  <a:pt x="420" y="568"/>
                </a:lnTo>
                <a:lnTo>
                  <a:pt x="420" y="568"/>
                </a:lnTo>
                <a:lnTo>
                  <a:pt x="462" y="536"/>
                </a:lnTo>
                <a:lnTo>
                  <a:pt x="462" y="536"/>
                </a:lnTo>
                <a:lnTo>
                  <a:pt x="493" y="512"/>
                </a:lnTo>
                <a:lnTo>
                  <a:pt x="493" y="512"/>
                </a:lnTo>
                <a:lnTo>
                  <a:pt x="509" y="499"/>
                </a:lnTo>
                <a:lnTo>
                  <a:pt x="509" y="499"/>
                </a:lnTo>
                <a:lnTo>
                  <a:pt x="520" y="490"/>
                </a:lnTo>
                <a:lnTo>
                  <a:pt x="520" y="490"/>
                </a:lnTo>
                <a:lnTo>
                  <a:pt x="523" y="489"/>
                </a:lnTo>
                <a:lnTo>
                  <a:pt x="524" y="487"/>
                </a:lnTo>
                <a:lnTo>
                  <a:pt x="524" y="487"/>
                </a:lnTo>
                <a:lnTo>
                  <a:pt x="528" y="485"/>
                </a:lnTo>
                <a:lnTo>
                  <a:pt x="528" y="485"/>
                </a:lnTo>
                <a:lnTo>
                  <a:pt x="529" y="484"/>
                </a:lnTo>
                <a:lnTo>
                  <a:pt x="528" y="483"/>
                </a:lnTo>
                <a:lnTo>
                  <a:pt x="528" y="483"/>
                </a:lnTo>
                <a:lnTo>
                  <a:pt x="527" y="483"/>
                </a:lnTo>
                <a:lnTo>
                  <a:pt x="527" y="483"/>
                </a:lnTo>
                <a:lnTo>
                  <a:pt x="523" y="485"/>
                </a:lnTo>
                <a:lnTo>
                  <a:pt x="523" y="485"/>
                </a:lnTo>
                <a:lnTo>
                  <a:pt x="523" y="485"/>
                </a:lnTo>
                <a:lnTo>
                  <a:pt x="523" y="485"/>
                </a:lnTo>
                <a:lnTo>
                  <a:pt x="507" y="496"/>
                </a:lnTo>
                <a:lnTo>
                  <a:pt x="493" y="507"/>
                </a:lnTo>
                <a:lnTo>
                  <a:pt x="463" y="530"/>
                </a:lnTo>
                <a:lnTo>
                  <a:pt x="463" y="530"/>
                </a:lnTo>
                <a:lnTo>
                  <a:pt x="411" y="571"/>
                </a:lnTo>
                <a:lnTo>
                  <a:pt x="411" y="571"/>
                </a:lnTo>
                <a:lnTo>
                  <a:pt x="401" y="579"/>
                </a:lnTo>
                <a:lnTo>
                  <a:pt x="401" y="579"/>
                </a:lnTo>
                <a:lnTo>
                  <a:pt x="369" y="602"/>
                </a:lnTo>
                <a:lnTo>
                  <a:pt x="339" y="627"/>
                </a:lnTo>
                <a:lnTo>
                  <a:pt x="311" y="653"/>
                </a:lnTo>
                <a:lnTo>
                  <a:pt x="281" y="679"/>
                </a:lnTo>
                <a:lnTo>
                  <a:pt x="281" y="679"/>
                </a:lnTo>
                <a:lnTo>
                  <a:pt x="276" y="683"/>
                </a:lnTo>
                <a:lnTo>
                  <a:pt x="276" y="683"/>
                </a:lnTo>
                <a:lnTo>
                  <a:pt x="276" y="682"/>
                </a:lnTo>
                <a:lnTo>
                  <a:pt x="276" y="682"/>
                </a:lnTo>
                <a:lnTo>
                  <a:pt x="281" y="677"/>
                </a:lnTo>
                <a:lnTo>
                  <a:pt x="281" y="677"/>
                </a:lnTo>
                <a:lnTo>
                  <a:pt x="292" y="664"/>
                </a:lnTo>
                <a:lnTo>
                  <a:pt x="292" y="664"/>
                </a:lnTo>
                <a:lnTo>
                  <a:pt x="306" y="648"/>
                </a:lnTo>
                <a:lnTo>
                  <a:pt x="306" y="648"/>
                </a:lnTo>
                <a:lnTo>
                  <a:pt x="323" y="632"/>
                </a:lnTo>
                <a:lnTo>
                  <a:pt x="323" y="632"/>
                </a:lnTo>
                <a:lnTo>
                  <a:pt x="339" y="618"/>
                </a:lnTo>
                <a:lnTo>
                  <a:pt x="355" y="605"/>
                </a:lnTo>
                <a:lnTo>
                  <a:pt x="388" y="580"/>
                </a:lnTo>
                <a:lnTo>
                  <a:pt x="388" y="580"/>
                </a:lnTo>
                <a:lnTo>
                  <a:pt x="388" y="580"/>
                </a:lnTo>
                <a:lnTo>
                  <a:pt x="388" y="580"/>
                </a:lnTo>
                <a:lnTo>
                  <a:pt x="411" y="564"/>
                </a:lnTo>
                <a:lnTo>
                  <a:pt x="432" y="547"/>
                </a:lnTo>
                <a:lnTo>
                  <a:pt x="432" y="547"/>
                </a:lnTo>
                <a:lnTo>
                  <a:pt x="441" y="540"/>
                </a:lnTo>
                <a:lnTo>
                  <a:pt x="441" y="540"/>
                </a:lnTo>
                <a:lnTo>
                  <a:pt x="451" y="532"/>
                </a:lnTo>
                <a:lnTo>
                  <a:pt x="451" y="532"/>
                </a:lnTo>
                <a:lnTo>
                  <a:pt x="482" y="509"/>
                </a:lnTo>
                <a:lnTo>
                  <a:pt x="497" y="497"/>
                </a:lnTo>
                <a:lnTo>
                  <a:pt x="511" y="485"/>
                </a:lnTo>
                <a:lnTo>
                  <a:pt x="511" y="485"/>
                </a:lnTo>
                <a:lnTo>
                  <a:pt x="516" y="484"/>
                </a:lnTo>
                <a:lnTo>
                  <a:pt x="516" y="484"/>
                </a:lnTo>
                <a:lnTo>
                  <a:pt x="529" y="482"/>
                </a:lnTo>
                <a:lnTo>
                  <a:pt x="529" y="482"/>
                </a:lnTo>
                <a:lnTo>
                  <a:pt x="529" y="484"/>
                </a:lnTo>
                <a:lnTo>
                  <a:pt x="529" y="484"/>
                </a:lnTo>
                <a:lnTo>
                  <a:pt x="531" y="494"/>
                </a:lnTo>
                <a:lnTo>
                  <a:pt x="531" y="494"/>
                </a:lnTo>
                <a:lnTo>
                  <a:pt x="520" y="505"/>
                </a:lnTo>
                <a:lnTo>
                  <a:pt x="520" y="505"/>
                </a:lnTo>
                <a:lnTo>
                  <a:pt x="516" y="507"/>
                </a:lnTo>
                <a:lnTo>
                  <a:pt x="516" y="507"/>
                </a:lnTo>
                <a:lnTo>
                  <a:pt x="498" y="520"/>
                </a:lnTo>
                <a:lnTo>
                  <a:pt x="498" y="520"/>
                </a:lnTo>
                <a:lnTo>
                  <a:pt x="468" y="544"/>
                </a:lnTo>
                <a:lnTo>
                  <a:pt x="437" y="568"/>
                </a:lnTo>
                <a:lnTo>
                  <a:pt x="437" y="568"/>
                </a:lnTo>
                <a:lnTo>
                  <a:pt x="382" y="607"/>
                </a:lnTo>
                <a:lnTo>
                  <a:pt x="355" y="626"/>
                </a:lnTo>
                <a:lnTo>
                  <a:pt x="329" y="648"/>
                </a:lnTo>
                <a:lnTo>
                  <a:pt x="329" y="648"/>
                </a:lnTo>
                <a:lnTo>
                  <a:pt x="304" y="670"/>
                </a:lnTo>
                <a:lnTo>
                  <a:pt x="291" y="681"/>
                </a:lnTo>
                <a:lnTo>
                  <a:pt x="279" y="691"/>
                </a:lnTo>
                <a:lnTo>
                  <a:pt x="279" y="691"/>
                </a:lnTo>
                <a:lnTo>
                  <a:pt x="276" y="693"/>
                </a:lnTo>
                <a:lnTo>
                  <a:pt x="276" y="693"/>
                </a:lnTo>
                <a:lnTo>
                  <a:pt x="276" y="692"/>
                </a:lnTo>
                <a:lnTo>
                  <a:pt x="276" y="692"/>
                </a:lnTo>
                <a:lnTo>
                  <a:pt x="279" y="689"/>
                </a:lnTo>
                <a:lnTo>
                  <a:pt x="279" y="689"/>
                </a:lnTo>
                <a:close/>
                <a:moveTo>
                  <a:pt x="276" y="689"/>
                </a:moveTo>
                <a:lnTo>
                  <a:pt x="276" y="689"/>
                </a:lnTo>
                <a:lnTo>
                  <a:pt x="276" y="685"/>
                </a:lnTo>
                <a:lnTo>
                  <a:pt x="276" y="685"/>
                </a:lnTo>
                <a:lnTo>
                  <a:pt x="288" y="677"/>
                </a:lnTo>
                <a:lnTo>
                  <a:pt x="288" y="677"/>
                </a:lnTo>
                <a:lnTo>
                  <a:pt x="276" y="689"/>
                </a:lnTo>
                <a:lnTo>
                  <a:pt x="276" y="689"/>
                </a:lnTo>
                <a:close/>
                <a:moveTo>
                  <a:pt x="464" y="531"/>
                </a:moveTo>
                <a:lnTo>
                  <a:pt x="464" y="531"/>
                </a:lnTo>
                <a:lnTo>
                  <a:pt x="485" y="515"/>
                </a:lnTo>
                <a:lnTo>
                  <a:pt x="485" y="515"/>
                </a:lnTo>
                <a:lnTo>
                  <a:pt x="469" y="527"/>
                </a:lnTo>
                <a:lnTo>
                  <a:pt x="469" y="527"/>
                </a:lnTo>
                <a:lnTo>
                  <a:pt x="464" y="531"/>
                </a:lnTo>
                <a:lnTo>
                  <a:pt x="464" y="531"/>
                </a:lnTo>
                <a:close/>
                <a:moveTo>
                  <a:pt x="308" y="557"/>
                </a:moveTo>
                <a:lnTo>
                  <a:pt x="308" y="557"/>
                </a:lnTo>
                <a:lnTo>
                  <a:pt x="292" y="570"/>
                </a:lnTo>
                <a:lnTo>
                  <a:pt x="285" y="577"/>
                </a:lnTo>
                <a:lnTo>
                  <a:pt x="278" y="585"/>
                </a:lnTo>
                <a:lnTo>
                  <a:pt x="278" y="585"/>
                </a:lnTo>
                <a:lnTo>
                  <a:pt x="278" y="583"/>
                </a:lnTo>
                <a:lnTo>
                  <a:pt x="278" y="583"/>
                </a:lnTo>
                <a:lnTo>
                  <a:pt x="279" y="583"/>
                </a:lnTo>
                <a:lnTo>
                  <a:pt x="279" y="583"/>
                </a:lnTo>
                <a:lnTo>
                  <a:pt x="285" y="576"/>
                </a:lnTo>
                <a:lnTo>
                  <a:pt x="293" y="569"/>
                </a:lnTo>
                <a:lnTo>
                  <a:pt x="308" y="557"/>
                </a:lnTo>
                <a:lnTo>
                  <a:pt x="308" y="557"/>
                </a:lnTo>
                <a:close/>
                <a:moveTo>
                  <a:pt x="279" y="570"/>
                </a:moveTo>
                <a:lnTo>
                  <a:pt x="279" y="570"/>
                </a:lnTo>
                <a:lnTo>
                  <a:pt x="279" y="569"/>
                </a:lnTo>
                <a:lnTo>
                  <a:pt x="279" y="569"/>
                </a:lnTo>
                <a:lnTo>
                  <a:pt x="285" y="564"/>
                </a:lnTo>
                <a:lnTo>
                  <a:pt x="285" y="564"/>
                </a:lnTo>
                <a:lnTo>
                  <a:pt x="279" y="570"/>
                </a:lnTo>
                <a:lnTo>
                  <a:pt x="279" y="570"/>
                </a:lnTo>
                <a:close/>
                <a:moveTo>
                  <a:pt x="319" y="550"/>
                </a:moveTo>
                <a:lnTo>
                  <a:pt x="319" y="550"/>
                </a:lnTo>
                <a:lnTo>
                  <a:pt x="327" y="544"/>
                </a:lnTo>
                <a:lnTo>
                  <a:pt x="327" y="544"/>
                </a:lnTo>
                <a:lnTo>
                  <a:pt x="345" y="534"/>
                </a:lnTo>
                <a:lnTo>
                  <a:pt x="345" y="534"/>
                </a:lnTo>
                <a:lnTo>
                  <a:pt x="311" y="564"/>
                </a:lnTo>
                <a:lnTo>
                  <a:pt x="293" y="579"/>
                </a:lnTo>
                <a:lnTo>
                  <a:pt x="278" y="595"/>
                </a:lnTo>
                <a:lnTo>
                  <a:pt x="278" y="595"/>
                </a:lnTo>
                <a:lnTo>
                  <a:pt x="278" y="589"/>
                </a:lnTo>
                <a:lnTo>
                  <a:pt x="278" y="589"/>
                </a:lnTo>
                <a:lnTo>
                  <a:pt x="287" y="578"/>
                </a:lnTo>
                <a:lnTo>
                  <a:pt x="297" y="569"/>
                </a:lnTo>
                <a:lnTo>
                  <a:pt x="319" y="550"/>
                </a:lnTo>
                <a:lnTo>
                  <a:pt x="319" y="550"/>
                </a:lnTo>
                <a:close/>
                <a:moveTo>
                  <a:pt x="287" y="588"/>
                </a:moveTo>
                <a:lnTo>
                  <a:pt x="287" y="588"/>
                </a:lnTo>
                <a:lnTo>
                  <a:pt x="300" y="575"/>
                </a:lnTo>
                <a:lnTo>
                  <a:pt x="314" y="564"/>
                </a:lnTo>
                <a:lnTo>
                  <a:pt x="314" y="564"/>
                </a:lnTo>
                <a:lnTo>
                  <a:pt x="352" y="531"/>
                </a:lnTo>
                <a:lnTo>
                  <a:pt x="352" y="531"/>
                </a:lnTo>
                <a:lnTo>
                  <a:pt x="362" y="526"/>
                </a:lnTo>
                <a:lnTo>
                  <a:pt x="362" y="526"/>
                </a:lnTo>
                <a:lnTo>
                  <a:pt x="342" y="542"/>
                </a:lnTo>
                <a:lnTo>
                  <a:pt x="342" y="542"/>
                </a:lnTo>
                <a:lnTo>
                  <a:pt x="315" y="565"/>
                </a:lnTo>
                <a:lnTo>
                  <a:pt x="300" y="577"/>
                </a:lnTo>
                <a:lnTo>
                  <a:pt x="288" y="589"/>
                </a:lnTo>
                <a:lnTo>
                  <a:pt x="288" y="589"/>
                </a:lnTo>
                <a:lnTo>
                  <a:pt x="278" y="598"/>
                </a:lnTo>
                <a:lnTo>
                  <a:pt x="278" y="598"/>
                </a:lnTo>
                <a:lnTo>
                  <a:pt x="278" y="598"/>
                </a:lnTo>
                <a:lnTo>
                  <a:pt x="278" y="598"/>
                </a:lnTo>
                <a:lnTo>
                  <a:pt x="287" y="588"/>
                </a:lnTo>
                <a:lnTo>
                  <a:pt x="287" y="588"/>
                </a:lnTo>
                <a:close/>
                <a:moveTo>
                  <a:pt x="295" y="584"/>
                </a:moveTo>
                <a:lnTo>
                  <a:pt x="295" y="584"/>
                </a:lnTo>
                <a:lnTo>
                  <a:pt x="303" y="576"/>
                </a:lnTo>
                <a:lnTo>
                  <a:pt x="313" y="569"/>
                </a:lnTo>
                <a:lnTo>
                  <a:pt x="331" y="555"/>
                </a:lnTo>
                <a:lnTo>
                  <a:pt x="331" y="555"/>
                </a:lnTo>
                <a:lnTo>
                  <a:pt x="360" y="531"/>
                </a:lnTo>
                <a:lnTo>
                  <a:pt x="360" y="531"/>
                </a:lnTo>
                <a:lnTo>
                  <a:pt x="373" y="521"/>
                </a:lnTo>
                <a:lnTo>
                  <a:pt x="373" y="521"/>
                </a:lnTo>
                <a:lnTo>
                  <a:pt x="379" y="518"/>
                </a:lnTo>
                <a:lnTo>
                  <a:pt x="379" y="518"/>
                </a:lnTo>
                <a:lnTo>
                  <a:pt x="382" y="517"/>
                </a:lnTo>
                <a:lnTo>
                  <a:pt x="382" y="517"/>
                </a:lnTo>
                <a:lnTo>
                  <a:pt x="368" y="531"/>
                </a:lnTo>
                <a:lnTo>
                  <a:pt x="353" y="544"/>
                </a:lnTo>
                <a:lnTo>
                  <a:pt x="322" y="570"/>
                </a:lnTo>
                <a:lnTo>
                  <a:pt x="322" y="570"/>
                </a:lnTo>
                <a:lnTo>
                  <a:pt x="307" y="583"/>
                </a:lnTo>
                <a:lnTo>
                  <a:pt x="293" y="597"/>
                </a:lnTo>
                <a:lnTo>
                  <a:pt x="293" y="597"/>
                </a:lnTo>
                <a:lnTo>
                  <a:pt x="285" y="604"/>
                </a:lnTo>
                <a:lnTo>
                  <a:pt x="277" y="612"/>
                </a:lnTo>
                <a:lnTo>
                  <a:pt x="277" y="612"/>
                </a:lnTo>
                <a:lnTo>
                  <a:pt x="277" y="600"/>
                </a:lnTo>
                <a:lnTo>
                  <a:pt x="277" y="600"/>
                </a:lnTo>
                <a:lnTo>
                  <a:pt x="286" y="593"/>
                </a:lnTo>
                <a:lnTo>
                  <a:pt x="295" y="584"/>
                </a:lnTo>
                <a:lnTo>
                  <a:pt x="295" y="584"/>
                </a:lnTo>
                <a:close/>
                <a:moveTo>
                  <a:pt x="278" y="614"/>
                </a:moveTo>
                <a:lnTo>
                  <a:pt x="278" y="614"/>
                </a:lnTo>
                <a:lnTo>
                  <a:pt x="286" y="606"/>
                </a:lnTo>
                <a:lnTo>
                  <a:pt x="294" y="598"/>
                </a:lnTo>
                <a:lnTo>
                  <a:pt x="294" y="598"/>
                </a:lnTo>
                <a:lnTo>
                  <a:pt x="311" y="583"/>
                </a:lnTo>
                <a:lnTo>
                  <a:pt x="328" y="569"/>
                </a:lnTo>
                <a:lnTo>
                  <a:pt x="328" y="569"/>
                </a:lnTo>
                <a:lnTo>
                  <a:pt x="358" y="542"/>
                </a:lnTo>
                <a:lnTo>
                  <a:pt x="373" y="529"/>
                </a:lnTo>
                <a:lnTo>
                  <a:pt x="387" y="515"/>
                </a:lnTo>
                <a:lnTo>
                  <a:pt x="387" y="515"/>
                </a:lnTo>
                <a:lnTo>
                  <a:pt x="381" y="526"/>
                </a:lnTo>
                <a:lnTo>
                  <a:pt x="381" y="526"/>
                </a:lnTo>
                <a:lnTo>
                  <a:pt x="357" y="546"/>
                </a:lnTo>
                <a:lnTo>
                  <a:pt x="357" y="546"/>
                </a:lnTo>
                <a:lnTo>
                  <a:pt x="321" y="578"/>
                </a:lnTo>
                <a:lnTo>
                  <a:pt x="302" y="593"/>
                </a:lnTo>
                <a:lnTo>
                  <a:pt x="285" y="609"/>
                </a:lnTo>
                <a:lnTo>
                  <a:pt x="285" y="609"/>
                </a:lnTo>
                <a:lnTo>
                  <a:pt x="277" y="617"/>
                </a:lnTo>
                <a:lnTo>
                  <a:pt x="277" y="617"/>
                </a:lnTo>
                <a:lnTo>
                  <a:pt x="277" y="615"/>
                </a:lnTo>
                <a:lnTo>
                  <a:pt x="277" y="615"/>
                </a:lnTo>
                <a:lnTo>
                  <a:pt x="278" y="614"/>
                </a:lnTo>
                <a:lnTo>
                  <a:pt x="278" y="614"/>
                </a:lnTo>
                <a:close/>
                <a:moveTo>
                  <a:pt x="401" y="514"/>
                </a:moveTo>
                <a:lnTo>
                  <a:pt x="401" y="514"/>
                </a:lnTo>
                <a:lnTo>
                  <a:pt x="401" y="523"/>
                </a:lnTo>
                <a:lnTo>
                  <a:pt x="401" y="523"/>
                </a:lnTo>
                <a:lnTo>
                  <a:pt x="388" y="532"/>
                </a:lnTo>
                <a:lnTo>
                  <a:pt x="388" y="532"/>
                </a:lnTo>
                <a:lnTo>
                  <a:pt x="396" y="518"/>
                </a:lnTo>
                <a:lnTo>
                  <a:pt x="396" y="518"/>
                </a:lnTo>
                <a:lnTo>
                  <a:pt x="401" y="514"/>
                </a:lnTo>
                <a:lnTo>
                  <a:pt x="401" y="514"/>
                </a:lnTo>
                <a:close/>
                <a:moveTo>
                  <a:pt x="399" y="513"/>
                </a:moveTo>
                <a:lnTo>
                  <a:pt x="399" y="513"/>
                </a:lnTo>
                <a:lnTo>
                  <a:pt x="401" y="511"/>
                </a:lnTo>
                <a:lnTo>
                  <a:pt x="401" y="511"/>
                </a:lnTo>
                <a:lnTo>
                  <a:pt x="401" y="512"/>
                </a:lnTo>
                <a:lnTo>
                  <a:pt x="401" y="512"/>
                </a:lnTo>
                <a:lnTo>
                  <a:pt x="399" y="513"/>
                </a:lnTo>
                <a:lnTo>
                  <a:pt x="399" y="513"/>
                </a:lnTo>
                <a:close/>
                <a:moveTo>
                  <a:pt x="397" y="528"/>
                </a:moveTo>
                <a:lnTo>
                  <a:pt x="397" y="528"/>
                </a:lnTo>
                <a:lnTo>
                  <a:pt x="401" y="524"/>
                </a:lnTo>
                <a:lnTo>
                  <a:pt x="401" y="524"/>
                </a:lnTo>
                <a:lnTo>
                  <a:pt x="401" y="536"/>
                </a:lnTo>
                <a:lnTo>
                  <a:pt x="401" y="536"/>
                </a:lnTo>
                <a:lnTo>
                  <a:pt x="385" y="547"/>
                </a:lnTo>
                <a:lnTo>
                  <a:pt x="385" y="547"/>
                </a:lnTo>
                <a:lnTo>
                  <a:pt x="388" y="534"/>
                </a:lnTo>
                <a:lnTo>
                  <a:pt x="388" y="534"/>
                </a:lnTo>
                <a:lnTo>
                  <a:pt x="397" y="528"/>
                </a:lnTo>
                <a:lnTo>
                  <a:pt x="397" y="528"/>
                </a:lnTo>
                <a:close/>
                <a:moveTo>
                  <a:pt x="385" y="560"/>
                </a:moveTo>
                <a:lnTo>
                  <a:pt x="385" y="560"/>
                </a:lnTo>
                <a:lnTo>
                  <a:pt x="384" y="556"/>
                </a:lnTo>
                <a:lnTo>
                  <a:pt x="384" y="550"/>
                </a:lnTo>
                <a:lnTo>
                  <a:pt x="384" y="550"/>
                </a:lnTo>
                <a:lnTo>
                  <a:pt x="401" y="539"/>
                </a:lnTo>
                <a:lnTo>
                  <a:pt x="401" y="539"/>
                </a:lnTo>
                <a:lnTo>
                  <a:pt x="399" y="545"/>
                </a:lnTo>
                <a:lnTo>
                  <a:pt x="398" y="550"/>
                </a:lnTo>
                <a:lnTo>
                  <a:pt x="398" y="550"/>
                </a:lnTo>
                <a:lnTo>
                  <a:pt x="385" y="560"/>
                </a:lnTo>
                <a:lnTo>
                  <a:pt x="385" y="560"/>
                </a:lnTo>
                <a:close/>
                <a:moveTo>
                  <a:pt x="395" y="556"/>
                </a:moveTo>
                <a:lnTo>
                  <a:pt x="395" y="556"/>
                </a:lnTo>
                <a:lnTo>
                  <a:pt x="391" y="560"/>
                </a:lnTo>
                <a:lnTo>
                  <a:pt x="391" y="560"/>
                </a:lnTo>
                <a:lnTo>
                  <a:pt x="387" y="561"/>
                </a:lnTo>
                <a:lnTo>
                  <a:pt x="387" y="561"/>
                </a:lnTo>
                <a:lnTo>
                  <a:pt x="395" y="556"/>
                </a:lnTo>
                <a:lnTo>
                  <a:pt x="395" y="556"/>
                </a:lnTo>
                <a:close/>
                <a:moveTo>
                  <a:pt x="346" y="559"/>
                </a:moveTo>
                <a:lnTo>
                  <a:pt x="346" y="559"/>
                </a:lnTo>
                <a:lnTo>
                  <a:pt x="380" y="530"/>
                </a:lnTo>
                <a:lnTo>
                  <a:pt x="380" y="530"/>
                </a:lnTo>
                <a:lnTo>
                  <a:pt x="376" y="542"/>
                </a:lnTo>
                <a:lnTo>
                  <a:pt x="376" y="542"/>
                </a:lnTo>
                <a:lnTo>
                  <a:pt x="358" y="555"/>
                </a:lnTo>
                <a:lnTo>
                  <a:pt x="341" y="568"/>
                </a:lnTo>
                <a:lnTo>
                  <a:pt x="341" y="568"/>
                </a:lnTo>
                <a:lnTo>
                  <a:pt x="321" y="585"/>
                </a:lnTo>
                <a:lnTo>
                  <a:pt x="301" y="603"/>
                </a:lnTo>
                <a:lnTo>
                  <a:pt x="301" y="603"/>
                </a:lnTo>
                <a:lnTo>
                  <a:pt x="289" y="615"/>
                </a:lnTo>
                <a:lnTo>
                  <a:pt x="277" y="628"/>
                </a:lnTo>
                <a:lnTo>
                  <a:pt x="277" y="628"/>
                </a:lnTo>
                <a:lnTo>
                  <a:pt x="277" y="619"/>
                </a:lnTo>
                <a:lnTo>
                  <a:pt x="277" y="619"/>
                </a:lnTo>
                <a:lnTo>
                  <a:pt x="294" y="604"/>
                </a:lnTo>
                <a:lnTo>
                  <a:pt x="312" y="589"/>
                </a:lnTo>
                <a:lnTo>
                  <a:pt x="329" y="574"/>
                </a:lnTo>
                <a:lnTo>
                  <a:pt x="346" y="559"/>
                </a:lnTo>
                <a:lnTo>
                  <a:pt x="346" y="559"/>
                </a:lnTo>
                <a:close/>
                <a:moveTo>
                  <a:pt x="287" y="621"/>
                </a:moveTo>
                <a:lnTo>
                  <a:pt x="287" y="621"/>
                </a:lnTo>
                <a:lnTo>
                  <a:pt x="307" y="601"/>
                </a:lnTo>
                <a:lnTo>
                  <a:pt x="307" y="601"/>
                </a:lnTo>
                <a:lnTo>
                  <a:pt x="329" y="582"/>
                </a:lnTo>
                <a:lnTo>
                  <a:pt x="350" y="564"/>
                </a:lnTo>
                <a:lnTo>
                  <a:pt x="350" y="564"/>
                </a:lnTo>
                <a:lnTo>
                  <a:pt x="375" y="543"/>
                </a:lnTo>
                <a:lnTo>
                  <a:pt x="375" y="543"/>
                </a:lnTo>
                <a:lnTo>
                  <a:pt x="374" y="550"/>
                </a:lnTo>
                <a:lnTo>
                  <a:pt x="374" y="556"/>
                </a:lnTo>
                <a:lnTo>
                  <a:pt x="374" y="556"/>
                </a:lnTo>
                <a:lnTo>
                  <a:pt x="363" y="564"/>
                </a:lnTo>
                <a:lnTo>
                  <a:pt x="363" y="564"/>
                </a:lnTo>
                <a:lnTo>
                  <a:pt x="341" y="580"/>
                </a:lnTo>
                <a:lnTo>
                  <a:pt x="320" y="596"/>
                </a:lnTo>
                <a:lnTo>
                  <a:pt x="320" y="596"/>
                </a:lnTo>
                <a:lnTo>
                  <a:pt x="310" y="605"/>
                </a:lnTo>
                <a:lnTo>
                  <a:pt x="299" y="614"/>
                </a:lnTo>
                <a:lnTo>
                  <a:pt x="289" y="623"/>
                </a:lnTo>
                <a:lnTo>
                  <a:pt x="279" y="631"/>
                </a:lnTo>
                <a:lnTo>
                  <a:pt x="279" y="631"/>
                </a:lnTo>
                <a:lnTo>
                  <a:pt x="277" y="634"/>
                </a:lnTo>
                <a:lnTo>
                  <a:pt x="277" y="634"/>
                </a:lnTo>
                <a:lnTo>
                  <a:pt x="277" y="631"/>
                </a:lnTo>
                <a:lnTo>
                  <a:pt x="277" y="631"/>
                </a:lnTo>
                <a:lnTo>
                  <a:pt x="287" y="621"/>
                </a:lnTo>
                <a:lnTo>
                  <a:pt x="287" y="621"/>
                </a:lnTo>
                <a:close/>
                <a:moveTo>
                  <a:pt x="310" y="608"/>
                </a:moveTo>
                <a:lnTo>
                  <a:pt x="310" y="608"/>
                </a:lnTo>
                <a:lnTo>
                  <a:pt x="323" y="597"/>
                </a:lnTo>
                <a:lnTo>
                  <a:pt x="336" y="586"/>
                </a:lnTo>
                <a:lnTo>
                  <a:pt x="364" y="566"/>
                </a:lnTo>
                <a:lnTo>
                  <a:pt x="364" y="566"/>
                </a:lnTo>
                <a:lnTo>
                  <a:pt x="374" y="559"/>
                </a:lnTo>
                <a:lnTo>
                  <a:pt x="374" y="559"/>
                </a:lnTo>
                <a:lnTo>
                  <a:pt x="375" y="562"/>
                </a:lnTo>
                <a:lnTo>
                  <a:pt x="378" y="565"/>
                </a:lnTo>
                <a:lnTo>
                  <a:pt x="378" y="565"/>
                </a:lnTo>
                <a:lnTo>
                  <a:pt x="350" y="586"/>
                </a:lnTo>
                <a:lnTo>
                  <a:pt x="350" y="586"/>
                </a:lnTo>
                <a:lnTo>
                  <a:pt x="329" y="602"/>
                </a:lnTo>
                <a:lnTo>
                  <a:pt x="308" y="619"/>
                </a:lnTo>
                <a:lnTo>
                  <a:pt x="308" y="619"/>
                </a:lnTo>
                <a:lnTo>
                  <a:pt x="291" y="635"/>
                </a:lnTo>
                <a:lnTo>
                  <a:pt x="283" y="643"/>
                </a:lnTo>
                <a:lnTo>
                  <a:pt x="276" y="651"/>
                </a:lnTo>
                <a:lnTo>
                  <a:pt x="276" y="651"/>
                </a:lnTo>
                <a:lnTo>
                  <a:pt x="276" y="636"/>
                </a:lnTo>
                <a:lnTo>
                  <a:pt x="276" y="636"/>
                </a:lnTo>
                <a:lnTo>
                  <a:pt x="285" y="629"/>
                </a:lnTo>
                <a:lnTo>
                  <a:pt x="293" y="622"/>
                </a:lnTo>
                <a:lnTo>
                  <a:pt x="310" y="608"/>
                </a:lnTo>
                <a:lnTo>
                  <a:pt x="310" y="608"/>
                </a:lnTo>
                <a:close/>
                <a:moveTo>
                  <a:pt x="295" y="636"/>
                </a:moveTo>
                <a:lnTo>
                  <a:pt x="295" y="636"/>
                </a:lnTo>
                <a:lnTo>
                  <a:pt x="306" y="624"/>
                </a:lnTo>
                <a:lnTo>
                  <a:pt x="318" y="614"/>
                </a:lnTo>
                <a:lnTo>
                  <a:pt x="318" y="614"/>
                </a:lnTo>
                <a:lnTo>
                  <a:pt x="344" y="593"/>
                </a:lnTo>
                <a:lnTo>
                  <a:pt x="371" y="573"/>
                </a:lnTo>
                <a:lnTo>
                  <a:pt x="371" y="573"/>
                </a:lnTo>
                <a:lnTo>
                  <a:pt x="379" y="567"/>
                </a:lnTo>
                <a:lnTo>
                  <a:pt x="379" y="567"/>
                </a:lnTo>
                <a:lnTo>
                  <a:pt x="381" y="567"/>
                </a:lnTo>
                <a:lnTo>
                  <a:pt x="381" y="567"/>
                </a:lnTo>
                <a:lnTo>
                  <a:pt x="374" y="572"/>
                </a:lnTo>
                <a:lnTo>
                  <a:pt x="374" y="572"/>
                </a:lnTo>
                <a:lnTo>
                  <a:pt x="349" y="592"/>
                </a:lnTo>
                <a:lnTo>
                  <a:pt x="324" y="612"/>
                </a:lnTo>
                <a:lnTo>
                  <a:pt x="324" y="612"/>
                </a:lnTo>
                <a:lnTo>
                  <a:pt x="300" y="632"/>
                </a:lnTo>
                <a:lnTo>
                  <a:pt x="300" y="632"/>
                </a:lnTo>
                <a:lnTo>
                  <a:pt x="289" y="644"/>
                </a:lnTo>
                <a:lnTo>
                  <a:pt x="289" y="644"/>
                </a:lnTo>
                <a:lnTo>
                  <a:pt x="282" y="649"/>
                </a:lnTo>
                <a:lnTo>
                  <a:pt x="276" y="655"/>
                </a:lnTo>
                <a:lnTo>
                  <a:pt x="276" y="655"/>
                </a:lnTo>
                <a:lnTo>
                  <a:pt x="276" y="654"/>
                </a:lnTo>
                <a:lnTo>
                  <a:pt x="276" y="654"/>
                </a:lnTo>
                <a:lnTo>
                  <a:pt x="280" y="649"/>
                </a:lnTo>
                <a:lnTo>
                  <a:pt x="285" y="644"/>
                </a:lnTo>
                <a:lnTo>
                  <a:pt x="295" y="636"/>
                </a:lnTo>
                <a:lnTo>
                  <a:pt x="295" y="636"/>
                </a:lnTo>
                <a:close/>
                <a:moveTo>
                  <a:pt x="317" y="620"/>
                </a:moveTo>
                <a:lnTo>
                  <a:pt x="317" y="620"/>
                </a:lnTo>
                <a:lnTo>
                  <a:pt x="348" y="595"/>
                </a:lnTo>
                <a:lnTo>
                  <a:pt x="380" y="571"/>
                </a:lnTo>
                <a:lnTo>
                  <a:pt x="380" y="571"/>
                </a:lnTo>
                <a:lnTo>
                  <a:pt x="383" y="568"/>
                </a:lnTo>
                <a:lnTo>
                  <a:pt x="383" y="568"/>
                </a:lnTo>
                <a:lnTo>
                  <a:pt x="384" y="568"/>
                </a:lnTo>
                <a:lnTo>
                  <a:pt x="384" y="568"/>
                </a:lnTo>
                <a:lnTo>
                  <a:pt x="388" y="569"/>
                </a:lnTo>
                <a:lnTo>
                  <a:pt x="388" y="569"/>
                </a:lnTo>
                <a:lnTo>
                  <a:pt x="364" y="586"/>
                </a:lnTo>
                <a:lnTo>
                  <a:pt x="364" y="586"/>
                </a:lnTo>
                <a:lnTo>
                  <a:pt x="339" y="606"/>
                </a:lnTo>
                <a:lnTo>
                  <a:pt x="315" y="627"/>
                </a:lnTo>
                <a:lnTo>
                  <a:pt x="315" y="627"/>
                </a:lnTo>
                <a:lnTo>
                  <a:pt x="302" y="641"/>
                </a:lnTo>
                <a:lnTo>
                  <a:pt x="290" y="653"/>
                </a:lnTo>
                <a:lnTo>
                  <a:pt x="290" y="653"/>
                </a:lnTo>
                <a:lnTo>
                  <a:pt x="276" y="667"/>
                </a:lnTo>
                <a:lnTo>
                  <a:pt x="276" y="667"/>
                </a:lnTo>
                <a:lnTo>
                  <a:pt x="276" y="658"/>
                </a:lnTo>
                <a:lnTo>
                  <a:pt x="276" y="658"/>
                </a:lnTo>
                <a:lnTo>
                  <a:pt x="287" y="650"/>
                </a:lnTo>
                <a:lnTo>
                  <a:pt x="297" y="640"/>
                </a:lnTo>
                <a:lnTo>
                  <a:pt x="306" y="629"/>
                </a:lnTo>
                <a:lnTo>
                  <a:pt x="317" y="620"/>
                </a:lnTo>
                <a:lnTo>
                  <a:pt x="317" y="620"/>
                </a:lnTo>
                <a:close/>
                <a:moveTo>
                  <a:pt x="276" y="670"/>
                </a:moveTo>
                <a:lnTo>
                  <a:pt x="276" y="670"/>
                </a:lnTo>
                <a:lnTo>
                  <a:pt x="282" y="666"/>
                </a:lnTo>
                <a:lnTo>
                  <a:pt x="288" y="660"/>
                </a:lnTo>
                <a:lnTo>
                  <a:pt x="298" y="648"/>
                </a:lnTo>
                <a:lnTo>
                  <a:pt x="298" y="648"/>
                </a:lnTo>
                <a:lnTo>
                  <a:pt x="311" y="635"/>
                </a:lnTo>
                <a:lnTo>
                  <a:pt x="324" y="622"/>
                </a:lnTo>
                <a:lnTo>
                  <a:pt x="324" y="622"/>
                </a:lnTo>
                <a:lnTo>
                  <a:pt x="337" y="610"/>
                </a:lnTo>
                <a:lnTo>
                  <a:pt x="352" y="598"/>
                </a:lnTo>
                <a:lnTo>
                  <a:pt x="381" y="576"/>
                </a:lnTo>
                <a:lnTo>
                  <a:pt x="381" y="576"/>
                </a:lnTo>
                <a:lnTo>
                  <a:pt x="393" y="568"/>
                </a:lnTo>
                <a:lnTo>
                  <a:pt x="393" y="568"/>
                </a:lnTo>
                <a:lnTo>
                  <a:pt x="398" y="566"/>
                </a:lnTo>
                <a:lnTo>
                  <a:pt x="401" y="563"/>
                </a:lnTo>
                <a:lnTo>
                  <a:pt x="401" y="563"/>
                </a:lnTo>
                <a:lnTo>
                  <a:pt x="424" y="545"/>
                </a:lnTo>
                <a:lnTo>
                  <a:pt x="447" y="527"/>
                </a:lnTo>
                <a:lnTo>
                  <a:pt x="469" y="509"/>
                </a:lnTo>
                <a:lnTo>
                  <a:pt x="480" y="499"/>
                </a:lnTo>
                <a:lnTo>
                  <a:pt x="491" y="488"/>
                </a:lnTo>
                <a:lnTo>
                  <a:pt x="491" y="488"/>
                </a:lnTo>
                <a:lnTo>
                  <a:pt x="491" y="488"/>
                </a:lnTo>
                <a:lnTo>
                  <a:pt x="491" y="488"/>
                </a:lnTo>
                <a:lnTo>
                  <a:pt x="507" y="486"/>
                </a:lnTo>
                <a:lnTo>
                  <a:pt x="507" y="486"/>
                </a:lnTo>
                <a:lnTo>
                  <a:pt x="449" y="531"/>
                </a:lnTo>
                <a:lnTo>
                  <a:pt x="420" y="554"/>
                </a:lnTo>
                <a:lnTo>
                  <a:pt x="391" y="576"/>
                </a:lnTo>
                <a:lnTo>
                  <a:pt x="391" y="576"/>
                </a:lnTo>
                <a:lnTo>
                  <a:pt x="389" y="577"/>
                </a:lnTo>
                <a:lnTo>
                  <a:pt x="389" y="577"/>
                </a:lnTo>
                <a:lnTo>
                  <a:pt x="370" y="590"/>
                </a:lnTo>
                <a:lnTo>
                  <a:pt x="370" y="590"/>
                </a:lnTo>
                <a:lnTo>
                  <a:pt x="342" y="612"/>
                </a:lnTo>
                <a:lnTo>
                  <a:pt x="328" y="624"/>
                </a:lnTo>
                <a:lnTo>
                  <a:pt x="315" y="637"/>
                </a:lnTo>
                <a:lnTo>
                  <a:pt x="315" y="637"/>
                </a:lnTo>
                <a:lnTo>
                  <a:pt x="298" y="653"/>
                </a:lnTo>
                <a:lnTo>
                  <a:pt x="298" y="653"/>
                </a:lnTo>
                <a:lnTo>
                  <a:pt x="287" y="662"/>
                </a:lnTo>
                <a:lnTo>
                  <a:pt x="276" y="670"/>
                </a:lnTo>
                <a:lnTo>
                  <a:pt x="276" y="670"/>
                </a:lnTo>
                <a:lnTo>
                  <a:pt x="276" y="670"/>
                </a:lnTo>
                <a:lnTo>
                  <a:pt x="276" y="670"/>
                </a:lnTo>
                <a:close/>
                <a:moveTo>
                  <a:pt x="422" y="503"/>
                </a:moveTo>
                <a:lnTo>
                  <a:pt x="422" y="503"/>
                </a:lnTo>
                <a:lnTo>
                  <a:pt x="416" y="509"/>
                </a:lnTo>
                <a:lnTo>
                  <a:pt x="416" y="509"/>
                </a:lnTo>
                <a:lnTo>
                  <a:pt x="410" y="515"/>
                </a:lnTo>
                <a:lnTo>
                  <a:pt x="410" y="515"/>
                </a:lnTo>
                <a:lnTo>
                  <a:pt x="410" y="508"/>
                </a:lnTo>
                <a:lnTo>
                  <a:pt x="410" y="508"/>
                </a:lnTo>
                <a:lnTo>
                  <a:pt x="411" y="507"/>
                </a:lnTo>
                <a:lnTo>
                  <a:pt x="411" y="507"/>
                </a:lnTo>
                <a:lnTo>
                  <a:pt x="413" y="506"/>
                </a:lnTo>
                <a:lnTo>
                  <a:pt x="413" y="506"/>
                </a:lnTo>
                <a:lnTo>
                  <a:pt x="422" y="503"/>
                </a:lnTo>
                <a:lnTo>
                  <a:pt x="422" y="503"/>
                </a:lnTo>
                <a:close/>
                <a:moveTo>
                  <a:pt x="420" y="494"/>
                </a:moveTo>
                <a:lnTo>
                  <a:pt x="420" y="494"/>
                </a:lnTo>
                <a:lnTo>
                  <a:pt x="451" y="485"/>
                </a:lnTo>
                <a:lnTo>
                  <a:pt x="451" y="485"/>
                </a:lnTo>
                <a:lnTo>
                  <a:pt x="451" y="486"/>
                </a:lnTo>
                <a:lnTo>
                  <a:pt x="451" y="486"/>
                </a:lnTo>
                <a:lnTo>
                  <a:pt x="435" y="490"/>
                </a:lnTo>
                <a:lnTo>
                  <a:pt x="420" y="494"/>
                </a:lnTo>
                <a:lnTo>
                  <a:pt x="420" y="494"/>
                </a:lnTo>
                <a:close/>
                <a:moveTo>
                  <a:pt x="410" y="518"/>
                </a:moveTo>
                <a:lnTo>
                  <a:pt x="410" y="518"/>
                </a:lnTo>
                <a:lnTo>
                  <a:pt x="417" y="510"/>
                </a:lnTo>
                <a:lnTo>
                  <a:pt x="424" y="502"/>
                </a:lnTo>
                <a:lnTo>
                  <a:pt x="424" y="502"/>
                </a:lnTo>
                <a:lnTo>
                  <a:pt x="442" y="498"/>
                </a:lnTo>
                <a:lnTo>
                  <a:pt x="460" y="494"/>
                </a:lnTo>
                <a:lnTo>
                  <a:pt x="460" y="494"/>
                </a:lnTo>
                <a:lnTo>
                  <a:pt x="409" y="530"/>
                </a:lnTo>
                <a:lnTo>
                  <a:pt x="409" y="530"/>
                </a:lnTo>
                <a:lnTo>
                  <a:pt x="410" y="518"/>
                </a:lnTo>
                <a:lnTo>
                  <a:pt x="410" y="518"/>
                </a:lnTo>
                <a:close/>
                <a:moveTo>
                  <a:pt x="460" y="485"/>
                </a:moveTo>
                <a:lnTo>
                  <a:pt x="460" y="485"/>
                </a:lnTo>
                <a:lnTo>
                  <a:pt x="460" y="482"/>
                </a:lnTo>
                <a:lnTo>
                  <a:pt x="460" y="482"/>
                </a:lnTo>
                <a:lnTo>
                  <a:pt x="473" y="479"/>
                </a:lnTo>
                <a:lnTo>
                  <a:pt x="473" y="479"/>
                </a:lnTo>
                <a:lnTo>
                  <a:pt x="473" y="482"/>
                </a:lnTo>
                <a:lnTo>
                  <a:pt x="473" y="482"/>
                </a:lnTo>
                <a:lnTo>
                  <a:pt x="460" y="485"/>
                </a:lnTo>
                <a:lnTo>
                  <a:pt x="460" y="485"/>
                </a:lnTo>
                <a:close/>
                <a:moveTo>
                  <a:pt x="418" y="527"/>
                </a:moveTo>
                <a:lnTo>
                  <a:pt x="418" y="527"/>
                </a:lnTo>
                <a:lnTo>
                  <a:pt x="444" y="507"/>
                </a:lnTo>
                <a:lnTo>
                  <a:pt x="444" y="507"/>
                </a:lnTo>
                <a:lnTo>
                  <a:pt x="455" y="500"/>
                </a:lnTo>
                <a:lnTo>
                  <a:pt x="455" y="500"/>
                </a:lnTo>
                <a:lnTo>
                  <a:pt x="455" y="500"/>
                </a:lnTo>
                <a:lnTo>
                  <a:pt x="455" y="500"/>
                </a:lnTo>
                <a:lnTo>
                  <a:pt x="448" y="507"/>
                </a:lnTo>
                <a:lnTo>
                  <a:pt x="448" y="507"/>
                </a:lnTo>
                <a:lnTo>
                  <a:pt x="439" y="516"/>
                </a:lnTo>
                <a:lnTo>
                  <a:pt x="429" y="525"/>
                </a:lnTo>
                <a:lnTo>
                  <a:pt x="408" y="542"/>
                </a:lnTo>
                <a:lnTo>
                  <a:pt x="408" y="542"/>
                </a:lnTo>
                <a:lnTo>
                  <a:pt x="409" y="533"/>
                </a:lnTo>
                <a:lnTo>
                  <a:pt x="409" y="533"/>
                </a:lnTo>
                <a:lnTo>
                  <a:pt x="418" y="527"/>
                </a:lnTo>
                <a:lnTo>
                  <a:pt x="418" y="527"/>
                </a:lnTo>
                <a:close/>
                <a:moveTo>
                  <a:pt x="462" y="494"/>
                </a:moveTo>
                <a:lnTo>
                  <a:pt x="462" y="494"/>
                </a:lnTo>
                <a:lnTo>
                  <a:pt x="463" y="493"/>
                </a:lnTo>
                <a:lnTo>
                  <a:pt x="463" y="493"/>
                </a:lnTo>
                <a:lnTo>
                  <a:pt x="487" y="489"/>
                </a:lnTo>
                <a:lnTo>
                  <a:pt x="487" y="489"/>
                </a:lnTo>
                <a:lnTo>
                  <a:pt x="467" y="504"/>
                </a:lnTo>
                <a:lnTo>
                  <a:pt x="447" y="519"/>
                </a:lnTo>
                <a:lnTo>
                  <a:pt x="407" y="548"/>
                </a:lnTo>
                <a:lnTo>
                  <a:pt x="407" y="548"/>
                </a:lnTo>
                <a:lnTo>
                  <a:pt x="408" y="545"/>
                </a:lnTo>
                <a:lnTo>
                  <a:pt x="408" y="545"/>
                </a:lnTo>
                <a:lnTo>
                  <a:pt x="422" y="534"/>
                </a:lnTo>
                <a:lnTo>
                  <a:pt x="436" y="521"/>
                </a:lnTo>
                <a:lnTo>
                  <a:pt x="450" y="508"/>
                </a:lnTo>
                <a:lnTo>
                  <a:pt x="462" y="494"/>
                </a:lnTo>
                <a:lnTo>
                  <a:pt x="462" y="494"/>
                </a:lnTo>
                <a:close/>
                <a:moveTo>
                  <a:pt x="482" y="481"/>
                </a:moveTo>
                <a:lnTo>
                  <a:pt x="482" y="481"/>
                </a:lnTo>
                <a:lnTo>
                  <a:pt x="482" y="477"/>
                </a:lnTo>
                <a:lnTo>
                  <a:pt x="482" y="477"/>
                </a:lnTo>
                <a:lnTo>
                  <a:pt x="492" y="475"/>
                </a:lnTo>
                <a:lnTo>
                  <a:pt x="492" y="475"/>
                </a:lnTo>
                <a:lnTo>
                  <a:pt x="492" y="479"/>
                </a:lnTo>
                <a:lnTo>
                  <a:pt x="492" y="479"/>
                </a:lnTo>
                <a:lnTo>
                  <a:pt x="482" y="481"/>
                </a:lnTo>
                <a:lnTo>
                  <a:pt x="482" y="481"/>
                </a:lnTo>
                <a:close/>
                <a:moveTo>
                  <a:pt x="442" y="525"/>
                </a:moveTo>
                <a:lnTo>
                  <a:pt x="442" y="525"/>
                </a:lnTo>
                <a:lnTo>
                  <a:pt x="468" y="506"/>
                </a:lnTo>
                <a:lnTo>
                  <a:pt x="468" y="506"/>
                </a:lnTo>
                <a:lnTo>
                  <a:pt x="476" y="500"/>
                </a:lnTo>
                <a:lnTo>
                  <a:pt x="476" y="500"/>
                </a:lnTo>
                <a:lnTo>
                  <a:pt x="458" y="516"/>
                </a:lnTo>
                <a:lnTo>
                  <a:pt x="440" y="530"/>
                </a:lnTo>
                <a:lnTo>
                  <a:pt x="422" y="544"/>
                </a:lnTo>
                <a:lnTo>
                  <a:pt x="404" y="558"/>
                </a:lnTo>
                <a:lnTo>
                  <a:pt x="404" y="558"/>
                </a:lnTo>
                <a:lnTo>
                  <a:pt x="406" y="551"/>
                </a:lnTo>
                <a:lnTo>
                  <a:pt x="406" y="551"/>
                </a:lnTo>
                <a:lnTo>
                  <a:pt x="442" y="525"/>
                </a:lnTo>
                <a:lnTo>
                  <a:pt x="442" y="525"/>
                </a:lnTo>
                <a:close/>
                <a:moveTo>
                  <a:pt x="406" y="489"/>
                </a:moveTo>
                <a:lnTo>
                  <a:pt x="406" y="489"/>
                </a:lnTo>
                <a:lnTo>
                  <a:pt x="406" y="490"/>
                </a:lnTo>
                <a:lnTo>
                  <a:pt x="406" y="490"/>
                </a:lnTo>
                <a:lnTo>
                  <a:pt x="401" y="491"/>
                </a:lnTo>
                <a:lnTo>
                  <a:pt x="401" y="491"/>
                </a:lnTo>
                <a:lnTo>
                  <a:pt x="402" y="489"/>
                </a:lnTo>
                <a:lnTo>
                  <a:pt x="402" y="489"/>
                </a:lnTo>
                <a:lnTo>
                  <a:pt x="404" y="487"/>
                </a:lnTo>
                <a:lnTo>
                  <a:pt x="406" y="486"/>
                </a:lnTo>
                <a:lnTo>
                  <a:pt x="406" y="486"/>
                </a:lnTo>
                <a:lnTo>
                  <a:pt x="406" y="489"/>
                </a:lnTo>
                <a:lnTo>
                  <a:pt x="406" y="489"/>
                </a:lnTo>
                <a:close/>
                <a:moveTo>
                  <a:pt x="506" y="477"/>
                </a:moveTo>
                <a:lnTo>
                  <a:pt x="506" y="477"/>
                </a:lnTo>
                <a:lnTo>
                  <a:pt x="500" y="478"/>
                </a:lnTo>
                <a:lnTo>
                  <a:pt x="500" y="478"/>
                </a:lnTo>
                <a:lnTo>
                  <a:pt x="500" y="473"/>
                </a:lnTo>
                <a:lnTo>
                  <a:pt x="500" y="473"/>
                </a:lnTo>
                <a:lnTo>
                  <a:pt x="507" y="470"/>
                </a:lnTo>
                <a:lnTo>
                  <a:pt x="507" y="470"/>
                </a:lnTo>
                <a:lnTo>
                  <a:pt x="507" y="473"/>
                </a:lnTo>
                <a:lnTo>
                  <a:pt x="507" y="473"/>
                </a:lnTo>
                <a:lnTo>
                  <a:pt x="506" y="475"/>
                </a:lnTo>
                <a:lnTo>
                  <a:pt x="506" y="477"/>
                </a:lnTo>
                <a:lnTo>
                  <a:pt x="506" y="477"/>
                </a:lnTo>
                <a:close/>
                <a:moveTo>
                  <a:pt x="285" y="667"/>
                </a:moveTo>
                <a:lnTo>
                  <a:pt x="285" y="667"/>
                </a:lnTo>
                <a:lnTo>
                  <a:pt x="276" y="678"/>
                </a:lnTo>
                <a:lnTo>
                  <a:pt x="276" y="678"/>
                </a:lnTo>
                <a:lnTo>
                  <a:pt x="276" y="673"/>
                </a:lnTo>
                <a:lnTo>
                  <a:pt x="276" y="673"/>
                </a:lnTo>
                <a:lnTo>
                  <a:pt x="285" y="667"/>
                </a:lnTo>
                <a:lnTo>
                  <a:pt x="285" y="667"/>
                </a:lnTo>
                <a:close/>
                <a:moveTo>
                  <a:pt x="515" y="476"/>
                </a:moveTo>
                <a:lnTo>
                  <a:pt x="515" y="476"/>
                </a:lnTo>
                <a:lnTo>
                  <a:pt x="516" y="469"/>
                </a:lnTo>
                <a:lnTo>
                  <a:pt x="516" y="469"/>
                </a:lnTo>
                <a:lnTo>
                  <a:pt x="517" y="468"/>
                </a:lnTo>
                <a:lnTo>
                  <a:pt x="517" y="468"/>
                </a:lnTo>
                <a:lnTo>
                  <a:pt x="525" y="467"/>
                </a:lnTo>
                <a:lnTo>
                  <a:pt x="525" y="467"/>
                </a:lnTo>
                <a:lnTo>
                  <a:pt x="523" y="472"/>
                </a:lnTo>
                <a:lnTo>
                  <a:pt x="523" y="472"/>
                </a:lnTo>
                <a:lnTo>
                  <a:pt x="522" y="475"/>
                </a:lnTo>
                <a:lnTo>
                  <a:pt x="522" y="475"/>
                </a:lnTo>
                <a:lnTo>
                  <a:pt x="515" y="476"/>
                </a:lnTo>
                <a:lnTo>
                  <a:pt x="515" y="476"/>
                </a:lnTo>
                <a:close/>
                <a:moveTo>
                  <a:pt x="296" y="678"/>
                </a:moveTo>
                <a:lnTo>
                  <a:pt x="296" y="678"/>
                </a:lnTo>
                <a:lnTo>
                  <a:pt x="304" y="671"/>
                </a:lnTo>
                <a:lnTo>
                  <a:pt x="314" y="663"/>
                </a:lnTo>
                <a:lnTo>
                  <a:pt x="331" y="649"/>
                </a:lnTo>
                <a:lnTo>
                  <a:pt x="331" y="649"/>
                </a:lnTo>
                <a:lnTo>
                  <a:pt x="349" y="635"/>
                </a:lnTo>
                <a:lnTo>
                  <a:pt x="368" y="620"/>
                </a:lnTo>
                <a:lnTo>
                  <a:pt x="407" y="593"/>
                </a:lnTo>
                <a:lnTo>
                  <a:pt x="407" y="593"/>
                </a:lnTo>
                <a:lnTo>
                  <a:pt x="443" y="567"/>
                </a:lnTo>
                <a:lnTo>
                  <a:pt x="443" y="567"/>
                </a:lnTo>
                <a:lnTo>
                  <a:pt x="415" y="589"/>
                </a:lnTo>
                <a:lnTo>
                  <a:pt x="385" y="611"/>
                </a:lnTo>
                <a:lnTo>
                  <a:pt x="385" y="611"/>
                </a:lnTo>
                <a:lnTo>
                  <a:pt x="352" y="638"/>
                </a:lnTo>
                <a:lnTo>
                  <a:pt x="336" y="652"/>
                </a:lnTo>
                <a:lnTo>
                  <a:pt x="321" y="666"/>
                </a:lnTo>
                <a:lnTo>
                  <a:pt x="321" y="666"/>
                </a:lnTo>
                <a:lnTo>
                  <a:pt x="306" y="680"/>
                </a:lnTo>
                <a:lnTo>
                  <a:pt x="292" y="693"/>
                </a:lnTo>
                <a:lnTo>
                  <a:pt x="292" y="693"/>
                </a:lnTo>
                <a:lnTo>
                  <a:pt x="284" y="700"/>
                </a:lnTo>
                <a:lnTo>
                  <a:pt x="276" y="707"/>
                </a:lnTo>
                <a:lnTo>
                  <a:pt x="276" y="707"/>
                </a:lnTo>
                <a:lnTo>
                  <a:pt x="276" y="695"/>
                </a:lnTo>
                <a:lnTo>
                  <a:pt x="276" y="695"/>
                </a:lnTo>
                <a:lnTo>
                  <a:pt x="282" y="691"/>
                </a:lnTo>
                <a:lnTo>
                  <a:pt x="287" y="687"/>
                </a:lnTo>
                <a:lnTo>
                  <a:pt x="296" y="678"/>
                </a:lnTo>
                <a:lnTo>
                  <a:pt x="296" y="678"/>
                </a:lnTo>
                <a:close/>
                <a:moveTo>
                  <a:pt x="280" y="706"/>
                </a:moveTo>
                <a:lnTo>
                  <a:pt x="280" y="706"/>
                </a:lnTo>
                <a:lnTo>
                  <a:pt x="290" y="698"/>
                </a:lnTo>
                <a:lnTo>
                  <a:pt x="290" y="698"/>
                </a:lnTo>
                <a:lnTo>
                  <a:pt x="302" y="687"/>
                </a:lnTo>
                <a:lnTo>
                  <a:pt x="315" y="675"/>
                </a:lnTo>
                <a:lnTo>
                  <a:pt x="315" y="675"/>
                </a:lnTo>
                <a:lnTo>
                  <a:pt x="340" y="652"/>
                </a:lnTo>
                <a:lnTo>
                  <a:pt x="367" y="629"/>
                </a:lnTo>
                <a:lnTo>
                  <a:pt x="422" y="587"/>
                </a:lnTo>
                <a:lnTo>
                  <a:pt x="422" y="587"/>
                </a:lnTo>
                <a:lnTo>
                  <a:pt x="473" y="547"/>
                </a:lnTo>
                <a:lnTo>
                  <a:pt x="522" y="506"/>
                </a:lnTo>
                <a:lnTo>
                  <a:pt x="522" y="506"/>
                </a:lnTo>
                <a:lnTo>
                  <a:pt x="524" y="503"/>
                </a:lnTo>
                <a:lnTo>
                  <a:pt x="524" y="503"/>
                </a:lnTo>
                <a:lnTo>
                  <a:pt x="526" y="502"/>
                </a:lnTo>
                <a:lnTo>
                  <a:pt x="526" y="502"/>
                </a:lnTo>
                <a:lnTo>
                  <a:pt x="528" y="501"/>
                </a:lnTo>
                <a:lnTo>
                  <a:pt x="529" y="499"/>
                </a:lnTo>
                <a:lnTo>
                  <a:pt x="529" y="499"/>
                </a:lnTo>
                <a:lnTo>
                  <a:pt x="532" y="497"/>
                </a:lnTo>
                <a:lnTo>
                  <a:pt x="532" y="497"/>
                </a:lnTo>
                <a:lnTo>
                  <a:pt x="533" y="513"/>
                </a:lnTo>
                <a:lnTo>
                  <a:pt x="533" y="513"/>
                </a:lnTo>
                <a:lnTo>
                  <a:pt x="507" y="534"/>
                </a:lnTo>
                <a:lnTo>
                  <a:pt x="481" y="555"/>
                </a:lnTo>
                <a:lnTo>
                  <a:pt x="425" y="594"/>
                </a:lnTo>
                <a:lnTo>
                  <a:pt x="370" y="634"/>
                </a:lnTo>
                <a:lnTo>
                  <a:pt x="343" y="654"/>
                </a:lnTo>
                <a:lnTo>
                  <a:pt x="318" y="676"/>
                </a:lnTo>
                <a:lnTo>
                  <a:pt x="318" y="676"/>
                </a:lnTo>
                <a:lnTo>
                  <a:pt x="307" y="685"/>
                </a:lnTo>
                <a:lnTo>
                  <a:pt x="297" y="695"/>
                </a:lnTo>
                <a:lnTo>
                  <a:pt x="287" y="705"/>
                </a:lnTo>
                <a:lnTo>
                  <a:pt x="277" y="713"/>
                </a:lnTo>
                <a:lnTo>
                  <a:pt x="277" y="713"/>
                </a:lnTo>
                <a:lnTo>
                  <a:pt x="277" y="710"/>
                </a:lnTo>
                <a:lnTo>
                  <a:pt x="277" y="710"/>
                </a:lnTo>
                <a:lnTo>
                  <a:pt x="280" y="706"/>
                </a:lnTo>
                <a:lnTo>
                  <a:pt x="280" y="706"/>
                </a:lnTo>
                <a:close/>
                <a:moveTo>
                  <a:pt x="532" y="473"/>
                </a:moveTo>
                <a:lnTo>
                  <a:pt x="532" y="473"/>
                </a:lnTo>
                <a:lnTo>
                  <a:pt x="534" y="466"/>
                </a:lnTo>
                <a:lnTo>
                  <a:pt x="534" y="466"/>
                </a:lnTo>
                <a:lnTo>
                  <a:pt x="534" y="465"/>
                </a:lnTo>
                <a:lnTo>
                  <a:pt x="534" y="465"/>
                </a:lnTo>
                <a:lnTo>
                  <a:pt x="543" y="464"/>
                </a:lnTo>
                <a:lnTo>
                  <a:pt x="543" y="464"/>
                </a:lnTo>
                <a:lnTo>
                  <a:pt x="542" y="470"/>
                </a:lnTo>
                <a:lnTo>
                  <a:pt x="542" y="470"/>
                </a:lnTo>
                <a:lnTo>
                  <a:pt x="542" y="472"/>
                </a:lnTo>
                <a:lnTo>
                  <a:pt x="542" y="472"/>
                </a:lnTo>
                <a:lnTo>
                  <a:pt x="532" y="473"/>
                </a:lnTo>
                <a:lnTo>
                  <a:pt x="532" y="473"/>
                </a:lnTo>
                <a:close/>
                <a:moveTo>
                  <a:pt x="289" y="705"/>
                </a:moveTo>
                <a:lnTo>
                  <a:pt x="289" y="705"/>
                </a:lnTo>
                <a:lnTo>
                  <a:pt x="301" y="693"/>
                </a:lnTo>
                <a:lnTo>
                  <a:pt x="315" y="681"/>
                </a:lnTo>
                <a:lnTo>
                  <a:pt x="315" y="681"/>
                </a:lnTo>
                <a:lnTo>
                  <a:pt x="334" y="665"/>
                </a:lnTo>
                <a:lnTo>
                  <a:pt x="352" y="650"/>
                </a:lnTo>
                <a:lnTo>
                  <a:pt x="372" y="635"/>
                </a:lnTo>
                <a:lnTo>
                  <a:pt x="392" y="620"/>
                </a:lnTo>
                <a:lnTo>
                  <a:pt x="392" y="620"/>
                </a:lnTo>
                <a:lnTo>
                  <a:pt x="463" y="570"/>
                </a:lnTo>
                <a:lnTo>
                  <a:pt x="499" y="543"/>
                </a:lnTo>
                <a:lnTo>
                  <a:pt x="533" y="516"/>
                </a:lnTo>
                <a:lnTo>
                  <a:pt x="533" y="516"/>
                </a:lnTo>
                <a:lnTo>
                  <a:pt x="533" y="529"/>
                </a:lnTo>
                <a:lnTo>
                  <a:pt x="533" y="529"/>
                </a:lnTo>
                <a:lnTo>
                  <a:pt x="527" y="533"/>
                </a:lnTo>
                <a:lnTo>
                  <a:pt x="521" y="538"/>
                </a:lnTo>
                <a:lnTo>
                  <a:pt x="509" y="546"/>
                </a:lnTo>
                <a:lnTo>
                  <a:pt x="509" y="546"/>
                </a:lnTo>
                <a:lnTo>
                  <a:pt x="490" y="561"/>
                </a:lnTo>
                <a:lnTo>
                  <a:pt x="470" y="575"/>
                </a:lnTo>
                <a:lnTo>
                  <a:pt x="470" y="575"/>
                </a:lnTo>
                <a:lnTo>
                  <a:pt x="435" y="600"/>
                </a:lnTo>
                <a:lnTo>
                  <a:pt x="401" y="625"/>
                </a:lnTo>
                <a:lnTo>
                  <a:pt x="401" y="625"/>
                </a:lnTo>
                <a:lnTo>
                  <a:pt x="369" y="649"/>
                </a:lnTo>
                <a:lnTo>
                  <a:pt x="339" y="673"/>
                </a:lnTo>
                <a:lnTo>
                  <a:pt x="339" y="673"/>
                </a:lnTo>
                <a:lnTo>
                  <a:pt x="308" y="699"/>
                </a:lnTo>
                <a:lnTo>
                  <a:pt x="293" y="712"/>
                </a:lnTo>
                <a:lnTo>
                  <a:pt x="277" y="725"/>
                </a:lnTo>
                <a:lnTo>
                  <a:pt x="277" y="725"/>
                </a:lnTo>
                <a:lnTo>
                  <a:pt x="277" y="717"/>
                </a:lnTo>
                <a:lnTo>
                  <a:pt x="277" y="717"/>
                </a:lnTo>
                <a:lnTo>
                  <a:pt x="283" y="711"/>
                </a:lnTo>
                <a:lnTo>
                  <a:pt x="289" y="705"/>
                </a:lnTo>
                <a:lnTo>
                  <a:pt x="289" y="705"/>
                </a:lnTo>
                <a:close/>
                <a:moveTo>
                  <a:pt x="332" y="682"/>
                </a:moveTo>
                <a:lnTo>
                  <a:pt x="332" y="682"/>
                </a:lnTo>
                <a:lnTo>
                  <a:pt x="370" y="651"/>
                </a:lnTo>
                <a:lnTo>
                  <a:pt x="410" y="620"/>
                </a:lnTo>
                <a:lnTo>
                  <a:pt x="410" y="620"/>
                </a:lnTo>
                <a:lnTo>
                  <a:pt x="445" y="595"/>
                </a:lnTo>
                <a:lnTo>
                  <a:pt x="481" y="571"/>
                </a:lnTo>
                <a:lnTo>
                  <a:pt x="481" y="571"/>
                </a:lnTo>
                <a:lnTo>
                  <a:pt x="514" y="545"/>
                </a:lnTo>
                <a:lnTo>
                  <a:pt x="514" y="545"/>
                </a:lnTo>
                <a:lnTo>
                  <a:pt x="524" y="539"/>
                </a:lnTo>
                <a:lnTo>
                  <a:pt x="524" y="539"/>
                </a:lnTo>
                <a:lnTo>
                  <a:pt x="509" y="554"/>
                </a:lnTo>
                <a:lnTo>
                  <a:pt x="494" y="567"/>
                </a:lnTo>
                <a:lnTo>
                  <a:pt x="478" y="580"/>
                </a:lnTo>
                <a:lnTo>
                  <a:pt x="460" y="592"/>
                </a:lnTo>
                <a:lnTo>
                  <a:pt x="427" y="616"/>
                </a:lnTo>
                <a:lnTo>
                  <a:pt x="394" y="641"/>
                </a:lnTo>
                <a:lnTo>
                  <a:pt x="394" y="641"/>
                </a:lnTo>
                <a:lnTo>
                  <a:pt x="359" y="668"/>
                </a:lnTo>
                <a:lnTo>
                  <a:pt x="326" y="695"/>
                </a:lnTo>
                <a:lnTo>
                  <a:pt x="326" y="695"/>
                </a:lnTo>
                <a:lnTo>
                  <a:pt x="311" y="709"/>
                </a:lnTo>
                <a:lnTo>
                  <a:pt x="296" y="724"/>
                </a:lnTo>
                <a:lnTo>
                  <a:pt x="296" y="724"/>
                </a:lnTo>
                <a:lnTo>
                  <a:pt x="287" y="731"/>
                </a:lnTo>
                <a:lnTo>
                  <a:pt x="277" y="739"/>
                </a:lnTo>
                <a:lnTo>
                  <a:pt x="277" y="739"/>
                </a:lnTo>
                <a:lnTo>
                  <a:pt x="277" y="728"/>
                </a:lnTo>
                <a:lnTo>
                  <a:pt x="277" y="728"/>
                </a:lnTo>
                <a:lnTo>
                  <a:pt x="291" y="717"/>
                </a:lnTo>
                <a:lnTo>
                  <a:pt x="305" y="705"/>
                </a:lnTo>
                <a:lnTo>
                  <a:pt x="332" y="682"/>
                </a:lnTo>
                <a:lnTo>
                  <a:pt x="332" y="682"/>
                </a:lnTo>
                <a:close/>
                <a:moveTo>
                  <a:pt x="533" y="532"/>
                </a:moveTo>
                <a:lnTo>
                  <a:pt x="533" y="532"/>
                </a:lnTo>
                <a:lnTo>
                  <a:pt x="531" y="556"/>
                </a:lnTo>
                <a:lnTo>
                  <a:pt x="531" y="556"/>
                </a:lnTo>
                <a:lnTo>
                  <a:pt x="520" y="566"/>
                </a:lnTo>
                <a:lnTo>
                  <a:pt x="520" y="566"/>
                </a:lnTo>
                <a:lnTo>
                  <a:pt x="514" y="569"/>
                </a:lnTo>
                <a:lnTo>
                  <a:pt x="514" y="569"/>
                </a:lnTo>
                <a:lnTo>
                  <a:pt x="486" y="588"/>
                </a:lnTo>
                <a:lnTo>
                  <a:pt x="459" y="607"/>
                </a:lnTo>
                <a:lnTo>
                  <a:pt x="405" y="647"/>
                </a:lnTo>
                <a:lnTo>
                  <a:pt x="405" y="647"/>
                </a:lnTo>
                <a:lnTo>
                  <a:pt x="351" y="685"/>
                </a:lnTo>
                <a:lnTo>
                  <a:pt x="325" y="705"/>
                </a:lnTo>
                <a:lnTo>
                  <a:pt x="298" y="726"/>
                </a:lnTo>
                <a:lnTo>
                  <a:pt x="298" y="726"/>
                </a:lnTo>
                <a:lnTo>
                  <a:pt x="288" y="734"/>
                </a:lnTo>
                <a:lnTo>
                  <a:pt x="278" y="742"/>
                </a:lnTo>
                <a:lnTo>
                  <a:pt x="278" y="742"/>
                </a:lnTo>
                <a:lnTo>
                  <a:pt x="286" y="736"/>
                </a:lnTo>
                <a:lnTo>
                  <a:pt x="294" y="729"/>
                </a:lnTo>
                <a:lnTo>
                  <a:pt x="294" y="729"/>
                </a:lnTo>
                <a:lnTo>
                  <a:pt x="306" y="718"/>
                </a:lnTo>
                <a:lnTo>
                  <a:pt x="319" y="706"/>
                </a:lnTo>
                <a:lnTo>
                  <a:pt x="331" y="694"/>
                </a:lnTo>
                <a:lnTo>
                  <a:pt x="343" y="684"/>
                </a:lnTo>
                <a:lnTo>
                  <a:pt x="343" y="684"/>
                </a:lnTo>
                <a:lnTo>
                  <a:pt x="394" y="645"/>
                </a:lnTo>
                <a:lnTo>
                  <a:pt x="445" y="606"/>
                </a:lnTo>
                <a:lnTo>
                  <a:pt x="445" y="606"/>
                </a:lnTo>
                <a:lnTo>
                  <a:pt x="468" y="590"/>
                </a:lnTo>
                <a:lnTo>
                  <a:pt x="491" y="572"/>
                </a:lnTo>
                <a:lnTo>
                  <a:pt x="513" y="553"/>
                </a:lnTo>
                <a:lnTo>
                  <a:pt x="523" y="542"/>
                </a:lnTo>
                <a:lnTo>
                  <a:pt x="533" y="532"/>
                </a:lnTo>
                <a:lnTo>
                  <a:pt x="533" y="532"/>
                </a:lnTo>
                <a:close/>
                <a:moveTo>
                  <a:pt x="297" y="730"/>
                </a:moveTo>
                <a:lnTo>
                  <a:pt x="297" y="730"/>
                </a:lnTo>
                <a:lnTo>
                  <a:pt x="316" y="716"/>
                </a:lnTo>
                <a:lnTo>
                  <a:pt x="335" y="701"/>
                </a:lnTo>
                <a:lnTo>
                  <a:pt x="335" y="701"/>
                </a:lnTo>
                <a:lnTo>
                  <a:pt x="370" y="675"/>
                </a:lnTo>
                <a:lnTo>
                  <a:pt x="406" y="649"/>
                </a:lnTo>
                <a:lnTo>
                  <a:pt x="406" y="649"/>
                </a:lnTo>
                <a:lnTo>
                  <a:pt x="442" y="623"/>
                </a:lnTo>
                <a:lnTo>
                  <a:pt x="478" y="597"/>
                </a:lnTo>
                <a:lnTo>
                  <a:pt x="478" y="597"/>
                </a:lnTo>
                <a:lnTo>
                  <a:pt x="495" y="585"/>
                </a:lnTo>
                <a:lnTo>
                  <a:pt x="495" y="585"/>
                </a:lnTo>
                <a:lnTo>
                  <a:pt x="440" y="627"/>
                </a:lnTo>
                <a:lnTo>
                  <a:pt x="385" y="669"/>
                </a:lnTo>
                <a:lnTo>
                  <a:pt x="331" y="711"/>
                </a:lnTo>
                <a:lnTo>
                  <a:pt x="304" y="734"/>
                </a:lnTo>
                <a:lnTo>
                  <a:pt x="278" y="757"/>
                </a:lnTo>
                <a:lnTo>
                  <a:pt x="278" y="757"/>
                </a:lnTo>
                <a:lnTo>
                  <a:pt x="278" y="745"/>
                </a:lnTo>
                <a:lnTo>
                  <a:pt x="278" y="745"/>
                </a:lnTo>
                <a:lnTo>
                  <a:pt x="287" y="738"/>
                </a:lnTo>
                <a:lnTo>
                  <a:pt x="297" y="730"/>
                </a:lnTo>
                <a:lnTo>
                  <a:pt x="297" y="730"/>
                </a:lnTo>
                <a:close/>
                <a:moveTo>
                  <a:pt x="290" y="749"/>
                </a:moveTo>
                <a:lnTo>
                  <a:pt x="290" y="749"/>
                </a:lnTo>
                <a:lnTo>
                  <a:pt x="315" y="729"/>
                </a:lnTo>
                <a:lnTo>
                  <a:pt x="339" y="706"/>
                </a:lnTo>
                <a:lnTo>
                  <a:pt x="339" y="706"/>
                </a:lnTo>
                <a:lnTo>
                  <a:pt x="351" y="696"/>
                </a:lnTo>
                <a:lnTo>
                  <a:pt x="363" y="687"/>
                </a:lnTo>
                <a:lnTo>
                  <a:pt x="388" y="668"/>
                </a:lnTo>
                <a:lnTo>
                  <a:pt x="388" y="668"/>
                </a:lnTo>
                <a:lnTo>
                  <a:pt x="419" y="645"/>
                </a:lnTo>
                <a:lnTo>
                  <a:pt x="449" y="622"/>
                </a:lnTo>
                <a:lnTo>
                  <a:pt x="449" y="622"/>
                </a:lnTo>
                <a:lnTo>
                  <a:pt x="498" y="586"/>
                </a:lnTo>
                <a:lnTo>
                  <a:pt x="498" y="586"/>
                </a:lnTo>
                <a:lnTo>
                  <a:pt x="513" y="574"/>
                </a:lnTo>
                <a:lnTo>
                  <a:pt x="513" y="574"/>
                </a:lnTo>
                <a:lnTo>
                  <a:pt x="521" y="568"/>
                </a:lnTo>
                <a:lnTo>
                  <a:pt x="529" y="562"/>
                </a:lnTo>
                <a:lnTo>
                  <a:pt x="529" y="562"/>
                </a:lnTo>
                <a:lnTo>
                  <a:pt x="531" y="561"/>
                </a:lnTo>
                <a:lnTo>
                  <a:pt x="531" y="561"/>
                </a:lnTo>
                <a:lnTo>
                  <a:pt x="529" y="577"/>
                </a:lnTo>
                <a:lnTo>
                  <a:pt x="529" y="577"/>
                </a:lnTo>
                <a:lnTo>
                  <a:pt x="476" y="617"/>
                </a:lnTo>
                <a:lnTo>
                  <a:pt x="420" y="657"/>
                </a:lnTo>
                <a:lnTo>
                  <a:pt x="364" y="696"/>
                </a:lnTo>
                <a:lnTo>
                  <a:pt x="310" y="736"/>
                </a:lnTo>
                <a:lnTo>
                  <a:pt x="310" y="736"/>
                </a:lnTo>
                <a:lnTo>
                  <a:pt x="285" y="754"/>
                </a:lnTo>
                <a:lnTo>
                  <a:pt x="285" y="754"/>
                </a:lnTo>
                <a:lnTo>
                  <a:pt x="278" y="760"/>
                </a:lnTo>
                <a:lnTo>
                  <a:pt x="278" y="760"/>
                </a:lnTo>
                <a:lnTo>
                  <a:pt x="278" y="759"/>
                </a:lnTo>
                <a:lnTo>
                  <a:pt x="278" y="759"/>
                </a:lnTo>
                <a:lnTo>
                  <a:pt x="290" y="749"/>
                </a:lnTo>
                <a:lnTo>
                  <a:pt x="290" y="749"/>
                </a:lnTo>
                <a:close/>
                <a:moveTo>
                  <a:pt x="470" y="700"/>
                </a:moveTo>
                <a:lnTo>
                  <a:pt x="470" y="700"/>
                </a:lnTo>
                <a:lnTo>
                  <a:pt x="452" y="715"/>
                </a:lnTo>
                <a:lnTo>
                  <a:pt x="433" y="728"/>
                </a:lnTo>
                <a:lnTo>
                  <a:pt x="396" y="753"/>
                </a:lnTo>
                <a:lnTo>
                  <a:pt x="396" y="753"/>
                </a:lnTo>
                <a:lnTo>
                  <a:pt x="364" y="775"/>
                </a:lnTo>
                <a:lnTo>
                  <a:pt x="334" y="800"/>
                </a:lnTo>
                <a:lnTo>
                  <a:pt x="334" y="800"/>
                </a:lnTo>
                <a:lnTo>
                  <a:pt x="319" y="814"/>
                </a:lnTo>
                <a:lnTo>
                  <a:pt x="302" y="828"/>
                </a:lnTo>
                <a:lnTo>
                  <a:pt x="302" y="828"/>
                </a:lnTo>
                <a:lnTo>
                  <a:pt x="289" y="840"/>
                </a:lnTo>
                <a:lnTo>
                  <a:pt x="289" y="840"/>
                </a:lnTo>
                <a:lnTo>
                  <a:pt x="285" y="842"/>
                </a:lnTo>
                <a:lnTo>
                  <a:pt x="288" y="838"/>
                </a:lnTo>
                <a:lnTo>
                  <a:pt x="288" y="838"/>
                </a:lnTo>
                <a:lnTo>
                  <a:pt x="296" y="828"/>
                </a:lnTo>
                <a:lnTo>
                  <a:pt x="296" y="828"/>
                </a:lnTo>
                <a:lnTo>
                  <a:pt x="302" y="823"/>
                </a:lnTo>
                <a:lnTo>
                  <a:pt x="310" y="817"/>
                </a:lnTo>
                <a:lnTo>
                  <a:pt x="323" y="807"/>
                </a:lnTo>
                <a:lnTo>
                  <a:pt x="323" y="807"/>
                </a:lnTo>
                <a:lnTo>
                  <a:pt x="353" y="779"/>
                </a:lnTo>
                <a:lnTo>
                  <a:pt x="353" y="779"/>
                </a:lnTo>
                <a:lnTo>
                  <a:pt x="370" y="765"/>
                </a:lnTo>
                <a:lnTo>
                  <a:pt x="388" y="752"/>
                </a:lnTo>
                <a:lnTo>
                  <a:pt x="425" y="727"/>
                </a:lnTo>
                <a:lnTo>
                  <a:pt x="425" y="727"/>
                </a:lnTo>
                <a:lnTo>
                  <a:pt x="454" y="705"/>
                </a:lnTo>
                <a:lnTo>
                  <a:pt x="485" y="684"/>
                </a:lnTo>
                <a:lnTo>
                  <a:pt x="485" y="684"/>
                </a:lnTo>
                <a:lnTo>
                  <a:pt x="502" y="673"/>
                </a:lnTo>
                <a:lnTo>
                  <a:pt x="502" y="673"/>
                </a:lnTo>
                <a:lnTo>
                  <a:pt x="486" y="687"/>
                </a:lnTo>
                <a:lnTo>
                  <a:pt x="470" y="700"/>
                </a:lnTo>
                <a:lnTo>
                  <a:pt x="470" y="700"/>
                </a:lnTo>
                <a:close/>
                <a:moveTo>
                  <a:pt x="510" y="669"/>
                </a:moveTo>
                <a:lnTo>
                  <a:pt x="510" y="669"/>
                </a:lnTo>
                <a:lnTo>
                  <a:pt x="519" y="662"/>
                </a:lnTo>
                <a:lnTo>
                  <a:pt x="519" y="662"/>
                </a:lnTo>
                <a:lnTo>
                  <a:pt x="503" y="676"/>
                </a:lnTo>
                <a:lnTo>
                  <a:pt x="503" y="676"/>
                </a:lnTo>
                <a:lnTo>
                  <a:pt x="490" y="686"/>
                </a:lnTo>
                <a:lnTo>
                  <a:pt x="490" y="686"/>
                </a:lnTo>
                <a:lnTo>
                  <a:pt x="510" y="669"/>
                </a:lnTo>
                <a:lnTo>
                  <a:pt x="510" y="669"/>
                </a:lnTo>
                <a:close/>
                <a:moveTo>
                  <a:pt x="521" y="663"/>
                </a:moveTo>
                <a:lnTo>
                  <a:pt x="521" y="663"/>
                </a:lnTo>
                <a:lnTo>
                  <a:pt x="521" y="668"/>
                </a:lnTo>
                <a:lnTo>
                  <a:pt x="521" y="668"/>
                </a:lnTo>
                <a:lnTo>
                  <a:pt x="513" y="674"/>
                </a:lnTo>
                <a:lnTo>
                  <a:pt x="506" y="681"/>
                </a:lnTo>
                <a:lnTo>
                  <a:pt x="506" y="681"/>
                </a:lnTo>
                <a:lnTo>
                  <a:pt x="501" y="687"/>
                </a:lnTo>
                <a:lnTo>
                  <a:pt x="495" y="692"/>
                </a:lnTo>
                <a:lnTo>
                  <a:pt x="483" y="702"/>
                </a:lnTo>
                <a:lnTo>
                  <a:pt x="483" y="702"/>
                </a:lnTo>
                <a:lnTo>
                  <a:pt x="465" y="716"/>
                </a:lnTo>
                <a:lnTo>
                  <a:pt x="449" y="729"/>
                </a:lnTo>
                <a:lnTo>
                  <a:pt x="415" y="753"/>
                </a:lnTo>
                <a:lnTo>
                  <a:pt x="415" y="753"/>
                </a:lnTo>
                <a:lnTo>
                  <a:pt x="384" y="776"/>
                </a:lnTo>
                <a:lnTo>
                  <a:pt x="354" y="800"/>
                </a:lnTo>
                <a:lnTo>
                  <a:pt x="296" y="850"/>
                </a:lnTo>
                <a:lnTo>
                  <a:pt x="296" y="850"/>
                </a:lnTo>
                <a:lnTo>
                  <a:pt x="289" y="855"/>
                </a:lnTo>
                <a:lnTo>
                  <a:pt x="287" y="857"/>
                </a:lnTo>
                <a:lnTo>
                  <a:pt x="290" y="853"/>
                </a:lnTo>
                <a:lnTo>
                  <a:pt x="290" y="853"/>
                </a:lnTo>
                <a:lnTo>
                  <a:pt x="304" y="838"/>
                </a:lnTo>
                <a:lnTo>
                  <a:pt x="304" y="838"/>
                </a:lnTo>
                <a:lnTo>
                  <a:pt x="319" y="826"/>
                </a:lnTo>
                <a:lnTo>
                  <a:pt x="333" y="814"/>
                </a:lnTo>
                <a:lnTo>
                  <a:pt x="333" y="814"/>
                </a:lnTo>
                <a:lnTo>
                  <a:pt x="366" y="786"/>
                </a:lnTo>
                <a:lnTo>
                  <a:pt x="401" y="760"/>
                </a:lnTo>
                <a:lnTo>
                  <a:pt x="401" y="760"/>
                </a:lnTo>
                <a:lnTo>
                  <a:pt x="462" y="712"/>
                </a:lnTo>
                <a:lnTo>
                  <a:pt x="492" y="688"/>
                </a:lnTo>
                <a:lnTo>
                  <a:pt x="521" y="663"/>
                </a:lnTo>
                <a:lnTo>
                  <a:pt x="521" y="663"/>
                </a:lnTo>
                <a:close/>
                <a:moveTo>
                  <a:pt x="511" y="665"/>
                </a:moveTo>
                <a:lnTo>
                  <a:pt x="511" y="665"/>
                </a:lnTo>
                <a:lnTo>
                  <a:pt x="517" y="660"/>
                </a:lnTo>
                <a:lnTo>
                  <a:pt x="522" y="655"/>
                </a:lnTo>
                <a:lnTo>
                  <a:pt x="522" y="655"/>
                </a:lnTo>
                <a:lnTo>
                  <a:pt x="522" y="659"/>
                </a:lnTo>
                <a:lnTo>
                  <a:pt x="522" y="659"/>
                </a:lnTo>
                <a:lnTo>
                  <a:pt x="511" y="665"/>
                </a:lnTo>
                <a:lnTo>
                  <a:pt x="511" y="665"/>
                </a:lnTo>
                <a:close/>
                <a:moveTo>
                  <a:pt x="517" y="657"/>
                </a:moveTo>
                <a:lnTo>
                  <a:pt x="517" y="657"/>
                </a:lnTo>
                <a:lnTo>
                  <a:pt x="512" y="662"/>
                </a:lnTo>
                <a:lnTo>
                  <a:pt x="506" y="668"/>
                </a:lnTo>
                <a:lnTo>
                  <a:pt x="492" y="677"/>
                </a:lnTo>
                <a:lnTo>
                  <a:pt x="479" y="686"/>
                </a:lnTo>
                <a:lnTo>
                  <a:pt x="464" y="695"/>
                </a:lnTo>
                <a:lnTo>
                  <a:pt x="464" y="695"/>
                </a:lnTo>
                <a:lnTo>
                  <a:pt x="468" y="692"/>
                </a:lnTo>
                <a:lnTo>
                  <a:pt x="468" y="692"/>
                </a:lnTo>
                <a:lnTo>
                  <a:pt x="500" y="667"/>
                </a:lnTo>
                <a:lnTo>
                  <a:pt x="500" y="667"/>
                </a:lnTo>
                <a:lnTo>
                  <a:pt x="520" y="652"/>
                </a:lnTo>
                <a:lnTo>
                  <a:pt x="520" y="652"/>
                </a:lnTo>
                <a:lnTo>
                  <a:pt x="522" y="650"/>
                </a:lnTo>
                <a:lnTo>
                  <a:pt x="522" y="650"/>
                </a:lnTo>
                <a:lnTo>
                  <a:pt x="522" y="652"/>
                </a:lnTo>
                <a:lnTo>
                  <a:pt x="522" y="652"/>
                </a:lnTo>
                <a:lnTo>
                  <a:pt x="517" y="657"/>
                </a:lnTo>
                <a:lnTo>
                  <a:pt x="517" y="657"/>
                </a:lnTo>
                <a:close/>
                <a:moveTo>
                  <a:pt x="422" y="722"/>
                </a:moveTo>
                <a:lnTo>
                  <a:pt x="422" y="722"/>
                </a:lnTo>
                <a:lnTo>
                  <a:pt x="395" y="741"/>
                </a:lnTo>
                <a:lnTo>
                  <a:pt x="368" y="760"/>
                </a:lnTo>
                <a:lnTo>
                  <a:pt x="341" y="780"/>
                </a:lnTo>
                <a:lnTo>
                  <a:pt x="316" y="801"/>
                </a:lnTo>
                <a:lnTo>
                  <a:pt x="316" y="801"/>
                </a:lnTo>
                <a:lnTo>
                  <a:pt x="293" y="821"/>
                </a:lnTo>
                <a:lnTo>
                  <a:pt x="293" y="821"/>
                </a:lnTo>
                <a:lnTo>
                  <a:pt x="287" y="826"/>
                </a:lnTo>
                <a:lnTo>
                  <a:pt x="284" y="828"/>
                </a:lnTo>
                <a:lnTo>
                  <a:pt x="287" y="823"/>
                </a:lnTo>
                <a:lnTo>
                  <a:pt x="287" y="823"/>
                </a:lnTo>
                <a:lnTo>
                  <a:pt x="298" y="812"/>
                </a:lnTo>
                <a:lnTo>
                  <a:pt x="298" y="812"/>
                </a:lnTo>
                <a:lnTo>
                  <a:pt x="312" y="800"/>
                </a:lnTo>
                <a:lnTo>
                  <a:pt x="325" y="787"/>
                </a:lnTo>
                <a:lnTo>
                  <a:pt x="353" y="765"/>
                </a:lnTo>
                <a:lnTo>
                  <a:pt x="353" y="765"/>
                </a:lnTo>
                <a:lnTo>
                  <a:pt x="379" y="746"/>
                </a:lnTo>
                <a:lnTo>
                  <a:pt x="407" y="727"/>
                </a:lnTo>
                <a:lnTo>
                  <a:pt x="434" y="708"/>
                </a:lnTo>
                <a:lnTo>
                  <a:pt x="461" y="688"/>
                </a:lnTo>
                <a:lnTo>
                  <a:pt x="461" y="688"/>
                </a:lnTo>
                <a:lnTo>
                  <a:pt x="479" y="676"/>
                </a:lnTo>
                <a:lnTo>
                  <a:pt x="479" y="676"/>
                </a:lnTo>
                <a:lnTo>
                  <a:pt x="501" y="661"/>
                </a:lnTo>
                <a:lnTo>
                  <a:pt x="513" y="652"/>
                </a:lnTo>
                <a:lnTo>
                  <a:pt x="523" y="643"/>
                </a:lnTo>
                <a:lnTo>
                  <a:pt x="523" y="643"/>
                </a:lnTo>
                <a:lnTo>
                  <a:pt x="523" y="648"/>
                </a:lnTo>
                <a:lnTo>
                  <a:pt x="523" y="648"/>
                </a:lnTo>
                <a:lnTo>
                  <a:pt x="498" y="666"/>
                </a:lnTo>
                <a:lnTo>
                  <a:pt x="473" y="685"/>
                </a:lnTo>
                <a:lnTo>
                  <a:pt x="448" y="703"/>
                </a:lnTo>
                <a:lnTo>
                  <a:pt x="422" y="722"/>
                </a:lnTo>
                <a:lnTo>
                  <a:pt x="422" y="722"/>
                </a:lnTo>
                <a:close/>
                <a:moveTo>
                  <a:pt x="509" y="650"/>
                </a:moveTo>
                <a:lnTo>
                  <a:pt x="509" y="650"/>
                </a:lnTo>
                <a:lnTo>
                  <a:pt x="502" y="656"/>
                </a:lnTo>
                <a:lnTo>
                  <a:pt x="494" y="662"/>
                </a:lnTo>
                <a:lnTo>
                  <a:pt x="477" y="674"/>
                </a:lnTo>
                <a:lnTo>
                  <a:pt x="477" y="674"/>
                </a:lnTo>
                <a:lnTo>
                  <a:pt x="465" y="683"/>
                </a:lnTo>
                <a:lnTo>
                  <a:pt x="465" y="683"/>
                </a:lnTo>
                <a:lnTo>
                  <a:pt x="425" y="709"/>
                </a:lnTo>
                <a:lnTo>
                  <a:pt x="384" y="736"/>
                </a:lnTo>
                <a:lnTo>
                  <a:pt x="384" y="736"/>
                </a:lnTo>
                <a:lnTo>
                  <a:pt x="359" y="753"/>
                </a:lnTo>
                <a:lnTo>
                  <a:pt x="335" y="771"/>
                </a:lnTo>
                <a:lnTo>
                  <a:pt x="311" y="790"/>
                </a:lnTo>
                <a:lnTo>
                  <a:pt x="287" y="811"/>
                </a:lnTo>
                <a:lnTo>
                  <a:pt x="287" y="811"/>
                </a:lnTo>
                <a:lnTo>
                  <a:pt x="282" y="815"/>
                </a:lnTo>
                <a:lnTo>
                  <a:pt x="284" y="812"/>
                </a:lnTo>
                <a:lnTo>
                  <a:pt x="296" y="801"/>
                </a:lnTo>
                <a:lnTo>
                  <a:pt x="296" y="801"/>
                </a:lnTo>
                <a:lnTo>
                  <a:pt x="306" y="790"/>
                </a:lnTo>
                <a:lnTo>
                  <a:pt x="318" y="780"/>
                </a:lnTo>
                <a:lnTo>
                  <a:pt x="318" y="780"/>
                </a:lnTo>
                <a:lnTo>
                  <a:pt x="332" y="768"/>
                </a:lnTo>
                <a:lnTo>
                  <a:pt x="346" y="757"/>
                </a:lnTo>
                <a:lnTo>
                  <a:pt x="375" y="736"/>
                </a:lnTo>
                <a:lnTo>
                  <a:pt x="375" y="736"/>
                </a:lnTo>
                <a:lnTo>
                  <a:pt x="416" y="708"/>
                </a:lnTo>
                <a:lnTo>
                  <a:pt x="456" y="681"/>
                </a:lnTo>
                <a:lnTo>
                  <a:pt x="456" y="681"/>
                </a:lnTo>
                <a:lnTo>
                  <a:pt x="473" y="669"/>
                </a:lnTo>
                <a:lnTo>
                  <a:pt x="489" y="655"/>
                </a:lnTo>
                <a:lnTo>
                  <a:pt x="489" y="655"/>
                </a:lnTo>
                <a:lnTo>
                  <a:pt x="508" y="638"/>
                </a:lnTo>
                <a:lnTo>
                  <a:pt x="508" y="638"/>
                </a:lnTo>
                <a:lnTo>
                  <a:pt x="515" y="631"/>
                </a:lnTo>
                <a:lnTo>
                  <a:pt x="515" y="631"/>
                </a:lnTo>
                <a:lnTo>
                  <a:pt x="517" y="630"/>
                </a:lnTo>
                <a:lnTo>
                  <a:pt x="517" y="630"/>
                </a:lnTo>
                <a:lnTo>
                  <a:pt x="525" y="624"/>
                </a:lnTo>
                <a:lnTo>
                  <a:pt x="525" y="624"/>
                </a:lnTo>
                <a:lnTo>
                  <a:pt x="524" y="637"/>
                </a:lnTo>
                <a:lnTo>
                  <a:pt x="524" y="637"/>
                </a:lnTo>
                <a:lnTo>
                  <a:pt x="516" y="643"/>
                </a:lnTo>
                <a:lnTo>
                  <a:pt x="509" y="650"/>
                </a:lnTo>
                <a:lnTo>
                  <a:pt x="509" y="650"/>
                </a:lnTo>
                <a:close/>
                <a:moveTo>
                  <a:pt x="519" y="625"/>
                </a:moveTo>
                <a:lnTo>
                  <a:pt x="519" y="625"/>
                </a:lnTo>
                <a:lnTo>
                  <a:pt x="517" y="627"/>
                </a:lnTo>
                <a:lnTo>
                  <a:pt x="517" y="627"/>
                </a:lnTo>
                <a:lnTo>
                  <a:pt x="496" y="644"/>
                </a:lnTo>
                <a:lnTo>
                  <a:pt x="474" y="660"/>
                </a:lnTo>
                <a:lnTo>
                  <a:pt x="452" y="677"/>
                </a:lnTo>
                <a:lnTo>
                  <a:pt x="430" y="692"/>
                </a:lnTo>
                <a:lnTo>
                  <a:pt x="430" y="692"/>
                </a:lnTo>
                <a:lnTo>
                  <a:pt x="386" y="723"/>
                </a:lnTo>
                <a:lnTo>
                  <a:pt x="342" y="753"/>
                </a:lnTo>
                <a:lnTo>
                  <a:pt x="342" y="753"/>
                </a:lnTo>
                <a:lnTo>
                  <a:pt x="303" y="780"/>
                </a:lnTo>
                <a:lnTo>
                  <a:pt x="303" y="780"/>
                </a:lnTo>
                <a:lnTo>
                  <a:pt x="284" y="794"/>
                </a:lnTo>
                <a:lnTo>
                  <a:pt x="284" y="794"/>
                </a:lnTo>
                <a:lnTo>
                  <a:pt x="281" y="797"/>
                </a:lnTo>
                <a:lnTo>
                  <a:pt x="284" y="792"/>
                </a:lnTo>
                <a:lnTo>
                  <a:pt x="284" y="792"/>
                </a:lnTo>
                <a:lnTo>
                  <a:pt x="291" y="786"/>
                </a:lnTo>
                <a:lnTo>
                  <a:pt x="299" y="780"/>
                </a:lnTo>
                <a:lnTo>
                  <a:pt x="299" y="780"/>
                </a:lnTo>
                <a:lnTo>
                  <a:pt x="338" y="752"/>
                </a:lnTo>
                <a:lnTo>
                  <a:pt x="377" y="723"/>
                </a:lnTo>
                <a:lnTo>
                  <a:pt x="377" y="723"/>
                </a:lnTo>
                <a:lnTo>
                  <a:pt x="415" y="693"/>
                </a:lnTo>
                <a:lnTo>
                  <a:pt x="453" y="664"/>
                </a:lnTo>
                <a:lnTo>
                  <a:pt x="473" y="649"/>
                </a:lnTo>
                <a:lnTo>
                  <a:pt x="492" y="634"/>
                </a:lnTo>
                <a:lnTo>
                  <a:pt x="509" y="618"/>
                </a:lnTo>
                <a:lnTo>
                  <a:pt x="527" y="601"/>
                </a:lnTo>
                <a:lnTo>
                  <a:pt x="527" y="601"/>
                </a:lnTo>
                <a:lnTo>
                  <a:pt x="525" y="621"/>
                </a:lnTo>
                <a:lnTo>
                  <a:pt x="525" y="621"/>
                </a:lnTo>
                <a:lnTo>
                  <a:pt x="519" y="625"/>
                </a:lnTo>
                <a:lnTo>
                  <a:pt x="519" y="625"/>
                </a:lnTo>
                <a:close/>
                <a:moveTo>
                  <a:pt x="472" y="643"/>
                </a:moveTo>
                <a:lnTo>
                  <a:pt x="472" y="643"/>
                </a:lnTo>
                <a:lnTo>
                  <a:pt x="438" y="667"/>
                </a:lnTo>
                <a:lnTo>
                  <a:pt x="404" y="690"/>
                </a:lnTo>
                <a:lnTo>
                  <a:pt x="404" y="690"/>
                </a:lnTo>
                <a:lnTo>
                  <a:pt x="347" y="730"/>
                </a:lnTo>
                <a:lnTo>
                  <a:pt x="347" y="730"/>
                </a:lnTo>
                <a:lnTo>
                  <a:pt x="405" y="684"/>
                </a:lnTo>
                <a:lnTo>
                  <a:pt x="405" y="684"/>
                </a:lnTo>
                <a:lnTo>
                  <a:pt x="437" y="659"/>
                </a:lnTo>
                <a:lnTo>
                  <a:pt x="467" y="634"/>
                </a:lnTo>
                <a:lnTo>
                  <a:pt x="529" y="580"/>
                </a:lnTo>
                <a:lnTo>
                  <a:pt x="529" y="580"/>
                </a:lnTo>
                <a:lnTo>
                  <a:pt x="528" y="591"/>
                </a:lnTo>
                <a:lnTo>
                  <a:pt x="528" y="591"/>
                </a:lnTo>
                <a:lnTo>
                  <a:pt x="527" y="597"/>
                </a:lnTo>
                <a:lnTo>
                  <a:pt x="527" y="597"/>
                </a:lnTo>
                <a:lnTo>
                  <a:pt x="520" y="602"/>
                </a:lnTo>
                <a:lnTo>
                  <a:pt x="513" y="607"/>
                </a:lnTo>
                <a:lnTo>
                  <a:pt x="499" y="619"/>
                </a:lnTo>
                <a:lnTo>
                  <a:pt x="485" y="630"/>
                </a:lnTo>
                <a:lnTo>
                  <a:pt x="472" y="643"/>
                </a:lnTo>
                <a:lnTo>
                  <a:pt x="472" y="643"/>
                </a:lnTo>
                <a:close/>
                <a:moveTo>
                  <a:pt x="336" y="720"/>
                </a:moveTo>
                <a:lnTo>
                  <a:pt x="336" y="720"/>
                </a:lnTo>
                <a:lnTo>
                  <a:pt x="369" y="696"/>
                </a:lnTo>
                <a:lnTo>
                  <a:pt x="403" y="672"/>
                </a:lnTo>
                <a:lnTo>
                  <a:pt x="403" y="672"/>
                </a:lnTo>
                <a:lnTo>
                  <a:pt x="469" y="623"/>
                </a:lnTo>
                <a:lnTo>
                  <a:pt x="469" y="623"/>
                </a:lnTo>
                <a:lnTo>
                  <a:pt x="505" y="598"/>
                </a:lnTo>
                <a:lnTo>
                  <a:pt x="505" y="598"/>
                </a:lnTo>
                <a:lnTo>
                  <a:pt x="512" y="592"/>
                </a:lnTo>
                <a:lnTo>
                  <a:pt x="512" y="592"/>
                </a:lnTo>
                <a:lnTo>
                  <a:pt x="454" y="642"/>
                </a:lnTo>
                <a:lnTo>
                  <a:pt x="425" y="666"/>
                </a:lnTo>
                <a:lnTo>
                  <a:pt x="396" y="689"/>
                </a:lnTo>
                <a:lnTo>
                  <a:pt x="396" y="689"/>
                </a:lnTo>
                <a:lnTo>
                  <a:pt x="336" y="736"/>
                </a:lnTo>
                <a:lnTo>
                  <a:pt x="336" y="736"/>
                </a:lnTo>
                <a:lnTo>
                  <a:pt x="322" y="746"/>
                </a:lnTo>
                <a:lnTo>
                  <a:pt x="306" y="756"/>
                </a:lnTo>
                <a:lnTo>
                  <a:pt x="292" y="767"/>
                </a:lnTo>
                <a:lnTo>
                  <a:pt x="279" y="778"/>
                </a:lnTo>
                <a:lnTo>
                  <a:pt x="279" y="778"/>
                </a:lnTo>
                <a:lnTo>
                  <a:pt x="278" y="761"/>
                </a:lnTo>
                <a:lnTo>
                  <a:pt x="278" y="761"/>
                </a:lnTo>
                <a:lnTo>
                  <a:pt x="293" y="752"/>
                </a:lnTo>
                <a:lnTo>
                  <a:pt x="307" y="741"/>
                </a:lnTo>
                <a:lnTo>
                  <a:pt x="322" y="730"/>
                </a:lnTo>
                <a:lnTo>
                  <a:pt x="336" y="720"/>
                </a:lnTo>
                <a:lnTo>
                  <a:pt x="336" y="720"/>
                </a:lnTo>
                <a:close/>
                <a:moveTo>
                  <a:pt x="279" y="781"/>
                </a:moveTo>
                <a:lnTo>
                  <a:pt x="279" y="781"/>
                </a:lnTo>
                <a:lnTo>
                  <a:pt x="287" y="773"/>
                </a:lnTo>
                <a:lnTo>
                  <a:pt x="296" y="766"/>
                </a:lnTo>
                <a:lnTo>
                  <a:pt x="316" y="752"/>
                </a:lnTo>
                <a:lnTo>
                  <a:pt x="316" y="752"/>
                </a:lnTo>
                <a:lnTo>
                  <a:pt x="305" y="760"/>
                </a:lnTo>
                <a:lnTo>
                  <a:pt x="305" y="760"/>
                </a:lnTo>
                <a:lnTo>
                  <a:pt x="291" y="770"/>
                </a:lnTo>
                <a:lnTo>
                  <a:pt x="285" y="776"/>
                </a:lnTo>
                <a:lnTo>
                  <a:pt x="279" y="781"/>
                </a:lnTo>
                <a:lnTo>
                  <a:pt x="279" y="781"/>
                </a:lnTo>
                <a:lnTo>
                  <a:pt x="279" y="781"/>
                </a:lnTo>
                <a:lnTo>
                  <a:pt x="279" y="781"/>
                </a:lnTo>
                <a:close/>
                <a:moveTo>
                  <a:pt x="295" y="771"/>
                </a:moveTo>
                <a:lnTo>
                  <a:pt x="295" y="771"/>
                </a:lnTo>
                <a:lnTo>
                  <a:pt x="303" y="763"/>
                </a:lnTo>
                <a:lnTo>
                  <a:pt x="313" y="757"/>
                </a:lnTo>
                <a:lnTo>
                  <a:pt x="332" y="743"/>
                </a:lnTo>
                <a:lnTo>
                  <a:pt x="332" y="743"/>
                </a:lnTo>
                <a:lnTo>
                  <a:pt x="365" y="719"/>
                </a:lnTo>
                <a:lnTo>
                  <a:pt x="401" y="695"/>
                </a:lnTo>
                <a:lnTo>
                  <a:pt x="401" y="695"/>
                </a:lnTo>
                <a:lnTo>
                  <a:pt x="430" y="675"/>
                </a:lnTo>
                <a:lnTo>
                  <a:pt x="460" y="654"/>
                </a:lnTo>
                <a:lnTo>
                  <a:pt x="489" y="632"/>
                </a:lnTo>
                <a:lnTo>
                  <a:pt x="503" y="620"/>
                </a:lnTo>
                <a:lnTo>
                  <a:pt x="516" y="609"/>
                </a:lnTo>
                <a:lnTo>
                  <a:pt x="516" y="609"/>
                </a:lnTo>
                <a:lnTo>
                  <a:pt x="502" y="621"/>
                </a:lnTo>
                <a:lnTo>
                  <a:pt x="488" y="634"/>
                </a:lnTo>
                <a:lnTo>
                  <a:pt x="459" y="657"/>
                </a:lnTo>
                <a:lnTo>
                  <a:pt x="401" y="701"/>
                </a:lnTo>
                <a:lnTo>
                  <a:pt x="401" y="701"/>
                </a:lnTo>
                <a:lnTo>
                  <a:pt x="368" y="726"/>
                </a:lnTo>
                <a:lnTo>
                  <a:pt x="336" y="750"/>
                </a:lnTo>
                <a:lnTo>
                  <a:pt x="336" y="750"/>
                </a:lnTo>
                <a:lnTo>
                  <a:pt x="307" y="771"/>
                </a:lnTo>
                <a:lnTo>
                  <a:pt x="293" y="782"/>
                </a:lnTo>
                <a:lnTo>
                  <a:pt x="280" y="794"/>
                </a:lnTo>
                <a:lnTo>
                  <a:pt x="280" y="794"/>
                </a:lnTo>
                <a:lnTo>
                  <a:pt x="279" y="784"/>
                </a:lnTo>
                <a:lnTo>
                  <a:pt x="279" y="784"/>
                </a:lnTo>
                <a:lnTo>
                  <a:pt x="287" y="778"/>
                </a:lnTo>
                <a:lnTo>
                  <a:pt x="295" y="771"/>
                </a:lnTo>
                <a:lnTo>
                  <a:pt x="295" y="771"/>
                </a:lnTo>
                <a:close/>
                <a:moveTo>
                  <a:pt x="300" y="785"/>
                </a:moveTo>
                <a:lnTo>
                  <a:pt x="300" y="785"/>
                </a:lnTo>
                <a:lnTo>
                  <a:pt x="330" y="764"/>
                </a:lnTo>
                <a:lnTo>
                  <a:pt x="330" y="764"/>
                </a:lnTo>
                <a:lnTo>
                  <a:pt x="361" y="742"/>
                </a:lnTo>
                <a:lnTo>
                  <a:pt x="394" y="720"/>
                </a:lnTo>
                <a:lnTo>
                  <a:pt x="394" y="720"/>
                </a:lnTo>
                <a:lnTo>
                  <a:pt x="420" y="702"/>
                </a:lnTo>
                <a:lnTo>
                  <a:pt x="445" y="684"/>
                </a:lnTo>
                <a:lnTo>
                  <a:pt x="495" y="647"/>
                </a:lnTo>
                <a:lnTo>
                  <a:pt x="495" y="647"/>
                </a:lnTo>
                <a:lnTo>
                  <a:pt x="473" y="667"/>
                </a:lnTo>
                <a:lnTo>
                  <a:pt x="473" y="667"/>
                </a:lnTo>
                <a:lnTo>
                  <a:pt x="454" y="681"/>
                </a:lnTo>
                <a:lnTo>
                  <a:pt x="435" y="694"/>
                </a:lnTo>
                <a:lnTo>
                  <a:pt x="397" y="719"/>
                </a:lnTo>
                <a:lnTo>
                  <a:pt x="397" y="719"/>
                </a:lnTo>
                <a:lnTo>
                  <a:pt x="366" y="740"/>
                </a:lnTo>
                <a:lnTo>
                  <a:pt x="336" y="762"/>
                </a:lnTo>
                <a:lnTo>
                  <a:pt x="322" y="774"/>
                </a:lnTo>
                <a:lnTo>
                  <a:pt x="307" y="786"/>
                </a:lnTo>
                <a:lnTo>
                  <a:pt x="294" y="800"/>
                </a:lnTo>
                <a:lnTo>
                  <a:pt x="281" y="813"/>
                </a:lnTo>
                <a:lnTo>
                  <a:pt x="281" y="813"/>
                </a:lnTo>
                <a:lnTo>
                  <a:pt x="280" y="799"/>
                </a:lnTo>
                <a:lnTo>
                  <a:pt x="280" y="799"/>
                </a:lnTo>
                <a:lnTo>
                  <a:pt x="285" y="797"/>
                </a:lnTo>
                <a:lnTo>
                  <a:pt x="290" y="792"/>
                </a:lnTo>
                <a:lnTo>
                  <a:pt x="300" y="785"/>
                </a:lnTo>
                <a:lnTo>
                  <a:pt x="300" y="785"/>
                </a:lnTo>
                <a:close/>
                <a:moveTo>
                  <a:pt x="333" y="775"/>
                </a:moveTo>
                <a:lnTo>
                  <a:pt x="333" y="775"/>
                </a:lnTo>
                <a:lnTo>
                  <a:pt x="368" y="750"/>
                </a:lnTo>
                <a:lnTo>
                  <a:pt x="385" y="738"/>
                </a:lnTo>
                <a:lnTo>
                  <a:pt x="404" y="726"/>
                </a:lnTo>
                <a:lnTo>
                  <a:pt x="404" y="726"/>
                </a:lnTo>
                <a:lnTo>
                  <a:pt x="418" y="717"/>
                </a:lnTo>
                <a:lnTo>
                  <a:pt x="418" y="717"/>
                </a:lnTo>
                <a:lnTo>
                  <a:pt x="403" y="727"/>
                </a:lnTo>
                <a:lnTo>
                  <a:pt x="403" y="727"/>
                </a:lnTo>
                <a:lnTo>
                  <a:pt x="370" y="749"/>
                </a:lnTo>
                <a:lnTo>
                  <a:pt x="339" y="773"/>
                </a:lnTo>
                <a:lnTo>
                  <a:pt x="324" y="785"/>
                </a:lnTo>
                <a:lnTo>
                  <a:pt x="310" y="799"/>
                </a:lnTo>
                <a:lnTo>
                  <a:pt x="295" y="812"/>
                </a:lnTo>
                <a:lnTo>
                  <a:pt x="282" y="826"/>
                </a:lnTo>
                <a:lnTo>
                  <a:pt x="282" y="826"/>
                </a:lnTo>
                <a:lnTo>
                  <a:pt x="281" y="818"/>
                </a:lnTo>
                <a:lnTo>
                  <a:pt x="281" y="818"/>
                </a:lnTo>
                <a:lnTo>
                  <a:pt x="295" y="808"/>
                </a:lnTo>
                <a:lnTo>
                  <a:pt x="307" y="797"/>
                </a:lnTo>
                <a:lnTo>
                  <a:pt x="321" y="785"/>
                </a:lnTo>
                <a:lnTo>
                  <a:pt x="333" y="775"/>
                </a:lnTo>
                <a:lnTo>
                  <a:pt x="333" y="775"/>
                </a:lnTo>
                <a:close/>
                <a:moveTo>
                  <a:pt x="298" y="819"/>
                </a:moveTo>
                <a:lnTo>
                  <a:pt x="298" y="819"/>
                </a:lnTo>
                <a:lnTo>
                  <a:pt x="314" y="806"/>
                </a:lnTo>
                <a:lnTo>
                  <a:pt x="330" y="791"/>
                </a:lnTo>
                <a:lnTo>
                  <a:pt x="330" y="791"/>
                </a:lnTo>
                <a:lnTo>
                  <a:pt x="348" y="777"/>
                </a:lnTo>
                <a:lnTo>
                  <a:pt x="366" y="763"/>
                </a:lnTo>
                <a:lnTo>
                  <a:pt x="405" y="737"/>
                </a:lnTo>
                <a:lnTo>
                  <a:pt x="405" y="737"/>
                </a:lnTo>
                <a:lnTo>
                  <a:pt x="446" y="708"/>
                </a:lnTo>
                <a:lnTo>
                  <a:pt x="446" y="708"/>
                </a:lnTo>
                <a:lnTo>
                  <a:pt x="393" y="746"/>
                </a:lnTo>
                <a:lnTo>
                  <a:pt x="393" y="746"/>
                </a:lnTo>
                <a:lnTo>
                  <a:pt x="376" y="757"/>
                </a:lnTo>
                <a:lnTo>
                  <a:pt x="362" y="769"/>
                </a:lnTo>
                <a:lnTo>
                  <a:pt x="333" y="794"/>
                </a:lnTo>
                <a:lnTo>
                  <a:pt x="333" y="794"/>
                </a:lnTo>
                <a:lnTo>
                  <a:pt x="307" y="818"/>
                </a:lnTo>
                <a:lnTo>
                  <a:pt x="294" y="829"/>
                </a:lnTo>
                <a:lnTo>
                  <a:pt x="283" y="841"/>
                </a:lnTo>
                <a:lnTo>
                  <a:pt x="283" y="841"/>
                </a:lnTo>
                <a:lnTo>
                  <a:pt x="282" y="830"/>
                </a:lnTo>
                <a:lnTo>
                  <a:pt x="282" y="830"/>
                </a:lnTo>
                <a:lnTo>
                  <a:pt x="287" y="828"/>
                </a:lnTo>
                <a:lnTo>
                  <a:pt x="290" y="826"/>
                </a:lnTo>
                <a:lnTo>
                  <a:pt x="298" y="819"/>
                </a:lnTo>
                <a:lnTo>
                  <a:pt x="298" y="819"/>
                </a:lnTo>
                <a:close/>
                <a:moveTo>
                  <a:pt x="294" y="839"/>
                </a:moveTo>
                <a:lnTo>
                  <a:pt x="294" y="839"/>
                </a:lnTo>
                <a:lnTo>
                  <a:pt x="306" y="827"/>
                </a:lnTo>
                <a:lnTo>
                  <a:pt x="320" y="816"/>
                </a:lnTo>
                <a:lnTo>
                  <a:pt x="320" y="816"/>
                </a:lnTo>
                <a:lnTo>
                  <a:pt x="336" y="801"/>
                </a:lnTo>
                <a:lnTo>
                  <a:pt x="353" y="787"/>
                </a:lnTo>
                <a:lnTo>
                  <a:pt x="370" y="774"/>
                </a:lnTo>
                <a:lnTo>
                  <a:pt x="387" y="761"/>
                </a:lnTo>
                <a:lnTo>
                  <a:pt x="387" y="761"/>
                </a:lnTo>
                <a:lnTo>
                  <a:pt x="421" y="739"/>
                </a:lnTo>
                <a:lnTo>
                  <a:pt x="454" y="716"/>
                </a:lnTo>
                <a:lnTo>
                  <a:pt x="454" y="716"/>
                </a:lnTo>
                <a:lnTo>
                  <a:pt x="400" y="758"/>
                </a:lnTo>
                <a:lnTo>
                  <a:pt x="400" y="758"/>
                </a:lnTo>
                <a:lnTo>
                  <a:pt x="369" y="780"/>
                </a:lnTo>
                <a:lnTo>
                  <a:pt x="339" y="804"/>
                </a:lnTo>
                <a:lnTo>
                  <a:pt x="325" y="816"/>
                </a:lnTo>
                <a:lnTo>
                  <a:pt x="311" y="829"/>
                </a:lnTo>
                <a:lnTo>
                  <a:pt x="297" y="842"/>
                </a:lnTo>
                <a:lnTo>
                  <a:pt x="284" y="856"/>
                </a:lnTo>
                <a:lnTo>
                  <a:pt x="284" y="856"/>
                </a:lnTo>
                <a:lnTo>
                  <a:pt x="284" y="846"/>
                </a:lnTo>
                <a:lnTo>
                  <a:pt x="284" y="846"/>
                </a:lnTo>
                <a:lnTo>
                  <a:pt x="286" y="845"/>
                </a:lnTo>
                <a:lnTo>
                  <a:pt x="289" y="844"/>
                </a:lnTo>
                <a:lnTo>
                  <a:pt x="294" y="839"/>
                </a:lnTo>
                <a:lnTo>
                  <a:pt x="294" y="839"/>
                </a:lnTo>
                <a:close/>
                <a:moveTo>
                  <a:pt x="301" y="849"/>
                </a:moveTo>
                <a:lnTo>
                  <a:pt x="301" y="849"/>
                </a:lnTo>
                <a:lnTo>
                  <a:pt x="334" y="820"/>
                </a:lnTo>
                <a:lnTo>
                  <a:pt x="334" y="820"/>
                </a:lnTo>
                <a:lnTo>
                  <a:pt x="367" y="791"/>
                </a:lnTo>
                <a:lnTo>
                  <a:pt x="403" y="764"/>
                </a:lnTo>
                <a:lnTo>
                  <a:pt x="403" y="764"/>
                </a:lnTo>
                <a:lnTo>
                  <a:pt x="435" y="741"/>
                </a:lnTo>
                <a:lnTo>
                  <a:pt x="467" y="718"/>
                </a:lnTo>
                <a:lnTo>
                  <a:pt x="467" y="718"/>
                </a:lnTo>
                <a:lnTo>
                  <a:pt x="496" y="694"/>
                </a:lnTo>
                <a:lnTo>
                  <a:pt x="496" y="694"/>
                </a:lnTo>
                <a:lnTo>
                  <a:pt x="502" y="688"/>
                </a:lnTo>
                <a:lnTo>
                  <a:pt x="508" y="682"/>
                </a:lnTo>
                <a:lnTo>
                  <a:pt x="514" y="676"/>
                </a:lnTo>
                <a:lnTo>
                  <a:pt x="521" y="671"/>
                </a:lnTo>
                <a:lnTo>
                  <a:pt x="521" y="671"/>
                </a:lnTo>
                <a:lnTo>
                  <a:pt x="521" y="671"/>
                </a:lnTo>
                <a:lnTo>
                  <a:pt x="521" y="671"/>
                </a:lnTo>
                <a:lnTo>
                  <a:pt x="515" y="675"/>
                </a:lnTo>
                <a:lnTo>
                  <a:pt x="510" y="681"/>
                </a:lnTo>
                <a:lnTo>
                  <a:pt x="500" y="692"/>
                </a:lnTo>
                <a:lnTo>
                  <a:pt x="500" y="692"/>
                </a:lnTo>
                <a:lnTo>
                  <a:pt x="485" y="705"/>
                </a:lnTo>
                <a:lnTo>
                  <a:pt x="469" y="719"/>
                </a:lnTo>
                <a:lnTo>
                  <a:pt x="469" y="719"/>
                </a:lnTo>
                <a:lnTo>
                  <a:pt x="438" y="743"/>
                </a:lnTo>
                <a:lnTo>
                  <a:pt x="407" y="768"/>
                </a:lnTo>
                <a:lnTo>
                  <a:pt x="407" y="768"/>
                </a:lnTo>
                <a:lnTo>
                  <a:pt x="375" y="794"/>
                </a:lnTo>
                <a:lnTo>
                  <a:pt x="345" y="821"/>
                </a:lnTo>
                <a:lnTo>
                  <a:pt x="315" y="849"/>
                </a:lnTo>
                <a:lnTo>
                  <a:pt x="286" y="879"/>
                </a:lnTo>
                <a:lnTo>
                  <a:pt x="286" y="879"/>
                </a:lnTo>
                <a:lnTo>
                  <a:pt x="285" y="860"/>
                </a:lnTo>
                <a:lnTo>
                  <a:pt x="285" y="860"/>
                </a:lnTo>
                <a:lnTo>
                  <a:pt x="289" y="858"/>
                </a:lnTo>
                <a:lnTo>
                  <a:pt x="293" y="855"/>
                </a:lnTo>
                <a:lnTo>
                  <a:pt x="301" y="849"/>
                </a:lnTo>
                <a:lnTo>
                  <a:pt x="301" y="849"/>
                </a:lnTo>
                <a:close/>
                <a:moveTo>
                  <a:pt x="462" y="748"/>
                </a:moveTo>
                <a:lnTo>
                  <a:pt x="462" y="748"/>
                </a:lnTo>
                <a:lnTo>
                  <a:pt x="447" y="760"/>
                </a:lnTo>
                <a:lnTo>
                  <a:pt x="432" y="773"/>
                </a:lnTo>
                <a:lnTo>
                  <a:pt x="403" y="801"/>
                </a:lnTo>
                <a:lnTo>
                  <a:pt x="403" y="801"/>
                </a:lnTo>
                <a:lnTo>
                  <a:pt x="342" y="854"/>
                </a:lnTo>
                <a:lnTo>
                  <a:pt x="342" y="854"/>
                </a:lnTo>
                <a:lnTo>
                  <a:pt x="328" y="865"/>
                </a:lnTo>
                <a:lnTo>
                  <a:pt x="314" y="878"/>
                </a:lnTo>
                <a:lnTo>
                  <a:pt x="314" y="878"/>
                </a:lnTo>
                <a:lnTo>
                  <a:pt x="301" y="887"/>
                </a:lnTo>
                <a:lnTo>
                  <a:pt x="295" y="893"/>
                </a:lnTo>
                <a:lnTo>
                  <a:pt x="290" y="898"/>
                </a:lnTo>
                <a:lnTo>
                  <a:pt x="290" y="898"/>
                </a:lnTo>
                <a:lnTo>
                  <a:pt x="295" y="892"/>
                </a:lnTo>
                <a:lnTo>
                  <a:pt x="301" y="887"/>
                </a:lnTo>
                <a:lnTo>
                  <a:pt x="314" y="877"/>
                </a:lnTo>
                <a:lnTo>
                  <a:pt x="314" y="877"/>
                </a:lnTo>
                <a:lnTo>
                  <a:pt x="328" y="863"/>
                </a:lnTo>
                <a:lnTo>
                  <a:pt x="342" y="850"/>
                </a:lnTo>
                <a:lnTo>
                  <a:pt x="342" y="850"/>
                </a:lnTo>
                <a:lnTo>
                  <a:pt x="372" y="823"/>
                </a:lnTo>
                <a:lnTo>
                  <a:pt x="403" y="797"/>
                </a:lnTo>
                <a:lnTo>
                  <a:pt x="403" y="797"/>
                </a:lnTo>
                <a:lnTo>
                  <a:pt x="435" y="770"/>
                </a:lnTo>
                <a:lnTo>
                  <a:pt x="467" y="744"/>
                </a:lnTo>
                <a:lnTo>
                  <a:pt x="467" y="744"/>
                </a:lnTo>
                <a:lnTo>
                  <a:pt x="481" y="733"/>
                </a:lnTo>
                <a:lnTo>
                  <a:pt x="494" y="721"/>
                </a:lnTo>
                <a:lnTo>
                  <a:pt x="518" y="696"/>
                </a:lnTo>
                <a:lnTo>
                  <a:pt x="518" y="696"/>
                </a:lnTo>
                <a:lnTo>
                  <a:pt x="518" y="704"/>
                </a:lnTo>
                <a:lnTo>
                  <a:pt x="518" y="704"/>
                </a:lnTo>
                <a:lnTo>
                  <a:pt x="517" y="705"/>
                </a:lnTo>
                <a:lnTo>
                  <a:pt x="517" y="705"/>
                </a:lnTo>
                <a:lnTo>
                  <a:pt x="504" y="717"/>
                </a:lnTo>
                <a:lnTo>
                  <a:pt x="491" y="728"/>
                </a:lnTo>
                <a:lnTo>
                  <a:pt x="462" y="748"/>
                </a:lnTo>
                <a:lnTo>
                  <a:pt x="462" y="748"/>
                </a:lnTo>
                <a:close/>
                <a:moveTo>
                  <a:pt x="513" y="715"/>
                </a:moveTo>
                <a:lnTo>
                  <a:pt x="513" y="715"/>
                </a:lnTo>
                <a:lnTo>
                  <a:pt x="508" y="721"/>
                </a:lnTo>
                <a:lnTo>
                  <a:pt x="503" y="727"/>
                </a:lnTo>
                <a:lnTo>
                  <a:pt x="491" y="738"/>
                </a:lnTo>
                <a:lnTo>
                  <a:pt x="463" y="758"/>
                </a:lnTo>
                <a:lnTo>
                  <a:pt x="463" y="758"/>
                </a:lnTo>
                <a:lnTo>
                  <a:pt x="430" y="784"/>
                </a:lnTo>
                <a:lnTo>
                  <a:pt x="397" y="811"/>
                </a:lnTo>
                <a:lnTo>
                  <a:pt x="397" y="811"/>
                </a:lnTo>
                <a:lnTo>
                  <a:pt x="372" y="831"/>
                </a:lnTo>
                <a:lnTo>
                  <a:pt x="372" y="831"/>
                </a:lnTo>
                <a:lnTo>
                  <a:pt x="405" y="802"/>
                </a:lnTo>
                <a:lnTo>
                  <a:pt x="405" y="802"/>
                </a:lnTo>
                <a:lnTo>
                  <a:pt x="436" y="773"/>
                </a:lnTo>
                <a:lnTo>
                  <a:pt x="451" y="760"/>
                </a:lnTo>
                <a:lnTo>
                  <a:pt x="467" y="747"/>
                </a:lnTo>
                <a:lnTo>
                  <a:pt x="467" y="747"/>
                </a:lnTo>
                <a:lnTo>
                  <a:pt x="483" y="737"/>
                </a:lnTo>
                <a:lnTo>
                  <a:pt x="497" y="727"/>
                </a:lnTo>
                <a:lnTo>
                  <a:pt x="497" y="727"/>
                </a:lnTo>
                <a:lnTo>
                  <a:pt x="508" y="717"/>
                </a:lnTo>
                <a:lnTo>
                  <a:pt x="508" y="717"/>
                </a:lnTo>
                <a:lnTo>
                  <a:pt x="513" y="711"/>
                </a:lnTo>
                <a:lnTo>
                  <a:pt x="515" y="710"/>
                </a:lnTo>
                <a:lnTo>
                  <a:pt x="513" y="715"/>
                </a:lnTo>
                <a:lnTo>
                  <a:pt x="513" y="715"/>
                </a:lnTo>
                <a:close/>
                <a:moveTo>
                  <a:pt x="518" y="693"/>
                </a:moveTo>
                <a:lnTo>
                  <a:pt x="518" y="693"/>
                </a:lnTo>
                <a:lnTo>
                  <a:pt x="488" y="719"/>
                </a:lnTo>
                <a:lnTo>
                  <a:pt x="456" y="742"/>
                </a:lnTo>
                <a:lnTo>
                  <a:pt x="395" y="788"/>
                </a:lnTo>
                <a:lnTo>
                  <a:pt x="395" y="788"/>
                </a:lnTo>
                <a:lnTo>
                  <a:pt x="365" y="812"/>
                </a:lnTo>
                <a:lnTo>
                  <a:pt x="337" y="837"/>
                </a:lnTo>
                <a:lnTo>
                  <a:pt x="337" y="837"/>
                </a:lnTo>
                <a:lnTo>
                  <a:pt x="310" y="860"/>
                </a:lnTo>
                <a:lnTo>
                  <a:pt x="310" y="860"/>
                </a:lnTo>
                <a:lnTo>
                  <a:pt x="303" y="866"/>
                </a:lnTo>
                <a:lnTo>
                  <a:pt x="297" y="872"/>
                </a:lnTo>
                <a:lnTo>
                  <a:pt x="297" y="872"/>
                </a:lnTo>
                <a:lnTo>
                  <a:pt x="290" y="879"/>
                </a:lnTo>
                <a:lnTo>
                  <a:pt x="289" y="880"/>
                </a:lnTo>
                <a:lnTo>
                  <a:pt x="293" y="875"/>
                </a:lnTo>
                <a:lnTo>
                  <a:pt x="293" y="875"/>
                </a:lnTo>
                <a:lnTo>
                  <a:pt x="321" y="846"/>
                </a:lnTo>
                <a:lnTo>
                  <a:pt x="350" y="819"/>
                </a:lnTo>
                <a:lnTo>
                  <a:pt x="380" y="792"/>
                </a:lnTo>
                <a:lnTo>
                  <a:pt x="412" y="766"/>
                </a:lnTo>
                <a:lnTo>
                  <a:pt x="412" y="766"/>
                </a:lnTo>
                <a:lnTo>
                  <a:pt x="468" y="723"/>
                </a:lnTo>
                <a:lnTo>
                  <a:pt x="495" y="698"/>
                </a:lnTo>
                <a:lnTo>
                  <a:pt x="508" y="686"/>
                </a:lnTo>
                <a:lnTo>
                  <a:pt x="520" y="673"/>
                </a:lnTo>
                <a:lnTo>
                  <a:pt x="520" y="673"/>
                </a:lnTo>
                <a:lnTo>
                  <a:pt x="519" y="692"/>
                </a:lnTo>
                <a:lnTo>
                  <a:pt x="519" y="692"/>
                </a:lnTo>
                <a:lnTo>
                  <a:pt x="518" y="693"/>
                </a:lnTo>
                <a:lnTo>
                  <a:pt x="518" y="693"/>
                </a:lnTo>
                <a:close/>
                <a:moveTo>
                  <a:pt x="305" y="867"/>
                </a:moveTo>
                <a:lnTo>
                  <a:pt x="305" y="867"/>
                </a:lnTo>
                <a:lnTo>
                  <a:pt x="320" y="854"/>
                </a:lnTo>
                <a:lnTo>
                  <a:pt x="334" y="842"/>
                </a:lnTo>
                <a:lnTo>
                  <a:pt x="334" y="842"/>
                </a:lnTo>
                <a:lnTo>
                  <a:pt x="367" y="814"/>
                </a:lnTo>
                <a:lnTo>
                  <a:pt x="383" y="801"/>
                </a:lnTo>
                <a:lnTo>
                  <a:pt x="400" y="786"/>
                </a:lnTo>
                <a:lnTo>
                  <a:pt x="400" y="786"/>
                </a:lnTo>
                <a:lnTo>
                  <a:pt x="433" y="763"/>
                </a:lnTo>
                <a:lnTo>
                  <a:pt x="465" y="739"/>
                </a:lnTo>
                <a:lnTo>
                  <a:pt x="465" y="739"/>
                </a:lnTo>
                <a:lnTo>
                  <a:pt x="496" y="716"/>
                </a:lnTo>
                <a:lnTo>
                  <a:pt x="496" y="716"/>
                </a:lnTo>
                <a:lnTo>
                  <a:pt x="477" y="733"/>
                </a:lnTo>
                <a:lnTo>
                  <a:pt x="456" y="749"/>
                </a:lnTo>
                <a:lnTo>
                  <a:pt x="456" y="749"/>
                </a:lnTo>
                <a:lnTo>
                  <a:pt x="425" y="775"/>
                </a:lnTo>
                <a:lnTo>
                  <a:pt x="394" y="802"/>
                </a:lnTo>
                <a:lnTo>
                  <a:pt x="394" y="802"/>
                </a:lnTo>
                <a:lnTo>
                  <a:pt x="362" y="829"/>
                </a:lnTo>
                <a:lnTo>
                  <a:pt x="333" y="856"/>
                </a:lnTo>
                <a:lnTo>
                  <a:pt x="333" y="856"/>
                </a:lnTo>
                <a:lnTo>
                  <a:pt x="322" y="866"/>
                </a:lnTo>
                <a:lnTo>
                  <a:pt x="310" y="875"/>
                </a:lnTo>
                <a:lnTo>
                  <a:pt x="298" y="886"/>
                </a:lnTo>
                <a:lnTo>
                  <a:pt x="293" y="891"/>
                </a:lnTo>
                <a:lnTo>
                  <a:pt x="288" y="897"/>
                </a:lnTo>
                <a:lnTo>
                  <a:pt x="288" y="897"/>
                </a:lnTo>
                <a:lnTo>
                  <a:pt x="287" y="883"/>
                </a:lnTo>
                <a:lnTo>
                  <a:pt x="287" y="883"/>
                </a:lnTo>
                <a:lnTo>
                  <a:pt x="292" y="880"/>
                </a:lnTo>
                <a:lnTo>
                  <a:pt x="296" y="875"/>
                </a:lnTo>
                <a:lnTo>
                  <a:pt x="305" y="867"/>
                </a:lnTo>
                <a:lnTo>
                  <a:pt x="305" y="867"/>
                </a:lnTo>
                <a:close/>
                <a:moveTo>
                  <a:pt x="289" y="901"/>
                </a:moveTo>
                <a:lnTo>
                  <a:pt x="289" y="901"/>
                </a:lnTo>
                <a:lnTo>
                  <a:pt x="289" y="902"/>
                </a:lnTo>
                <a:lnTo>
                  <a:pt x="289" y="902"/>
                </a:lnTo>
                <a:lnTo>
                  <a:pt x="289" y="902"/>
                </a:lnTo>
                <a:lnTo>
                  <a:pt x="289" y="902"/>
                </a:lnTo>
                <a:lnTo>
                  <a:pt x="289" y="901"/>
                </a:lnTo>
                <a:lnTo>
                  <a:pt x="289" y="901"/>
                </a:lnTo>
                <a:close/>
                <a:moveTo>
                  <a:pt x="299" y="893"/>
                </a:moveTo>
                <a:lnTo>
                  <a:pt x="299" y="893"/>
                </a:lnTo>
                <a:lnTo>
                  <a:pt x="335" y="863"/>
                </a:lnTo>
                <a:lnTo>
                  <a:pt x="335" y="863"/>
                </a:lnTo>
                <a:lnTo>
                  <a:pt x="360" y="843"/>
                </a:lnTo>
                <a:lnTo>
                  <a:pt x="360" y="843"/>
                </a:lnTo>
                <a:lnTo>
                  <a:pt x="393" y="817"/>
                </a:lnTo>
                <a:lnTo>
                  <a:pt x="425" y="791"/>
                </a:lnTo>
                <a:lnTo>
                  <a:pt x="425" y="791"/>
                </a:lnTo>
                <a:lnTo>
                  <a:pt x="489" y="741"/>
                </a:lnTo>
                <a:lnTo>
                  <a:pt x="489" y="741"/>
                </a:lnTo>
                <a:lnTo>
                  <a:pt x="497" y="734"/>
                </a:lnTo>
                <a:lnTo>
                  <a:pt x="505" y="727"/>
                </a:lnTo>
                <a:lnTo>
                  <a:pt x="512" y="720"/>
                </a:lnTo>
                <a:lnTo>
                  <a:pt x="515" y="715"/>
                </a:lnTo>
                <a:lnTo>
                  <a:pt x="517" y="710"/>
                </a:lnTo>
                <a:lnTo>
                  <a:pt x="517" y="710"/>
                </a:lnTo>
                <a:lnTo>
                  <a:pt x="516" y="725"/>
                </a:lnTo>
                <a:lnTo>
                  <a:pt x="516" y="725"/>
                </a:lnTo>
                <a:lnTo>
                  <a:pt x="486" y="748"/>
                </a:lnTo>
                <a:lnTo>
                  <a:pt x="455" y="772"/>
                </a:lnTo>
                <a:lnTo>
                  <a:pt x="425" y="798"/>
                </a:lnTo>
                <a:lnTo>
                  <a:pt x="396" y="824"/>
                </a:lnTo>
                <a:lnTo>
                  <a:pt x="396" y="824"/>
                </a:lnTo>
                <a:lnTo>
                  <a:pt x="363" y="852"/>
                </a:lnTo>
                <a:lnTo>
                  <a:pt x="347" y="865"/>
                </a:lnTo>
                <a:lnTo>
                  <a:pt x="329" y="878"/>
                </a:lnTo>
                <a:lnTo>
                  <a:pt x="329" y="878"/>
                </a:lnTo>
                <a:lnTo>
                  <a:pt x="318" y="886"/>
                </a:lnTo>
                <a:lnTo>
                  <a:pt x="307" y="894"/>
                </a:lnTo>
                <a:lnTo>
                  <a:pt x="307" y="894"/>
                </a:lnTo>
                <a:lnTo>
                  <a:pt x="299" y="901"/>
                </a:lnTo>
                <a:lnTo>
                  <a:pt x="294" y="904"/>
                </a:lnTo>
                <a:lnTo>
                  <a:pt x="289" y="906"/>
                </a:lnTo>
                <a:lnTo>
                  <a:pt x="289" y="906"/>
                </a:lnTo>
                <a:lnTo>
                  <a:pt x="293" y="901"/>
                </a:lnTo>
                <a:lnTo>
                  <a:pt x="299" y="893"/>
                </a:lnTo>
                <a:lnTo>
                  <a:pt x="299" y="893"/>
                </a:lnTo>
                <a:close/>
                <a:moveTo>
                  <a:pt x="509" y="735"/>
                </a:moveTo>
                <a:lnTo>
                  <a:pt x="509" y="735"/>
                </a:lnTo>
                <a:lnTo>
                  <a:pt x="502" y="742"/>
                </a:lnTo>
                <a:lnTo>
                  <a:pt x="495" y="748"/>
                </a:lnTo>
                <a:lnTo>
                  <a:pt x="495" y="748"/>
                </a:lnTo>
                <a:lnTo>
                  <a:pt x="483" y="759"/>
                </a:lnTo>
                <a:lnTo>
                  <a:pt x="469" y="770"/>
                </a:lnTo>
                <a:lnTo>
                  <a:pt x="469" y="770"/>
                </a:lnTo>
                <a:lnTo>
                  <a:pt x="410" y="818"/>
                </a:lnTo>
                <a:lnTo>
                  <a:pt x="410" y="818"/>
                </a:lnTo>
                <a:lnTo>
                  <a:pt x="381" y="839"/>
                </a:lnTo>
                <a:lnTo>
                  <a:pt x="381" y="839"/>
                </a:lnTo>
                <a:lnTo>
                  <a:pt x="385" y="836"/>
                </a:lnTo>
                <a:lnTo>
                  <a:pt x="385" y="836"/>
                </a:lnTo>
                <a:lnTo>
                  <a:pt x="446" y="782"/>
                </a:lnTo>
                <a:lnTo>
                  <a:pt x="478" y="757"/>
                </a:lnTo>
                <a:lnTo>
                  <a:pt x="510" y="732"/>
                </a:lnTo>
                <a:lnTo>
                  <a:pt x="510" y="732"/>
                </a:lnTo>
                <a:lnTo>
                  <a:pt x="514" y="729"/>
                </a:lnTo>
                <a:lnTo>
                  <a:pt x="514" y="730"/>
                </a:lnTo>
                <a:lnTo>
                  <a:pt x="509" y="735"/>
                </a:lnTo>
                <a:lnTo>
                  <a:pt x="509" y="735"/>
                </a:lnTo>
                <a:close/>
                <a:moveTo>
                  <a:pt x="303" y="900"/>
                </a:moveTo>
                <a:lnTo>
                  <a:pt x="303" y="900"/>
                </a:lnTo>
                <a:lnTo>
                  <a:pt x="317" y="890"/>
                </a:lnTo>
                <a:lnTo>
                  <a:pt x="330" y="880"/>
                </a:lnTo>
                <a:lnTo>
                  <a:pt x="330" y="880"/>
                </a:lnTo>
                <a:lnTo>
                  <a:pt x="331" y="879"/>
                </a:lnTo>
                <a:lnTo>
                  <a:pt x="331" y="879"/>
                </a:lnTo>
                <a:lnTo>
                  <a:pt x="313" y="895"/>
                </a:lnTo>
                <a:lnTo>
                  <a:pt x="295" y="911"/>
                </a:lnTo>
                <a:lnTo>
                  <a:pt x="295" y="911"/>
                </a:lnTo>
                <a:lnTo>
                  <a:pt x="290" y="908"/>
                </a:lnTo>
                <a:lnTo>
                  <a:pt x="290" y="908"/>
                </a:lnTo>
                <a:lnTo>
                  <a:pt x="290" y="908"/>
                </a:lnTo>
                <a:lnTo>
                  <a:pt x="290" y="908"/>
                </a:lnTo>
                <a:lnTo>
                  <a:pt x="297" y="905"/>
                </a:lnTo>
                <a:lnTo>
                  <a:pt x="303" y="900"/>
                </a:lnTo>
                <a:lnTo>
                  <a:pt x="303" y="900"/>
                </a:lnTo>
                <a:close/>
                <a:moveTo>
                  <a:pt x="299" y="910"/>
                </a:moveTo>
                <a:lnTo>
                  <a:pt x="299" y="910"/>
                </a:lnTo>
                <a:lnTo>
                  <a:pt x="314" y="897"/>
                </a:lnTo>
                <a:lnTo>
                  <a:pt x="328" y="885"/>
                </a:lnTo>
                <a:lnTo>
                  <a:pt x="356" y="861"/>
                </a:lnTo>
                <a:lnTo>
                  <a:pt x="416" y="816"/>
                </a:lnTo>
                <a:lnTo>
                  <a:pt x="416" y="816"/>
                </a:lnTo>
                <a:lnTo>
                  <a:pt x="475" y="768"/>
                </a:lnTo>
                <a:lnTo>
                  <a:pt x="475" y="768"/>
                </a:lnTo>
                <a:lnTo>
                  <a:pt x="497" y="750"/>
                </a:lnTo>
                <a:lnTo>
                  <a:pt x="507" y="740"/>
                </a:lnTo>
                <a:lnTo>
                  <a:pt x="516" y="729"/>
                </a:lnTo>
                <a:lnTo>
                  <a:pt x="516" y="729"/>
                </a:lnTo>
                <a:lnTo>
                  <a:pt x="515" y="743"/>
                </a:lnTo>
                <a:lnTo>
                  <a:pt x="515" y="743"/>
                </a:lnTo>
                <a:lnTo>
                  <a:pt x="504" y="752"/>
                </a:lnTo>
                <a:lnTo>
                  <a:pt x="492" y="760"/>
                </a:lnTo>
                <a:lnTo>
                  <a:pt x="480" y="768"/>
                </a:lnTo>
                <a:lnTo>
                  <a:pt x="468" y="777"/>
                </a:lnTo>
                <a:lnTo>
                  <a:pt x="468" y="777"/>
                </a:lnTo>
                <a:lnTo>
                  <a:pt x="440" y="802"/>
                </a:lnTo>
                <a:lnTo>
                  <a:pt x="426" y="815"/>
                </a:lnTo>
                <a:lnTo>
                  <a:pt x="412" y="826"/>
                </a:lnTo>
                <a:lnTo>
                  <a:pt x="412" y="826"/>
                </a:lnTo>
                <a:lnTo>
                  <a:pt x="349" y="875"/>
                </a:lnTo>
                <a:lnTo>
                  <a:pt x="349" y="875"/>
                </a:lnTo>
                <a:lnTo>
                  <a:pt x="317" y="900"/>
                </a:lnTo>
                <a:lnTo>
                  <a:pt x="317" y="900"/>
                </a:lnTo>
                <a:lnTo>
                  <a:pt x="304" y="909"/>
                </a:lnTo>
                <a:lnTo>
                  <a:pt x="304" y="909"/>
                </a:lnTo>
                <a:lnTo>
                  <a:pt x="298" y="913"/>
                </a:lnTo>
                <a:lnTo>
                  <a:pt x="298" y="913"/>
                </a:lnTo>
                <a:lnTo>
                  <a:pt x="297" y="912"/>
                </a:lnTo>
                <a:lnTo>
                  <a:pt x="297" y="912"/>
                </a:lnTo>
                <a:lnTo>
                  <a:pt x="299" y="910"/>
                </a:lnTo>
                <a:lnTo>
                  <a:pt x="299" y="910"/>
                </a:lnTo>
                <a:close/>
                <a:moveTo>
                  <a:pt x="346" y="881"/>
                </a:moveTo>
                <a:lnTo>
                  <a:pt x="346" y="881"/>
                </a:lnTo>
                <a:lnTo>
                  <a:pt x="409" y="831"/>
                </a:lnTo>
                <a:lnTo>
                  <a:pt x="409" y="831"/>
                </a:lnTo>
                <a:lnTo>
                  <a:pt x="438" y="808"/>
                </a:lnTo>
                <a:lnTo>
                  <a:pt x="466" y="782"/>
                </a:lnTo>
                <a:lnTo>
                  <a:pt x="466" y="782"/>
                </a:lnTo>
                <a:lnTo>
                  <a:pt x="478" y="772"/>
                </a:lnTo>
                <a:lnTo>
                  <a:pt x="491" y="764"/>
                </a:lnTo>
                <a:lnTo>
                  <a:pt x="503" y="755"/>
                </a:lnTo>
                <a:lnTo>
                  <a:pt x="515" y="746"/>
                </a:lnTo>
                <a:lnTo>
                  <a:pt x="515" y="746"/>
                </a:lnTo>
                <a:lnTo>
                  <a:pt x="514" y="763"/>
                </a:lnTo>
                <a:lnTo>
                  <a:pt x="514" y="763"/>
                </a:lnTo>
                <a:lnTo>
                  <a:pt x="509" y="766"/>
                </a:lnTo>
                <a:lnTo>
                  <a:pt x="504" y="769"/>
                </a:lnTo>
                <a:lnTo>
                  <a:pt x="495" y="777"/>
                </a:lnTo>
                <a:lnTo>
                  <a:pt x="495" y="777"/>
                </a:lnTo>
                <a:lnTo>
                  <a:pt x="480" y="788"/>
                </a:lnTo>
                <a:lnTo>
                  <a:pt x="464" y="799"/>
                </a:lnTo>
                <a:lnTo>
                  <a:pt x="464" y="799"/>
                </a:lnTo>
                <a:lnTo>
                  <a:pt x="407" y="840"/>
                </a:lnTo>
                <a:lnTo>
                  <a:pt x="407" y="840"/>
                </a:lnTo>
                <a:lnTo>
                  <a:pt x="356" y="874"/>
                </a:lnTo>
                <a:lnTo>
                  <a:pt x="331" y="894"/>
                </a:lnTo>
                <a:lnTo>
                  <a:pt x="319" y="904"/>
                </a:lnTo>
                <a:lnTo>
                  <a:pt x="307" y="915"/>
                </a:lnTo>
                <a:lnTo>
                  <a:pt x="307" y="915"/>
                </a:lnTo>
                <a:lnTo>
                  <a:pt x="304" y="916"/>
                </a:lnTo>
                <a:lnTo>
                  <a:pt x="304" y="916"/>
                </a:lnTo>
                <a:lnTo>
                  <a:pt x="299" y="914"/>
                </a:lnTo>
                <a:lnTo>
                  <a:pt x="299" y="914"/>
                </a:lnTo>
                <a:lnTo>
                  <a:pt x="312" y="906"/>
                </a:lnTo>
                <a:lnTo>
                  <a:pt x="324" y="898"/>
                </a:lnTo>
                <a:lnTo>
                  <a:pt x="346" y="881"/>
                </a:lnTo>
                <a:lnTo>
                  <a:pt x="346" y="881"/>
                </a:lnTo>
                <a:close/>
                <a:moveTo>
                  <a:pt x="512" y="766"/>
                </a:moveTo>
                <a:lnTo>
                  <a:pt x="512" y="766"/>
                </a:lnTo>
                <a:lnTo>
                  <a:pt x="512" y="769"/>
                </a:lnTo>
                <a:lnTo>
                  <a:pt x="512" y="769"/>
                </a:lnTo>
                <a:lnTo>
                  <a:pt x="507" y="774"/>
                </a:lnTo>
                <a:lnTo>
                  <a:pt x="502" y="779"/>
                </a:lnTo>
                <a:lnTo>
                  <a:pt x="502" y="779"/>
                </a:lnTo>
                <a:lnTo>
                  <a:pt x="466" y="806"/>
                </a:lnTo>
                <a:lnTo>
                  <a:pt x="466" y="806"/>
                </a:lnTo>
                <a:lnTo>
                  <a:pt x="445" y="821"/>
                </a:lnTo>
                <a:lnTo>
                  <a:pt x="425" y="836"/>
                </a:lnTo>
                <a:lnTo>
                  <a:pt x="381" y="865"/>
                </a:lnTo>
                <a:lnTo>
                  <a:pt x="381" y="865"/>
                </a:lnTo>
                <a:lnTo>
                  <a:pt x="365" y="877"/>
                </a:lnTo>
                <a:lnTo>
                  <a:pt x="349" y="890"/>
                </a:lnTo>
                <a:lnTo>
                  <a:pt x="332" y="901"/>
                </a:lnTo>
                <a:lnTo>
                  <a:pt x="323" y="907"/>
                </a:lnTo>
                <a:lnTo>
                  <a:pt x="315" y="912"/>
                </a:lnTo>
                <a:lnTo>
                  <a:pt x="315" y="912"/>
                </a:lnTo>
                <a:lnTo>
                  <a:pt x="316" y="910"/>
                </a:lnTo>
                <a:lnTo>
                  <a:pt x="316" y="910"/>
                </a:lnTo>
                <a:lnTo>
                  <a:pt x="325" y="903"/>
                </a:lnTo>
                <a:lnTo>
                  <a:pt x="334" y="896"/>
                </a:lnTo>
                <a:lnTo>
                  <a:pt x="334" y="896"/>
                </a:lnTo>
                <a:lnTo>
                  <a:pt x="375" y="865"/>
                </a:lnTo>
                <a:lnTo>
                  <a:pt x="417" y="835"/>
                </a:lnTo>
                <a:lnTo>
                  <a:pt x="417" y="835"/>
                </a:lnTo>
                <a:lnTo>
                  <a:pt x="492" y="782"/>
                </a:lnTo>
                <a:lnTo>
                  <a:pt x="492" y="782"/>
                </a:lnTo>
                <a:lnTo>
                  <a:pt x="502" y="774"/>
                </a:lnTo>
                <a:lnTo>
                  <a:pt x="502" y="774"/>
                </a:lnTo>
                <a:lnTo>
                  <a:pt x="512" y="766"/>
                </a:lnTo>
                <a:lnTo>
                  <a:pt x="512" y="766"/>
                </a:lnTo>
                <a:close/>
                <a:moveTo>
                  <a:pt x="308" y="916"/>
                </a:moveTo>
                <a:lnTo>
                  <a:pt x="308" y="916"/>
                </a:lnTo>
                <a:lnTo>
                  <a:pt x="322" y="910"/>
                </a:lnTo>
                <a:lnTo>
                  <a:pt x="333" y="902"/>
                </a:lnTo>
                <a:lnTo>
                  <a:pt x="355" y="886"/>
                </a:lnTo>
                <a:lnTo>
                  <a:pt x="355" y="886"/>
                </a:lnTo>
                <a:lnTo>
                  <a:pt x="388" y="863"/>
                </a:lnTo>
                <a:lnTo>
                  <a:pt x="421" y="841"/>
                </a:lnTo>
                <a:lnTo>
                  <a:pt x="421" y="841"/>
                </a:lnTo>
                <a:lnTo>
                  <a:pt x="451" y="820"/>
                </a:lnTo>
                <a:lnTo>
                  <a:pt x="481" y="798"/>
                </a:lnTo>
                <a:lnTo>
                  <a:pt x="481" y="798"/>
                </a:lnTo>
                <a:lnTo>
                  <a:pt x="498" y="785"/>
                </a:lnTo>
                <a:lnTo>
                  <a:pt x="507" y="778"/>
                </a:lnTo>
                <a:lnTo>
                  <a:pt x="511" y="774"/>
                </a:lnTo>
                <a:lnTo>
                  <a:pt x="514" y="770"/>
                </a:lnTo>
                <a:lnTo>
                  <a:pt x="514" y="770"/>
                </a:lnTo>
                <a:lnTo>
                  <a:pt x="513" y="785"/>
                </a:lnTo>
                <a:lnTo>
                  <a:pt x="513" y="785"/>
                </a:lnTo>
                <a:lnTo>
                  <a:pt x="495" y="799"/>
                </a:lnTo>
                <a:lnTo>
                  <a:pt x="477" y="813"/>
                </a:lnTo>
                <a:lnTo>
                  <a:pt x="459" y="826"/>
                </a:lnTo>
                <a:lnTo>
                  <a:pt x="441" y="839"/>
                </a:lnTo>
                <a:lnTo>
                  <a:pt x="441" y="839"/>
                </a:lnTo>
                <a:lnTo>
                  <a:pt x="420" y="852"/>
                </a:lnTo>
                <a:lnTo>
                  <a:pt x="400" y="864"/>
                </a:lnTo>
                <a:lnTo>
                  <a:pt x="357" y="889"/>
                </a:lnTo>
                <a:lnTo>
                  <a:pt x="357" y="889"/>
                </a:lnTo>
                <a:lnTo>
                  <a:pt x="337" y="902"/>
                </a:lnTo>
                <a:lnTo>
                  <a:pt x="317" y="913"/>
                </a:lnTo>
                <a:lnTo>
                  <a:pt x="317" y="913"/>
                </a:lnTo>
                <a:lnTo>
                  <a:pt x="313" y="916"/>
                </a:lnTo>
                <a:lnTo>
                  <a:pt x="308" y="917"/>
                </a:lnTo>
                <a:lnTo>
                  <a:pt x="308" y="917"/>
                </a:lnTo>
                <a:lnTo>
                  <a:pt x="308" y="916"/>
                </a:lnTo>
                <a:lnTo>
                  <a:pt x="308" y="916"/>
                </a:lnTo>
                <a:close/>
                <a:moveTo>
                  <a:pt x="493" y="875"/>
                </a:moveTo>
                <a:lnTo>
                  <a:pt x="493" y="875"/>
                </a:lnTo>
                <a:lnTo>
                  <a:pt x="503" y="868"/>
                </a:lnTo>
                <a:lnTo>
                  <a:pt x="503" y="868"/>
                </a:lnTo>
                <a:lnTo>
                  <a:pt x="497" y="872"/>
                </a:lnTo>
                <a:lnTo>
                  <a:pt x="497" y="872"/>
                </a:lnTo>
                <a:lnTo>
                  <a:pt x="493" y="875"/>
                </a:lnTo>
                <a:lnTo>
                  <a:pt x="493" y="875"/>
                </a:lnTo>
                <a:close/>
                <a:moveTo>
                  <a:pt x="446" y="901"/>
                </a:moveTo>
                <a:lnTo>
                  <a:pt x="446" y="901"/>
                </a:lnTo>
                <a:lnTo>
                  <a:pt x="415" y="919"/>
                </a:lnTo>
                <a:lnTo>
                  <a:pt x="415" y="919"/>
                </a:lnTo>
                <a:lnTo>
                  <a:pt x="411" y="922"/>
                </a:lnTo>
                <a:lnTo>
                  <a:pt x="411" y="922"/>
                </a:lnTo>
                <a:lnTo>
                  <a:pt x="434" y="904"/>
                </a:lnTo>
                <a:lnTo>
                  <a:pt x="446" y="896"/>
                </a:lnTo>
                <a:lnTo>
                  <a:pt x="458" y="888"/>
                </a:lnTo>
                <a:lnTo>
                  <a:pt x="458" y="888"/>
                </a:lnTo>
                <a:lnTo>
                  <a:pt x="485" y="871"/>
                </a:lnTo>
                <a:lnTo>
                  <a:pt x="497" y="862"/>
                </a:lnTo>
                <a:lnTo>
                  <a:pt x="509" y="852"/>
                </a:lnTo>
                <a:lnTo>
                  <a:pt x="509" y="852"/>
                </a:lnTo>
                <a:lnTo>
                  <a:pt x="507" y="862"/>
                </a:lnTo>
                <a:lnTo>
                  <a:pt x="507" y="862"/>
                </a:lnTo>
                <a:lnTo>
                  <a:pt x="477" y="883"/>
                </a:lnTo>
                <a:lnTo>
                  <a:pt x="446" y="901"/>
                </a:lnTo>
                <a:lnTo>
                  <a:pt x="446" y="901"/>
                </a:lnTo>
                <a:close/>
                <a:moveTo>
                  <a:pt x="413" y="870"/>
                </a:moveTo>
                <a:lnTo>
                  <a:pt x="413" y="870"/>
                </a:lnTo>
                <a:lnTo>
                  <a:pt x="362" y="900"/>
                </a:lnTo>
                <a:lnTo>
                  <a:pt x="362" y="900"/>
                </a:lnTo>
                <a:lnTo>
                  <a:pt x="393" y="879"/>
                </a:lnTo>
                <a:lnTo>
                  <a:pt x="393" y="879"/>
                </a:lnTo>
                <a:lnTo>
                  <a:pt x="442" y="845"/>
                </a:lnTo>
                <a:lnTo>
                  <a:pt x="442" y="845"/>
                </a:lnTo>
                <a:lnTo>
                  <a:pt x="460" y="834"/>
                </a:lnTo>
                <a:lnTo>
                  <a:pt x="480" y="821"/>
                </a:lnTo>
                <a:lnTo>
                  <a:pt x="490" y="814"/>
                </a:lnTo>
                <a:lnTo>
                  <a:pt x="498" y="807"/>
                </a:lnTo>
                <a:lnTo>
                  <a:pt x="506" y="799"/>
                </a:lnTo>
                <a:lnTo>
                  <a:pt x="513" y="790"/>
                </a:lnTo>
                <a:lnTo>
                  <a:pt x="513" y="790"/>
                </a:lnTo>
                <a:lnTo>
                  <a:pt x="512" y="805"/>
                </a:lnTo>
                <a:lnTo>
                  <a:pt x="512" y="805"/>
                </a:lnTo>
                <a:lnTo>
                  <a:pt x="501" y="815"/>
                </a:lnTo>
                <a:lnTo>
                  <a:pt x="490" y="824"/>
                </a:lnTo>
                <a:lnTo>
                  <a:pt x="478" y="833"/>
                </a:lnTo>
                <a:lnTo>
                  <a:pt x="464" y="841"/>
                </a:lnTo>
                <a:lnTo>
                  <a:pt x="438" y="856"/>
                </a:lnTo>
                <a:lnTo>
                  <a:pt x="413" y="870"/>
                </a:lnTo>
                <a:lnTo>
                  <a:pt x="413" y="870"/>
                </a:lnTo>
                <a:close/>
                <a:moveTo>
                  <a:pt x="512" y="809"/>
                </a:moveTo>
                <a:lnTo>
                  <a:pt x="512" y="809"/>
                </a:lnTo>
                <a:lnTo>
                  <a:pt x="511" y="821"/>
                </a:lnTo>
                <a:lnTo>
                  <a:pt x="511" y="821"/>
                </a:lnTo>
                <a:lnTo>
                  <a:pt x="489" y="837"/>
                </a:lnTo>
                <a:lnTo>
                  <a:pt x="464" y="853"/>
                </a:lnTo>
                <a:lnTo>
                  <a:pt x="440" y="867"/>
                </a:lnTo>
                <a:lnTo>
                  <a:pt x="416" y="882"/>
                </a:lnTo>
                <a:lnTo>
                  <a:pt x="416" y="882"/>
                </a:lnTo>
                <a:lnTo>
                  <a:pt x="386" y="899"/>
                </a:lnTo>
                <a:lnTo>
                  <a:pt x="386" y="899"/>
                </a:lnTo>
                <a:lnTo>
                  <a:pt x="412" y="882"/>
                </a:lnTo>
                <a:lnTo>
                  <a:pt x="438" y="864"/>
                </a:lnTo>
                <a:lnTo>
                  <a:pt x="438" y="864"/>
                </a:lnTo>
                <a:lnTo>
                  <a:pt x="459" y="851"/>
                </a:lnTo>
                <a:lnTo>
                  <a:pt x="480" y="836"/>
                </a:lnTo>
                <a:lnTo>
                  <a:pt x="480" y="836"/>
                </a:lnTo>
                <a:lnTo>
                  <a:pt x="496" y="824"/>
                </a:lnTo>
                <a:lnTo>
                  <a:pt x="505" y="817"/>
                </a:lnTo>
                <a:lnTo>
                  <a:pt x="512" y="809"/>
                </a:lnTo>
                <a:lnTo>
                  <a:pt x="512" y="809"/>
                </a:lnTo>
                <a:close/>
                <a:moveTo>
                  <a:pt x="344" y="900"/>
                </a:moveTo>
                <a:lnTo>
                  <a:pt x="344" y="900"/>
                </a:lnTo>
                <a:lnTo>
                  <a:pt x="401" y="866"/>
                </a:lnTo>
                <a:lnTo>
                  <a:pt x="401" y="866"/>
                </a:lnTo>
                <a:lnTo>
                  <a:pt x="428" y="850"/>
                </a:lnTo>
                <a:lnTo>
                  <a:pt x="442" y="841"/>
                </a:lnTo>
                <a:lnTo>
                  <a:pt x="455" y="832"/>
                </a:lnTo>
                <a:lnTo>
                  <a:pt x="455" y="832"/>
                </a:lnTo>
                <a:lnTo>
                  <a:pt x="481" y="813"/>
                </a:lnTo>
                <a:lnTo>
                  <a:pt x="506" y="793"/>
                </a:lnTo>
                <a:lnTo>
                  <a:pt x="506" y="793"/>
                </a:lnTo>
                <a:lnTo>
                  <a:pt x="511" y="789"/>
                </a:lnTo>
                <a:lnTo>
                  <a:pt x="506" y="796"/>
                </a:lnTo>
                <a:lnTo>
                  <a:pt x="506" y="796"/>
                </a:lnTo>
                <a:lnTo>
                  <a:pt x="502" y="800"/>
                </a:lnTo>
                <a:lnTo>
                  <a:pt x="497" y="805"/>
                </a:lnTo>
                <a:lnTo>
                  <a:pt x="497" y="805"/>
                </a:lnTo>
                <a:lnTo>
                  <a:pt x="485" y="814"/>
                </a:lnTo>
                <a:lnTo>
                  <a:pt x="472" y="823"/>
                </a:lnTo>
                <a:lnTo>
                  <a:pt x="472" y="823"/>
                </a:lnTo>
                <a:lnTo>
                  <a:pt x="419" y="858"/>
                </a:lnTo>
                <a:lnTo>
                  <a:pt x="419" y="858"/>
                </a:lnTo>
                <a:lnTo>
                  <a:pt x="364" y="896"/>
                </a:lnTo>
                <a:lnTo>
                  <a:pt x="364" y="896"/>
                </a:lnTo>
                <a:lnTo>
                  <a:pt x="354" y="902"/>
                </a:lnTo>
                <a:lnTo>
                  <a:pt x="343" y="909"/>
                </a:lnTo>
                <a:lnTo>
                  <a:pt x="332" y="916"/>
                </a:lnTo>
                <a:lnTo>
                  <a:pt x="323" y="923"/>
                </a:lnTo>
                <a:lnTo>
                  <a:pt x="323" y="923"/>
                </a:lnTo>
                <a:lnTo>
                  <a:pt x="322" y="924"/>
                </a:lnTo>
                <a:lnTo>
                  <a:pt x="322" y="924"/>
                </a:lnTo>
                <a:lnTo>
                  <a:pt x="312" y="919"/>
                </a:lnTo>
                <a:lnTo>
                  <a:pt x="312" y="919"/>
                </a:lnTo>
                <a:lnTo>
                  <a:pt x="320" y="915"/>
                </a:lnTo>
                <a:lnTo>
                  <a:pt x="329" y="910"/>
                </a:lnTo>
                <a:lnTo>
                  <a:pt x="344" y="900"/>
                </a:lnTo>
                <a:lnTo>
                  <a:pt x="344" y="900"/>
                </a:lnTo>
                <a:close/>
                <a:moveTo>
                  <a:pt x="424" y="866"/>
                </a:moveTo>
                <a:lnTo>
                  <a:pt x="424" y="866"/>
                </a:lnTo>
                <a:lnTo>
                  <a:pt x="449" y="852"/>
                </a:lnTo>
                <a:lnTo>
                  <a:pt x="475" y="837"/>
                </a:lnTo>
                <a:lnTo>
                  <a:pt x="475" y="837"/>
                </a:lnTo>
                <a:lnTo>
                  <a:pt x="451" y="853"/>
                </a:lnTo>
                <a:lnTo>
                  <a:pt x="428" y="868"/>
                </a:lnTo>
                <a:lnTo>
                  <a:pt x="428" y="868"/>
                </a:lnTo>
                <a:lnTo>
                  <a:pt x="405" y="884"/>
                </a:lnTo>
                <a:lnTo>
                  <a:pt x="382" y="899"/>
                </a:lnTo>
                <a:lnTo>
                  <a:pt x="360" y="915"/>
                </a:lnTo>
                <a:lnTo>
                  <a:pt x="338" y="930"/>
                </a:lnTo>
                <a:lnTo>
                  <a:pt x="338" y="930"/>
                </a:lnTo>
                <a:lnTo>
                  <a:pt x="325" y="925"/>
                </a:lnTo>
                <a:lnTo>
                  <a:pt x="325" y="925"/>
                </a:lnTo>
                <a:lnTo>
                  <a:pt x="424" y="866"/>
                </a:lnTo>
                <a:lnTo>
                  <a:pt x="424" y="866"/>
                </a:lnTo>
                <a:close/>
                <a:moveTo>
                  <a:pt x="450" y="864"/>
                </a:moveTo>
                <a:lnTo>
                  <a:pt x="450" y="864"/>
                </a:lnTo>
                <a:lnTo>
                  <a:pt x="470" y="851"/>
                </a:lnTo>
                <a:lnTo>
                  <a:pt x="491" y="838"/>
                </a:lnTo>
                <a:lnTo>
                  <a:pt x="491" y="838"/>
                </a:lnTo>
                <a:lnTo>
                  <a:pt x="478" y="847"/>
                </a:lnTo>
                <a:lnTo>
                  <a:pt x="464" y="856"/>
                </a:lnTo>
                <a:lnTo>
                  <a:pt x="464" y="856"/>
                </a:lnTo>
                <a:lnTo>
                  <a:pt x="438" y="873"/>
                </a:lnTo>
                <a:lnTo>
                  <a:pt x="412" y="891"/>
                </a:lnTo>
                <a:lnTo>
                  <a:pt x="386" y="910"/>
                </a:lnTo>
                <a:lnTo>
                  <a:pt x="362" y="930"/>
                </a:lnTo>
                <a:lnTo>
                  <a:pt x="362" y="930"/>
                </a:lnTo>
                <a:lnTo>
                  <a:pt x="360" y="931"/>
                </a:lnTo>
                <a:lnTo>
                  <a:pt x="360" y="931"/>
                </a:lnTo>
                <a:lnTo>
                  <a:pt x="355" y="935"/>
                </a:lnTo>
                <a:lnTo>
                  <a:pt x="355" y="935"/>
                </a:lnTo>
                <a:lnTo>
                  <a:pt x="341" y="930"/>
                </a:lnTo>
                <a:lnTo>
                  <a:pt x="341" y="930"/>
                </a:lnTo>
                <a:lnTo>
                  <a:pt x="396" y="898"/>
                </a:lnTo>
                <a:lnTo>
                  <a:pt x="450" y="864"/>
                </a:lnTo>
                <a:lnTo>
                  <a:pt x="450" y="864"/>
                </a:lnTo>
                <a:close/>
                <a:moveTo>
                  <a:pt x="511" y="824"/>
                </a:moveTo>
                <a:lnTo>
                  <a:pt x="511" y="824"/>
                </a:lnTo>
                <a:lnTo>
                  <a:pt x="511" y="829"/>
                </a:lnTo>
                <a:lnTo>
                  <a:pt x="511" y="829"/>
                </a:lnTo>
                <a:lnTo>
                  <a:pt x="510" y="833"/>
                </a:lnTo>
                <a:lnTo>
                  <a:pt x="510" y="833"/>
                </a:lnTo>
                <a:lnTo>
                  <a:pt x="502" y="840"/>
                </a:lnTo>
                <a:lnTo>
                  <a:pt x="493" y="847"/>
                </a:lnTo>
                <a:lnTo>
                  <a:pt x="474" y="860"/>
                </a:lnTo>
                <a:lnTo>
                  <a:pt x="435" y="884"/>
                </a:lnTo>
                <a:lnTo>
                  <a:pt x="435" y="884"/>
                </a:lnTo>
                <a:lnTo>
                  <a:pt x="383" y="916"/>
                </a:lnTo>
                <a:lnTo>
                  <a:pt x="383" y="916"/>
                </a:lnTo>
                <a:lnTo>
                  <a:pt x="392" y="910"/>
                </a:lnTo>
                <a:lnTo>
                  <a:pt x="392" y="910"/>
                </a:lnTo>
                <a:lnTo>
                  <a:pt x="413" y="895"/>
                </a:lnTo>
                <a:lnTo>
                  <a:pt x="435" y="879"/>
                </a:lnTo>
                <a:lnTo>
                  <a:pt x="435" y="879"/>
                </a:lnTo>
                <a:lnTo>
                  <a:pt x="454" y="865"/>
                </a:lnTo>
                <a:lnTo>
                  <a:pt x="475" y="853"/>
                </a:lnTo>
                <a:lnTo>
                  <a:pt x="493" y="839"/>
                </a:lnTo>
                <a:lnTo>
                  <a:pt x="502" y="832"/>
                </a:lnTo>
                <a:lnTo>
                  <a:pt x="511" y="824"/>
                </a:lnTo>
                <a:lnTo>
                  <a:pt x="511" y="824"/>
                </a:lnTo>
                <a:close/>
                <a:moveTo>
                  <a:pt x="365" y="930"/>
                </a:moveTo>
                <a:lnTo>
                  <a:pt x="365" y="930"/>
                </a:lnTo>
                <a:lnTo>
                  <a:pt x="370" y="927"/>
                </a:lnTo>
                <a:lnTo>
                  <a:pt x="370" y="927"/>
                </a:lnTo>
                <a:lnTo>
                  <a:pt x="383" y="918"/>
                </a:lnTo>
                <a:lnTo>
                  <a:pt x="383" y="918"/>
                </a:lnTo>
                <a:lnTo>
                  <a:pt x="412" y="900"/>
                </a:lnTo>
                <a:lnTo>
                  <a:pt x="412" y="900"/>
                </a:lnTo>
                <a:lnTo>
                  <a:pt x="472" y="863"/>
                </a:lnTo>
                <a:lnTo>
                  <a:pt x="472" y="863"/>
                </a:lnTo>
                <a:lnTo>
                  <a:pt x="493" y="850"/>
                </a:lnTo>
                <a:lnTo>
                  <a:pt x="493" y="850"/>
                </a:lnTo>
                <a:lnTo>
                  <a:pt x="474" y="863"/>
                </a:lnTo>
                <a:lnTo>
                  <a:pt x="454" y="874"/>
                </a:lnTo>
                <a:lnTo>
                  <a:pt x="454" y="874"/>
                </a:lnTo>
                <a:lnTo>
                  <a:pt x="430" y="892"/>
                </a:lnTo>
                <a:lnTo>
                  <a:pt x="407" y="910"/>
                </a:lnTo>
                <a:lnTo>
                  <a:pt x="407" y="910"/>
                </a:lnTo>
                <a:lnTo>
                  <a:pt x="386" y="926"/>
                </a:lnTo>
                <a:lnTo>
                  <a:pt x="386" y="926"/>
                </a:lnTo>
                <a:lnTo>
                  <a:pt x="383" y="929"/>
                </a:lnTo>
                <a:lnTo>
                  <a:pt x="383" y="929"/>
                </a:lnTo>
                <a:lnTo>
                  <a:pt x="381" y="931"/>
                </a:lnTo>
                <a:lnTo>
                  <a:pt x="379" y="933"/>
                </a:lnTo>
                <a:lnTo>
                  <a:pt x="379" y="933"/>
                </a:lnTo>
                <a:lnTo>
                  <a:pt x="372" y="938"/>
                </a:lnTo>
                <a:lnTo>
                  <a:pt x="372" y="938"/>
                </a:lnTo>
                <a:lnTo>
                  <a:pt x="372" y="939"/>
                </a:lnTo>
                <a:lnTo>
                  <a:pt x="372" y="939"/>
                </a:lnTo>
                <a:lnTo>
                  <a:pt x="358" y="935"/>
                </a:lnTo>
                <a:lnTo>
                  <a:pt x="358" y="935"/>
                </a:lnTo>
                <a:lnTo>
                  <a:pt x="365" y="930"/>
                </a:lnTo>
                <a:lnTo>
                  <a:pt x="365" y="930"/>
                </a:lnTo>
                <a:close/>
                <a:moveTo>
                  <a:pt x="510" y="837"/>
                </a:moveTo>
                <a:lnTo>
                  <a:pt x="510" y="837"/>
                </a:lnTo>
                <a:lnTo>
                  <a:pt x="509" y="849"/>
                </a:lnTo>
                <a:lnTo>
                  <a:pt x="509" y="849"/>
                </a:lnTo>
                <a:lnTo>
                  <a:pt x="493" y="860"/>
                </a:lnTo>
                <a:lnTo>
                  <a:pt x="477" y="869"/>
                </a:lnTo>
                <a:lnTo>
                  <a:pt x="443" y="889"/>
                </a:lnTo>
                <a:lnTo>
                  <a:pt x="443" y="889"/>
                </a:lnTo>
                <a:lnTo>
                  <a:pt x="420" y="905"/>
                </a:lnTo>
                <a:lnTo>
                  <a:pt x="397" y="921"/>
                </a:lnTo>
                <a:lnTo>
                  <a:pt x="397" y="921"/>
                </a:lnTo>
                <a:lnTo>
                  <a:pt x="404" y="915"/>
                </a:lnTo>
                <a:lnTo>
                  <a:pt x="404" y="915"/>
                </a:lnTo>
                <a:lnTo>
                  <a:pt x="425" y="898"/>
                </a:lnTo>
                <a:lnTo>
                  <a:pt x="447" y="883"/>
                </a:lnTo>
                <a:lnTo>
                  <a:pt x="447" y="883"/>
                </a:lnTo>
                <a:lnTo>
                  <a:pt x="480" y="861"/>
                </a:lnTo>
                <a:lnTo>
                  <a:pt x="496" y="850"/>
                </a:lnTo>
                <a:lnTo>
                  <a:pt x="503" y="844"/>
                </a:lnTo>
                <a:lnTo>
                  <a:pt x="510" y="837"/>
                </a:lnTo>
                <a:lnTo>
                  <a:pt x="510" y="837"/>
                </a:lnTo>
                <a:close/>
                <a:moveTo>
                  <a:pt x="378" y="937"/>
                </a:moveTo>
                <a:lnTo>
                  <a:pt x="378" y="937"/>
                </a:lnTo>
                <a:lnTo>
                  <a:pt x="378" y="937"/>
                </a:lnTo>
                <a:lnTo>
                  <a:pt x="378" y="937"/>
                </a:lnTo>
                <a:lnTo>
                  <a:pt x="396" y="924"/>
                </a:lnTo>
                <a:lnTo>
                  <a:pt x="396" y="924"/>
                </a:lnTo>
                <a:lnTo>
                  <a:pt x="422" y="906"/>
                </a:lnTo>
                <a:lnTo>
                  <a:pt x="449" y="888"/>
                </a:lnTo>
                <a:lnTo>
                  <a:pt x="449" y="888"/>
                </a:lnTo>
                <a:lnTo>
                  <a:pt x="473" y="874"/>
                </a:lnTo>
                <a:lnTo>
                  <a:pt x="495" y="861"/>
                </a:lnTo>
                <a:lnTo>
                  <a:pt x="495" y="861"/>
                </a:lnTo>
                <a:lnTo>
                  <a:pt x="489" y="865"/>
                </a:lnTo>
                <a:lnTo>
                  <a:pt x="489" y="865"/>
                </a:lnTo>
                <a:lnTo>
                  <a:pt x="478" y="873"/>
                </a:lnTo>
                <a:lnTo>
                  <a:pt x="465" y="881"/>
                </a:lnTo>
                <a:lnTo>
                  <a:pt x="465" y="881"/>
                </a:lnTo>
                <a:lnTo>
                  <a:pt x="440" y="896"/>
                </a:lnTo>
                <a:lnTo>
                  <a:pt x="429" y="904"/>
                </a:lnTo>
                <a:lnTo>
                  <a:pt x="417" y="913"/>
                </a:lnTo>
                <a:lnTo>
                  <a:pt x="417" y="913"/>
                </a:lnTo>
                <a:lnTo>
                  <a:pt x="401" y="927"/>
                </a:lnTo>
                <a:lnTo>
                  <a:pt x="384" y="940"/>
                </a:lnTo>
                <a:lnTo>
                  <a:pt x="384" y="940"/>
                </a:lnTo>
                <a:lnTo>
                  <a:pt x="384" y="941"/>
                </a:lnTo>
                <a:lnTo>
                  <a:pt x="384" y="941"/>
                </a:lnTo>
                <a:lnTo>
                  <a:pt x="374" y="939"/>
                </a:lnTo>
                <a:lnTo>
                  <a:pt x="374" y="939"/>
                </a:lnTo>
                <a:lnTo>
                  <a:pt x="378" y="937"/>
                </a:lnTo>
                <a:lnTo>
                  <a:pt x="378" y="937"/>
                </a:lnTo>
                <a:close/>
                <a:moveTo>
                  <a:pt x="391" y="938"/>
                </a:moveTo>
                <a:lnTo>
                  <a:pt x="391" y="938"/>
                </a:lnTo>
                <a:lnTo>
                  <a:pt x="393" y="938"/>
                </a:lnTo>
                <a:lnTo>
                  <a:pt x="395" y="936"/>
                </a:lnTo>
                <a:lnTo>
                  <a:pt x="395" y="936"/>
                </a:lnTo>
                <a:lnTo>
                  <a:pt x="412" y="924"/>
                </a:lnTo>
                <a:lnTo>
                  <a:pt x="429" y="913"/>
                </a:lnTo>
                <a:lnTo>
                  <a:pt x="465" y="892"/>
                </a:lnTo>
                <a:lnTo>
                  <a:pt x="465" y="892"/>
                </a:lnTo>
                <a:lnTo>
                  <a:pt x="453" y="901"/>
                </a:lnTo>
                <a:lnTo>
                  <a:pt x="453" y="901"/>
                </a:lnTo>
                <a:lnTo>
                  <a:pt x="425" y="921"/>
                </a:lnTo>
                <a:lnTo>
                  <a:pt x="411" y="931"/>
                </a:lnTo>
                <a:lnTo>
                  <a:pt x="398" y="943"/>
                </a:lnTo>
                <a:lnTo>
                  <a:pt x="398" y="943"/>
                </a:lnTo>
                <a:lnTo>
                  <a:pt x="386" y="941"/>
                </a:lnTo>
                <a:lnTo>
                  <a:pt x="386" y="941"/>
                </a:lnTo>
                <a:lnTo>
                  <a:pt x="391" y="938"/>
                </a:lnTo>
                <a:lnTo>
                  <a:pt x="391" y="938"/>
                </a:lnTo>
                <a:close/>
                <a:moveTo>
                  <a:pt x="430" y="945"/>
                </a:moveTo>
                <a:lnTo>
                  <a:pt x="430" y="945"/>
                </a:lnTo>
                <a:lnTo>
                  <a:pt x="417" y="945"/>
                </a:lnTo>
                <a:lnTo>
                  <a:pt x="417" y="945"/>
                </a:lnTo>
                <a:lnTo>
                  <a:pt x="438" y="930"/>
                </a:lnTo>
                <a:lnTo>
                  <a:pt x="460" y="917"/>
                </a:lnTo>
                <a:lnTo>
                  <a:pt x="460" y="917"/>
                </a:lnTo>
                <a:lnTo>
                  <a:pt x="483" y="904"/>
                </a:lnTo>
                <a:lnTo>
                  <a:pt x="494" y="897"/>
                </a:lnTo>
                <a:lnTo>
                  <a:pt x="498" y="893"/>
                </a:lnTo>
                <a:lnTo>
                  <a:pt x="503" y="889"/>
                </a:lnTo>
                <a:lnTo>
                  <a:pt x="503" y="889"/>
                </a:lnTo>
                <a:lnTo>
                  <a:pt x="495" y="897"/>
                </a:lnTo>
                <a:lnTo>
                  <a:pt x="486" y="905"/>
                </a:lnTo>
                <a:lnTo>
                  <a:pt x="467" y="918"/>
                </a:lnTo>
                <a:lnTo>
                  <a:pt x="448" y="931"/>
                </a:lnTo>
                <a:lnTo>
                  <a:pt x="439" y="938"/>
                </a:lnTo>
                <a:lnTo>
                  <a:pt x="430" y="945"/>
                </a:lnTo>
                <a:lnTo>
                  <a:pt x="430" y="945"/>
                </a:lnTo>
                <a:close/>
                <a:moveTo>
                  <a:pt x="459" y="915"/>
                </a:moveTo>
                <a:lnTo>
                  <a:pt x="459" y="915"/>
                </a:lnTo>
                <a:lnTo>
                  <a:pt x="436" y="929"/>
                </a:lnTo>
                <a:lnTo>
                  <a:pt x="436" y="929"/>
                </a:lnTo>
                <a:lnTo>
                  <a:pt x="426" y="936"/>
                </a:lnTo>
                <a:lnTo>
                  <a:pt x="426" y="936"/>
                </a:lnTo>
                <a:lnTo>
                  <a:pt x="435" y="928"/>
                </a:lnTo>
                <a:lnTo>
                  <a:pt x="445" y="921"/>
                </a:lnTo>
                <a:lnTo>
                  <a:pt x="466" y="908"/>
                </a:lnTo>
                <a:lnTo>
                  <a:pt x="487" y="894"/>
                </a:lnTo>
                <a:lnTo>
                  <a:pt x="496" y="887"/>
                </a:lnTo>
                <a:lnTo>
                  <a:pt x="505" y="879"/>
                </a:lnTo>
                <a:lnTo>
                  <a:pt x="505" y="879"/>
                </a:lnTo>
                <a:lnTo>
                  <a:pt x="505" y="878"/>
                </a:lnTo>
                <a:lnTo>
                  <a:pt x="505" y="878"/>
                </a:lnTo>
                <a:lnTo>
                  <a:pt x="504" y="887"/>
                </a:lnTo>
                <a:lnTo>
                  <a:pt x="504" y="887"/>
                </a:lnTo>
                <a:lnTo>
                  <a:pt x="482" y="901"/>
                </a:lnTo>
                <a:lnTo>
                  <a:pt x="459" y="915"/>
                </a:lnTo>
                <a:lnTo>
                  <a:pt x="459" y="915"/>
                </a:lnTo>
                <a:close/>
                <a:moveTo>
                  <a:pt x="413" y="944"/>
                </a:moveTo>
                <a:lnTo>
                  <a:pt x="413" y="944"/>
                </a:lnTo>
                <a:lnTo>
                  <a:pt x="402" y="943"/>
                </a:lnTo>
                <a:lnTo>
                  <a:pt x="402" y="943"/>
                </a:lnTo>
                <a:lnTo>
                  <a:pt x="412" y="937"/>
                </a:lnTo>
                <a:lnTo>
                  <a:pt x="422" y="930"/>
                </a:lnTo>
                <a:lnTo>
                  <a:pt x="432" y="923"/>
                </a:lnTo>
                <a:lnTo>
                  <a:pt x="442" y="916"/>
                </a:lnTo>
                <a:lnTo>
                  <a:pt x="442" y="916"/>
                </a:lnTo>
                <a:lnTo>
                  <a:pt x="468" y="900"/>
                </a:lnTo>
                <a:lnTo>
                  <a:pt x="496" y="884"/>
                </a:lnTo>
                <a:lnTo>
                  <a:pt x="496" y="884"/>
                </a:lnTo>
                <a:lnTo>
                  <a:pt x="499" y="881"/>
                </a:lnTo>
                <a:lnTo>
                  <a:pt x="499" y="881"/>
                </a:lnTo>
                <a:lnTo>
                  <a:pt x="497" y="883"/>
                </a:lnTo>
                <a:lnTo>
                  <a:pt x="497" y="883"/>
                </a:lnTo>
                <a:lnTo>
                  <a:pt x="490" y="889"/>
                </a:lnTo>
                <a:lnTo>
                  <a:pt x="482" y="895"/>
                </a:lnTo>
                <a:lnTo>
                  <a:pt x="482" y="895"/>
                </a:lnTo>
                <a:lnTo>
                  <a:pt x="469" y="903"/>
                </a:lnTo>
                <a:lnTo>
                  <a:pt x="457" y="911"/>
                </a:lnTo>
                <a:lnTo>
                  <a:pt x="457" y="911"/>
                </a:lnTo>
                <a:lnTo>
                  <a:pt x="434" y="926"/>
                </a:lnTo>
                <a:lnTo>
                  <a:pt x="423" y="935"/>
                </a:lnTo>
                <a:lnTo>
                  <a:pt x="413" y="944"/>
                </a:lnTo>
                <a:lnTo>
                  <a:pt x="413" y="944"/>
                </a:lnTo>
                <a:close/>
                <a:moveTo>
                  <a:pt x="504" y="877"/>
                </a:moveTo>
                <a:lnTo>
                  <a:pt x="504" y="877"/>
                </a:lnTo>
                <a:lnTo>
                  <a:pt x="489" y="885"/>
                </a:lnTo>
                <a:lnTo>
                  <a:pt x="475" y="894"/>
                </a:lnTo>
                <a:lnTo>
                  <a:pt x="445" y="911"/>
                </a:lnTo>
                <a:lnTo>
                  <a:pt x="445" y="911"/>
                </a:lnTo>
                <a:lnTo>
                  <a:pt x="432" y="919"/>
                </a:lnTo>
                <a:lnTo>
                  <a:pt x="420" y="928"/>
                </a:lnTo>
                <a:lnTo>
                  <a:pt x="420" y="928"/>
                </a:lnTo>
                <a:lnTo>
                  <a:pt x="410" y="936"/>
                </a:lnTo>
                <a:lnTo>
                  <a:pt x="410" y="936"/>
                </a:lnTo>
                <a:lnTo>
                  <a:pt x="404" y="940"/>
                </a:lnTo>
                <a:lnTo>
                  <a:pt x="407" y="937"/>
                </a:lnTo>
                <a:lnTo>
                  <a:pt x="407" y="937"/>
                </a:lnTo>
                <a:lnTo>
                  <a:pt x="421" y="925"/>
                </a:lnTo>
                <a:lnTo>
                  <a:pt x="437" y="914"/>
                </a:lnTo>
                <a:lnTo>
                  <a:pt x="468" y="893"/>
                </a:lnTo>
                <a:lnTo>
                  <a:pt x="468" y="893"/>
                </a:lnTo>
                <a:lnTo>
                  <a:pt x="478" y="887"/>
                </a:lnTo>
                <a:lnTo>
                  <a:pt x="489" y="881"/>
                </a:lnTo>
                <a:lnTo>
                  <a:pt x="498" y="874"/>
                </a:lnTo>
                <a:lnTo>
                  <a:pt x="503" y="870"/>
                </a:lnTo>
                <a:lnTo>
                  <a:pt x="507" y="866"/>
                </a:lnTo>
                <a:lnTo>
                  <a:pt x="507" y="866"/>
                </a:lnTo>
                <a:lnTo>
                  <a:pt x="505" y="878"/>
                </a:lnTo>
                <a:lnTo>
                  <a:pt x="505" y="878"/>
                </a:lnTo>
                <a:lnTo>
                  <a:pt x="505" y="877"/>
                </a:lnTo>
                <a:lnTo>
                  <a:pt x="504" y="877"/>
                </a:lnTo>
                <a:lnTo>
                  <a:pt x="504" y="877"/>
                </a:lnTo>
                <a:close/>
                <a:moveTo>
                  <a:pt x="551" y="470"/>
                </a:moveTo>
                <a:lnTo>
                  <a:pt x="551" y="470"/>
                </a:lnTo>
                <a:lnTo>
                  <a:pt x="553" y="463"/>
                </a:lnTo>
                <a:lnTo>
                  <a:pt x="553" y="463"/>
                </a:lnTo>
                <a:lnTo>
                  <a:pt x="563" y="462"/>
                </a:lnTo>
                <a:lnTo>
                  <a:pt x="563" y="462"/>
                </a:lnTo>
                <a:lnTo>
                  <a:pt x="562" y="469"/>
                </a:lnTo>
                <a:lnTo>
                  <a:pt x="562" y="469"/>
                </a:lnTo>
                <a:lnTo>
                  <a:pt x="551" y="470"/>
                </a:lnTo>
                <a:lnTo>
                  <a:pt x="551" y="470"/>
                </a:lnTo>
                <a:close/>
                <a:moveTo>
                  <a:pt x="571" y="468"/>
                </a:moveTo>
                <a:lnTo>
                  <a:pt x="571" y="468"/>
                </a:lnTo>
                <a:lnTo>
                  <a:pt x="572" y="461"/>
                </a:lnTo>
                <a:lnTo>
                  <a:pt x="572" y="461"/>
                </a:lnTo>
                <a:lnTo>
                  <a:pt x="575" y="461"/>
                </a:lnTo>
                <a:lnTo>
                  <a:pt x="575" y="461"/>
                </a:lnTo>
                <a:lnTo>
                  <a:pt x="576" y="468"/>
                </a:lnTo>
                <a:lnTo>
                  <a:pt x="576" y="468"/>
                </a:lnTo>
                <a:lnTo>
                  <a:pt x="571" y="468"/>
                </a:lnTo>
                <a:lnTo>
                  <a:pt x="571" y="468"/>
                </a:lnTo>
                <a:close/>
                <a:moveTo>
                  <a:pt x="584" y="461"/>
                </a:moveTo>
                <a:lnTo>
                  <a:pt x="584" y="461"/>
                </a:lnTo>
                <a:lnTo>
                  <a:pt x="592" y="461"/>
                </a:lnTo>
                <a:lnTo>
                  <a:pt x="592" y="461"/>
                </a:lnTo>
                <a:lnTo>
                  <a:pt x="592" y="467"/>
                </a:lnTo>
                <a:lnTo>
                  <a:pt x="592" y="467"/>
                </a:lnTo>
                <a:lnTo>
                  <a:pt x="584" y="467"/>
                </a:lnTo>
                <a:lnTo>
                  <a:pt x="584" y="467"/>
                </a:lnTo>
                <a:lnTo>
                  <a:pt x="584" y="461"/>
                </a:lnTo>
                <a:lnTo>
                  <a:pt x="584" y="461"/>
                </a:lnTo>
                <a:close/>
                <a:moveTo>
                  <a:pt x="601" y="467"/>
                </a:moveTo>
                <a:lnTo>
                  <a:pt x="601" y="467"/>
                </a:lnTo>
                <a:lnTo>
                  <a:pt x="601" y="461"/>
                </a:lnTo>
                <a:lnTo>
                  <a:pt x="601" y="461"/>
                </a:lnTo>
                <a:lnTo>
                  <a:pt x="610" y="461"/>
                </a:lnTo>
                <a:lnTo>
                  <a:pt x="610" y="461"/>
                </a:lnTo>
                <a:lnTo>
                  <a:pt x="610" y="467"/>
                </a:lnTo>
                <a:lnTo>
                  <a:pt x="610" y="467"/>
                </a:lnTo>
                <a:lnTo>
                  <a:pt x="607" y="466"/>
                </a:lnTo>
                <a:lnTo>
                  <a:pt x="607" y="466"/>
                </a:lnTo>
                <a:lnTo>
                  <a:pt x="601" y="467"/>
                </a:lnTo>
                <a:lnTo>
                  <a:pt x="601" y="467"/>
                </a:lnTo>
                <a:close/>
                <a:moveTo>
                  <a:pt x="616" y="599"/>
                </a:moveTo>
                <a:lnTo>
                  <a:pt x="616" y="599"/>
                </a:lnTo>
                <a:lnTo>
                  <a:pt x="635" y="589"/>
                </a:lnTo>
                <a:lnTo>
                  <a:pt x="654" y="580"/>
                </a:lnTo>
                <a:lnTo>
                  <a:pt x="654" y="580"/>
                </a:lnTo>
                <a:lnTo>
                  <a:pt x="700" y="559"/>
                </a:lnTo>
                <a:lnTo>
                  <a:pt x="700" y="559"/>
                </a:lnTo>
                <a:lnTo>
                  <a:pt x="723" y="548"/>
                </a:lnTo>
                <a:lnTo>
                  <a:pt x="745" y="537"/>
                </a:lnTo>
                <a:lnTo>
                  <a:pt x="745" y="537"/>
                </a:lnTo>
                <a:lnTo>
                  <a:pt x="764" y="527"/>
                </a:lnTo>
                <a:lnTo>
                  <a:pt x="764" y="527"/>
                </a:lnTo>
                <a:lnTo>
                  <a:pt x="775" y="520"/>
                </a:lnTo>
                <a:lnTo>
                  <a:pt x="778" y="519"/>
                </a:lnTo>
                <a:lnTo>
                  <a:pt x="772" y="524"/>
                </a:lnTo>
                <a:lnTo>
                  <a:pt x="772" y="524"/>
                </a:lnTo>
                <a:lnTo>
                  <a:pt x="763" y="530"/>
                </a:lnTo>
                <a:lnTo>
                  <a:pt x="753" y="535"/>
                </a:lnTo>
                <a:lnTo>
                  <a:pt x="734" y="546"/>
                </a:lnTo>
                <a:lnTo>
                  <a:pt x="692" y="566"/>
                </a:lnTo>
                <a:lnTo>
                  <a:pt x="692" y="566"/>
                </a:lnTo>
                <a:lnTo>
                  <a:pt x="673" y="575"/>
                </a:lnTo>
                <a:lnTo>
                  <a:pt x="653" y="585"/>
                </a:lnTo>
                <a:lnTo>
                  <a:pt x="634" y="596"/>
                </a:lnTo>
                <a:lnTo>
                  <a:pt x="615" y="608"/>
                </a:lnTo>
                <a:lnTo>
                  <a:pt x="615" y="608"/>
                </a:lnTo>
                <a:lnTo>
                  <a:pt x="616" y="599"/>
                </a:lnTo>
                <a:lnTo>
                  <a:pt x="616" y="599"/>
                </a:lnTo>
                <a:close/>
                <a:moveTo>
                  <a:pt x="698" y="573"/>
                </a:moveTo>
                <a:lnTo>
                  <a:pt x="698" y="573"/>
                </a:lnTo>
                <a:lnTo>
                  <a:pt x="721" y="562"/>
                </a:lnTo>
                <a:lnTo>
                  <a:pt x="743" y="551"/>
                </a:lnTo>
                <a:lnTo>
                  <a:pt x="743" y="551"/>
                </a:lnTo>
                <a:lnTo>
                  <a:pt x="766" y="540"/>
                </a:lnTo>
                <a:lnTo>
                  <a:pt x="766" y="540"/>
                </a:lnTo>
                <a:lnTo>
                  <a:pt x="768" y="539"/>
                </a:lnTo>
                <a:lnTo>
                  <a:pt x="768" y="539"/>
                </a:lnTo>
                <a:lnTo>
                  <a:pt x="751" y="549"/>
                </a:lnTo>
                <a:lnTo>
                  <a:pt x="733" y="559"/>
                </a:lnTo>
                <a:lnTo>
                  <a:pt x="696" y="575"/>
                </a:lnTo>
                <a:lnTo>
                  <a:pt x="696" y="575"/>
                </a:lnTo>
                <a:lnTo>
                  <a:pt x="675" y="585"/>
                </a:lnTo>
                <a:lnTo>
                  <a:pt x="654" y="597"/>
                </a:lnTo>
                <a:lnTo>
                  <a:pt x="614" y="622"/>
                </a:lnTo>
                <a:lnTo>
                  <a:pt x="614" y="622"/>
                </a:lnTo>
                <a:lnTo>
                  <a:pt x="615" y="612"/>
                </a:lnTo>
                <a:lnTo>
                  <a:pt x="615" y="612"/>
                </a:lnTo>
                <a:lnTo>
                  <a:pt x="636" y="603"/>
                </a:lnTo>
                <a:lnTo>
                  <a:pt x="657" y="593"/>
                </a:lnTo>
                <a:lnTo>
                  <a:pt x="698" y="573"/>
                </a:lnTo>
                <a:lnTo>
                  <a:pt x="698" y="573"/>
                </a:lnTo>
                <a:close/>
                <a:moveTo>
                  <a:pt x="700" y="583"/>
                </a:moveTo>
                <a:lnTo>
                  <a:pt x="700" y="583"/>
                </a:lnTo>
                <a:lnTo>
                  <a:pt x="713" y="577"/>
                </a:lnTo>
                <a:lnTo>
                  <a:pt x="713" y="577"/>
                </a:lnTo>
                <a:lnTo>
                  <a:pt x="687" y="590"/>
                </a:lnTo>
                <a:lnTo>
                  <a:pt x="663" y="603"/>
                </a:lnTo>
                <a:lnTo>
                  <a:pt x="638" y="616"/>
                </a:lnTo>
                <a:lnTo>
                  <a:pt x="613" y="631"/>
                </a:lnTo>
                <a:lnTo>
                  <a:pt x="613" y="631"/>
                </a:lnTo>
                <a:lnTo>
                  <a:pt x="614" y="625"/>
                </a:lnTo>
                <a:lnTo>
                  <a:pt x="614" y="625"/>
                </a:lnTo>
                <a:lnTo>
                  <a:pt x="636" y="615"/>
                </a:lnTo>
                <a:lnTo>
                  <a:pt x="657" y="604"/>
                </a:lnTo>
                <a:lnTo>
                  <a:pt x="678" y="593"/>
                </a:lnTo>
                <a:lnTo>
                  <a:pt x="700" y="583"/>
                </a:lnTo>
                <a:lnTo>
                  <a:pt x="700" y="583"/>
                </a:lnTo>
                <a:close/>
                <a:moveTo>
                  <a:pt x="639" y="624"/>
                </a:moveTo>
                <a:lnTo>
                  <a:pt x="639" y="624"/>
                </a:lnTo>
                <a:lnTo>
                  <a:pt x="660" y="612"/>
                </a:lnTo>
                <a:lnTo>
                  <a:pt x="682" y="601"/>
                </a:lnTo>
                <a:lnTo>
                  <a:pt x="682" y="601"/>
                </a:lnTo>
                <a:lnTo>
                  <a:pt x="706" y="590"/>
                </a:lnTo>
                <a:lnTo>
                  <a:pt x="732" y="580"/>
                </a:lnTo>
                <a:lnTo>
                  <a:pt x="756" y="570"/>
                </a:lnTo>
                <a:lnTo>
                  <a:pt x="780" y="559"/>
                </a:lnTo>
                <a:lnTo>
                  <a:pt x="780" y="559"/>
                </a:lnTo>
                <a:lnTo>
                  <a:pt x="737" y="579"/>
                </a:lnTo>
                <a:lnTo>
                  <a:pt x="694" y="600"/>
                </a:lnTo>
                <a:lnTo>
                  <a:pt x="673" y="611"/>
                </a:lnTo>
                <a:lnTo>
                  <a:pt x="652" y="623"/>
                </a:lnTo>
                <a:lnTo>
                  <a:pt x="631" y="637"/>
                </a:lnTo>
                <a:lnTo>
                  <a:pt x="612" y="650"/>
                </a:lnTo>
                <a:lnTo>
                  <a:pt x="612" y="650"/>
                </a:lnTo>
                <a:lnTo>
                  <a:pt x="613" y="636"/>
                </a:lnTo>
                <a:lnTo>
                  <a:pt x="613" y="636"/>
                </a:lnTo>
                <a:lnTo>
                  <a:pt x="620" y="635"/>
                </a:lnTo>
                <a:lnTo>
                  <a:pt x="626" y="631"/>
                </a:lnTo>
                <a:lnTo>
                  <a:pt x="639" y="624"/>
                </a:lnTo>
                <a:lnTo>
                  <a:pt x="639" y="624"/>
                </a:lnTo>
                <a:close/>
                <a:moveTo>
                  <a:pt x="691" y="612"/>
                </a:moveTo>
                <a:lnTo>
                  <a:pt x="691" y="612"/>
                </a:lnTo>
                <a:lnTo>
                  <a:pt x="734" y="592"/>
                </a:lnTo>
                <a:lnTo>
                  <a:pt x="734" y="592"/>
                </a:lnTo>
                <a:lnTo>
                  <a:pt x="759" y="582"/>
                </a:lnTo>
                <a:lnTo>
                  <a:pt x="771" y="576"/>
                </a:lnTo>
                <a:lnTo>
                  <a:pt x="782" y="570"/>
                </a:lnTo>
                <a:lnTo>
                  <a:pt x="782" y="570"/>
                </a:lnTo>
                <a:lnTo>
                  <a:pt x="761" y="582"/>
                </a:lnTo>
                <a:lnTo>
                  <a:pt x="739" y="593"/>
                </a:lnTo>
                <a:lnTo>
                  <a:pt x="693" y="614"/>
                </a:lnTo>
                <a:lnTo>
                  <a:pt x="693" y="614"/>
                </a:lnTo>
                <a:lnTo>
                  <a:pt x="672" y="625"/>
                </a:lnTo>
                <a:lnTo>
                  <a:pt x="652" y="638"/>
                </a:lnTo>
                <a:lnTo>
                  <a:pt x="611" y="662"/>
                </a:lnTo>
                <a:lnTo>
                  <a:pt x="611" y="662"/>
                </a:lnTo>
                <a:lnTo>
                  <a:pt x="612" y="654"/>
                </a:lnTo>
                <a:lnTo>
                  <a:pt x="612" y="654"/>
                </a:lnTo>
                <a:lnTo>
                  <a:pt x="631" y="644"/>
                </a:lnTo>
                <a:lnTo>
                  <a:pt x="652" y="632"/>
                </a:lnTo>
                <a:lnTo>
                  <a:pt x="671" y="622"/>
                </a:lnTo>
                <a:lnTo>
                  <a:pt x="691" y="612"/>
                </a:lnTo>
                <a:lnTo>
                  <a:pt x="691" y="612"/>
                </a:lnTo>
                <a:close/>
                <a:moveTo>
                  <a:pt x="646" y="648"/>
                </a:moveTo>
                <a:lnTo>
                  <a:pt x="646" y="648"/>
                </a:lnTo>
                <a:lnTo>
                  <a:pt x="669" y="636"/>
                </a:lnTo>
                <a:lnTo>
                  <a:pt x="692" y="623"/>
                </a:lnTo>
                <a:lnTo>
                  <a:pt x="692" y="623"/>
                </a:lnTo>
                <a:lnTo>
                  <a:pt x="722" y="610"/>
                </a:lnTo>
                <a:lnTo>
                  <a:pt x="722" y="610"/>
                </a:lnTo>
                <a:lnTo>
                  <a:pt x="679" y="630"/>
                </a:lnTo>
                <a:lnTo>
                  <a:pt x="679" y="630"/>
                </a:lnTo>
                <a:lnTo>
                  <a:pt x="668" y="637"/>
                </a:lnTo>
                <a:lnTo>
                  <a:pt x="657" y="644"/>
                </a:lnTo>
                <a:lnTo>
                  <a:pt x="637" y="658"/>
                </a:lnTo>
                <a:lnTo>
                  <a:pt x="637" y="658"/>
                </a:lnTo>
                <a:lnTo>
                  <a:pt x="623" y="666"/>
                </a:lnTo>
                <a:lnTo>
                  <a:pt x="617" y="669"/>
                </a:lnTo>
                <a:lnTo>
                  <a:pt x="611" y="673"/>
                </a:lnTo>
                <a:lnTo>
                  <a:pt x="611" y="673"/>
                </a:lnTo>
                <a:lnTo>
                  <a:pt x="611" y="665"/>
                </a:lnTo>
                <a:lnTo>
                  <a:pt x="611" y="665"/>
                </a:lnTo>
                <a:lnTo>
                  <a:pt x="620" y="662"/>
                </a:lnTo>
                <a:lnTo>
                  <a:pt x="629" y="658"/>
                </a:lnTo>
                <a:lnTo>
                  <a:pt x="646" y="648"/>
                </a:lnTo>
                <a:lnTo>
                  <a:pt x="646" y="648"/>
                </a:lnTo>
                <a:close/>
                <a:moveTo>
                  <a:pt x="643" y="698"/>
                </a:moveTo>
                <a:lnTo>
                  <a:pt x="643" y="698"/>
                </a:lnTo>
                <a:lnTo>
                  <a:pt x="690" y="678"/>
                </a:lnTo>
                <a:lnTo>
                  <a:pt x="690" y="678"/>
                </a:lnTo>
                <a:lnTo>
                  <a:pt x="715" y="667"/>
                </a:lnTo>
                <a:lnTo>
                  <a:pt x="738" y="656"/>
                </a:lnTo>
                <a:lnTo>
                  <a:pt x="738" y="656"/>
                </a:lnTo>
                <a:lnTo>
                  <a:pt x="761" y="644"/>
                </a:lnTo>
                <a:lnTo>
                  <a:pt x="761" y="644"/>
                </a:lnTo>
                <a:lnTo>
                  <a:pt x="774" y="638"/>
                </a:lnTo>
                <a:lnTo>
                  <a:pt x="774" y="638"/>
                </a:lnTo>
                <a:lnTo>
                  <a:pt x="784" y="632"/>
                </a:lnTo>
                <a:lnTo>
                  <a:pt x="787" y="630"/>
                </a:lnTo>
                <a:lnTo>
                  <a:pt x="784" y="634"/>
                </a:lnTo>
                <a:lnTo>
                  <a:pt x="784" y="634"/>
                </a:lnTo>
                <a:lnTo>
                  <a:pt x="773" y="641"/>
                </a:lnTo>
                <a:lnTo>
                  <a:pt x="762" y="648"/>
                </a:lnTo>
                <a:lnTo>
                  <a:pt x="738" y="660"/>
                </a:lnTo>
                <a:lnTo>
                  <a:pt x="712" y="671"/>
                </a:lnTo>
                <a:lnTo>
                  <a:pt x="688" y="682"/>
                </a:lnTo>
                <a:lnTo>
                  <a:pt x="688" y="682"/>
                </a:lnTo>
                <a:lnTo>
                  <a:pt x="647" y="701"/>
                </a:lnTo>
                <a:lnTo>
                  <a:pt x="626" y="711"/>
                </a:lnTo>
                <a:lnTo>
                  <a:pt x="617" y="717"/>
                </a:lnTo>
                <a:lnTo>
                  <a:pt x="608" y="724"/>
                </a:lnTo>
                <a:lnTo>
                  <a:pt x="608" y="724"/>
                </a:lnTo>
                <a:lnTo>
                  <a:pt x="608" y="718"/>
                </a:lnTo>
                <a:lnTo>
                  <a:pt x="608" y="718"/>
                </a:lnTo>
                <a:lnTo>
                  <a:pt x="617" y="712"/>
                </a:lnTo>
                <a:lnTo>
                  <a:pt x="625" y="708"/>
                </a:lnTo>
                <a:lnTo>
                  <a:pt x="643" y="698"/>
                </a:lnTo>
                <a:lnTo>
                  <a:pt x="643" y="698"/>
                </a:lnTo>
                <a:close/>
                <a:moveTo>
                  <a:pt x="616" y="710"/>
                </a:moveTo>
                <a:lnTo>
                  <a:pt x="616" y="710"/>
                </a:lnTo>
                <a:lnTo>
                  <a:pt x="628" y="703"/>
                </a:lnTo>
                <a:lnTo>
                  <a:pt x="628" y="703"/>
                </a:lnTo>
                <a:lnTo>
                  <a:pt x="616" y="710"/>
                </a:lnTo>
                <a:lnTo>
                  <a:pt x="613" y="712"/>
                </a:lnTo>
                <a:lnTo>
                  <a:pt x="616" y="710"/>
                </a:lnTo>
                <a:lnTo>
                  <a:pt x="616" y="710"/>
                </a:lnTo>
                <a:close/>
                <a:moveTo>
                  <a:pt x="608" y="712"/>
                </a:moveTo>
                <a:lnTo>
                  <a:pt x="608" y="712"/>
                </a:lnTo>
                <a:lnTo>
                  <a:pt x="609" y="708"/>
                </a:lnTo>
                <a:lnTo>
                  <a:pt x="609" y="708"/>
                </a:lnTo>
                <a:lnTo>
                  <a:pt x="609" y="702"/>
                </a:lnTo>
                <a:lnTo>
                  <a:pt x="609" y="702"/>
                </a:lnTo>
                <a:lnTo>
                  <a:pt x="630" y="692"/>
                </a:lnTo>
                <a:lnTo>
                  <a:pt x="652" y="681"/>
                </a:lnTo>
                <a:lnTo>
                  <a:pt x="672" y="670"/>
                </a:lnTo>
                <a:lnTo>
                  <a:pt x="693" y="660"/>
                </a:lnTo>
                <a:lnTo>
                  <a:pt x="693" y="660"/>
                </a:lnTo>
                <a:lnTo>
                  <a:pt x="720" y="648"/>
                </a:lnTo>
                <a:lnTo>
                  <a:pt x="747" y="636"/>
                </a:lnTo>
                <a:lnTo>
                  <a:pt x="747" y="636"/>
                </a:lnTo>
                <a:lnTo>
                  <a:pt x="758" y="630"/>
                </a:lnTo>
                <a:lnTo>
                  <a:pt x="769" y="623"/>
                </a:lnTo>
                <a:lnTo>
                  <a:pt x="769" y="623"/>
                </a:lnTo>
                <a:lnTo>
                  <a:pt x="781" y="616"/>
                </a:lnTo>
                <a:lnTo>
                  <a:pt x="781" y="616"/>
                </a:lnTo>
                <a:lnTo>
                  <a:pt x="782" y="615"/>
                </a:lnTo>
                <a:lnTo>
                  <a:pt x="782" y="615"/>
                </a:lnTo>
                <a:lnTo>
                  <a:pt x="782" y="615"/>
                </a:lnTo>
                <a:lnTo>
                  <a:pt x="782" y="615"/>
                </a:lnTo>
                <a:lnTo>
                  <a:pt x="773" y="622"/>
                </a:lnTo>
                <a:lnTo>
                  <a:pt x="763" y="628"/>
                </a:lnTo>
                <a:lnTo>
                  <a:pt x="743" y="641"/>
                </a:lnTo>
                <a:lnTo>
                  <a:pt x="743" y="641"/>
                </a:lnTo>
                <a:lnTo>
                  <a:pt x="718" y="654"/>
                </a:lnTo>
                <a:lnTo>
                  <a:pt x="692" y="667"/>
                </a:lnTo>
                <a:lnTo>
                  <a:pt x="692" y="667"/>
                </a:lnTo>
                <a:lnTo>
                  <a:pt x="668" y="681"/>
                </a:lnTo>
                <a:lnTo>
                  <a:pt x="657" y="687"/>
                </a:lnTo>
                <a:lnTo>
                  <a:pt x="645" y="693"/>
                </a:lnTo>
                <a:lnTo>
                  <a:pt x="645" y="693"/>
                </a:lnTo>
                <a:lnTo>
                  <a:pt x="626" y="702"/>
                </a:lnTo>
                <a:lnTo>
                  <a:pt x="617" y="707"/>
                </a:lnTo>
                <a:lnTo>
                  <a:pt x="608" y="712"/>
                </a:lnTo>
                <a:lnTo>
                  <a:pt x="608" y="712"/>
                </a:lnTo>
                <a:close/>
                <a:moveTo>
                  <a:pt x="610" y="679"/>
                </a:moveTo>
                <a:lnTo>
                  <a:pt x="610" y="679"/>
                </a:lnTo>
                <a:lnTo>
                  <a:pt x="631" y="670"/>
                </a:lnTo>
                <a:lnTo>
                  <a:pt x="652" y="660"/>
                </a:lnTo>
                <a:lnTo>
                  <a:pt x="672" y="649"/>
                </a:lnTo>
                <a:lnTo>
                  <a:pt x="692" y="639"/>
                </a:lnTo>
                <a:lnTo>
                  <a:pt x="692" y="639"/>
                </a:lnTo>
                <a:lnTo>
                  <a:pt x="718" y="627"/>
                </a:lnTo>
                <a:lnTo>
                  <a:pt x="742" y="616"/>
                </a:lnTo>
                <a:lnTo>
                  <a:pt x="742" y="616"/>
                </a:lnTo>
                <a:lnTo>
                  <a:pt x="763" y="606"/>
                </a:lnTo>
                <a:lnTo>
                  <a:pt x="763" y="606"/>
                </a:lnTo>
                <a:lnTo>
                  <a:pt x="725" y="625"/>
                </a:lnTo>
                <a:lnTo>
                  <a:pt x="685" y="645"/>
                </a:lnTo>
                <a:lnTo>
                  <a:pt x="685" y="645"/>
                </a:lnTo>
                <a:lnTo>
                  <a:pt x="673" y="651"/>
                </a:lnTo>
                <a:lnTo>
                  <a:pt x="661" y="657"/>
                </a:lnTo>
                <a:lnTo>
                  <a:pt x="638" y="671"/>
                </a:lnTo>
                <a:lnTo>
                  <a:pt x="638" y="671"/>
                </a:lnTo>
                <a:lnTo>
                  <a:pt x="623" y="679"/>
                </a:lnTo>
                <a:lnTo>
                  <a:pt x="616" y="683"/>
                </a:lnTo>
                <a:lnTo>
                  <a:pt x="610" y="688"/>
                </a:lnTo>
                <a:lnTo>
                  <a:pt x="610" y="688"/>
                </a:lnTo>
                <a:lnTo>
                  <a:pt x="610" y="679"/>
                </a:lnTo>
                <a:lnTo>
                  <a:pt x="610" y="679"/>
                </a:lnTo>
                <a:close/>
                <a:moveTo>
                  <a:pt x="640" y="678"/>
                </a:moveTo>
                <a:lnTo>
                  <a:pt x="640" y="678"/>
                </a:lnTo>
                <a:lnTo>
                  <a:pt x="662" y="666"/>
                </a:lnTo>
                <a:lnTo>
                  <a:pt x="684" y="654"/>
                </a:lnTo>
                <a:lnTo>
                  <a:pt x="684" y="654"/>
                </a:lnTo>
                <a:lnTo>
                  <a:pt x="720" y="637"/>
                </a:lnTo>
                <a:lnTo>
                  <a:pt x="754" y="620"/>
                </a:lnTo>
                <a:lnTo>
                  <a:pt x="754" y="620"/>
                </a:lnTo>
                <a:lnTo>
                  <a:pt x="741" y="627"/>
                </a:lnTo>
                <a:lnTo>
                  <a:pt x="741" y="627"/>
                </a:lnTo>
                <a:lnTo>
                  <a:pt x="716" y="641"/>
                </a:lnTo>
                <a:lnTo>
                  <a:pt x="691" y="653"/>
                </a:lnTo>
                <a:lnTo>
                  <a:pt x="691" y="653"/>
                </a:lnTo>
                <a:lnTo>
                  <a:pt x="667" y="665"/>
                </a:lnTo>
                <a:lnTo>
                  <a:pt x="645" y="679"/>
                </a:lnTo>
                <a:lnTo>
                  <a:pt x="645" y="679"/>
                </a:lnTo>
                <a:lnTo>
                  <a:pt x="636" y="684"/>
                </a:lnTo>
                <a:lnTo>
                  <a:pt x="627" y="689"/>
                </a:lnTo>
                <a:lnTo>
                  <a:pt x="609" y="698"/>
                </a:lnTo>
                <a:lnTo>
                  <a:pt x="609" y="698"/>
                </a:lnTo>
                <a:lnTo>
                  <a:pt x="610" y="692"/>
                </a:lnTo>
                <a:lnTo>
                  <a:pt x="610" y="692"/>
                </a:lnTo>
                <a:lnTo>
                  <a:pt x="617" y="690"/>
                </a:lnTo>
                <a:lnTo>
                  <a:pt x="625" y="686"/>
                </a:lnTo>
                <a:lnTo>
                  <a:pt x="640" y="678"/>
                </a:lnTo>
                <a:lnTo>
                  <a:pt x="640" y="678"/>
                </a:lnTo>
                <a:close/>
                <a:moveTo>
                  <a:pt x="610" y="758"/>
                </a:moveTo>
                <a:lnTo>
                  <a:pt x="610" y="758"/>
                </a:lnTo>
                <a:lnTo>
                  <a:pt x="620" y="753"/>
                </a:lnTo>
                <a:lnTo>
                  <a:pt x="620" y="753"/>
                </a:lnTo>
                <a:lnTo>
                  <a:pt x="610" y="758"/>
                </a:lnTo>
                <a:lnTo>
                  <a:pt x="607" y="760"/>
                </a:lnTo>
                <a:lnTo>
                  <a:pt x="610" y="758"/>
                </a:lnTo>
                <a:lnTo>
                  <a:pt x="610" y="758"/>
                </a:lnTo>
                <a:close/>
                <a:moveTo>
                  <a:pt x="699" y="726"/>
                </a:moveTo>
                <a:lnTo>
                  <a:pt x="699" y="726"/>
                </a:lnTo>
                <a:lnTo>
                  <a:pt x="725" y="718"/>
                </a:lnTo>
                <a:lnTo>
                  <a:pt x="750" y="708"/>
                </a:lnTo>
                <a:lnTo>
                  <a:pt x="750" y="708"/>
                </a:lnTo>
                <a:lnTo>
                  <a:pt x="777" y="698"/>
                </a:lnTo>
                <a:lnTo>
                  <a:pt x="777" y="698"/>
                </a:lnTo>
                <a:lnTo>
                  <a:pt x="779" y="697"/>
                </a:lnTo>
                <a:lnTo>
                  <a:pt x="779" y="697"/>
                </a:lnTo>
                <a:lnTo>
                  <a:pt x="734" y="718"/>
                </a:lnTo>
                <a:lnTo>
                  <a:pt x="711" y="727"/>
                </a:lnTo>
                <a:lnTo>
                  <a:pt x="688" y="736"/>
                </a:lnTo>
                <a:lnTo>
                  <a:pt x="688" y="736"/>
                </a:lnTo>
                <a:lnTo>
                  <a:pt x="646" y="751"/>
                </a:lnTo>
                <a:lnTo>
                  <a:pt x="624" y="760"/>
                </a:lnTo>
                <a:lnTo>
                  <a:pt x="614" y="765"/>
                </a:lnTo>
                <a:lnTo>
                  <a:pt x="604" y="771"/>
                </a:lnTo>
                <a:lnTo>
                  <a:pt x="604" y="771"/>
                </a:lnTo>
                <a:lnTo>
                  <a:pt x="605" y="762"/>
                </a:lnTo>
                <a:lnTo>
                  <a:pt x="605" y="762"/>
                </a:lnTo>
                <a:lnTo>
                  <a:pt x="652" y="743"/>
                </a:lnTo>
                <a:lnTo>
                  <a:pt x="676" y="734"/>
                </a:lnTo>
                <a:lnTo>
                  <a:pt x="699" y="726"/>
                </a:lnTo>
                <a:lnTo>
                  <a:pt x="699" y="726"/>
                </a:lnTo>
                <a:close/>
                <a:moveTo>
                  <a:pt x="605" y="758"/>
                </a:moveTo>
                <a:lnTo>
                  <a:pt x="605" y="758"/>
                </a:lnTo>
                <a:lnTo>
                  <a:pt x="606" y="748"/>
                </a:lnTo>
                <a:lnTo>
                  <a:pt x="606" y="748"/>
                </a:lnTo>
                <a:lnTo>
                  <a:pt x="656" y="726"/>
                </a:lnTo>
                <a:lnTo>
                  <a:pt x="681" y="716"/>
                </a:lnTo>
                <a:lnTo>
                  <a:pt x="706" y="705"/>
                </a:lnTo>
                <a:lnTo>
                  <a:pt x="706" y="705"/>
                </a:lnTo>
                <a:lnTo>
                  <a:pt x="732" y="697"/>
                </a:lnTo>
                <a:lnTo>
                  <a:pt x="756" y="689"/>
                </a:lnTo>
                <a:lnTo>
                  <a:pt x="756" y="689"/>
                </a:lnTo>
                <a:lnTo>
                  <a:pt x="692" y="716"/>
                </a:lnTo>
                <a:lnTo>
                  <a:pt x="692" y="716"/>
                </a:lnTo>
                <a:lnTo>
                  <a:pt x="668" y="727"/>
                </a:lnTo>
                <a:lnTo>
                  <a:pt x="644" y="739"/>
                </a:lnTo>
                <a:lnTo>
                  <a:pt x="644" y="739"/>
                </a:lnTo>
                <a:lnTo>
                  <a:pt x="624" y="748"/>
                </a:lnTo>
                <a:lnTo>
                  <a:pt x="615" y="753"/>
                </a:lnTo>
                <a:lnTo>
                  <a:pt x="605" y="758"/>
                </a:lnTo>
                <a:lnTo>
                  <a:pt x="605" y="758"/>
                </a:lnTo>
                <a:close/>
                <a:moveTo>
                  <a:pt x="607" y="735"/>
                </a:moveTo>
                <a:lnTo>
                  <a:pt x="607" y="735"/>
                </a:lnTo>
                <a:lnTo>
                  <a:pt x="658" y="712"/>
                </a:lnTo>
                <a:lnTo>
                  <a:pt x="683" y="701"/>
                </a:lnTo>
                <a:lnTo>
                  <a:pt x="708" y="691"/>
                </a:lnTo>
                <a:lnTo>
                  <a:pt x="708" y="691"/>
                </a:lnTo>
                <a:lnTo>
                  <a:pt x="760" y="673"/>
                </a:lnTo>
                <a:lnTo>
                  <a:pt x="760" y="673"/>
                </a:lnTo>
                <a:lnTo>
                  <a:pt x="778" y="666"/>
                </a:lnTo>
                <a:lnTo>
                  <a:pt x="778" y="666"/>
                </a:lnTo>
                <a:lnTo>
                  <a:pt x="775" y="667"/>
                </a:lnTo>
                <a:lnTo>
                  <a:pt x="775" y="667"/>
                </a:lnTo>
                <a:lnTo>
                  <a:pt x="751" y="678"/>
                </a:lnTo>
                <a:lnTo>
                  <a:pt x="726" y="688"/>
                </a:lnTo>
                <a:lnTo>
                  <a:pt x="701" y="698"/>
                </a:lnTo>
                <a:lnTo>
                  <a:pt x="677" y="709"/>
                </a:lnTo>
                <a:lnTo>
                  <a:pt x="677" y="709"/>
                </a:lnTo>
                <a:lnTo>
                  <a:pt x="655" y="720"/>
                </a:lnTo>
                <a:lnTo>
                  <a:pt x="631" y="730"/>
                </a:lnTo>
                <a:lnTo>
                  <a:pt x="631" y="730"/>
                </a:lnTo>
                <a:lnTo>
                  <a:pt x="618" y="736"/>
                </a:lnTo>
                <a:lnTo>
                  <a:pt x="606" y="744"/>
                </a:lnTo>
                <a:lnTo>
                  <a:pt x="606" y="744"/>
                </a:lnTo>
                <a:lnTo>
                  <a:pt x="607" y="735"/>
                </a:lnTo>
                <a:lnTo>
                  <a:pt x="607" y="735"/>
                </a:lnTo>
                <a:close/>
                <a:moveTo>
                  <a:pt x="649" y="757"/>
                </a:moveTo>
                <a:lnTo>
                  <a:pt x="649" y="757"/>
                </a:lnTo>
                <a:lnTo>
                  <a:pt x="676" y="747"/>
                </a:lnTo>
                <a:lnTo>
                  <a:pt x="702" y="738"/>
                </a:lnTo>
                <a:lnTo>
                  <a:pt x="702" y="738"/>
                </a:lnTo>
                <a:lnTo>
                  <a:pt x="729" y="729"/>
                </a:lnTo>
                <a:lnTo>
                  <a:pt x="754" y="720"/>
                </a:lnTo>
                <a:lnTo>
                  <a:pt x="754" y="720"/>
                </a:lnTo>
                <a:lnTo>
                  <a:pt x="741" y="726"/>
                </a:lnTo>
                <a:lnTo>
                  <a:pt x="728" y="731"/>
                </a:lnTo>
                <a:lnTo>
                  <a:pt x="701" y="740"/>
                </a:lnTo>
                <a:lnTo>
                  <a:pt x="701" y="740"/>
                </a:lnTo>
                <a:lnTo>
                  <a:pt x="676" y="750"/>
                </a:lnTo>
                <a:lnTo>
                  <a:pt x="652" y="761"/>
                </a:lnTo>
                <a:lnTo>
                  <a:pt x="603" y="784"/>
                </a:lnTo>
                <a:lnTo>
                  <a:pt x="603" y="784"/>
                </a:lnTo>
                <a:lnTo>
                  <a:pt x="604" y="774"/>
                </a:lnTo>
                <a:lnTo>
                  <a:pt x="604" y="774"/>
                </a:lnTo>
                <a:lnTo>
                  <a:pt x="615" y="771"/>
                </a:lnTo>
                <a:lnTo>
                  <a:pt x="626" y="766"/>
                </a:lnTo>
                <a:lnTo>
                  <a:pt x="649" y="757"/>
                </a:lnTo>
                <a:lnTo>
                  <a:pt x="649" y="757"/>
                </a:lnTo>
                <a:close/>
                <a:moveTo>
                  <a:pt x="596" y="846"/>
                </a:moveTo>
                <a:lnTo>
                  <a:pt x="596" y="846"/>
                </a:lnTo>
                <a:lnTo>
                  <a:pt x="608" y="841"/>
                </a:lnTo>
                <a:lnTo>
                  <a:pt x="608" y="841"/>
                </a:lnTo>
                <a:lnTo>
                  <a:pt x="596" y="849"/>
                </a:lnTo>
                <a:lnTo>
                  <a:pt x="596" y="849"/>
                </a:lnTo>
                <a:lnTo>
                  <a:pt x="596" y="846"/>
                </a:lnTo>
                <a:lnTo>
                  <a:pt x="596" y="846"/>
                </a:lnTo>
                <a:close/>
                <a:moveTo>
                  <a:pt x="598" y="833"/>
                </a:moveTo>
                <a:lnTo>
                  <a:pt x="598" y="833"/>
                </a:lnTo>
                <a:lnTo>
                  <a:pt x="610" y="830"/>
                </a:lnTo>
                <a:lnTo>
                  <a:pt x="622" y="826"/>
                </a:lnTo>
                <a:lnTo>
                  <a:pt x="648" y="818"/>
                </a:lnTo>
                <a:lnTo>
                  <a:pt x="648" y="818"/>
                </a:lnTo>
                <a:lnTo>
                  <a:pt x="706" y="799"/>
                </a:lnTo>
                <a:lnTo>
                  <a:pt x="706" y="799"/>
                </a:lnTo>
                <a:lnTo>
                  <a:pt x="736" y="788"/>
                </a:lnTo>
                <a:lnTo>
                  <a:pt x="736" y="788"/>
                </a:lnTo>
                <a:lnTo>
                  <a:pt x="700" y="802"/>
                </a:lnTo>
                <a:lnTo>
                  <a:pt x="665" y="813"/>
                </a:lnTo>
                <a:lnTo>
                  <a:pt x="648" y="820"/>
                </a:lnTo>
                <a:lnTo>
                  <a:pt x="630" y="827"/>
                </a:lnTo>
                <a:lnTo>
                  <a:pt x="613" y="834"/>
                </a:lnTo>
                <a:lnTo>
                  <a:pt x="596" y="843"/>
                </a:lnTo>
                <a:lnTo>
                  <a:pt x="596" y="843"/>
                </a:lnTo>
                <a:lnTo>
                  <a:pt x="598" y="833"/>
                </a:lnTo>
                <a:lnTo>
                  <a:pt x="598" y="833"/>
                </a:lnTo>
                <a:close/>
                <a:moveTo>
                  <a:pt x="599" y="825"/>
                </a:moveTo>
                <a:lnTo>
                  <a:pt x="599" y="825"/>
                </a:lnTo>
                <a:lnTo>
                  <a:pt x="611" y="821"/>
                </a:lnTo>
                <a:lnTo>
                  <a:pt x="624" y="817"/>
                </a:lnTo>
                <a:lnTo>
                  <a:pt x="649" y="807"/>
                </a:lnTo>
                <a:lnTo>
                  <a:pt x="649" y="807"/>
                </a:lnTo>
                <a:lnTo>
                  <a:pt x="671" y="799"/>
                </a:lnTo>
                <a:lnTo>
                  <a:pt x="671" y="799"/>
                </a:lnTo>
                <a:lnTo>
                  <a:pt x="629" y="816"/>
                </a:lnTo>
                <a:lnTo>
                  <a:pt x="629" y="816"/>
                </a:lnTo>
                <a:lnTo>
                  <a:pt x="613" y="822"/>
                </a:lnTo>
                <a:lnTo>
                  <a:pt x="605" y="826"/>
                </a:lnTo>
                <a:lnTo>
                  <a:pt x="598" y="830"/>
                </a:lnTo>
                <a:lnTo>
                  <a:pt x="598" y="830"/>
                </a:lnTo>
                <a:lnTo>
                  <a:pt x="599" y="825"/>
                </a:lnTo>
                <a:lnTo>
                  <a:pt x="599" y="825"/>
                </a:lnTo>
                <a:close/>
                <a:moveTo>
                  <a:pt x="600" y="816"/>
                </a:moveTo>
                <a:lnTo>
                  <a:pt x="600" y="816"/>
                </a:lnTo>
                <a:lnTo>
                  <a:pt x="627" y="804"/>
                </a:lnTo>
                <a:lnTo>
                  <a:pt x="655" y="793"/>
                </a:lnTo>
                <a:lnTo>
                  <a:pt x="655" y="793"/>
                </a:lnTo>
                <a:lnTo>
                  <a:pt x="642" y="801"/>
                </a:lnTo>
                <a:lnTo>
                  <a:pt x="642" y="801"/>
                </a:lnTo>
                <a:lnTo>
                  <a:pt x="631" y="806"/>
                </a:lnTo>
                <a:lnTo>
                  <a:pt x="620" y="811"/>
                </a:lnTo>
                <a:lnTo>
                  <a:pt x="609" y="816"/>
                </a:lnTo>
                <a:lnTo>
                  <a:pt x="599" y="822"/>
                </a:lnTo>
                <a:lnTo>
                  <a:pt x="599" y="822"/>
                </a:lnTo>
                <a:lnTo>
                  <a:pt x="600" y="816"/>
                </a:lnTo>
                <a:lnTo>
                  <a:pt x="600" y="816"/>
                </a:lnTo>
                <a:close/>
                <a:moveTo>
                  <a:pt x="601" y="802"/>
                </a:moveTo>
                <a:lnTo>
                  <a:pt x="601" y="802"/>
                </a:lnTo>
                <a:lnTo>
                  <a:pt x="612" y="799"/>
                </a:lnTo>
                <a:lnTo>
                  <a:pt x="621" y="794"/>
                </a:lnTo>
                <a:lnTo>
                  <a:pt x="642" y="785"/>
                </a:lnTo>
                <a:lnTo>
                  <a:pt x="642" y="785"/>
                </a:lnTo>
                <a:lnTo>
                  <a:pt x="655" y="779"/>
                </a:lnTo>
                <a:lnTo>
                  <a:pt x="669" y="773"/>
                </a:lnTo>
                <a:lnTo>
                  <a:pt x="697" y="763"/>
                </a:lnTo>
                <a:lnTo>
                  <a:pt x="697" y="763"/>
                </a:lnTo>
                <a:lnTo>
                  <a:pt x="796" y="727"/>
                </a:lnTo>
                <a:lnTo>
                  <a:pt x="796" y="727"/>
                </a:lnTo>
                <a:lnTo>
                  <a:pt x="784" y="731"/>
                </a:lnTo>
                <a:lnTo>
                  <a:pt x="774" y="736"/>
                </a:lnTo>
                <a:lnTo>
                  <a:pt x="752" y="746"/>
                </a:lnTo>
                <a:lnTo>
                  <a:pt x="752" y="746"/>
                </a:lnTo>
                <a:lnTo>
                  <a:pt x="723" y="758"/>
                </a:lnTo>
                <a:lnTo>
                  <a:pt x="693" y="769"/>
                </a:lnTo>
                <a:lnTo>
                  <a:pt x="693" y="769"/>
                </a:lnTo>
                <a:lnTo>
                  <a:pt x="669" y="779"/>
                </a:lnTo>
                <a:lnTo>
                  <a:pt x="646" y="789"/>
                </a:lnTo>
                <a:lnTo>
                  <a:pt x="623" y="801"/>
                </a:lnTo>
                <a:lnTo>
                  <a:pt x="600" y="813"/>
                </a:lnTo>
                <a:lnTo>
                  <a:pt x="600" y="813"/>
                </a:lnTo>
                <a:lnTo>
                  <a:pt x="601" y="802"/>
                </a:lnTo>
                <a:lnTo>
                  <a:pt x="601" y="802"/>
                </a:lnTo>
                <a:close/>
                <a:moveTo>
                  <a:pt x="602" y="800"/>
                </a:moveTo>
                <a:lnTo>
                  <a:pt x="602" y="800"/>
                </a:lnTo>
                <a:lnTo>
                  <a:pt x="608" y="797"/>
                </a:lnTo>
                <a:lnTo>
                  <a:pt x="615" y="792"/>
                </a:lnTo>
                <a:lnTo>
                  <a:pt x="615" y="792"/>
                </a:lnTo>
                <a:lnTo>
                  <a:pt x="641" y="783"/>
                </a:lnTo>
                <a:lnTo>
                  <a:pt x="641" y="783"/>
                </a:lnTo>
                <a:lnTo>
                  <a:pt x="648" y="780"/>
                </a:lnTo>
                <a:lnTo>
                  <a:pt x="648" y="780"/>
                </a:lnTo>
                <a:lnTo>
                  <a:pt x="621" y="792"/>
                </a:lnTo>
                <a:lnTo>
                  <a:pt x="621" y="792"/>
                </a:lnTo>
                <a:lnTo>
                  <a:pt x="611" y="797"/>
                </a:lnTo>
                <a:lnTo>
                  <a:pt x="602" y="800"/>
                </a:lnTo>
                <a:lnTo>
                  <a:pt x="602" y="800"/>
                </a:lnTo>
                <a:close/>
                <a:moveTo>
                  <a:pt x="694" y="759"/>
                </a:moveTo>
                <a:lnTo>
                  <a:pt x="694" y="759"/>
                </a:lnTo>
                <a:lnTo>
                  <a:pt x="679" y="764"/>
                </a:lnTo>
                <a:lnTo>
                  <a:pt x="665" y="770"/>
                </a:lnTo>
                <a:lnTo>
                  <a:pt x="636" y="783"/>
                </a:lnTo>
                <a:lnTo>
                  <a:pt x="636" y="783"/>
                </a:lnTo>
                <a:lnTo>
                  <a:pt x="618" y="789"/>
                </a:lnTo>
                <a:lnTo>
                  <a:pt x="610" y="792"/>
                </a:lnTo>
                <a:lnTo>
                  <a:pt x="602" y="797"/>
                </a:lnTo>
                <a:lnTo>
                  <a:pt x="602" y="797"/>
                </a:lnTo>
                <a:lnTo>
                  <a:pt x="603" y="787"/>
                </a:lnTo>
                <a:lnTo>
                  <a:pt x="603" y="787"/>
                </a:lnTo>
                <a:lnTo>
                  <a:pt x="615" y="783"/>
                </a:lnTo>
                <a:lnTo>
                  <a:pt x="627" y="777"/>
                </a:lnTo>
                <a:lnTo>
                  <a:pt x="640" y="772"/>
                </a:lnTo>
                <a:lnTo>
                  <a:pt x="652" y="766"/>
                </a:lnTo>
                <a:lnTo>
                  <a:pt x="652" y="766"/>
                </a:lnTo>
                <a:lnTo>
                  <a:pt x="678" y="756"/>
                </a:lnTo>
                <a:lnTo>
                  <a:pt x="705" y="748"/>
                </a:lnTo>
                <a:lnTo>
                  <a:pt x="705" y="748"/>
                </a:lnTo>
                <a:lnTo>
                  <a:pt x="734" y="739"/>
                </a:lnTo>
                <a:lnTo>
                  <a:pt x="762" y="731"/>
                </a:lnTo>
                <a:lnTo>
                  <a:pt x="762" y="731"/>
                </a:lnTo>
                <a:lnTo>
                  <a:pt x="767" y="729"/>
                </a:lnTo>
                <a:lnTo>
                  <a:pt x="767" y="729"/>
                </a:lnTo>
                <a:lnTo>
                  <a:pt x="757" y="734"/>
                </a:lnTo>
                <a:lnTo>
                  <a:pt x="757" y="734"/>
                </a:lnTo>
                <a:lnTo>
                  <a:pt x="742" y="741"/>
                </a:lnTo>
                <a:lnTo>
                  <a:pt x="726" y="748"/>
                </a:lnTo>
                <a:lnTo>
                  <a:pt x="694" y="759"/>
                </a:lnTo>
                <a:lnTo>
                  <a:pt x="694" y="759"/>
                </a:lnTo>
                <a:close/>
                <a:moveTo>
                  <a:pt x="799" y="698"/>
                </a:moveTo>
                <a:lnTo>
                  <a:pt x="799" y="698"/>
                </a:lnTo>
                <a:lnTo>
                  <a:pt x="790" y="701"/>
                </a:lnTo>
                <a:lnTo>
                  <a:pt x="783" y="704"/>
                </a:lnTo>
                <a:lnTo>
                  <a:pt x="783" y="704"/>
                </a:lnTo>
                <a:lnTo>
                  <a:pt x="759" y="715"/>
                </a:lnTo>
                <a:lnTo>
                  <a:pt x="759" y="715"/>
                </a:lnTo>
                <a:lnTo>
                  <a:pt x="744" y="722"/>
                </a:lnTo>
                <a:lnTo>
                  <a:pt x="728" y="728"/>
                </a:lnTo>
                <a:lnTo>
                  <a:pt x="694" y="739"/>
                </a:lnTo>
                <a:lnTo>
                  <a:pt x="662" y="750"/>
                </a:lnTo>
                <a:lnTo>
                  <a:pt x="646" y="756"/>
                </a:lnTo>
                <a:lnTo>
                  <a:pt x="629" y="763"/>
                </a:lnTo>
                <a:lnTo>
                  <a:pt x="629" y="763"/>
                </a:lnTo>
                <a:lnTo>
                  <a:pt x="610" y="770"/>
                </a:lnTo>
                <a:lnTo>
                  <a:pt x="610" y="770"/>
                </a:lnTo>
                <a:lnTo>
                  <a:pt x="606" y="772"/>
                </a:lnTo>
                <a:lnTo>
                  <a:pt x="609" y="770"/>
                </a:lnTo>
                <a:lnTo>
                  <a:pt x="609" y="770"/>
                </a:lnTo>
                <a:lnTo>
                  <a:pt x="616" y="766"/>
                </a:lnTo>
                <a:lnTo>
                  <a:pt x="624" y="763"/>
                </a:lnTo>
                <a:lnTo>
                  <a:pt x="640" y="757"/>
                </a:lnTo>
                <a:lnTo>
                  <a:pt x="640" y="757"/>
                </a:lnTo>
                <a:lnTo>
                  <a:pt x="693" y="736"/>
                </a:lnTo>
                <a:lnTo>
                  <a:pt x="693" y="736"/>
                </a:lnTo>
                <a:lnTo>
                  <a:pt x="720" y="726"/>
                </a:lnTo>
                <a:lnTo>
                  <a:pt x="745" y="715"/>
                </a:lnTo>
                <a:lnTo>
                  <a:pt x="745" y="715"/>
                </a:lnTo>
                <a:lnTo>
                  <a:pt x="772" y="703"/>
                </a:lnTo>
                <a:lnTo>
                  <a:pt x="785" y="697"/>
                </a:lnTo>
                <a:lnTo>
                  <a:pt x="799" y="690"/>
                </a:lnTo>
                <a:lnTo>
                  <a:pt x="799" y="690"/>
                </a:lnTo>
                <a:lnTo>
                  <a:pt x="799" y="698"/>
                </a:lnTo>
                <a:lnTo>
                  <a:pt x="799" y="698"/>
                </a:lnTo>
                <a:close/>
                <a:moveTo>
                  <a:pt x="798" y="688"/>
                </a:moveTo>
                <a:lnTo>
                  <a:pt x="798" y="688"/>
                </a:lnTo>
                <a:lnTo>
                  <a:pt x="798" y="688"/>
                </a:lnTo>
                <a:lnTo>
                  <a:pt x="798" y="688"/>
                </a:lnTo>
                <a:lnTo>
                  <a:pt x="772" y="697"/>
                </a:lnTo>
                <a:lnTo>
                  <a:pt x="746" y="707"/>
                </a:lnTo>
                <a:lnTo>
                  <a:pt x="721" y="717"/>
                </a:lnTo>
                <a:lnTo>
                  <a:pt x="694" y="726"/>
                </a:lnTo>
                <a:lnTo>
                  <a:pt x="694" y="726"/>
                </a:lnTo>
                <a:lnTo>
                  <a:pt x="672" y="733"/>
                </a:lnTo>
                <a:lnTo>
                  <a:pt x="650" y="741"/>
                </a:lnTo>
                <a:lnTo>
                  <a:pt x="650" y="741"/>
                </a:lnTo>
                <a:lnTo>
                  <a:pt x="626" y="751"/>
                </a:lnTo>
                <a:lnTo>
                  <a:pt x="626" y="751"/>
                </a:lnTo>
                <a:lnTo>
                  <a:pt x="631" y="748"/>
                </a:lnTo>
                <a:lnTo>
                  <a:pt x="631" y="748"/>
                </a:lnTo>
                <a:lnTo>
                  <a:pt x="654" y="736"/>
                </a:lnTo>
                <a:lnTo>
                  <a:pt x="654" y="736"/>
                </a:lnTo>
                <a:lnTo>
                  <a:pt x="679" y="725"/>
                </a:lnTo>
                <a:lnTo>
                  <a:pt x="704" y="713"/>
                </a:lnTo>
                <a:lnTo>
                  <a:pt x="704" y="713"/>
                </a:lnTo>
                <a:lnTo>
                  <a:pt x="797" y="674"/>
                </a:lnTo>
                <a:lnTo>
                  <a:pt x="797" y="674"/>
                </a:lnTo>
                <a:lnTo>
                  <a:pt x="798" y="688"/>
                </a:lnTo>
                <a:lnTo>
                  <a:pt x="798" y="688"/>
                </a:lnTo>
                <a:close/>
                <a:moveTo>
                  <a:pt x="797" y="672"/>
                </a:moveTo>
                <a:lnTo>
                  <a:pt x="797" y="672"/>
                </a:lnTo>
                <a:lnTo>
                  <a:pt x="785" y="676"/>
                </a:lnTo>
                <a:lnTo>
                  <a:pt x="774" y="680"/>
                </a:lnTo>
                <a:lnTo>
                  <a:pt x="752" y="689"/>
                </a:lnTo>
                <a:lnTo>
                  <a:pt x="752" y="689"/>
                </a:lnTo>
                <a:lnTo>
                  <a:pt x="727" y="697"/>
                </a:lnTo>
                <a:lnTo>
                  <a:pt x="700" y="705"/>
                </a:lnTo>
                <a:lnTo>
                  <a:pt x="700" y="705"/>
                </a:lnTo>
                <a:lnTo>
                  <a:pt x="677" y="715"/>
                </a:lnTo>
                <a:lnTo>
                  <a:pt x="654" y="724"/>
                </a:lnTo>
                <a:lnTo>
                  <a:pt x="654" y="724"/>
                </a:lnTo>
                <a:lnTo>
                  <a:pt x="628" y="736"/>
                </a:lnTo>
                <a:lnTo>
                  <a:pt x="628" y="736"/>
                </a:lnTo>
                <a:lnTo>
                  <a:pt x="618" y="740"/>
                </a:lnTo>
                <a:lnTo>
                  <a:pt x="618" y="740"/>
                </a:lnTo>
                <a:lnTo>
                  <a:pt x="611" y="744"/>
                </a:lnTo>
                <a:lnTo>
                  <a:pt x="608" y="745"/>
                </a:lnTo>
                <a:lnTo>
                  <a:pt x="610" y="744"/>
                </a:lnTo>
                <a:lnTo>
                  <a:pt x="610" y="744"/>
                </a:lnTo>
                <a:lnTo>
                  <a:pt x="619" y="738"/>
                </a:lnTo>
                <a:lnTo>
                  <a:pt x="630" y="733"/>
                </a:lnTo>
                <a:lnTo>
                  <a:pt x="652" y="724"/>
                </a:lnTo>
                <a:lnTo>
                  <a:pt x="652" y="724"/>
                </a:lnTo>
                <a:lnTo>
                  <a:pt x="672" y="715"/>
                </a:lnTo>
                <a:lnTo>
                  <a:pt x="692" y="704"/>
                </a:lnTo>
                <a:lnTo>
                  <a:pt x="692" y="704"/>
                </a:lnTo>
                <a:lnTo>
                  <a:pt x="717" y="694"/>
                </a:lnTo>
                <a:lnTo>
                  <a:pt x="741" y="684"/>
                </a:lnTo>
                <a:lnTo>
                  <a:pt x="765" y="674"/>
                </a:lnTo>
                <a:lnTo>
                  <a:pt x="788" y="664"/>
                </a:lnTo>
                <a:lnTo>
                  <a:pt x="788" y="664"/>
                </a:lnTo>
                <a:lnTo>
                  <a:pt x="790" y="663"/>
                </a:lnTo>
                <a:lnTo>
                  <a:pt x="790" y="663"/>
                </a:lnTo>
                <a:lnTo>
                  <a:pt x="796" y="660"/>
                </a:lnTo>
                <a:lnTo>
                  <a:pt x="796" y="660"/>
                </a:lnTo>
                <a:lnTo>
                  <a:pt x="797" y="672"/>
                </a:lnTo>
                <a:lnTo>
                  <a:pt x="797" y="672"/>
                </a:lnTo>
                <a:close/>
                <a:moveTo>
                  <a:pt x="793" y="644"/>
                </a:moveTo>
                <a:lnTo>
                  <a:pt x="793" y="644"/>
                </a:lnTo>
                <a:lnTo>
                  <a:pt x="796" y="658"/>
                </a:lnTo>
                <a:lnTo>
                  <a:pt x="796" y="658"/>
                </a:lnTo>
                <a:lnTo>
                  <a:pt x="794" y="658"/>
                </a:lnTo>
                <a:lnTo>
                  <a:pt x="794" y="658"/>
                </a:lnTo>
                <a:lnTo>
                  <a:pt x="697" y="693"/>
                </a:lnTo>
                <a:lnTo>
                  <a:pt x="697" y="693"/>
                </a:lnTo>
                <a:lnTo>
                  <a:pt x="675" y="701"/>
                </a:lnTo>
                <a:lnTo>
                  <a:pt x="652" y="711"/>
                </a:lnTo>
                <a:lnTo>
                  <a:pt x="607" y="732"/>
                </a:lnTo>
                <a:lnTo>
                  <a:pt x="607" y="732"/>
                </a:lnTo>
                <a:lnTo>
                  <a:pt x="608" y="728"/>
                </a:lnTo>
                <a:lnTo>
                  <a:pt x="608" y="728"/>
                </a:lnTo>
                <a:lnTo>
                  <a:pt x="617" y="724"/>
                </a:lnTo>
                <a:lnTo>
                  <a:pt x="627" y="719"/>
                </a:lnTo>
                <a:lnTo>
                  <a:pt x="647" y="709"/>
                </a:lnTo>
                <a:lnTo>
                  <a:pt x="647" y="709"/>
                </a:lnTo>
                <a:lnTo>
                  <a:pt x="671" y="697"/>
                </a:lnTo>
                <a:lnTo>
                  <a:pt x="695" y="687"/>
                </a:lnTo>
                <a:lnTo>
                  <a:pt x="695" y="687"/>
                </a:lnTo>
                <a:lnTo>
                  <a:pt x="745" y="666"/>
                </a:lnTo>
                <a:lnTo>
                  <a:pt x="770" y="655"/>
                </a:lnTo>
                <a:lnTo>
                  <a:pt x="793" y="644"/>
                </a:lnTo>
                <a:lnTo>
                  <a:pt x="793" y="644"/>
                </a:lnTo>
                <a:lnTo>
                  <a:pt x="793" y="644"/>
                </a:lnTo>
                <a:lnTo>
                  <a:pt x="793" y="644"/>
                </a:lnTo>
                <a:close/>
                <a:moveTo>
                  <a:pt x="793" y="642"/>
                </a:moveTo>
                <a:lnTo>
                  <a:pt x="793" y="642"/>
                </a:lnTo>
                <a:lnTo>
                  <a:pt x="792" y="642"/>
                </a:lnTo>
                <a:lnTo>
                  <a:pt x="792" y="642"/>
                </a:lnTo>
                <a:lnTo>
                  <a:pt x="768" y="654"/>
                </a:lnTo>
                <a:lnTo>
                  <a:pt x="744" y="664"/>
                </a:lnTo>
                <a:lnTo>
                  <a:pt x="694" y="685"/>
                </a:lnTo>
                <a:lnTo>
                  <a:pt x="694" y="685"/>
                </a:lnTo>
                <a:lnTo>
                  <a:pt x="670" y="696"/>
                </a:lnTo>
                <a:lnTo>
                  <a:pt x="646" y="707"/>
                </a:lnTo>
                <a:lnTo>
                  <a:pt x="646" y="707"/>
                </a:lnTo>
                <a:lnTo>
                  <a:pt x="622" y="719"/>
                </a:lnTo>
                <a:lnTo>
                  <a:pt x="622" y="719"/>
                </a:lnTo>
                <a:lnTo>
                  <a:pt x="608" y="725"/>
                </a:lnTo>
                <a:lnTo>
                  <a:pt x="608" y="725"/>
                </a:lnTo>
                <a:lnTo>
                  <a:pt x="619" y="720"/>
                </a:lnTo>
                <a:lnTo>
                  <a:pt x="619" y="720"/>
                </a:lnTo>
                <a:lnTo>
                  <a:pt x="640" y="707"/>
                </a:lnTo>
                <a:lnTo>
                  <a:pt x="651" y="702"/>
                </a:lnTo>
                <a:lnTo>
                  <a:pt x="661" y="696"/>
                </a:lnTo>
                <a:lnTo>
                  <a:pt x="661" y="696"/>
                </a:lnTo>
                <a:lnTo>
                  <a:pt x="709" y="675"/>
                </a:lnTo>
                <a:lnTo>
                  <a:pt x="709" y="675"/>
                </a:lnTo>
                <a:lnTo>
                  <a:pt x="731" y="665"/>
                </a:lnTo>
                <a:lnTo>
                  <a:pt x="752" y="655"/>
                </a:lnTo>
                <a:lnTo>
                  <a:pt x="773" y="644"/>
                </a:lnTo>
                <a:lnTo>
                  <a:pt x="783" y="637"/>
                </a:lnTo>
                <a:lnTo>
                  <a:pt x="792" y="629"/>
                </a:lnTo>
                <a:lnTo>
                  <a:pt x="792" y="629"/>
                </a:lnTo>
                <a:lnTo>
                  <a:pt x="793" y="642"/>
                </a:lnTo>
                <a:lnTo>
                  <a:pt x="793" y="642"/>
                </a:lnTo>
                <a:close/>
                <a:moveTo>
                  <a:pt x="792" y="627"/>
                </a:moveTo>
                <a:lnTo>
                  <a:pt x="792" y="627"/>
                </a:lnTo>
                <a:lnTo>
                  <a:pt x="791" y="627"/>
                </a:lnTo>
                <a:lnTo>
                  <a:pt x="791" y="627"/>
                </a:lnTo>
                <a:lnTo>
                  <a:pt x="781" y="631"/>
                </a:lnTo>
                <a:lnTo>
                  <a:pt x="771" y="637"/>
                </a:lnTo>
                <a:lnTo>
                  <a:pt x="751" y="647"/>
                </a:lnTo>
                <a:lnTo>
                  <a:pt x="751" y="647"/>
                </a:lnTo>
                <a:lnTo>
                  <a:pt x="738" y="654"/>
                </a:lnTo>
                <a:lnTo>
                  <a:pt x="725" y="660"/>
                </a:lnTo>
                <a:lnTo>
                  <a:pt x="698" y="671"/>
                </a:lnTo>
                <a:lnTo>
                  <a:pt x="698" y="671"/>
                </a:lnTo>
                <a:lnTo>
                  <a:pt x="647" y="694"/>
                </a:lnTo>
                <a:lnTo>
                  <a:pt x="647" y="694"/>
                </a:lnTo>
                <a:lnTo>
                  <a:pt x="658" y="689"/>
                </a:lnTo>
                <a:lnTo>
                  <a:pt x="658" y="689"/>
                </a:lnTo>
                <a:lnTo>
                  <a:pt x="683" y="676"/>
                </a:lnTo>
                <a:lnTo>
                  <a:pt x="707" y="662"/>
                </a:lnTo>
                <a:lnTo>
                  <a:pt x="707" y="662"/>
                </a:lnTo>
                <a:lnTo>
                  <a:pt x="755" y="636"/>
                </a:lnTo>
                <a:lnTo>
                  <a:pt x="755" y="636"/>
                </a:lnTo>
                <a:lnTo>
                  <a:pt x="764" y="630"/>
                </a:lnTo>
                <a:lnTo>
                  <a:pt x="773" y="624"/>
                </a:lnTo>
                <a:lnTo>
                  <a:pt x="782" y="618"/>
                </a:lnTo>
                <a:lnTo>
                  <a:pt x="790" y="610"/>
                </a:lnTo>
                <a:lnTo>
                  <a:pt x="790" y="610"/>
                </a:lnTo>
                <a:lnTo>
                  <a:pt x="790" y="610"/>
                </a:lnTo>
                <a:lnTo>
                  <a:pt x="790" y="610"/>
                </a:lnTo>
                <a:lnTo>
                  <a:pt x="792" y="627"/>
                </a:lnTo>
                <a:lnTo>
                  <a:pt x="792" y="627"/>
                </a:lnTo>
                <a:close/>
                <a:moveTo>
                  <a:pt x="789" y="602"/>
                </a:moveTo>
                <a:lnTo>
                  <a:pt x="789" y="602"/>
                </a:lnTo>
                <a:lnTo>
                  <a:pt x="790" y="609"/>
                </a:lnTo>
                <a:lnTo>
                  <a:pt x="790" y="609"/>
                </a:lnTo>
                <a:lnTo>
                  <a:pt x="789" y="609"/>
                </a:lnTo>
                <a:lnTo>
                  <a:pt x="788" y="609"/>
                </a:lnTo>
                <a:lnTo>
                  <a:pt x="788" y="609"/>
                </a:lnTo>
                <a:lnTo>
                  <a:pt x="770" y="620"/>
                </a:lnTo>
                <a:lnTo>
                  <a:pt x="751" y="631"/>
                </a:lnTo>
                <a:lnTo>
                  <a:pt x="751" y="631"/>
                </a:lnTo>
                <a:lnTo>
                  <a:pt x="727" y="643"/>
                </a:lnTo>
                <a:lnTo>
                  <a:pt x="701" y="653"/>
                </a:lnTo>
                <a:lnTo>
                  <a:pt x="701" y="653"/>
                </a:lnTo>
                <a:lnTo>
                  <a:pt x="685" y="662"/>
                </a:lnTo>
                <a:lnTo>
                  <a:pt x="668" y="670"/>
                </a:lnTo>
                <a:lnTo>
                  <a:pt x="636" y="688"/>
                </a:lnTo>
                <a:lnTo>
                  <a:pt x="636" y="688"/>
                </a:lnTo>
                <a:lnTo>
                  <a:pt x="646" y="681"/>
                </a:lnTo>
                <a:lnTo>
                  <a:pt x="646" y="681"/>
                </a:lnTo>
                <a:lnTo>
                  <a:pt x="669" y="667"/>
                </a:lnTo>
                <a:lnTo>
                  <a:pt x="692" y="655"/>
                </a:lnTo>
                <a:lnTo>
                  <a:pt x="692" y="655"/>
                </a:lnTo>
                <a:lnTo>
                  <a:pt x="717" y="643"/>
                </a:lnTo>
                <a:lnTo>
                  <a:pt x="742" y="629"/>
                </a:lnTo>
                <a:lnTo>
                  <a:pt x="766" y="616"/>
                </a:lnTo>
                <a:lnTo>
                  <a:pt x="789" y="602"/>
                </a:lnTo>
                <a:lnTo>
                  <a:pt x="789" y="602"/>
                </a:lnTo>
                <a:close/>
                <a:moveTo>
                  <a:pt x="787" y="580"/>
                </a:moveTo>
                <a:lnTo>
                  <a:pt x="787" y="580"/>
                </a:lnTo>
                <a:lnTo>
                  <a:pt x="789" y="600"/>
                </a:lnTo>
                <a:lnTo>
                  <a:pt x="789" y="600"/>
                </a:lnTo>
                <a:lnTo>
                  <a:pt x="788" y="600"/>
                </a:lnTo>
                <a:lnTo>
                  <a:pt x="788" y="600"/>
                </a:lnTo>
                <a:lnTo>
                  <a:pt x="783" y="603"/>
                </a:lnTo>
                <a:lnTo>
                  <a:pt x="783" y="603"/>
                </a:lnTo>
                <a:lnTo>
                  <a:pt x="782" y="603"/>
                </a:lnTo>
                <a:lnTo>
                  <a:pt x="780" y="605"/>
                </a:lnTo>
                <a:lnTo>
                  <a:pt x="780" y="605"/>
                </a:lnTo>
                <a:lnTo>
                  <a:pt x="759" y="615"/>
                </a:lnTo>
                <a:lnTo>
                  <a:pt x="737" y="626"/>
                </a:lnTo>
                <a:lnTo>
                  <a:pt x="693" y="647"/>
                </a:lnTo>
                <a:lnTo>
                  <a:pt x="693" y="647"/>
                </a:lnTo>
                <a:lnTo>
                  <a:pt x="650" y="670"/>
                </a:lnTo>
                <a:lnTo>
                  <a:pt x="650" y="670"/>
                </a:lnTo>
                <a:lnTo>
                  <a:pt x="631" y="681"/>
                </a:lnTo>
                <a:lnTo>
                  <a:pt x="631" y="681"/>
                </a:lnTo>
                <a:lnTo>
                  <a:pt x="626" y="683"/>
                </a:lnTo>
                <a:lnTo>
                  <a:pt x="620" y="685"/>
                </a:lnTo>
                <a:lnTo>
                  <a:pt x="614" y="687"/>
                </a:lnTo>
                <a:lnTo>
                  <a:pt x="610" y="690"/>
                </a:lnTo>
                <a:lnTo>
                  <a:pt x="610" y="690"/>
                </a:lnTo>
                <a:lnTo>
                  <a:pt x="618" y="683"/>
                </a:lnTo>
                <a:lnTo>
                  <a:pt x="628" y="678"/>
                </a:lnTo>
                <a:lnTo>
                  <a:pt x="648" y="667"/>
                </a:lnTo>
                <a:lnTo>
                  <a:pt x="648" y="667"/>
                </a:lnTo>
                <a:lnTo>
                  <a:pt x="672" y="654"/>
                </a:lnTo>
                <a:lnTo>
                  <a:pt x="695" y="642"/>
                </a:lnTo>
                <a:lnTo>
                  <a:pt x="695" y="642"/>
                </a:lnTo>
                <a:lnTo>
                  <a:pt x="742" y="619"/>
                </a:lnTo>
                <a:lnTo>
                  <a:pt x="765" y="607"/>
                </a:lnTo>
                <a:lnTo>
                  <a:pt x="787" y="594"/>
                </a:lnTo>
                <a:lnTo>
                  <a:pt x="787" y="594"/>
                </a:lnTo>
                <a:lnTo>
                  <a:pt x="788" y="593"/>
                </a:lnTo>
                <a:lnTo>
                  <a:pt x="788" y="593"/>
                </a:lnTo>
                <a:lnTo>
                  <a:pt x="787" y="592"/>
                </a:lnTo>
                <a:lnTo>
                  <a:pt x="786" y="592"/>
                </a:lnTo>
                <a:lnTo>
                  <a:pt x="786" y="592"/>
                </a:lnTo>
                <a:lnTo>
                  <a:pt x="739" y="614"/>
                </a:lnTo>
                <a:lnTo>
                  <a:pt x="691" y="637"/>
                </a:lnTo>
                <a:lnTo>
                  <a:pt x="691" y="637"/>
                </a:lnTo>
                <a:lnTo>
                  <a:pt x="669" y="647"/>
                </a:lnTo>
                <a:lnTo>
                  <a:pt x="648" y="658"/>
                </a:lnTo>
                <a:lnTo>
                  <a:pt x="648" y="658"/>
                </a:lnTo>
                <a:lnTo>
                  <a:pt x="625" y="670"/>
                </a:lnTo>
                <a:lnTo>
                  <a:pt x="625" y="670"/>
                </a:lnTo>
                <a:lnTo>
                  <a:pt x="611" y="677"/>
                </a:lnTo>
                <a:lnTo>
                  <a:pt x="611" y="677"/>
                </a:lnTo>
                <a:lnTo>
                  <a:pt x="611" y="676"/>
                </a:lnTo>
                <a:lnTo>
                  <a:pt x="611" y="676"/>
                </a:lnTo>
                <a:lnTo>
                  <a:pt x="617" y="672"/>
                </a:lnTo>
                <a:lnTo>
                  <a:pt x="617" y="672"/>
                </a:lnTo>
                <a:lnTo>
                  <a:pt x="656" y="648"/>
                </a:lnTo>
                <a:lnTo>
                  <a:pt x="675" y="637"/>
                </a:lnTo>
                <a:lnTo>
                  <a:pt x="695" y="625"/>
                </a:lnTo>
                <a:lnTo>
                  <a:pt x="695" y="625"/>
                </a:lnTo>
                <a:lnTo>
                  <a:pt x="741" y="603"/>
                </a:lnTo>
                <a:lnTo>
                  <a:pt x="764" y="592"/>
                </a:lnTo>
                <a:lnTo>
                  <a:pt x="786" y="580"/>
                </a:lnTo>
                <a:lnTo>
                  <a:pt x="786" y="580"/>
                </a:lnTo>
                <a:lnTo>
                  <a:pt x="786" y="579"/>
                </a:lnTo>
                <a:lnTo>
                  <a:pt x="786" y="578"/>
                </a:lnTo>
                <a:lnTo>
                  <a:pt x="785" y="578"/>
                </a:lnTo>
                <a:lnTo>
                  <a:pt x="784" y="578"/>
                </a:lnTo>
                <a:lnTo>
                  <a:pt x="784" y="578"/>
                </a:lnTo>
                <a:lnTo>
                  <a:pt x="696" y="619"/>
                </a:lnTo>
                <a:lnTo>
                  <a:pt x="696" y="619"/>
                </a:lnTo>
                <a:lnTo>
                  <a:pt x="654" y="642"/>
                </a:lnTo>
                <a:lnTo>
                  <a:pt x="614" y="663"/>
                </a:lnTo>
                <a:lnTo>
                  <a:pt x="614" y="663"/>
                </a:lnTo>
                <a:lnTo>
                  <a:pt x="656" y="638"/>
                </a:lnTo>
                <a:lnTo>
                  <a:pt x="677" y="625"/>
                </a:lnTo>
                <a:lnTo>
                  <a:pt x="699" y="614"/>
                </a:lnTo>
                <a:lnTo>
                  <a:pt x="699" y="614"/>
                </a:lnTo>
                <a:lnTo>
                  <a:pt x="744" y="593"/>
                </a:lnTo>
                <a:lnTo>
                  <a:pt x="765" y="582"/>
                </a:lnTo>
                <a:lnTo>
                  <a:pt x="787" y="570"/>
                </a:lnTo>
                <a:lnTo>
                  <a:pt x="787" y="570"/>
                </a:lnTo>
                <a:lnTo>
                  <a:pt x="787" y="580"/>
                </a:lnTo>
                <a:lnTo>
                  <a:pt x="787" y="580"/>
                </a:lnTo>
                <a:close/>
                <a:moveTo>
                  <a:pt x="786" y="567"/>
                </a:moveTo>
                <a:lnTo>
                  <a:pt x="786" y="567"/>
                </a:lnTo>
                <a:lnTo>
                  <a:pt x="764" y="576"/>
                </a:lnTo>
                <a:lnTo>
                  <a:pt x="743" y="585"/>
                </a:lnTo>
                <a:lnTo>
                  <a:pt x="699" y="606"/>
                </a:lnTo>
                <a:lnTo>
                  <a:pt x="699" y="606"/>
                </a:lnTo>
                <a:lnTo>
                  <a:pt x="676" y="617"/>
                </a:lnTo>
                <a:lnTo>
                  <a:pt x="652" y="628"/>
                </a:lnTo>
                <a:lnTo>
                  <a:pt x="652" y="628"/>
                </a:lnTo>
                <a:lnTo>
                  <a:pt x="642" y="635"/>
                </a:lnTo>
                <a:lnTo>
                  <a:pt x="630" y="642"/>
                </a:lnTo>
                <a:lnTo>
                  <a:pt x="630" y="642"/>
                </a:lnTo>
                <a:lnTo>
                  <a:pt x="622" y="647"/>
                </a:lnTo>
                <a:lnTo>
                  <a:pt x="622" y="647"/>
                </a:lnTo>
                <a:lnTo>
                  <a:pt x="615" y="651"/>
                </a:lnTo>
                <a:lnTo>
                  <a:pt x="613" y="652"/>
                </a:lnTo>
                <a:lnTo>
                  <a:pt x="617" y="649"/>
                </a:lnTo>
                <a:lnTo>
                  <a:pt x="617" y="649"/>
                </a:lnTo>
                <a:lnTo>
                  <a:pt x="639" y="635"/>
                </a:lnTo>
                <a:lnTo>
                  <a:pt x="659" y="621"/>
                </a:lnTo>
                <a:lnTo>
                  <a:pt x="681" y="609"/>
                </a:lnTo>
                <a:lnTo>
                  <a:pt x="703" y="598"/>
                </a:lnTo>
                <a:lnTo>
                  <a:pt x="703" y="598"/>
                </a:lnTo>
                <a:lnTo>
                  <a:pt x="748" y="576"/>
                </a:lnTo>
                <a:lnTo>
                  <a:pt x="748" y="576"/>
                </a:lnTo>
                <a:lnTo>
                  <a:pt x="767" y="567"/>
                </a:lnTo>
                <a:lnTo>
                  <a:pt x="776" y="562"/>
                </a:lnTo>
                <a:lnTo>
                  <a:pt x="785" y="556"/>
                </a:lnTo>
                <a:lnTo>
                  <a:pt x="785" y="556"/>
                </a:lnTo>
                <a:lnTo>
                  <a:pt x="785" y="556"/>
                </a:lnTo>
                <a:lnTo>
                  <a:pt x="785" y="555"/>
                </a:lnTo>
                <a:lnTo>
                  <a:pt x="783" y="555"/>
                </a:lnTo>
                <a:lnTo>
                  <a:pt x="783" y="555"/>
                </a:lnTo>
                <a:lnTo>
                  <a:pt x="762" y="565"/>
                </a:lnTo>
                <a:lnTo>
                  <a:pt x="741" y="574"/>
                </a:lnTo>
                <a:lnTo>
                  <a:pt x="719" y="583"/>
                </a:lnTo>
                <a:lnTo>
                  <a:pt x="696" y="592"/>
                </a:lnTo>
                <a:lnTo>
                  <a:pt x="696" y="592"/>
                </a:lnTo>
                <a:lnTo>
                  <a:pt x="674" y="602"/>
                </a:lnTo>
                <a:lnTo>
                  <a:pt x="652" y="613"/>
                </a:lnTo>
                <a:lnTo>
                  <a:pt x="652" y="613"/>
                </a:lnTo>
                <a:lnTo>
                  <a:pt x="638" y="623"/>
                </a:lnTo>
                <a:lnTo>
                  <a:pt x="638" y="623"/>
                </a:lnTo>
                <a:lnTo>
                  <a:pt x="631" y="625"/>
                </a:lnTo>
                <a:lnTo>
                  <a:pt x="625" y="628"/>
                </a:lnTo>
                <a:lnTo>
                  <a:pt x="619" y="630"/>
                </a:lnTo>
                <a:lnTo>
                  <a:pt x="614" y="634"/>
                </a:lnTo>
                <a:lnTo>
                  <a:pt x="614" y="634"/>
                </a:lnTo>
                <a:lnTo>
                  <a:pt x="634" y="621"/>
                </a:lnTo>
                <a:lnTo>
                  <a:pt x="653" y="610"/>
                </a:lnTo>
                <a:lnTo>
                  <a:pt x="693" y="589"/>
                </a:lnTo>
                <a:lnTo>
                  <a:pt x="693" y="589"/>
                </a:lnTo>
                <a:lnTo>
                  <a:pt x="716" y="578"/>
                </a:lnTo>
                <a:lnTo>
                  <a:pt x="738" y="567"/>
                </a:lnTo>
                <a:lnTo>
                  <a:pt x="738" y="567"/>
                </a:lnTo>
                <a:lnTo>
                  <a:pt x="762" y="556"/>
                </a:lnTo>
                <a:lnTo>
                  <a:pt x="762" y="556"/>
                </a:lnTo>
                <a:lnTo>
                  <a:pt x="772" y="550"/>
                </a:lnTo>
                <a:lnTo>
                  <a:pt x="772" y="550"/>
                </a:lnTo>
                <a:lnTo>
                  <a:pt x="777" y="548"/>
                </a:lnTo>
                <a:lnTo>
                  <a:pt x="777" y="548"/>
                </a:lnTo>
                <a:lnTo>
                  <a:pt x="781" y="547"/>
                </a:lnTo>
                <a:lnTo>
                  <a:pt x="781" y="546"/>
                </a:lnTo>
                <a:lnTo>
                  <a:pt x="782" y="545"/>
                </a:lnTo>
                <a:lnTo>
                  <a:pt x="782" y="545"/>
                </a:lnTo>
                <a:lnTo>
                  <a:pt x="785" y="544"/>
                </a:lnTo>
                <a:lnTo>
                  <a:pt x="785" y="544"/>
                </a:lnTo>
                <a:lnTo>
                  <a:pt x="786" y="567"/>
                </a:lnTo>
                <a:lnTo>
                  <a:pt x="786" y="567"/>
                </a:lnTo>
                <a:close/>
                <a:moveTo>
                  <a:pt x="785" y="541"/>
                </a:moveTo>
                <a:lnTo>
                  <a:pt x="785" y="541"/>
                </a:lnTo>
                <a:lnTo>
                  <a:pt x="765" y="553"/>
                </a:lnTo>
                <a:lnTo>
                  <a:pt x="765" y="553"/>
                </a:lnTo>
                <a:lnTo>
                  <a:pt x="730" y="568"/>
                </a:lnTo>
                <a:lnTo>
                  <a:pt x="694" y="583"/>
                </a:lnTo>
                <a:lnTo>
                  <a:pt x="694" y="583"/>
                </a:lnTo>
                <a:lnTo>
                  <a:pt x="671" y="594"/>
                </a:lnTo>
                <a:lnTo>
                  <a:pt x="649" y="605"/>
                </a:lnTo>
                <a:lnTo>
                  <a:pt x="649" y="605"/>
                </a:lnTo>
                <a:lnTo>
                  <a:pt x="630" y="615"/>
                </a:lnTo>
                <a:lnTo>
                  <a:pt x="630" y="615"/>
                </a:lnTo>
                <a:lnTo>
                  <a:pt x="627" y="616"/>
                </a:lnTo>
                <a:lnTo>
                  <a:pt x="627" y="616"/>
                </a:lnTo>
                <a:lnTo>
                  <a:pt x="664" y="594"/>
                </a:lnTo>
                <a:lnTo>
                  <a:pt x="682" y="584"/>
                </a:lnTo>
                <a:lnTo>
                  <a:pt x="701" y="575"/>
                </a:lnTo>
                <a:lnTo>
                  <a:pt x="701" y="575"/>
                </a:lnTo>
                <a:lnTo>
                  <a:pt x="723" y="565"/>
                </a:lnTo>
                <a:lnTo>
                  <a:pt x="744" y="556"/>
                </a:lnTo>
                <a:lnTo>
                  <a:pt x="764" y="544"/>
                </a:lnTo>
                <a:lnTo>
                  <a:pt x="774" y="538"/>
                </a:lnTo>
                <a:lnTo>
                  <a:pt x="784" y="531"/>
                </a:lnTo>
                <a:lnTo>
                  <a:pt x="784" y="531"/>
                </a:lnTo>
                <a:lnTo>
                  <a:pt x="784" y="531"/>
                </a:lnTo>
                <a:lnTo>
                  <a:pt x="784" y="531"/>
                </a:lnTo>
                <a:lnTo>
                  <a:pt x="785" y="541"/>
                </a:lnTo>
                <a:lnTo>
                  <a:pt x="785" y="541"/>
                </a:lnTo>
                <a:close/>
                <a:moveTo>
                  <a:pt x="784" y="529"/>
                </a:moveTo>
                <a:lnTo>
                  <a:pt x="784" y="529"/>
                </a:lnTo>
                <a:lnTo>
                  <a:pt x="783" y="529"/>
                </a:lnTo>
                <a:lnTo>
                  <a:pt x="783" y="529"/>
                </a:lnTo>
                <a:lnTo>
                  <a:pt x="762" y="540"/>
                </a:lnTo>
                <a:lnTo>
                  <a:pt x="740" y="550"/>
                </a:lnTo>
                <a:lnTo>
                  <a:pt x="719" y="561"/>
                </a:lnTo>
                <a:lnTo>
                  <a:pt x="697" y="571"/>
                </a:lnTo>
                <a:lnTo>
                  <a:pt x="697" y="571"/>
                </a:lnTo>
                <a:lnTo>
                  <a:pt x="652" y="594"/>
                </a:lnTo>
                <a:lnTo>
                  <a:pt x="652" y="594"/>
                </a:lnTo>
                <a:lnTo>
                  <a:pt x="625" y="605"/>
                </a:lnTo>
                <a:lnTo>
                  <a:pt x="625" y="605"/>
                </a:lnTo>
                <a:lnTo>
                  <a:pt x="616" y="609"/>
                </a:lnTo>
                <a:lnTo>
                  <a:pt x="615" y="610"/>
                </a:lnTo>
                <a:lnTo>
                  <a:pt x="616" y="609"/>
                </a:lnTo>
                <a:lnTo>
                  <a:pt x="626" y="603"/>
                </a:lnTo>
                <a:lnTo>
                  <a:pt x="626" y="603"/>
                </a:lnTo>
                <a:lnTo>
                  <a:pt x="647" y="591"/>
                </a:lnTo>
                <a:lnTo>
                  <a:pt x="667" y="580"/>
                </a:lnTo>
                <a:lnTo>
                  <a:pt x="708" y="560"/>
                </a:lnTo>
                <a:lnTo>
                  <a:pt x="708" y="560"/>
                </a:lnTo>
                <a:lnTo>
                  <a:pt x="728" y="550"/>
                </a:lnTo>
                <a:lnTo>
                  <a:pt x="747" y="541"/>
                </a:lnTo>
                <a:lnTo>
                  <a:pt x="766" y="530"/>
                </a:lnTo>
                <a:lnTo>
                  <a:pt x="775" y="524"/>
                </a:lnTo>
                <a:lnTo>
                  <a:pt x="783" y="518"/>
                </a:lnTo>
                <a:lnTo>
                  <a:pt x="783" y="518"/>
                </a:lnTo>
                <a:lnTo>
                  <a:pt x="784" y="529"/>
                </a:lnTo>
                <a:lnTo>
                  <a:pt x="784" y="529"/>
                </a:lnTo>
                <a:close/>
                <a:moveTo>
                  <a:pt x="782" y="516"/>
                </a:moveTo>
                <a:lnTo>
                  <a:pt x="782" y="516"/>
                </a:lnTo>
                <a:lnTo>
                  <a:pt x="782" y="516"/>
                </a:lnTo>
                <a:lnTo>
                  <a:pt x="782" y="516"/>
                </a:lnTo>
                <a:lnTo>
                  <a:pt x="741" y="537"/>
                </a:lnTo>
                <a:lnTo>
                  <a:pt x="699" y="557"/>
                </a:lnTo>
                <a:lnTo>
                  <a:pt x="699" y="557"/>
                </a:lnTo>
                <a:lnTo>
                  <a:pt x="653" y="578"/>
                </a:lnTo>
                <a:lnTo>
                  <a:pt x="653" y="578"/>
                </a:lnTo>
                <a:lnTo>
                  <a:pt x="635" y="587"/>
                </a:lnTo>
                <a:lnTo>
                  <a:pt x="616" y="597"/>
                </a:lnTo>
                <a:lnTo>
                  <a:pt x="616" y="597"/>
                </a:lnTo>
                <a:lnTo>
                  <a:pt x="616" y="592"/>
                </a:lnTo>
                <a:lnTo>
                  <a:pt x="616" y="592"/>
                </a:lnTo>
                <a:lnTo>
                  <a:pt x="616" y="592"/>
                </a:lnTo>
                <a:lnTo>
                  <a:pt x="616" y="592"/>
                </a:lnTo>
                <a:lnTo>
                  <a:pt x="637" y="581"/>
                </a:lnTo>
                <a:lnTo>
                  <a:pt x="657" y="570"/>
                </a:lnTo>
                <a:lnTo>
                  <a:pt x="677" y="561"/>
                </a:lnTo>
                <a:lnTo>
                  <a:pt x="698" y="551"/>
                </a:lnTo>
                <a:lnTo>
                  <a:pt x="698" y="551"/>
                </a:lnTo>
                <a:lnTo>
                  <a:pt x="719" y="541"/>
                </a:lnTo>
                <a:lnTo>
                  <a:pt x="739" y="531"/>
                </a:lnTo>
                <a:lnTo>
                  <a:pt x="780" y="510"/>
                </a:lnTo>
                <a:lnTo>
                  <a:pt x="780" y="510"/>
                </a:lnTo>
                <a:lnTo>
                  <a:pt x="782" y="513"/>
                </a:lnTo>
                <a:lnTo>
                  <a:pt x="782" y="513"/>
                </a:lnTo>
                <a:lnTo>
                  <a:pt x="782" y="516"/>
                </a:lnTo>
                <a:lnTo>
                  <a:pt x="782" y="516"/>
                </a:lnTo>
                <a:close/>
                <a:moveTo>
                  <a:pt x="766" y="502"/>
                </a:moveTo>
                <a:lnTo>
                  <a:pt x="766" y="502"/>
                </a:lnTo>
                <a:lnTo>
                  <a:pt x="686" y="542"/>
                </a:lnTo>
                <a:lnTo>
                  <a:pt x="686" y="542"/>
                </a:lnTo>
                <a:lnTo>
                  <a:pt x="652" y="560"/>
                </a:lnTo>
                <a:lnTo>
                  <a:pt x="635" y="568"/>
                </a:lnTo>
                <a:lnTo>
                  <a:pt x="617" y="578"/>
                </a:lnTo>
                <a:lnTo>
                  <a:pt x="617" y="578"/>
                </a:lnTo>
                <a:lnTo>
                  <a:pt x="618" y="567"/>
                </a:lnTo>
                <a:lnTo>
                  <a:pt x="618" y="567"/>
                </a:lnTo>
                <a:lnTo>
                  <a:pt x="636" y="559"/>
                </a:lnTo>
                <a:lnTo>
                  <a:pt x="652" y="550"/>
                </a:lnTo>
                <a:lnTo>
                  <a:pt x="683" y="531"/>
                </a:lnTo>
                <a:lnTo>
                  <a:pt x="683" y="531"/>
                </a:lnTo>
                <a:lnTo>
                  <a:pt x="701" y="523"/>
                </a:lnTo>
                <a:lnTo>
                  <a:pt x="719" y="514"/>
                </a:lnTo>
                <a:lnTo>
                  <a:pt x="736" y="506"/>
                </a:lnTo>
                <a:lnTo>
                  <a:pt x="745" y="501"/>
                </a:lnTo>
                <a:lnTo>
                  <a:pt x="753" y="495"/>
                </a:lnTo>
                <a:lnTo>
                  <a:pt x="753" y="495"/>
                </a:lnTo>
                <a:lnTo>
                  <a:pt x="753" y="495"/>
                </a:lnTo>
                <a:lnTo>
                  <a:pt x="753" y="495"/>
                </a:lnTo>
                <a:lnTo>
                  <a:pt x="756" y="496"/>
                </a:lnTo>
                <a:lnTo>
                  <a:pt x="756" y="496"/>
                </a:lnTo>
                <a:lnTo>
                  <a:pt x="744" y="504"/>
                </a:lnTo>
                <a:lnTo>
                  <a:pt x="738" y="508"/>
                </a:lnTo>
                <a:lnTo>
                  <a:pt x="731" y="511"/>
                </a:lnTo>
                <a:lnTo>
                  <a:pt x="731" y="511"/>
                </a:lnTo>
                <a:lnTo>
                  <a:pt x="711" y="521"/>
                </a:lnTo>
                <a:lnTo>
                  <a:pt x="692" y="532"/>
                </a:lnTo>
                <a:lnTo>
                  <a:pt x="692" y="532"/>
                </a:lnTo>
                <a:lnTo>
                  <a:pt x="657" y="553"/>
                </a:lnTo>
                <a:lnTo>
                  <a:pt x="619" y="572"/>
                </a:lnTo>
                <a:lnTo>
                  <a:pt x="619" y="572"/>
                </a:lnTo>
                <a:lnTo>
                  <a:pt x="618" y="573"/>
                </a:lnTo>
                <a:lnTo>
                  <a:pt x="619" y="573"/>
                </a:lnTo>
                <a:lnTo>
                  <a:pt x="619" y="574"/>
                </a:lnTo>
                <a:lnTo>
                  <a:pt x="620" y="574"/>
                </a:lnTo>
                <a:lnTo>
                  <a:pt x="620" y="574"/>
                </a:lnTo>
                <a:lnTo>
                  <a:pt x="658" y="555"/>
                </a:lnTo>
                <a:lnTo>
                  <a:pt x="694" y="534"/>
                </a:lnTo>
                <a:lnTo>
                  <a:pt x="694" y="534"/>
                </a:lnTo>
                <a:lnTo>
                  <a:pt x="710" y="525"/>
                </a:lnTo>
                <a:lnTo>
                  <a:pt x="728" y="516"/>
                </a:lnTo>
                <a:lnTo>
                  <a:pt x="728" y="516"/>
                </a:lnTo>
                <a:lnTo>
                  <a:pt x="737" y="511"/>
                </a:lnTo>
                <a:lnTo>
                  <a:pt x="746" y="506"/>
                </a:lnTo>
                <a:lnTo>
                  <a:pt x="746" y="506"/>
                </a:lnTo>
                <a:lnTo>
                  <a:pt x="752" y="502"/>
                </a:lnTo>
                <a:lnTo>
                  <a:pt x="759" y="497"/>
                </a:lnTo>
                <a:lnTo>
                  <a:pt x="759" y="497"/>
                </a:lnTo>
                <a:lnTo>
                  <a:pt x="766" y="501"/>
                </a:lnTo>
                <a:lnTo>
                  <a:pt x="773" y="505"/>
                </a:lnTo>
                <a:lnTo>
                  <a:pt x="773" y="505"/>
                </a:lnTo>
                <a:lnTo>
                  <a:pt x="735" y="524"/>
                </a:lnTo>
                <a:lnTo>
                  <a:pt x="695" y="543"/>
                </a:lnTo>
                <a:lnTo>
                  <a:pt x="657" y="563"/>
                </a:lnTo>
                <a:lnTo>
                  <a:pt x="618" y="583"/>
                </a:lnTo>
                <a:lnTo>
                  <a:pt x="618" y="583"/>
                </a:lnTo>
                <a:lnTo>
                  <a:pt x="617" y="583"/>
                </a:lnTo>
                <a:lnTo>
                  <a:pt x="618" y="584"/>
                </a:lnTo>
                <a:lnTo>
                  <a:pt x="618" y="585"/>
                </a:lnTo>
                <a:lnTo>
                  <a:pt x="619" y="584"/>
                </a:lnTo>
                <a:lnTo>
                  <a:pt x="619" y="584"/>
                </a:lnTo>
                <a:lnTo>
                  <a:pt x="658" y="564"/>
                </a:lnTo>
                <a:lnTo>
                  <a:pt x="697" y="545"/>
                </a:lnTo>
                <a:lnTo>
                  <a:pt x="736" y="526"/>
                </a:lnTo>
                <a:lnTo>
                  <a:pt x="775" y="506"/>
                </a:lnTo>
                <a:lnTo>
                  <a:pt x="775" y="506"/>
                </a:lnTo>
                <a:lnTo>
                  <a:pt x="778" y="509"/>
                </a:lnTo>
                <a:lnTo>
                  <a:pt x="778" y="509"/>
                </a:lnTo>
                <a:lnTo>
                  <a:pt x="738" y="529"/>
                </a:lnTo>
                <a:lnTo>
                  <a:pt x="718" y="539"/>
                </a:lnTo>
                <a:lnTo>
                  <a:pt x="697" y="549"/>
                </a:lnTo>
                <a:lnTo>
                  <a:pt x="697" y="549"/>
                </a:lnTo>
                <a:lnTo>
                  <a:pt x="656" y="568"/>
                </a:lnTo>
                <a:lnTo>
                  <a:pt x="636" y="578"/>
                </a:lnTo>
                <a:lnTo>
                  <a:pt x="616" y="590"/>
                </a:lnTo>
                <a:lnTo>
                  <a:pt x="616" y="590"/>
                </a:lnTo>
                <a:lnTo>
                  <a:pt x="617" y="581"/>
                </a:lnTo>
                <a:lnTo>
                  <a:pt x="617" y="581"/>
                </a:lnTo>
                <a:lnTo>
                  <a:pt x="635" y="571"/>
                </a:lnTo>
                <a:lnTo>
                  <a:pt x="652" y="562"/>
                </a:lnTo>
                <a:lnTo>
                  <a:pt x="687" y="544"/>
                </a:lnTo>
                <a:lnTo>
                  <a:pt x="687" y="544"/>
                </a:lnTo>
                <a:lnTo>
                  <a:pt x="728" y="524"/>
                </a:lnTo>
                <a:lnTo>
                  <a:pt x="767" y="504"/>
                </a:lnTo>
                <a:lnTo>
                  <a:pt x="767" y="504"/>
                </a:lnTo>
                <a:lnTo>
                  <a:pt x="768" y="503"/>
                </a:lnTo>
                <a:lnTo>
                  <a:pt x="768" y="503"/>
                </a:lnTo>
                <a:lnTo>
                  <a:pt x="767" y="502"/>
                </a:lnTo>
                <a:lnTo>
                  <a:pt x="766" y="502"/>
                </a:lnTo>
                <a:lnTo>
                  <a:pt x="766" y="502"/>
                </a:lnTo>
                <a:close/>
                <a:moveTo>
                  <a:pt x="649" y="469"/>
                </a:moveTo>
                <a:lnTo>
                  <a:pt x="649" y="469"/>
                </a:lnTo>
                <a:lnTo>
                  <a:pt x="636" y="468"/>
                </a:lnTo>
                <a:lnTo>
                  <a:pt x="636" y="468"/>
                </a:lnTo>
                <a:lnTo>
                  <a:pt x="635" y="463"/>
                </a:lnTo>
                <a:lnTo>
                  <a:pt x="635" y="463"/>
                </a:lnTo>
                <a:lnTo>
                  <a:pt x="649" y="466"/>
                </a:lnTo>
                <a:lnTo>
                  <a:pt x="649" y="466"/>
                </a:lnTo>
                <a:lnTo>
                  <a:pt x="649" y="469"/>
                </a:lnTo>
                <a:lnTo>
                  <a:pt x="649" y="469"/>
                </a:lnTo>
                <a:lnTo>
                  <a:pt x="649" y="469"/>
                </a:lnTo>
                <a:lnTo>
                  <a:pt x="649" y="469"/>
                </a:lnTo>
                <a:close/>
                <a:moveTo>
                  <a:pt x="620" y="566"/>
                </a:moveTo>
                <a:lnTo>
                  <a:pt x="620" y="566"/>
                </a:lnTo>
                <a:lnTo>
                  <a:pt x="639" y="554"/>
                </a:lnTo>
                <a:lnTo>
                  <a:pt x="639" y="554"/>
                </a:lnTo>
                <a:lnTo>
                  <a:pt x="654" y="542"/>
                </a:lnTo>
                <a:lnTo>
                  <a:pt x="670" y="531"/>
                </a:lnTo>
                <a:lnTo>
                  <a:pt x="670" y="531"/>
                </a:lnTo>
                <a:lnTo>
                  <a:pt x="703" y="512"/>
                </a:lnTo>
                <a:lnTo>
                  <a:pt x="720" y="502"/>
                </a:lnTo>
                <a:lnTo>
                  <a:pt x="736" y="491"/>
                </a:lnTo>
                <a:lnTo>
                  <a:pt x="736" y="491"/>
                </a:lnTo>
                <a:lnTo>
                  <a:pt x="737" y="490"/>
                </a:lnTo>
                <a:lnTo>
                  <a:pt x="737" y="490"/>
                </a:lnTo>
                <a:lnTo>
                  <a:pt x="751" y="494"/>
                </a:lnTo>
                <a:lnTo>
                  <a:pt x="751" y="494"/>
                </a:lnTo>
                <a:lnTo>
                  <a:pt x="737" y="503"/>
                </a:lnTo>
                <a:lnTo>
                  <a:pt x="722" y="510"/>
                </a:lnTo>
                <a:lnTo>
                  <a:pt x="691" y="525"/>
                </a:lnTo>
                <a:lnTo>
                  <a:pt x="691" y="525"/>
                </a:lnTo>
                <a:lnTo>
                  <a:pt x="660" y="542"/>
                </a:lnTo>
                <a:lnTo>
                  <a:pt x="645" y="551"/>
                </a:lnTo>
                <a:lnTo>
                  <a:pt x="628" y="561"/>
                </a:lnTo>
                <a:lnTo>
                  <a:pt x="628" y="561"/>
                </a:lnTo>
                <a:lnTo>
                  <a:pt x="620" y="566"/>
                </a:lnTo>
                <a:lnTo>
                  <a:pt x="620" y="566"/>
                </a:lnTo>
                <a:close/>
                <a:moveTo>
                  <a:pt x="619" y="564"/>
                </a:moveTo>
                <a:lnTo>
                  <a:pt x="619" y="564"/>
                </a:lnTo>
                <a:lnTo>
                  <a:pt x="620" y="556"/>
                </a:lnTo>
                <a:lnTo>
                  <a:pt x="620" y="556"/>
                </a:lnTo>
                <a:lnTo>
                  <a:pt x="634" y="548"/>
                </a:lnTo>
                <a:lnTo>
                  <a:pt x="648" y="541"/>
                </a:lnTo>
                <a:lnTo>
                  <a:pt x="674" y="524"/>
                </a:lnTo>
                <a:lnTo>
                  <a:pt x="674" y="524"/>
                </a:lnTo>
                <a:lnTo>
                  <a:pt x="688" y="516"/>
                </a:lnTo>
                <a:lnTo>
                  <a:pt x="703" y="508"/>
                </a:lnTo>
                <a:lnTo>
                  <a:pt x="718" y="500"/>
                </a:lnTo>
                <a:lnTo>
                  <a:pt x="733" y="492"/>
                </a:lnTo>
                <a:lnTo>
                  <a:pt x="733" y="492"/>
                </a:lnTo>
                <a:lnTo>
                  <a:pt x="676" y="527"/>
                </a:lnTo>
                <a:lnTo>
                  <a:pt x="648" y="544"/>
                </a:lnTo>
                <a:lnTo>
                  <a:pt x="619" y="564"/>
                </a:lnTo>
                <a:lnTo>
                  <a:pt x="619" y="564"/>
                </a:lnTo>
                <a:close/>
                <a:moveTo>
                  <a:pt x="712" y="502"/>
                </a:moveTo>
                <a:lnTo>
                  <a:pt x="712" y="502"/>
                </a:lnTo>
                <a:lnTo>
                  <a:pt x="705" y="506"/>
                </a:lnTo>
                <a:lnTo>
                  <a:pt x="697" y="510"/>
                </a:lnTo>
                <a:lnTo>
                  <a:pt x="681" y="517"/>
                </a:lnTo>
                <a:lnTo>
                  <a:pt x="681" y="517"/>
                </a:lnTo>
                <a:lnTo>
                  <a:pt x="667" y="526"/>
                </a:lnTo>
                <a:lnTo>
                  <a:pt x="653" y="535"/>
                </a:lnTo>
                <a:lnTo>
                  <a:pt x="639" y="543"/>
                </a:lnTo>
                <a:lnTo>
                  <a:pt x="623" y="551"/>
                </a:lnTo>
                <a:lnTo>
                  <a:pt x="623" y="551"/>
                </a:lnTo>
                <a:lnTo>
                  <a:pt x="620" y="554"/>
                </a:lnTo>
                <a:lnTo>
                  <a:pt x="620" y="554"/>
                </a:lnTo>
                <a:lnTo>
                  <a:pt x="620" y="553"/>
                </a:lnTo>
                <a:lnTo>
                  <a:pt x="620" y="553"/>
                </a:lnTo>
                <a:lnTo>
                  <a:pt x="640" y="541"/>
                </a:lnTo>
                <a:lnTo>
                  <a:pt x="640" y="541"/>
                </a:lnTo>
                <a:lnTo>
                  <a:pt x="654" y="531"/>
                </a:lnTo>
                <a:lnTo>
                  <a:pt x="669" y="521"/>
                </a:lnTo>
                <a:lnTo>
                  <a:pt x="669" y="521"/>
                </a:lnTo>
                <a:lnTo>
                  <a:pt x="681" y="513"/>
                </a:lnTo>
                <a:lnTo>
                  <a:pt x="694" y="505"/>
                </a:lnTo>
                <a:lnTo>
                  <a:pt x="707" y="496"/>
                </a:lnTo>
                <a:lnTo>
                  <a:pt x="720" y="487"/>
                </a:lnTo>
                <a:lnTo>
                  <a:pt x="720" y="487"/>
                </a:lnTo>
                <a:lnTo>
                  <a:pt x="734" y="489"/>
                </a:lnTo>
                <a:lnTo>
                  <a:pt x="734" y="489"/>
                </a:lnTo>
                <a:lnTo>
                  <a:pt x="723" y="495"/>
                </a:lnTo>
                <a:lnTo>
                  <a:pt x="712" y="502"/>
                </a:lnTo>
                <a:lnTo>
                  <a:pt x="712" y="502"/>
                </a:lnTo>
                <a:close/>
                <a:moveTo>
                  <a:pt x="620" y="550"/>
                </a:moveTo>
                <a:lnTo>
                  <a:pt x="620" y="550"/>
                </a:lnTo>
                <a:lnTo>
                  <a:pt x="621" y="543"/>
                </a:lnTo>
                <a:lnTo>
                  <a:pt x="621" y="543"/>
                </a:lnTo>
                <a:lnTo>
                  <a:pt x="645" y="530"/>
                </a:lnTo>
                <a:lnTo>
                  <a:pt x="667" y="515"/>
                </a:lnTo>
                <a:lnTo>
                  <a:pt x="667" y="515"/>
                </a:lnTo>
                <a:lnTo>
                  <a:pt x="685" y="506"/>
                </a:lnTo>
                <a:lnTo>
                  <a:pt x="704" y="496"/>
                </a:lnTo>
                <a:lnTo>
                  <a:pt x="704" y="496"/>
                </a:lnTo>
                <a:lnTo>
                  <a:pt x="703" y="497"/>
                </a:lnTo>
                <a:lnTo>
                  <a:pt x="703" y="497"/>
                </a:lnTo>
                <a:lnTo>
                  <a:pt x="690" y="505"/>
                </a:lnTo>
                <a:lnTo>
                  <a:pt x="690" y="505"/>
                </a:lnTo>
                <a:lnTo>
                  <a:pt x="676" y="514"/>
                </a:lnTo>
                <a:lnTo>
                  <a:pt x="663" y="523"/>
                </a:lnTo>
                <a:lnTo>
                  <a:pt x="663" y="523"/>
                </a:lnTo>
                <a:lnTo>
                  <a:pt x="642" y="536"/>
                </a:lnTo>
                <a:lnTo>
                  <a:pt x="631" y="543"/>
                </a:lnTo>
                <a:lnTo>
                  <a:pt x="620" y="550"/>
                </a:lnTo>
                <a:lnTo>
                  <a:pt x="620" y="550"/>
                </a:lnTo>
                <a:close/>
                <a:moveTo>
                  <a:pt x="675" y="508"/>
                </a:moveTo>
                <a:lnTo>
                  <a:pt x="675" y="508"/>
                </a:lnTo>
                <a:lnTo>
                  <a:pt x="654" y="521"/>
                </a:lnTo>
                <a:lnTo>
                  <a:pt x="634" y="534"/>
                </a:lnTo>
                <a:lnTo>
                  <a:pt x="634" y="534"/>
                </a:lnTo>
                <a:lnTo>
                  <a:pt x="635" y="533"/>
                </a:lnTo>
                <a:lnTo>
                  <a:pt x="635" y="533"/>
                </a:lnTo>
                <a:lnTo>
                  <a:pt x="661" y="515"/>
                </a:lnTo>
                <a:lnTo>
                  <a:pt x="661" y="515"/>
                </a:lnTo>
                <a:lnTo>
                  <a:pt x="683" y="501"/>
                </a:lnTo>
                <a:lnTo>
                  <a:pt x="693" y="493"/>
                </a:lnTo>
                <a:lnTo>
                  <a:pt x="704" y="485"/>
                </a:lnTo>
                <a:lnTo>
                  <a:pt x="704" y="485"/>
                </a:lnTo>
                <a:lnTo>
                  <a:pt x="717" y="487"/>
                </a:lnTo>
                <a:lnTo>
                  <a:pt x="717" y="487"/>
                </a:lnTo>
                <a:lnTo>
                  <a:pt x="706" y="493"/>
                </a:lnTo>
                <a:lnTo>
                  <a:pt x="695" y="498"/>
                </a:lnTo>
                <a:lnTo>
                  <a:pt x="675" y="508"/>
                </a:lnTo>
                <a:lnTo>
                  <a:pt x="675" y="508"/>
                </a:lnTo>
                <a:close/>
                <a:moveTo>
                  <a:pt x="660" y="513"/>
                </a:moveTo>
                <a:lnTo>
                  <a:pt x="660" y="513"/>
                </a:lnTo>
                <a:lnTo>
                  <a:pt x="641" y="526"/>
                </a:lnTo>
                <a:lnTo>
                  <a:pt x="621" y="539"/>
                </a:lnTo>
                <a:lnTo>
                  <a:pt x="621" y="539"/>
                </a:lnTo>
                <a:lnTo>
                  <a:pt x="622" y="531"/>
                </a:lnTo>
                <a:lnTo>
                  <a:pt x="622" y="531"/>
                </a:lnTo>
                <a:lnTo>
                  <a:pt x="622" y="531"/>
                </a:lnTo>
                <a:lnTo>
                  <a:pt x="622" y="531"/>
                </a:lnTo>
                <a:lnTo>
                  <a:pt x="624" y="531"/>
                </a:lnTo>
                <a:lnTo>
                  <a:pt x="626" y="529"/>
                </a:lnTo>
                <a:lnTo>
                  <a:pt x="626" y="529"/>
                </a:lnTo>
                <a:lnTo>
                  <a:pt x="656" y="510"/>
                </a:lnTo>
                <a:lnTo>
                  <a:pt x="656" y="510"/>
                </a:lnTo>
                <a:lnTo>
                  <a:pt x="678" y="497"/>
                </a:lnTo>
                <a:lnTo>
                  <a:pt x="678" y="497"/>
                </a:lnTo>
                <a:lnTo>
                  <a:pt x="689" y="492"/>
                </a:lnTo>
                <a:lnTo>
                  <a:pt x="695" y="489"/>
                </a:lnTo>
                <a:lnTo>
                  <a:pt x="699" y="486"/>
                </a:lnTo>
                <a:lnTo>
                  <a:pt x="699" y="486"/>
                </a:lnTo>
                <a:lnTo>
                  <a:pt x="690" y="494"/>
                </a:lnTo>
                <a:lnTo>
                  <a:pt x="680" y="500"/>
                </a:lnTo>
                <a:lnTo>
                  <a:pt x="660" y="513"/>
                </a:lnTo>
                <a:lnTo>
                  <a:pt x="660" y="513"/>
                </a:lnTo>
                <a:close/>
                <a:moveTo>
                  <a:pt x="650" y="497"/>
                </a:moveTo>
                <a:lnTo>
                  <a:pt x="650" y="497"/>
                </a:lnTo>
                <a:lnTo>
                  <a:pt x="661" y="490"/>
                </a:lnTo>
                <a:lnTo>
                  <a:pt x="672" y="482"/>
                </a:lnTo>
                <a:lnTo>
                  <a:pt x="672" y="482"/>
                </a:lnTo>
                <a:lnTo>
                  <a:pt x="686" y="484"/>
                </a:lnTo>
                <a:lnTo>
                  <a:pt x="686" y="484"/>
                </a:lnTo>
                <a:lnTo>
                  <a:pt x="670" y="492"/>
                </a:lnTo>
                <a:lnTo>
                  <a:pt x="655" y="500"/>
                </a:lnTo>
                <a:lnTo>
                  <a:pt x="640" y="509"/>
                </a:lnTo>
                <a:lnTo>
                  <a:pt x="632" y="513"/>
                </a:lnTo>
                <a:lnTo>
                  <a:pt x="624" y="516"/>
                </a:lnTo>
                <a:lnTo>
                  <a:pt x="624" y="516"/>
                </a:lnTo>
                <a:lnTo>
                  <a:pt x="624" y="516"/>
                </a:lnTo>
                <a:lnTo>
                  <a:pt x="624" y="516"/>
                </a:lnTo>
                <a:lnTo>
                  <a:pt x="630" y="512"/>
                </a:lnTo>
                <a:lnTo>
                  <a:pt x="638" y="507"/>
                </a:lnTo>
                <a:lnTo>
                  <a:pt x="650" y="497"/>
                </a:lnTo>
                <a:lnTo>
                  <a:pt x="650" y="497"/>
                </a:lnTo>
                <a:close/>
                <a:moveTo>
                  <a:pt x="624" y="513"/>
                </a:moveTo>
                <a:lnTo>
                  <a:pt x="624" y="513"/>
                </a:lnTo>
                <a:lnTo>
                  <a:pt x="624" y="506"/>
                </a:lnTo>
                <a:lnTo>
                  <a:pt x="624" y="506"/>
                </a:lnTo>
                <a:lnTo>
                  <a:pt x="636" y="501"/>
                </a:lnTo>
                <a:lnTo>
                  <a:pt x="647" y="496"/>
                </a:lnTo>
                <a:lnTo>
                  <a:pt x="657" y="490"/>
                </a:lnTo>
                <a:lnTo>
                  <a:pt x="665" y="485"/>
                </a:lnTo>
                <a:lnTo>
                  <a:pt x="665" y="485"/>
                </a:lnTo>
                <a:lnTo>
                  <a:pt x="645" y="499"/>
                </a:lnTo>
                <a:lnTo>
                  <a:pt x="635" y="505"/>
                </a:lnTo>
                <a:lnTo>
                  <a:pt x="624" y="513"/>
                </a:lnTo>
                <a:lnTo>
                  <a:pt x="624" y="513"/>
                </a:lnTo>
                <a:close/>
                <a:moveTo>
                  <a:pt x="684" y="487"/>
                </a:moveTo>
                <a:lnTo>
                  <a:pt x="684" y="487"/>
                </a:lnTo>
                <a:lnTo>
                  <a:pt x="676" y="491"/>
                </a:lnTo>
                <a:lnTo>
                  <a:pt x="669" y="495"/>
                </a:lnTo>
                <a:lnTo>
                  <a:pt x="654" y="506"/>
                </a:lnTo>
                <a:lnTo>
                  <a:pt x="639" y="518"/>
                </a:lnTo>
                <a:lnTo>
                  <a:pt x="623" y="529"/>
                </a:lnTo>
                <a:lnTo>
                  <a:pt x="623" y="529"/>
                </a:lnTo>
                <a:lnTo>
                  <a:pt x="623" y="518"/>
                </a:lnTo>
                <a:lnTo>
                  <a:pt x="623" y="518"/>
                </a:lnTo>
                <a:lnTo>
                  <a:pt x="631" y="515"/>
                </a:lnTo>
                <a:lnTo>
                  <a:pt x="640" y="512"/>
                </a:lnTo>
                <a:lnTo>
                  <a:pt x="655" y="503"/>
                </a:lnTo>
                <a:lnTo>
                  <a:pt x="669" y="495"/>
                </a:lnTo>
                <a:lnTo>
                  <a:pt x="684" y="487"/>
                </a:lnTo>
                <a:lnTo>
                  <a:pt x="684" y="487"/>
                </a:lnTo>
                <a:close/>
                <a:moveTo>
                  <a:pt x="652" y="510"/>
                </a:moveTo>
                <a:lnTo>
                  <a:pt x="652" y="510"/>
                </a:lnTo>
                <a:lnTo>
                  <a:pt x="689" y="485"/>
                </a:lnTo>
                <a:lnTo>
                  <a:pt x="689" y="485"/>
                </a:lnTo>
                <a:lnTo>
                  <a:pt x="689" y="484"/>
                </a:lnTo>
                <a:lnTo>
                  <a:pt x="689" y="484"/>
                </a:lnTo>
                <a:lnTo>
                  <a:pt x="698" y="485"/>
                </a:lnTo>
                <a:lnTo>
                  <a:pt x="698" y="485"/>
                </a:lnTo>
                <a:lnTo>
                  <a:pt x="686" y="490"/>
                </a:lnTo>
                <a:lnTo>
                  <a:pt x="675" y="496"/>
                </a:lnTo>
                <a:lnTo>
                  <a:pt x="652" y="510"/>
                </a:lnTo>
                <a:lnTo>
                  <a:pt x="652" y="510"/>
                </a:lnTo>
                <a:close/>
                <a:moveTo>
                  <a:pt x="679" y="475"/>
                </a:moveTo>
                <a:lnTo>
                  <a:pt x="679" y="475"/>
                </a:lnTo>
                <a:lnTo>
                  <a:pt x="658" y="470"/>
                </a:lnTo>
                <a:lnTo>
                  <a:pt x="658" y="470"/>
                </a:lnTo>
                <a:lnTo>
                  <a:pt x="658" y="469"/>
                </a:lnTo>
                <a:lnTo>
                  <a:pt x="658" y="469"/>
                </a:lnTo>
                <a:lnTo>
                  <a:pt x="658" y="468"/>
                </a:lnTo>
                <a:lnTo>
                  <a:pt x="658" y="468"/>
                </a:lnTo>
                <a:lnTo>
                  <a:pt x="662" y="469"/>
                </a:lnTo>
                <a:lnTo>
                  <a:pt x="662" y="469"/>
                </a:lnTo>
                <a:lnTo>
                  <a:pt x="688" y="476"/>
                </a:lnTo>
                <a:lnTo>
                  <a:pt x="688" y="476"/>
                </a:lnTo>
                <a:lnTo>
                  <a:pt x="679" y="475"/>
                </a:lnTo>
                <a:lnTo>
                  <a:pt x="679" y="475"/>
                </a:lnTo>
                <a:close/>
                <a:moveTo>
                  <a:pt x="667" y="481"/>
                </a:moveTo>
                <a:lnTo>
                  <a:pt x="667" y="481"/>
                </a:lnTo>
                <a:lnTo>
                  <a:pt x="667" y="481"/>
                </a:lnTo>
                <a:lnTo>
                  <a:pt x="667" y="481"/>
                </a:lnTo>
                <a:lnTo>
                  <a:pt x="652" y="489"/>
                </a:lnTo>
                <a:lnTo>
                  <a:pt x="637" y="498"/>
                </a:lnTo>
                <a:lnTo>
                  <a:pt x="637" y="498"/>
                </a:lnTo>
                <a:lnTo>
                  <a:pt x="628" y="502"/>
                </a:lnTo>
                <a:lnTo>
                  <a:pt x="628" y="502"/>
                </a:lnTo>
                <a:lnTo>
                  <a:pt x="625" y="503"/>
                </a:lnTo>
                <a:lnTo>
                  <a:pt x="625" y="503"/>
                </a:lnTo>
                <a:lnTo>
                  <a:pt x="628" y="499"/>
                </a:lnTo>
                <a:lnTo>
                  <a:pt x="636" y="494"/>
                </a:lnTo>
                <a:lnTo>
                  <a:pt x="636" y="494"/>
                </a:lnTo>
                <a:lnTo>
                  <a:pt x="646" y="487"/>
                </a:lnTo>
                <a:lnTo>
                  <a:pt x="655" y="480"/>
                </a:lnTo>
                <a:lnTo>
                  <a:pt x="655" y="480"/>
                </a:lnTo>
                <a:lnTo>
                  <a:pt x="655" y="479"/>
                </a:lnTo>
                <a:lnTo>
                  <a:pt x="655" y="479"/>
                </a:lnTo>
                <a:lnTo>
                  <a:pt x="667" y="481"/>
                </a:lnTo>
                <a:lnTo>
                  <a:pt x="667" y="481"/>
                </a:lnTo>
                <a:close/>
                <a:moveTo>
                  <a:pt x="625" y="500"/>
                </a:moveTo>
                <a:lnTo>
                  <a:pt x="625" y="500"/>
                </a:lnTo>
                <a:lnTo>
                  <a:pt x="625" y="493"/>
                </a:lnTo>
                <a:lnTo>
                  <a:pt x="625" y="493"/>
                </a:lnTo>
                <a:lnTo>
                  <a:pt x="639" y="488"/>
                </a:lnTo>
                <a:lnTo>
                  <a:pt x="645" y="485"/>
                </a:lnTo>
                <a:lnTo>
                  <a:pt x="650" y="481"/>
                </a:lnTo>
                <a:lnTo>
                  <a:pt x="650" y="481"/>
                </a:lnTo>
                <a:lnTo>
                  <a:pt x="638" y="491"/>
                </a:lnTo>
                <a:lnTo>
                  <a:pt x="625" y="500"/>
                </a:lnTo>
                <a:lnTo>
                  <a:pt x="625" y="500"/>
                </a:lnTo>
                <a:close/>
                <a:moveTo>
                  <a:pt x="629" y="489"/>
                </a:moveTo>
                <a:lnTo>
                  <a:pt x="629" y="489"/>
                </a:lnTo>
                <a:lnTo>
                  <a:pt x="625" y="491"/>
                </a:lnTo>
                <a:lnTo>
                  <a:pt x="625" y="491"/>
                </a:lnTo>
                <a:lnTo>
                  <a:pt x="625" y="490"/>
                </a:lnTo>
                <a:lnTo>
                  <a:pt x="625" y="490"/>
                </a:lnTo>
                <a:lnTo>
                  <a:pt x="630" y="487"/>
                </a:lnTo>
                <a:lnTo>
                  <a:pt x="630" y="487"/>
                </a:lnTo>
                <a:lnTo>
                  <a:pt x="635" y="483"/>
                </a:lnTo>
                <a:lnTo>
                  <a:pt x="639" y="479"/>
                </a:lnTo>
                <a:lnTo>
                  <a:pt x="639" y="479"/>
                </a:lnTo>
                <a:lnTo>
                  <a:pt x="639" y="478"/>
                </a:lnTo>
                <a:lnTo>
                  <a:pt x="639" y="478"/>
                </a:lnTo>
                <a:lnTo>
                  <a:pt x="652" y="479"/>
                </a:lnTo>
                <a:lnTo>
                  <a:pt x="652" y="479"/>
                </a:lnTo>
                <a:lnTo>
                  <a:pt x="641" y="484"/>
                </a:lnTo>
                <a:lnTo>
                  <a:pt x="629" y="489"/>
                </a:lnTo>
                <a:lnTo>
                  <a:pt x="629" y="489"/>
                </a:lnTo>
                <a:close/>
                <a:moveTo>
                  <a:pt x="625" y="483"/>
                </a:moveTo>
                <a:lnTo>
                  <a:pt x="625" y="483"/>
                </a:lnTo>
                <a:lnTo>
                  <a:pt x="630" y="482"/>
                </a:lnTo>
                <a:lnTo>
                  <a:pt x="632" y="481"/>
                </a:lnTo>
                <a:lnTo>
                  <a:pt x="635" y="480"/>
                </a:lnTo>
                <a:lnTo>
                  <a:pt x="635" y="480"/>
                </a:lnTo>
                <a:lnTo>
                  <a:pt x="630" y="484"/>
                </a:lnTo>
                <a:lnTo>
                  <a:pt x="625" y="488"/>
                </a:lnTo>
                <a:lnTo>
                  <a:pt x="625" y="488"/>
                </a:lnTo>
                <a:lnTo>
                  <a:pt x="625" y="483"/>
                </a:lnTo>
                <a:lnTo>
                  <a:pt x="625" y="483"/>
                </a:lnTo>
                <a:close/>
                <a:moveTo>
                  <a:pt x="636" y="477"/>
                </a:moveTo>
                <a:lnTo>
                  <a:pt x="636" y="477"/>
                </a:lnTo>
                <a:lnTo>
                  <a:pt x="625" y="481"/>
                </a:lnTo>
                <a:lnTo>
                  <a:pt x="625" y="481"/>
                </a:lnTo>
                <a:lnTo>
                  <a:pt x="625" y="477"/>
                </a:lnTo>
                <a:lnTo>
                  <a:pt x="625" y="477"/>
                </a:lnTo>
                <a:lnTo>
                  <a:pt x="636" y="477"/>
                </a:lnTo>
                <a:lnTo>
                  <a:pt x="636" y="477"/>
                </a:lnTo>
                <a:close/>
                <a:moveTo>
                  <a:pt x="618" y="467"/>
                </a:moveTo>
                <a:lnTo>
                  <a:pt x="618" y="467"/>
                </a:lnTo>
                <a:lnTo>
                  <a:pt x="618" y="467"/>
                </a:lnTo>
                <a:lnTo>
                  <a:pt x="618" y="467"/>
                </a:lnTo>
                <a:lnTo>
                  <a:pt x="618" y="462"/>
                </a:lnTo>
                <a:lnTo>
                  <a:pt x="618" y="462"/>
                </a:lnTo>
                <a:lnTo>
                  <a:pt x="625" y="462"/>
                </a:lnTo>
                <a:lnTo>
                  <a:pt x="625" y="462"/>
                </a:lnTo>
                <a:lnTo>
                  <a:pt x="626" y="465"/>
                </a:lnTo>
                <a:lnTo>
                  <a:pt x="626" y="465"/>
                </a:lnTo>
                <a:lnTo>
                  <a:pt x="626" y="467"/>
                </a:lnTo>
                <a:lnTo>
                  <a:pt x="626" y="467"/>
                </a:lnTo>
                <a:lnTo>
                  <a:pt x="618" y="467"/>
                </a:lnTo>
                <a:lnTo>
                  <a:pt x="618" y="467"/>
                </a:lnTo>
                <a:close/>
                <a:moveTo>
                  <a:pt x="744" y="358"/>
                </a:moveTo>
                <a:lnTo>
                  <a:pt x="744" y="358"/>
                </a:lnTo>
                <a:lnTo>
                  <a:pt x="745" y="359"/>
                </a:lnTo>
                <a:lnTo>
                  <a:pt x="747" y="360"/>
                </a:lnTo>
                <a:lnTo>
                  <a:pt x="747" y="360"/>
                </a:lnTo>
                <a:lnTo>
                  <a:pt x="753" y="376"/>
                </a:lnTo>
                <a:lnTo>
                  <a:pt x="759" y="393"/>
                </a:lnTo>
                <a:lnTo>
                  <a:pt x="764" y="410"/>
                </a:lnTo>
                <a:lnTo>
                  <a:pt x="769" y="426"/>
                </a:lnTo>
                <a:lnTo>
                  <a:pt x="772" y="443"/>
                </a:lnTo>
                <a:lnTo>
                  <a:pt x="775" y="460"/>
                </a:lnTo>
                <a:lnTo>
                  <a:pt x="780" y="495"/>
                </a:lnTo>
                <a:lnTo>
                  <a:pt x="780" y="495"/>
                </a:lnTo>
                <a:lnTo>
                  <a:pt x="766" y="489"/>
                </a:lnTo>
                <a:lnTo>
                  <a:pt x="752" y="484"/>
                </a:lnTo>
                <a:lnTo>
                  <a:pt x="723" y="476"/>
                </a:lnTo>
                <a:lnTo>
                  <a:pt x="693" y="467"/>
                </a:lnTo>
                <a:lnTo>
                  <a:pt x="664" y="460"/>
                </a:lnTo>
                <a:lnTo>
                  <a:pt x="664" y="460"/>
                </a:lnTo>
                <a:lnTo>
                  <a:pt x="647" y="456"/>
                </a:lnTo>
                <a:lnTo>
                  <a:pt x="629" y="454"/>
                </a:lnTo>
                <a:lnTo>
                  <a:pt x="612" y="452"/>
                </a:lnTo>
                <a:lnTo>
                  <a:pt x="595" y="452"/>
                </a:lnTo>
                <a:lnTo>
                  <a:pt x="578" y="452"/>
                </a:lnTo>
                <a:lnTo>
                  <a:pt x="561" y="453"/>
                </a:lnTo>
                <a:lnTo>
                  <a:pt x="542" y="455"/>
                </a:lnTo>
                <a:lnTo>
                  <a:pt x="525" y="458"/>
                </a:lnTo>
                <a:lnTo>
                  <a:pt x="525" y="458"/>
                </a:lnTo>
                <a:lnTo>
                  <a:pt x="498" y="463"/>
                </a:lnTo>
                <a:lnTo>
                  <a:pt x="469" y="469"/>
                </a:lnTo>
                <a:lnTo>
                  <a:pt x="442" y="478"/>
                </a:lnTo>
                <a:lnTo>
                  <a:pt x="415" y="486"/>
                </a:lnTo>
                <a:lnTo>
                  <a:pt x="415" y="486"/>
                </a:lnTo>
                <a:lnTo>
                  <a:pt x="415" y="484"/>
                </a:lnTo>
                <a:lnTo>
                  <a:pt x="414" y="481"/>
                </a:lnTo>
                <a:lnTo>
                  <a:pt x="412" y="479"/>
                </a:lnTo>
                <a:lnTo>
                  <a:pt x="409" y="478"/>
                </a:lnTo>
                <a:lnTo>
                  <a:pt x="409" y="478"/>
                </a:lnTo>
                <a:lnTo>
                  <a:pt x="405" y="478"/>
                </a:lnTo>
                <a:lnTo>
                  <a:pt x="401" y="478"/>
                </a:lnTo>
                <a:lnTo>
                  <a:pt x="398" y="480"/>
                </a:lnTo>
                <a:lnTo>
                  <a:pt x="395" y="483"/>
                </a:lnTo>
                <a:lnTo>
                  <a:pt x="395" y="483"/>
                </a:lnTo>
                <a:lnTo>
                  <a:pt x="394" y="486"/>
                </a:lnTo>
                <a:lnTo>
                  <a:pt x="393" y="488"/>
                </a:lnTo>
                <a:lnTo>
                  <a:pt x="393" y="494"/>
                </a:lnTo>
                <a:lnTo>
                  <a:pt x="393" y="494"/>
                </a:lnTo>
                <a:lnTo>
                  <a:pt x="362" y="507"/>
                </a:lnTo>
                <a:lnTo>
                  <a:pt x="334" y="521"/>
                </a:lnTo>
                <a:lnTo>
                  <a:pt x="321" y="529"/>
                </a:lnTo>
                <a:lnTo>
                  <a:pt x="306" y="537"/>
                </a:lnTo>
                <a:lnTo>
                  <a:pt x="293" y="546"/>
                </a:lnTo>
                <a:lnTo>
                  <a:pt x="281" y="557"/>
                </a:lnTo>
                <a:lnTo>
                  <a:pt x="281" y="557"/>
                </a:lnTo>
                <a:lnTo>
                  <a:pt x="283" y="535"/>
                </a:lnTo>
                <a:lnTo>
                  <a:pt x="287" y="515"/>
                </a:lnTo>
                <a:lnTo>
                  <a:pt x="292" y="495"/>
                </a:lnTo>
                <a:lnTo>
                  <a:pt x="298" y="475"/>
                </a:lnTo>
                <a:lnTo>
                  <a:pt x="305" y="455"/>
                </a:lnTo>
                <a:lnTo>
                  <a:pt x="313" y="435"/>
                </a:lnTo>
                <a:lnTo>
                  <a:pt x="329" y="398"/>
                </a:lnTo>
                <a:lnTo>
                  <a:pt x="329" y="398"/>
                </a:lnTo>
                <a:lnTo>
                  <a:pt x="337" y="380"/>
                </a:lnTo>
                <a:lnTo>
                  <a:pt x="346" y="364"/>
                </a:lnTo>
                <a:lnTo>
                  <a:pt x="357" y="349"/>
                </a:lnTo>
                <a:lnTo>
                  <a:pt x="369" y="336"/>
                </a:lnTo>
                <a:lnTo>
                  <a:pt x="369" y="336"/>
                </a:lnTo>
                <a:lnTo>
                  <a:pt x="377" y="329"/>
                </a:lnTo>
                <a:lnTo>
                  <a:pt x="385" y="322"/>
                </a:lnTo>
                <a:lnTo>
                  <a:pt x="403" y="311"/>
                </a:lnTo>
                <a:lnTo>
                  <a:pt x="421" y="299"/>
                </a:lnTo>
                <a:lnTo>
                  <a:pt x="439" y="290"/>
                </a:lnTo>
                <a:lnTo>
                  <a:pt x="439" y="290"/>
                </a:lnTo>
                <a:lnTo>
                  <a:pt x="453" y="284"/>
                </a:lnTo>
                <a:lnTo>
                  <a:pt x="467" y="278"/>
                </a:lnTo>
                <a:lnTo>
                  <a:pt x="483" y="274"/>
                </a:lnTo>
                <a:lnTo>
                  <a:pt x="498" y="270"/>
                </a:lnTo>
                <a:lnTo>
                  <a:pt x="498" y="270"/>
                </a:lnTo>
                <a:lnTo>
                  <a:pt x="494" y="293"/>
                </a:lnTo>
                <a:lnTo>
                  <a:pt x="492" y="305"/>
                </a:lnTo>
                <a:lnTo>
                  <a:pt x="491" y="318"/>
                </a:lnTo>
                <a:lnTo>
                  <a:pt x="492" y="329"/>
                </a:lnTo>
                <a:lnTo>
                  <a:pt x="493" y="333"/>
                </a:lnTo>
                <a:lnTo>
                  <a:pt x="495" y="337"/>
                </a:lnTo>
                <a:lnTo>
                  <a:pt x="497" y="340"/>
                </a:lnTo>
                <a:lnTo>
                  <a:pt x="500" y="342"/>
                </a:lnTo>
                <a:lnTo>
                  <a:pt x="504" y="343"/>
                </a:lnTo>
                <a:lnTo>
                  <a:pt x="509" y="342"/>
                </a:lnTo>
                <a:lnTo>
                  <a:pt x="509" y="342"/>
                </a:lnTo>
                <a:lnTo>
                  <a:pt x="512" y="341"/>
                </a:lnTo>
                <a:lnTo>
                  <a:pt x="516" y="339"/>
                </a:lnTo>
                <a:lnTo>
                  <a:pt x="518" y="336"/>
                </a:lnTo>
                <a:lnTo>
                  <a:pt x="520" y="333"/>
                </a:lnTo>
                <a:lnTo>
                  <a:pt x="522" y="324"/>
                </a:lnTo>
                <a:lnTo>
                  <a:pt x="523" y="315"/>
                </a:lnTo>
                <a:lnTo>
                  <a:pt x="523" y="315"/>
                </a:lnTo>
                <a:lnTo>
                  <a:pt x="526" y="321"/>
                </a:lnTo>
                <a:lnTo>
                  <a:pt x="530" y="327"/>
                </a:lnTo>
                <a:lnTo>
                  <a:pt x="534" y="332"/>
                </a:lnTo>
                <a:lnTo>
                  <a:pt x="538" y="336"/>
                </a:lnTo>
                <a:lnTo>
                  <a:pt x="543" y="339"/>
                </a:lnTo>
                <a:lnTo>
                  <a:pt x="548" y="340"/>
                </a:lnTo>
                <a:lnTo>
                  <a:pt x="554" y="340"/>
                </a:lnTo>
                <a:lnTo>
                  <a:pt x="560" y="338"/>
                </a:lnTo>
                <a:lnTo>
                  <a:pt x="560" y="338"/>
                </a:lnTo>
                <a:lnTo>
                  <a:pt x="565" y="334"/>
                </a:lnTo>
                <a:lnTo>
                  <a:pt x="569" y="330"/>
                </a:lnTo>
                <a:lnTo>
                  <a:pt x="571" y="325"/>
                </a:lnTo>
                <a:lnTo>
                  <a:pt x="572" y="319"/>
                </a:lnTo>
                <a:lnTo>
                  <a:pt x="571" y="313"/>
                </a:lnTo>
                <a:lnTo>
                  <a:pt x="569" y="307"/>
                </a:lnTo>
                <a:lnTo>
                  <a:pt x="567" y="301"/>
                </a:lnTo>
                <a:lnTo>
                  <a:pt x="563" y="296"/>
                </a:lnTo>
                <a:lnTo>
                  <a:pt x="563" y="296"/>
                </a:lnTo>
                <a:lnTo>
                  <a:pt x="555" y="287"/>
                </a:lnTo>
                <a:lnTo>
                  <a:pt x="545" y="279"/>
                </a:lnTo>
                <a:lnTo>
                  <a:pt x="535" y="271"/>
                </a:lnTo>
                <a:lnTo>
                  <a:pt x="525" y="265"/>
                </a:lnTo>
                <a:lnTo>
                  <a:pt x="525" y="265"/>
                </a:lnTo>
                <a:lnTo>
                  <a:pt x="528" y="265"/>
                </a:lnTo>
                <a:lnTo>
                  <a:pt x="528" y="265"/>
                </a:lnTo>
                <a:lnTo>
                  <a:pt x="539" y="264"/>
                </a:lnTo>
                <a:lnTo>
                  <a:pt x="550" y="264"/>
                </a:lnTo>
                <a:lnTo>
                  <a:pt x="561" y="264"/>
                </a:lnTo>
                <a:lnTo>
                  <a:pt x="572" y="266"/>
                </a:lnTo>
                <a:lnTo>
                  <a:pt x="592" y="270"/>
                </a:lnTo>
                <a:lnTo>
                  <a:pt x="613" y="276"/>
                </a:lnTo>
                <a:lnTo>
                  <a:pt x="613" y="276"/>
                </a:lnTo>
                <a:lnTo>
                  <a:pt x="632" y="282"/>
                </a:lnTo>
                <a:lnTo>
                  <a:pt x="652" y="289"/>
                </a:lnTo>
                <a:lnTo>
                  <a:pt x="671" y="297"/>
                </a:lnTo>
                <a:lnTo>
                  <a:pt x="688" y="307"/>
                </a:lnTo>
                <a:lnTo>
                  <a:pt x="688" y="307"/>
                </a:lnTo>
                <a:lnTo>
                  <a:pt x="711" y="325"/>
                </a:lnTo>
                <a:lnTo>
                  <a:pt x="733" y="343"/>
                </a:lnTo>
                <a:lnTo>
                  <a:pt x="733" y="343"/>
                </a:lnTo>
                <a:lnTo>
                  <a:pt x="739" y="350"/>
                </a:lnTo>
                <a:lnTo>
                  <a:pt x="744" y="358"/>
                </a:lnTo>
                <a:lnTo>
                  <a:pt x="744" y="358"/>
                </a:lnTo>
                <a:close/>
                <a:moveTo>
                  <a:pt x="293" y="467"/>
                </a:moveTo>
                <a:lnTo>
                  <a:pt x="293" y="467"/>
                </a:lnTo>
                <a:lnTo>
                  <a:pt x="298" y="448"/>
                </a:lnTo>
                <a:lnTo>
                  <a:pt x="304" y="429"/>
                </a:lnTo>
                <a:lnTo>
                  <a:pt x="313" y="410"/>
                </a:lnTo>
                <a:lnTo>
                  <a:pt x="322" y="392"/>
                </a:lnTo>
                <a:lnTo>
                  <a:pt x="322" y="392"/>
                </a:lnTo>
                <a:lnTo>
                  <a:pt x="314" y="410"/>
                </a:lnTo>
                <a:lnTo>
                  <a:pt x="306" y="429"/>
                </a:lnTo>
                <a:lnTo>
                  <a:pt x="293" y="467"/>
                </a:lnTo>
                <a:lnTo>
                  <a:pt x="293" y="467"/>
                </a:lnTo>
                <a:close/>
                <a:moveTo>
                  <a:pt x="483" y="265"/>
                </a:moveTo>
                <a:lnTo>
                  <a:pt x="483" y="265"/>
                </a:lnTo>
                <a:lnTo>
                  <a:pt x="499" y="260"/>
                </a:lnTo>
                <a:lnTo>
                  <a:pt x="499" y="260"/>
                </a:lnTo>
                <a:lnTo>
                  <a:pt x="499" y="261"/>
                </a:lnTo>
                <a:lnTo>
                  <a:pt x="499" y="261"/>
                </a:lnTo>
                <a:lnTo>
                  <a:pt x="483" y="265"/>
                </a:lnTo>
                <a:lnTo>
                  <a:pt x="483" y="265"/>
                </a:lnTo>
                <a:close/>
                <a:moveTo>
                  <a:pt x="521" y="257"/>
                </a:moveTo>
                <a:lnTo>
                  <a:pt x="521" y="257"/>
                </a:lnTo>
                <a:lnTo>
                  <a:pt x="518" y="257"/>
                </a:lnTo>
                <a:lnTo>
                  <a:pt x="518" y="257"/>
                </a:lnTo>
                <a:lnTo>
                  <a:pt x="518" y="256"/>
                </a:lnTo>
                <a:lnTo>
                  <a:pt x="518" y="256"/>
                </a:lnTo>
                <a:lnTo>
                  <a:pt x="520" y="256"/>
                </a:lnTo>
                <a:lnTo>
                  <a:pt x="520" y="256"/>
                </a:lnTo>
                <a:lnTo>
                  <a:pt x="521" y="257"/>
                </a:lnTo>
                <a:lnTo>
                  <a:pt x="521" y="257"/>
                </a:lnTo>
                <a:lnTo>
                  <a:pt x="521" y="257"/>
                </a:lnTo>
                <a:lnTo>
                  <a:pt x="521" y="257"/>
                </a:lnTo>
                <a:close/>
                <a:moveTo>
                  <a:pt x="549" y="294"/>
                </a:moveTo>
                <a:lnTo>
                  <a:pt x="549" y="294"/>
                </a:lnTo>
                <a:lnTo>
                  <a:pt x="554" y="299"/>
                </a:lnTo>
                <a:lnTo>
                  <a:pt x="558" y="303"/>
                </a:lnTo>
                <a:lnTo>
                  <a:pt x="561" y="310"/>
                </a:lnTo>
                <a:lnTo>
                  <a:pt x="563" y="315"/>
                </a:lnTo>
                <a:lnTo>
                  <a:pt x="563" y="315"/>
                </a:lnTo>
                <a:lnTo>
                  <a:pt x="564" y="318"/>
                </a:lnTo>
                <a:lnTo>
                  <a:pt x="563" y="321"/>
                </a:lnTo>
                <a:lnTo>
                  <a:pt x="561" y="326"/>
                </a:lnTo>
                <a:lnTo>
                  <a:pt x="557" y="330"/>
                </a:lnTo>
                <a:lnTo>
                  <a:pt x="554" y="331"/>
                </a:lnTo>
                <a:lnTo>
                  <a:pt x="550" y="332"/>
                </a:lnTo>
                <a:lnTo>
                  <a:pt x="550" y="332"/>
                </a:lnTo>
                <a:lnTo>
                  <a:pt x="546" y="331"/>
                </a:lnTo>
                <a:lnTo>
                  <a:pt x="542" y="328"/>
                </a:lnTo>
                <a:lnTo>
                  <a:pt x="539" y="324"/>
                </a:lnTo>
                <a:lnTo>
                  <a:pt x="535" y="319"/>
                </a:lnTo>
                <a:lnTo>
                  <a:pt x="530" y="308"/>
                </a:lnTo>
                <a:lnTo>
                  <a:pt x="527" y="299"/>
                </a:lnTo>
                <a:lnTo>
                  <a:pt x="527" y="299"/>
                </a:lnTo>
                <a:lnTo>
                  <a:pt x="522" y="285"/>
                </a:lnTo>
                <a:lnTo>
                  <a:pt x="518" y="271"/>
                </a:lnTo>
                <a:lnTo>
                  <a:pt x="518" y="271"/>
                </a:lnTo>
                <a:lnTo>
                  <a:pt x="526" y="276"/>
                </a:lnTo>
                <a:lnTo>
                  <a:pt x="534" y="282"/>
                </a:lnTo>
                <a:lnTo>
                  <a:pt x="549" y="294"/>
                </a:lnTo>
                <a:lnTo>
                  <a:pt x="549" y="294"/>
                </a:lnTo>
                <a:close/>
                <a:moveTo>
                  <a:pt x="507" y="248"/>
                </a:moveTo>
                <a:lnTo>
                  <a:pt x="507" y="248"/>
                </a:lnTo>
                <a:lnTo>
                  <a:pt x="511" y="246"/>
                </a:lnTo>
                <a:lnTo>
                  <a:pt x="515" y="245"/>
                </a:lnTo>
                <a:lnTo>
                  <a:pt x="515" y="245"/>
                </a:lnTo>
                <a:lnTo>
                  <a:pt x="518" y="245"/>
                </a:lnTo>
                <a:lnTo>
                  <a:pt x="519" y="246"/>
                </a:lnTo>
                <a:lnTo>
                  <a:pt x="519" y="246"/>
                </a:lnTo>
                <a:lnTo>
                  <a:pt x="507" y="248"/>
                </a:lnTo>
                <a:lnTo>
                  <a:pt x="507" y="248"/>
                </a:lnTo>
                <a:close/>
                <a:moveTo>
                  <a:pt x="512" y="294"/>
                </a:moveTo>
                <a:lnTo>
                  <a:pt x="512" y="294"/>
                </a:lnTo>
                <a:lnTo>
                  <a:pt x="513" y="303"/>
                </a:lnTo>
                <a:lnTo>
                  <a:pt x="514" y="314"/>
                </a:lnTo>
                <a:lnTo>
                  <a:pt x="514" y="319"/>
                </a:lnTo>
                <a:lnTo>
                  <a:pt x="513" y="324"/>
                </a:lnTo>
                <a:lnTo>
                  <a:pt x="512" y="328"/>
                </a:lnTo>
                <a:lnTo>
                  <a:pt x="509" y="332"/>
                </a:lnTo>
                <a:lnTo>
                  <a:pt x="509" y="332"/>
                </a:lnTo>
                <a:lnTo>
                  <a:pt x="507" y="334"/>
                </a:lnTo>
                <a:lnTo>
                  <a:pt x="505" y="334"/>
                </a:lnTo>
                <a:lnTo>
                  <a:pt x="504" y="332"/>
                </a:lnTo>
                <a:lnTo>
                  <a:pt x="502" y="330"/>
                </a:lnTo>
                <a:lnTo>
                  <a:pt x="500" y="324"/>
                </a:lnTo>
                <a:lnTo>
                  <a:pt x="500" y="319"/>
                </a:lnTo>
                <a:lnTo>
                  <a:pt x="500" y="319"/>
                </a:lnTo>
                <a:lnTo>
                  <a:pt x="500" y="314"/>
                </a:lnTo>
                <a:lnTo>
                  <a:pt x="500" y="307"/>
                </a:lnTo>
                <a:lnTo>
                  <a:pt x="503" y="295"/>
                </a:lnTo>
                <a:lnTo>
                  <a:pt x="503" y="295"/>
                </a:lnTo>
                <a:lnTo>
                  <a:pt x="505" y="284"/>
                </a:lnTo>
                <a:lnTo>
                  <a:pt x="507" y="272"/>
                </a:lnTo>
                <a:lnTo>
                  <a:pt x="507" y="272"/>
                </a:lnTo>
                <a:lnTo>
                  <a:pt x="512" y="294"/>
                </a:lnTo>
                <a:lnTo>
                  <a:pt x="512" y="294"/>
                </a:lnTo>
                <a:close/>
                <a:moveTo>
                  <a:pt x="529" y="254"/>
                </a:moveTo>
                <a:lnTo>
                  <a:pt x="529" y="254"/>
                </a:lnTo>
                <a:lnTo>
                  <a:pt x="533" y="254"/>
                </a:lnTo>
                <a:lnTo>
                  <a:pt x="533" y="254"/>
                </a:lnTo>
                <a:lnTo>
                  <a:pt x="533" y="254"/>
                </a:lnTo>
                <a:lnTo>
                  <a:pt x="533" y="254"/>
                </a:lnTo>
                <a:lnTo>
                  <a:pt x="533" y="255"/>
                </a:lnTo>
                <a:lnTo>
                  <a:pt x="533" y="255"/>
                </a:lnTo>
                <a:lnTo>
                  <a:pt x="534" y="255"/>
                </a:lnTo>
                <a:lnTo>
                  <a:pt x="534" y="255"/>
                </a:lnTo>
                <a:lnTo>
                  <a:pt x="533" y="255"/>
                </a:lnTo>
                <a:lnTo>
                  <a:pt x="533" y="255"/>
                </a:lnTo>
                <a:lnTo>
                  <a:pt x="529" y="256"/>
                </a:lnTo>
                <a:lnTo>
                  <a:pt x="529" y="256"/>
                </a:lnTo>
                <a:lnTo>
                  <a:pt x="529" y="254"/>
                </a:lnTo>
                <a:lnTo>
                  <a:pt x="529" y="254"/>
                </a:lnTo>
                <a:close/>
                <a:moveTo>
                  <a:pt x="545" y="254"/>
                </a:moveTo>
                <a:lnTo>
                  <a:pt x="545" y="254"/>
                </a:lnTo>
                <a:lnTo>
                  <a:pt x="545" y="254"/>
                </a:lnTo>
                <a:lnTo>
                  <a:pt x="545" y="254"/>
                </a:lnTo>
                <a:lnTo>
                  <a:pt x="545" y="254"/>
                </a:lnTo>
                <a:lnTo>
                  <a:pt x="545" y="254"/>
                </a:lnTo>
                <a:lnTo>
                  <a:pt x="545" y="255"/>
                </a:lnTo>
                <a:lnTo>
                  <a:pt x="545" y="255"/>
                </a:lnTo>
                <a:lnTo>
                  <a:pt x="543" y="255"/>
                </a:lnTo>
                <a:lnTo>
                  <a:pt x="543" y="255"/>
                </a:lnTo>
                <a:lnTo>
                  <a:pt x="542" y="253"/>
                </a:lnTo>
                <a:lnTo>
                  <a:pt x="542" y="253"/>
                </a:lnTo>
                <a:lnTo>
                  <a:pt x="542" y="253"/>
                </a:lnTo>
                <a:lnTo>
                  <a:pt x="542" y="253"/>
                </a:lnTo>
                <a:lnTo>
                  <a:pt x="542" y="253"/>
                </a:lnTo>
                <a:lnTo>
                  <a:pt x="542" y="253"/>
                </a:lnTo>
                <a:lnTo>
                  <a:pt x="542" y="253"/>
                </a:lnTo>
                <a:lnTo>
                  <a:pt x="542" y="253"/>
                </a:lnTo>
                <a:lnTo>
                  <a:pt x="545" y="253"/>
                </a:lnTo>
                <a:lnTo>
                  <a:pt x="545" y="253"/>
                </a:lnTo>
                <a:lnTo>
                  <a:pt x="545" y="253"/>
                </a:lnTo>
                <a:lnTo>
                  <a:pt x="545" y="253"/>
                </a:lnTo>
                <a:lnTo>
                  <a:pt x="545" y="253"/>
                </a:lnTo>
                <a:lnTo>
                  <a:pt x="545" y="253"/>
                </a:lnTo>
                <a:lnTo>
                  <a:pt x="545" y="253"/>
                </a:lnTo>
                <a:lnTo>
                  <a:pt x="545" y="253"/>
                </a:lnTo>
                <a:lnTo>
                  <a:pt x="545" y="254"/>
                </a:lnTo>
                <a:lnTo>
                  <a:pt x="545" y="254"/>
                </a:lnTo>
                <a:close/>
                <a:moveTo>
                  <a:pt x="555" y="255"/>
                </a:moveTo>
                <a:lnTo>
                  <a:pt x="555" y="255"/>
                </a:lnTo>
                <a:lnTo>
                  <a:pt x="555" y="253"/>
                </a:lnTo>
                <a:lnTo>
                  <a:pt x="555" y="253"/>
                </a:lnTo>
                <a:lnTo>
                  <a:pt x="558" y="253"/>
                </a:lnTo>
                <a:lnTo>
                  <a:pt x="558" y="253"/>
                </a:lnTo>
                <a:lnTo>
                  <a:pt x="558" y="254"/>
                </a:lnTo>
                <a:lnTo>
                  <a:pt x="558" y="254"/>
                </a:lnTo>
                <a:lnTo>
                  <a:pt x="558" y="256"/>
                </a:lnTo>
                <a:lnTo>
                  <a:pt x="558" y="256"/>
                </a:lnTo>
                <a:lnTo>
                  <a:pt x="555" y="255"/>
                </a:lnTo>
                <a:lnTo>
                  <a:pt x="555" y="255"/>
                </a:lnTo>
                <a:close/>
                <a:moveTo>
                  <a:pt x="567" y="253"/>
                </a:moveTo>
                <a:lnTo>
                  <a:pt x="567" y="253"/>
                </a:lnTo>
                <a:lnTo>
                  <a:pt x="572" y="254"/>
                </a:lnTo>
                <a:lnTo>
                  <a:pt x="572" y="254"/>
                </a:lnTo>
                <a:lnTo>
                  <a:pt x="572" y="257"/>
                </a:lnTo>
                <a:lnTo>
                  <a:pt x="572" y="257"/>
                </a:lnTo>
                <a:lnTo>
                  <a:pt x="567" y="256"/>
                </a:lnTo>
                <a:lnTo>
                  <a:pt x="567" y="256"/>
                </a:lnTo>
                <a:lnTo>
                  <a:pt x="567" y="253"/>
                </a:lnTo>
                <a:lnTo>
                  <a:pt x="567" y="253"/>
                </a:lnTo>
                <a:close/>
                <a:moveTo>
                  <a:pt x="586" y="260"/>
                </a:moveTo>
                <a:lnTo>
                  <a:pt x="586" y="260"/>
                </a:lnTo>
                <a:lnTo>
                  <a:pt x="581" y="259"/>
                </a:lnTo>
                <a:lnTo>
                  <a:pt x="581" y="259"/>
                </a:lnTo>
                <a:lnTo>
                  <a:pt x="581" y="255"/>
                </a:lnTo>
                <a:lnTo>
                  <a:pt x="581" y="255"/>
                </a:lnTo>
                <a:lnTo>
                  <a:pt x="587" y="256"/>
                </a:lnTo>
                <a:lnTo>
                  <a:pt x="587" y="256"/>
                </a:lnTo>
                <a:lnTo>
                  <a:pt x="586" y="260"/>
                </a:lnTo>
                <a:lnTo>
                  <a:pt x="586" y="260"/>
                </a:lnTo>
                <a:lnTo>
                  <a:pt x="586" y="260"/>
                </a:lnTo>
                <a:lnTo>
                  <a:pt x="586" y="260"/>
                </a:lnTo>
                <a:close/>
                <a:moveTo>
                  <a:pt x="596" y="262"/>
                </a:moveTo>
                <a:lnTo>
                  <a:pt x="596" y="262"/>
                </a:lnTo>
                <a:lnTo>
                  <a:pt x="595" y="262"/>
                </a:lnTo>
                <a:lnTo>
                  <a:pt x="595" y="262"/>
                </a:lnTo>
                <a:lnTo>
                  <a:pt x="595" y="260"/>
                </a:lnTo>
                <a:lnTo>
                  <a:pt x="595" y="260"/>
                </a:lnTo>
                <a:lnTo>
                  <a:pt x="595" y="258"/>
                </a:lnTo>
                <a:lnTo>
                  <a:pt x="595" y="258"/>
                </a:lnTo>
                <a:lnTo>
                  <a:pt x="595" y="258"/>
                </a:lnTo>
                <a:lnTo>
                  <a:pt x="595" y="258"/>
                </a:lnTo>
                <a:lnTo>
                  <a:pt x="595" y="258"/>
                </a:lnTo>
                <a:lnTo>
                  <a:pt x="595" y="258"/>
                </a:lnTo>
                <a:lnTo>
                  <a:pt x="596" y="259"/>
                </a:lnTo>
                <a:lnTo>
                  <a:pt x="596" y="259"/>
                </a:lnTo>
                <a:lnTo>
                  <a:pt x="596" y="261"/>
                </a:lnTo>
                <a:lnTo>
                  <a:pt x="596" y="261"/>
                </a:lnTo>
                <a:lnTo>
                  <a:pt x="596" y="262"/>
                </a:lnTo>
                <a:lnTo>
                  <a:pt x="596" y="262"/>
                </a:lnTo>
                <a:close/>
                <a:moveTo>
                  <a:pt x="609" y="266"/>
                </a:moveTo>
                <a:lnTo>
                  <a:pt x="609" y="266"/>
                </a:lnTo>
                <a:lnTo>
                  <a:pt x="606" y="265"/>
                </a:lnTo>
                <a:lnTo>
                  <a:pt x="606" y="265"/>
                </a:lnTo>
                <a:lnTo>
                  <a:pt x="605" y="262"/>
                </a:lnTo>
                <a:lnTo>
                  <a:pt x="605" y="262"/>
                </a:lnTo>
                <a:lnTo>
                  <a:pt x="605" y="261"/>
                </a:lnTo>
                <a:lnTo>
                  <a:pt x="605" y="261"/>
                </a:lnTo>
                <a:lnTo>
                  <a:pt x="609" y="263"/>
                </a:lnTo>
                <a:lnTo>
                  <a:pt x="609" y="263"/>
                </a:lnTo>
                <a:lnTo>
                  <a:pt x="609" y="266"/>
                </a:lnTo>
                <a:lnTo>
                  <a:pt x="609" y="266"/>
                </a:lnTo>
                <a:close/>
                <a:moveTo>
                  <a:pt x="615" y="267"/>
                </a:moveTo>
                <a:lnTo>
                  <a:pt x="615" y="267"/>
                </a:lnTo>
                <a:lnTo>
                  <a:pt x="617" y="265"/>
                </a:lnTo>
                <a:lnTo>
                  <a:pt x="617" y="265"/>
                </a:lnTo>
                <a:lnTo>
                  <a:pt x="628" y="270"/>
                </a:lnTo>
                <a:lnTo>
                  <a:pt x="640" y="276"/>
                </a:lnTo>
                <a:lnTo>
                  <a:pt x="640" y="276"/>
                </a:lnTo>
                <a:lnTo>
                  <a:pt x="619" y="269"/>
                </a:lnTo>
                <a:lnTo>
                  <a:pt x="619" y="269"/>
                </a:lnTo>
                <a:lnTo>
                  <a:pt x="615" y="267"/>
                </a:lnTo>
                <a:lnTo>
                  <a:pt x="615" y="267"/>
                </a:lnTo>
                <a:close/>
                <a:moveTo>
                  <a:pt x="547" y="157"/>
                </a:moveTo>
                <a:lnTo>
                  <a:pt x="547" y="157"/>
                </a:lnTo>
                <a:lnTo>
                  <a:pt x="571" y="170"/>
                </a:lnTo>
                <a:lnTo>
                  <a:pt x="571" y="170"/>
                </a:lnTo>
                <a:lnTo>
                  <a:pt x="594" y="184"/>
                </a:lnTo>
                <a:lnTo>
                  <a:pt x="617" y="201"/>
                </a:lnTo>
                <a:lnTo>
                  <a:pt x="639" y="218"/>
                </a:lnTo>
                <a:lnTo>
                  <a:pt x="659" y="238"/>
                </a:lnTo>
                <a:lnTo>
                  <a:pt x="679" y="258"/>
                </a:lnTo>
                <a:lnTo>
                  <a:pt x="696" y="279"/>
                </a:lnTo>
                <a:lnTo>
                  <a:pt x="713" y="301"/>
                </a:lnTo>
                <a:lnTo>
                  <a:pt x="729" y="326"/>
                </a:lnTo>
                <a:lnTo>
                  <a:pt x="729" y="326"/>
                </a:lnTo>
                <a:lnTo>
                  <a:pt x="721" y="319"/>
                </a:lnTo>
                <a:lnTo>
                  <a:pt x="712" y="312"/>
                </a:lnTo>
                <a:lnTo>
                  <a:pt x="694" y="300"/>
                </a:lnTo>
                <a:lnTo>
                  <a:pt x="694" y="300"/>
                </a:lnTo>
                <a:lnTo>
                  <a:pt x="679" y="289"/>
                </a:lnTo>
                <a:lnTo>
                  <a:pt x="664" y="279"/>
                </a:lnTo>
                <a:lnTo>
                  <a:pt x="648" y="270"/>
                </a:lnTo>
                <a:lnTo>
                  <a:pt x="631" y="262"/>
                </a:lnTo>
                <a:lnTo>
                  <a:pt x="614" y="255"/>
                </a:lnTo>
                <a:lnTo>
                  <a:pt x="596" y="250"/>
                </a:lnTo>
                <a:lnTo>
                  <a:pt x="578" y="246"/>
                </a:lnTo>
                <a:lnTo>
                  <a:pt x="560" y="244"/>
                </a:lnTo>
                <a:lnTo>
                  <a:pt x="560" y="244"/>
                </a:lnTo>
                <a:lnTo>
                  <a:pt x="543" y="244"/>
                </a:lnTo>
                <a:lnTo>
                  <a:pt x="528" y="245"/>
                </a:lnTo>
                <a:lnTo>
                  <a:pt x="528" y="245"/>
                </a:lnTo>
                <a:lnTo>
                  <a:pt x="526" y="241"/>
                </a:lnTo>
                <a:lnTo>
                  <a:pt x="524" y="239"/>
                </a:lnTo>
                <a:lnTo>
                  <a:pt x="521" y="237"/>
                </a:lnTo>
                <a:lnTo>
                  <a:pt x="516" y="236"/>
                </a:lnTo>
                <a:lnTo>
                  <a:pt x="516" y="236"/>
                </a:lnTo>
                <a:lnTo>
                  <a:pt x="510" y="237"/>
                </a:lnTo>
                <a:lnTo>
                  <a:pt x="505" y="239"/>
                </a:lnTo>
                <a:lnTo>
                  <a:pt x="501" y="243"/>
                </a:lnTo>
                <a:lnTo>
                  <a:pt x="498" y="248"/>
                </a:lnTo>
                <a:lnTo>
                  <a:pt x="498" y="248"/>
                </a:lnTo>
                <a:lnTo>
                  <a:pt x="497" y="250"/>
                </a:lnTo>
                <a:lnTo>
                  <a:pt x="497" y="250"/>
                </a:lnTo>
                <a:lnTo>
                  <a:pt x="478" y="256"/>
                </a:lnTo>
                <a:lnTo>
                  <a:pt x="457" y="263"/>
                </a:lnTo>
                <a:lnTo>
                  <a:pt x="438" y="272"/>
                </a:lnTo>
                <a:lnTo>
                  <a:pt x="420" y="282"/>
                </a:lnTo>
                <a:lnTo>
                  <a:pt x="402" y="293"/>
                </a:lnTo>
                <a:lnTo>
                  <a:pt x="385" y="305"/>
                </a:lnTo>
                <a:lnTo>
                  <a:pt x="369" y="318"/>
                </a:lnTo>
                <a:lnTo>
                  <a:pt x="355" y="332"/>
                </a:lnTo>
                <a:lnTo>
                  <a:pt x="355" y="332"/>
                </a:lnTo>
                <a:lnTo>
                  <a:pt x="345" y="342"/>
                </a:lnTo>
                <a:lnTo>
                  <a:pt x="336" y="353"/>
                </a:lnTo>
                <a:lnTo>
                  <a:pt x="327" y="364"/>
                </a:lnTo>
                <a:lnTo>
                  <a:pt x="320" y="376"/>
                </a:lnTo>
                <a:lnTo>
                  <a:pt x="313" y="388"/>
                </a:lnTo>
                <a:lnTo>
                  <a:pt x="306" y="402"/>
                </a:lnTo>
                <a:lnTo>
                  <a:pt x="300" y="415"/>
                </a:lnTo>
                <a:lnTo>
                  <a:pt x="295" y="428"/>
                </a:lnTo>
                <a:lnTo>
                  <a:pt x="287" y="455"/>
                </a:lnTo>
                <a:lnTo>
                  <a:pt x="281" y="483"/>
                </a:lnTo>
                <a:lnTo>
                  <a:pt x="276" y="511"/>
                </a:lnTo>
                <a:lnTo>
                  <a:pt x="273" y="539"/>
                </a:lnTo>
                <a:lnTo>
                  <a:pt x="273" y="539"/>
                </a:lnTo>
                <a:lnTo>
                  <a:pt x="270" y="576"/>
                </a:lnTo>
                <a:lnTo>
                  <a:pt x="268" y="611"/>
                </a:lnTo>
                <a:lnTo>
                  <a:pt x="267" y="647"/>
                </a:lnTo>
                <a:lnTo>
                  <a:pt x="267" y="683"/>
                </a:lnTo>
                <a:lnTo>
                  <a:pt x="268" y="719"/>
                </a:lnTo>
                <a:lnTo>
                  <a:pt x="269" y="754"/>
                </a:lnTo>
                <a:lnTo>
                  <a:pt x="273" y="826"/>
                </a:lnTo>
                <a:lnTo>
                  <a:pt x="273" y="826"/>
                </a:lnTo>
                <a:lnTo>
                  <a:pt x="276" y="863"/>
                </a:lnTo>
                <a:lnTo>
                  <a:pt x="280" y="902"/>
                </a:lnTo>
                <a:lnTo>
                  <a:pt x="280" y="902"/>
                </a:lnTo>
                <a:lnTo>
                  <a:pt x="272" y="896"/>
                </a:lnTo>
                <a:lnTo>
                  <a:pt x="265" y="890"/>
                </a:lnTo>
                <a:lnTo>
                  <a:pt x="258" y="883"/>
                </a:lnTo>
                <a:lnTo>
                  <a:pt x="251" y="874"/>
                </a:lnTo>
                <a:lnTo>
                  <a:pt x="245" y="867"/>
                </a:lnTo>
                <a:lnTo>
                  <a:pt x="240" y="859"/>
                </a:lnTo>
                <a:lnTo>
                  <a:pt x="235" y="850"/>
                </a:lnTo>
                <a:lnTo>
                  <a:pt x="231" y="841"/>
                </a:lnTo>
                <a:lnTo>
                  <a:pt x="231" y="841"/>
                </a:lnTo>
                <a:lnTo>
                  <a:pt x="225" y="828"/>
                </a:lnTo>
                <a:lnTo>
                  <a:pt x="222" y="815"/>
                </a:lnTo>
                <a:lnTo>
                  <a:pt x="221" y="802"/>
                </a:lnTo>
                <a:lnTo>
                  <a:pt x="220" y="787"/>
                </a:lnTo>
                <a:lnTo>
                  <a:pt x="221" y="774"/>
                </a:lnTo>
                <a:lnTo>
                  <a:pt x="222" y="760"/>
                </a:lnTo>
                <a:lnTo>
                  <a:pt x="225" y="734"/>
                </a:lnTo>
                <a:lnTo>
                  <a:pt x="225" y="734"/>
                </a:lnTo>
                <a:lnTo>
                  <a:pt x="227" y="717"/>
                </a:lnTo>
                <a:lnTo>
                  <a:pt x="230" y="699"/>
                </a:lnTo>
                <a:lnTo>
                  <a:pt x="231" y="665"/>
                </a:lnTo>
                <a:lnTo>
                  <a:pt x="232" y="631"/>
                </a:lnTo>
                <a:lnTo>
                  <a:pt x="233" y="597"/>
                </a:lnTo>
                <a:lnTo>
                  <a:pt x="233" y="597"/>
                </a:lnTo>
                <a:lnTo>
                  <a:pt x="235" y="581"/>
                </a:lnTo>
                <a:lnTo>
                  <a:pt x="237" y="565"/>
                </a:lnTo>
                <a:lnTo>
                  <a:pt x="239" y="547"/>
                </a:lnTo>
                <a:lnTo>
                  <a:pt x="240" y="531"/>
                </a:lnTo>
                <a:lnTo>
                  <a:pt x="240" y="531"/>
                </a:lnTo>
                <a:lnTo>
                  <a:pt x="240" y="515"/>
                </a:lnTo>
                <a:lnTo>
                  <a:pt x="240" y="500"/>
                </a:lnTo>
                <a:lnTo>
                  <a:pt x="238" y="484"/>
                </a:lnTo>
                <a:lnTo>
                  <a:pt x="236" y="467"/>
                </a:lnTo>
                <a:lnTo>
                  <a:pt x="236" y="467"/>
                </a:lnTo>
                <a:lnTo>
                  <a:pt x="231" y="434"/>
                </a:lnTo>
                <a:lnTo>
                  <a:pt x="225" y="402"/>
                </a:lnTo>
                <a:lnTo>
                  <a:pt x="223" y="385"/>
                </a:lnTo>
                <a:lnTo>
                  <a:pt x="222" y="368"/>
                </a:lnTo>
                <a:lnTo>
                  <a:pt x="223" y="352"/>
                </a:lnTo>
                <a:lnTo>
                  <a:pt x="225" y="335"/>
                </a:lnTo>
                <a:lnTo>
                  <a:pt x="225" y="335"/>
                </a:lnTo>
                <a:lnTo>
                  <a:pt x="230" y="319"/>
                </a:lnTo>
                <a:lnTo>
                  <a:pt x="235" y="303"/>
                </a:lnTo>
                <a:lnTo>
                  <a:pt x="241" y="289"/>
                </a:lnTo>
                <a:lnTo>
                  <a:pt x="249" y="275"/>
                </a:lnTo>
                <a:lnTo>
                  <a:pt x="258" y="262"/>
                </a:lnTo>
                <a:lnTo>
                  <a:pt x="268" y="250"/>
                </a:lnTo>
                <a:lnTo>
                  <a:pt x="279" y="238"/>
                </a:lnTo>
                <a:lnTo>
                  <a:pt x="291" y="226"/>
                </a:lnTo>
                <a:lnTo>
                  <a:pt x="291" y="226"/>
                </a:lnTo>
                <a:lnTo>
                  <a:pt x="303" y="217"/>
                </a:lnTo>
                <a:lnTo>
                  <a:pt x="317" y="208"/>
                </a:lnTo>
                <a:lnTo>
                  <a:pt x="331" y="200"/>
                </a:lnTo>
                <a:lnTo>
                  <a:pt x="345" y="194"/>
                </a:lnTo>
                <a:lnTo>
                  <a:pt x="359" y="188"/>
                </a:lnTo>
                <a:lnTo>
                  <a:pt x="374" y="183"/>
                </a:lnTo>
                <a:lnTo>
                  <a:pt x="389" y="179"/>
                </a:lnTo>
                <a:lnTo>
                  <a:pt x="405" y="176"/>
                </a:lnTo>
                <a:lnTo>
                  <a:pt x="405" y="176"/>
                </a:lnTo>
                <a:lnTo>
                  <a:pt x="424" y="174"/>
                </a:lnTo>
                <a:lnTo>
                  <a:pt x="443" y="172"/>
                </a:lnTo>
                <a:lnTo>
                  <a:pt x="481" y="169"/>
                </a:lnTo>
                <a:lnTo>
                  <a:pt x="481" y="169"/>
                </a:lnTo>
                <a:lnTo>
                  <a:pt x="498" y="167"/>
                </a:lnTo>
                <a:lnTo>
                  <a:pt x="514" y="164"/>
                </a:lnTo>
                <a:lnTo>
                  <a:pt x="547" y="157"/>
                </a:lnTo>
                <a:lnTo>
                  <a:pt x="547" y="157"/>
                </a:lnTo>
                <a:lnTo>
                  <a:pt x="547" y="157"/>
                </a:lnTo>
                <a:lnTo>
                  <a:pt x="547" y="157"/>
                </a:lnTo>
                <a:close/>
                <a:moveTo>
                  <a:pt x="535" y="151"/>
                </a:moveTo>
                <a:lnTo>
                  <a:pt x="535" y="151"/>
                </a:lnTo>
                <a:lnTo>
                  <a:pt x="508" y="157"/>
                </a:lnTo>
                <a:lnTo>
                  <a:pt x="495" y="159"/>
                </a:lnTo>
                <a:lnTo>
                  <a:pt x="481" y="161"/>
                </a:lnTo>
                <a:lnTo>
                  <a:pt x="481" y="161"/>
                </a:lnTo>
                <a:lnTo>
                  <a:pt x="445" y="164"/>
                </a:lnTo>
                <a:lnTo>
                  <a:pt x="427" y="165"/>
                </a:lnTo>
                <a:lnTo>
                  <a:pt x="410" y="167"/>
                </a:lnTo>
                <a:lnTo>
                  <a:pt x="410" y="167"/>
                </a:lnTo>
                <a:lnTo>
                  <a:pt x="396" y="169"/>
                </a:lnTo>
                <a:lnTo>
                  <a:pt x="382" y="172"/>
                </a:lnTo>
                <a:lnTo>
                  <a:pt x="369" y="175"/>
                </a:lnTo>
                <a:lnTo>
                  <a:pt x="356" y="180"/>
                </a:lnTo>
                <a:lnTo>
                  <a:pt x="344" y="184"/>
                </a:lnTo>
                <a:lnTo>
                  <a:pt x="332" y="190"/>
                </a:lnTo>
                <a:lnTo>
                  <a:pt x="320" y="196"/>
                </a:lnTo>
                <a:lnTo>
                  <a:pt x="307" y="203"/>
                </a:lnTo>
                <a:lnTo>
                  <a:pt x="307" y="203"/>
                </a:lnTo>
                <a:lnTo>
                  <a:pt x="296" y="211"/>
                </a:lnTo>
                <a:lnTo>
                  <a:pt x="285" y="220"/>
                </a:lnTo>
                <a:lnTo>
                  <a:pt x="275" y="230"/>
                </a:lnTo>
                <a:lnTo>
                  <a:pt x="265" y="240"/>
                </a:lnTo>
                <a:lnTo>
                  <a:pt x="257" y="250"/>
                </a:lnTo>
                <a:lnTo>
                  <a:pt x="249" y="261"/>
                </a:lnTo>
                <a:lnTo>
                  <a:pt x="242" y="272"/>
                </a:lnTo>
                <a:lnTo>
                  <a:pt x="235" y="284"/>
                </a:lnTo>
                <a:lnTo>
                  <a:pt x="230" y="296"/>
                </a:lnTo>
                <a:lnTo>
                  <a:pt x="224" y="308"/>
                </a:lnTo>
                <a:lnTo>
                  <a:pt x="220" y="322"/>
                </a:lnTo>
                <a:lnTo>
                  <a:pt x="217" y="335"/>
                </a:lnTo>
                <a:lnTo>
                  <a:pt x="215" y="348"/>
                </a:lnTo>
                <a:lnTo>
                  <a:pt x="213" y="362"/>
                </a:lnTo>
                <a:lnTo>
                  <a:pt x="213" y="375"/>
                </a:lnTo>
                <a:lnTo>
                  <a:pt x="214" y="389"/>
                </a:lnTo>
                <a:lnTo>
                  <a:pt x="214" y="389"/>
                </a:lnTo>
                <a:lnTo>
                  <a:pt x="215" y="406"/>
                </a:lnTo>
                <a:lnTo>
                  <a:pt x="218" y="421"/>
                </a:lnTo>
                <a:lnTo>
                  <a:pt x="223" y="452"/>
                </a:lnTo>
                <a:lnTo>
                  <a:pt x="229" y="484"/>
                </a:lnTo>
                <a:lnTo>
                  <a:pt x="231" y="499"/>
                </a:lnTo>
                <a:lnTo>
                  <a:pt x="232" y="515"/>
                </a:lnTo>
                <a:lnTo>
                  <a:pt x="232" y="515"/>
                </a:lnTo>
                <a:lnTo>
                  <a:pt x="231" y="531"/>
                </a:lnTo>
                <a:lnTo>
                  <a:pt x="230" y="548"/>
                </a:lnTo>
                <a:lnTo>
                  <a:pt x="225" y="581"/>
                </a:lnTo>
                <a:lnTo>
                  <a:pt x="225" y="581"/>
                </a:lnTo>
                <a:lnTo>
                  <a:pt x="223" y="604"/>
                </a:lnTo>
                <a:lnTo>
                  <a:pt x="223" y="604"/>
                </a:lnTo>
                <a:lnTo>
                  <a:pt x="222" y="604"/>
                </a:lnTo>
                <a:lnTo>
                  <a:pt x="220" y="604"/>
                </a:lnTo>
                <a:lnTo>
                  <a:pt x="220" y="604"/>
                </a:lnTo>
                <a:lnTo>
                  <a:pt x="214" y="605"/>
                </a:lnTo>
                <a:lnTo>
                  <a:pt x="208" y="606"/>
                </a:lnTo>
                <a:lnTo>
                  <a:pt x="202" y="606"/>
                </a:lnTo>
                <a:lnTo>
                  <a:pt x="196" y="606"/>
                </a:lnTo>
                <a:lnTo>
                  <a:pt x="184" y="603"/>
                </a:lnTo>
                <a:lnTo>
                  <a:pt x="174" y="598"/>
                </a:lnTo>
                <a:lnTo>
                  <a:pt x="164" y="591"/>
                </a:lnTo>
                <a:lnTo>
                  <a:pt x="155" y="582"/>
                </a:lnTo>
                <a:lnTo>
                  <a:pt x="148" y="573"/>
                </a:lnTo>
                <a:lnTo>
                  <a:pt x="140" y="563"/>
                </a:lnTo>
                <a:lnTo>
                  <a:pt x="140" y="563"/>
                </a:lnTo>
                <a:lnTo>
                  <a:pt x="140" y="528"/>
                </a:lnTo>
                <a:lnTo>
                  <a:pt x="140" y="528"/>
                </a:lnTo>
                <a:lnTo>
                  <a:pt x="138" y="497"/>
                </a:lnTo>
                <a:lnTo>
                  <a:pt x="136" y="465"/>
                </a:lnTo>
                <a:lnTo>
                  <a:pt x="134" y="434"/>
                </a:lnTo>
                <a:lnTo>
                  <a:pt x="133" y="404"/>
                </a:lnTo>
                <a:lnTo>
                  <a:pt x="134" y="372"/>
                </a:lnTo>
                <a:lnTo>
                  <a:pt x="135" y="357"/>
                </a:lnTo>
                <a:lnTo>
                  <a:pt x="137" y="341"/>
                </a:lnTo>
                <a:lnTo>
                  <a:pt x="139" y="326"/>
                </a:lnTo>
                <a:lnTo>
                  <a:pt x="142" y="311"/>
                </a:lnTo>
                <a:lnTo>
                  <a:pt x="148" y="295"/>
                </a:lnTo>
                <a:lnTo>
                  <a:pt x="153" y="280"/>
                </a:lnTo>
                <a:lnTo>
                  <a:pt x="153" y="280"/>
                </a:lnTo>
                <a:lnTo>
                  <a:pt x="159" y="266"/>
                </a:lnTo>
                <a:lnTo>
                  <a:pt x="166" y="252"/>
                </a:lnTo>
                <a:lnTo>
                  <a:pt x="174" y="239"/>
                </a:lnTo>
                <a:lnTo>
                  <a:pt x="183" y="226"/>
                </a:lnTo>
                <a:lnTo>
                  <a:pt x="192" y="214"/>
                </a:lnTo>
                <a:lnTo>
                  <a:pt x="202" y="202"/>
                </a:lnTo>
                <a:lnTo>
                  <a:pt x="213" y="192"/>
                </a:lnTo>
                <a:lnTo>
                  <a:pt x="225" y="181"/>
                </a:lnTo>
                <a:lnTo>
                  <a:pt x="238" y="172"/>
                </a:lnTo>
                <a:lnTo>
                  <a:pt x="250" y="163"/>
                </a:lnTo>
                <a:lnTo>
                  <a:pt x="263" y="155"/>
                </a:lnTo>
                <a:lnTo>
                  <a:pt x="277" y="148"/>
                </a:lnTo>
                <a:lnTo>
                  <a:pt x="290" y="140"/>
                </a:lnTo>
                <a:lnTo>
                  <a:pt x="304" y="134"/>
                </a:lnTo>
                <a:lnTo>
                  <a:pt x="320" y="129"/>
                </a:lnTo>
                <a:lnTo>
                  <a:pt x="334" y="124"/>
                </a:lnTo>
                <a:lnTo>
                  <a:pt x="334" y="124"/>
                </a:lnTo>
                <a:lnTo>
                  <a:pt x="354" y="120"/>
                </a:lnTo>
                <a:lnTo>
                  <a:pt x="375" y="117"/>
                </a:lnTo>
                <a:lnTo>
                  <a:pt x="396" y="116"/>
                </a:lnTo>
                <a:lnTo>
                  <a:pt x="416" y="117"/>
                </a:lnTo>
                <a:lnTo>
                  <a:pt x="416" y="117"/>
                </a:lnTo>
                <a:lnTo>
                  <a:pt x="419" y="117"/>
                </a:lnTo>
                <a:lnTo>
                  <a:pt x="419" y="117"/>
                </a:lnTo>
                <a:lnTo>
                  <a:pt x="434" y="119"/>
                </a:lnTo>
                <a:lnTo>
                  <a:pt x="448" y="121"/>
                </a:lnTo>
                <a:lnTo>
                  <a:pt x="463" y="124"/>
                </a:lnTo>
                <a:lnTo>
                  <a:pt x="479" y="128"/>
                </a:lnTo>
                <a:lnTo>
                  <a:pt x="493" y="133"/>
                </a:lnTo>
                <a:lnTo>
                  <a:pt x="507" y="138"/>
                </a:lnTo>
                <a:lnTo>
                  <a:pt x="535" y="151"/>
                </a:lnTo>
                <a:lnTo>
                  <a:pt x="535" y="151"/>
                </a:lnTo>
                <a:close/>
                <a:moveTo>
                  <a:pt x="138" y="293"/>
                </a:moveTo>
                <a:lnTo>
                  <a:pt x="138" y="293"/>
                </a:lnTo>
                <a:lnTo>
                  <a:pt x="110" y="306"/>
                </a:lnTo>
                <a:lnTo>
                  <a:pt x="110" y="306"/>
                </a:lnTo>
                <a:lnTo>
                  <a:pt x="99" y="312"/>
                </a:lnTo>
                <a:lnTo>
                  <a:pt x="88" y="316"/>
                </a:lnTo>
                <a:lnTo>
                  <a:pt x="88" y="316"/>
                </a:lnTo>
                <a:lnTo>
                  <a:pt x="85" y="317"/>
                </a:lnTo>
                <a:lnTo>
                  <a:pt x="84" y="317"/>
                </a:lnTo>
                <a:lnTo>
                  <a:pt x="88" y="314"/>
                </a:lnTo>
                <a:lnTo>
                  <a:pt x="97" y="308"/>
                </a:lnTo>
                <a:lnTo>
                  <a:pt x="97" y="308"/>
                </a:lnTo>
                <a:lnTo>
                  <a:pt x="109" y="303"/>
                </a:lnTo>
                <a:lnTo>
                  <a:pt x="121" y="298"/>
                </a:lnTo>
                <a:lnTo>
                  <a:pt x="132" y="291"/>
                </a:lnTo>
                <a:lnTo>
                  <a:pt x="142" y="283"/>
                </a:lnTo>
                <a:lnTo>
                  <a:pt x="142" y="283"/>
                </a:lnTo>
                <a:lnTo>
                  <a:pt x="138" y="293"/>
                </a:lnTo>
                <a:lnTo>
                  <a:pt x="138" y="293"/>
                </a:lnTo>
                <a:close/>
                <a:moveTo>
                  <a:pt x="144" y="277"/>
                </a:moveTo>
                <a:lnTo>
                  <a:pt x="144" y="277"/>
                </a:lnTo>
                <a:lnTo>
                  <a:pt x="129" y="284"/>
                </a:lnTo>
                <a:lnTo>
                  <a:pt x="115" y="291"/>
                </a:lnTo>
                <a:lnTo>
                  <a:pt x="115" y="291"/>
                </a:lnTo>
                <a:lnTo>
                  <a:pt x="97" y="300"/>
                </a:lnTo>
                <a:lnTo>
                  <a:pt x="97" y="300"/>
                </a:lnTo>
                <a:lnTo>
                  <a:pt x="90" y="303"/>
                </a:lnTo>
                <a:lnTo>
                  <a:pt x="90" y="303"/>
                </a:lnTo>
                <a:lnTo>
                  <a:pt x="94" y="301"/>
                </a:lnTo>
                <a:lnTo>
                  <a:pt x="94" y="301"/>
                </a:lnTo>
                <a:lnTo>
                  <a:pt x="107" y="294"/>
                </a:lnTo>
                <a:lnTo>
                  <a:pt x="121" y="287"/>
                </a:lnTo>
                <a:lnTo>
                  <a:pt x="134" y="280"/>
                </a:lnTo>
                <a:lnTo>
                  <a:pt x="148" y="271"/>
                </a:lnTo>
                <a:lnTo>
                  <a:pt x="148" y="271"/>
                </a:lnTo>
                <a:lnTo>
                  <a:pt x="144" y="277"/>
                </a:lnTo>
                <a:lnTo>
                  <a:pt x="144" y="277"/>
                </a:lnTo>
                <a:close/>
                <a:moveTo>
                  <a:pt x="286" y="101"/>
                </a:moveTo>
                <a:lnTo>
                  <a:pt x="286" y="101"/>
                </a:lnTo>
                <a:lnTo>
                  <a:pt x="294" y="99"/>
                </a:lnTo>
                <a:lnTo>
                  <a:pt x="297" y="99"/>
                </a:lnTo>
                <a:lnTo>
                  <a:pt x="297" y="99"/>
                </a:lnTo>
                <a:lnTo>
                  <a:pt x="295" y="101"/>
                </a:lnTo>
                <a:lnTo>
                  <a:pt x="295" y="101"/>
                </a:lnTo>
                <a:lnTo>
                  <a:pt x="286" y="106"/>
                </a:lnTo>
                <a:lnTo>
                  <a:pt x="278" y="112"/>
                </a:lnTo>
                <a:lnTo>
                  <a:pt x="278" y="112"/>
                </a:lnTo>
                <a:lnTo>
                  <a:pt x="277" y="104"/>
                </a:lnTo>
                <a:lnTo>
                  <a:pt x="277" y="104"/>
                </a:lnTo>
                <a:lnTo>
                  <a:pt x="277" y="104"/>
                </a:lnTo>
                <a:lnTo>
                  <a:pt x="277" y="104"/>
                </a:lnTo>
                <a:lnTo>
                  <a:pt x="282" y="103"/>
                </a:lnTo>
                <a:lnTo>
                  <a:pt x="286" y="101"/>
                </a:lnTo>
                <a:lnTo>
                  <a:pt x="286" y="101"/>
                </a:lnTo>
                <a:close/>
                <a:moveTo>
                  <a:pt x="283" y="101"/>
                </a:moveTo>
                <a:lnTo>
                  <a:pt x="283" y="101"/>
                </a:lnTo>
                <a:lnTo>
                  <a:pt x="291" y="97"/>
                </a:lnTo>
                <a:lnTo>
                  <a:pt x="291" y="97"/>
                </a:lnTo>
                <a:lnTo>
                  <a:pt x="283" y="101"/>
                </a:lnTo>
                <a:lnTo>
                  <a:pt x="283" y="101"/>
                </a:lnTo>
                <a:close/>
                <a:moveTo>
                  <a:pt x="285" y="133"/>
                </a:moveTo>
                <a:lnTo>
                  <a:pt x="285" y="133"/>
                </a:lnTo>
                <a:lnTo>
                  <a:pt x="282" y="134"/>
                </a:lnTo>
                <a:lnTo>
                  <a:pt x="282" y="134"/>
                </a:lnTo>
                <a:lnTo>
                  <a:pt x="280" y="124"/>
                </a:lnTo>
                <a:lnTo>
                  <a:pt x="280" y="124"/>
                </a:lnTo>
                <a:lnTo>
                  <a:pt x="286" y="123"/>
                </a:lnTo>
                <a:lnTo>
                  <a:pt x="292" y="120"/>
                </a:lnTo>
                <a:lnTo>
                  <a:pt x="292" y="120"/>
                </a:lnTo>
                <a:lnTo>
                  <a:pt x="301" y="121"/>
                </a:lnTo>
                <a:lnTo>
                  <a:pt x="301" y="121"/>
                </a:lnTo>
                <a:lnTo>
                  <a:pt x="293" y="126"/>
                </a:lnTo>
                <a:lnTo>
                  <a:pt x="293" y="126"/>
                </a:lnTo>
                <a:lnTo>
                  <a:pt x="285" y="131"/>
                </a:lnTo>
                <a:lnTo>
                  <a:pt x="285" y="131"/>
                </a:lnTo>
                <a:lnTo>
                  <a:pt x="285" y="132"/>
                </a:lnTo>
                <a:lnTo>
                  <a:pt x="285" y="133"/>
                </a:lnTo>
                <a:lnTo>
                  <a:pt x="285" y="133"/>
                </a:lnTo>
                <a:close/>
                <a:moveTo>
                  <a:pt x="278" y="114"/>
                </a:moveTo>
                <a:lnTo>
                  <a:pt x="278" y="114"/>
                </a:lnTo>
                <a:lnTo>
                  <a:pt x="288" y="110"/>
                </a:lnTo>
                <a:lnTo>
                  <a:pt x="297" y="106"/>
                </a:lnTo>
                <a:lnTo>
                  <a:pt x="297" y="106"/>
                </a:lnTo>
                <a:lnTo>
                  <a:pt x="295" y="113"/>
                </a:lnTo>
                <a:lnTo>
                  <a:pt x="295" y="113"/>
                </a:lnTo>
                <a:lnTo>
                  <a:pt x="289" y="116"/>
                </a:lnTo>
                <a:lnTo>
                  <a:pt x="289" y="116"/>
                </a:lnTo>
                <a:lnTo>
                  <a:pt x="279" y="122"/>
                </a:lnTo>
                <a:lnTo>
                  <a:pt x="279" y="122"/>
                </a:lnTo>
                <a:lnTo>
                  <a:pt x="278" y="114"/>
                </a:lnTo>
                <a:lnTo>
                  <a:pt x="278" y="114"/>
                </a:lnTo>
                <a:close/>
                <a:moveTo>
                  <a:pt x="420" y="95"/>
                </a:moveTo>
                <a:lnTo>
                  <a:pt x="420" y="95"/>
                </a:lnTo>
                <a:lnTo>
                  <a:pt x="431" y="92"/>
                </a:lnTo>
                <a:lnTo>
                  <a:pt x="437" y="91"/>
                </a:lnTo>
                <a:lnTo>
                  <a:pt x="443" y="91"/>
                </a:lnTo>
                <a:lnTo>
                  <a:pt x="443" y="91"/>
                </a:lnTo>
                <a:lnTo>
                  <a:pt x="439" y="93"/>
                </a:lnTo>
                <a:lnTo>
                  <a:pt x="436" y="95"/>
                </a:lnTo>
                <a:lnTo>
                  <a:pt x="436" y="95"/>
                </a:lnTo>
                <a:lnTo>
                  <a:pt x="427" y="99"/>
                </a:lnTo>
                <a:lnTo>
                  <a:pt x="427" y="99"/>
                </a:lnTo>
                <a:lnTo>
                  <a:pt x="421" y="102"/>
                </a:lnTo>
                <a:lnTo>
                  <a:pt x="421" y="102"/>
                </a:lnTo>
                <a:lnTo>
                  <a:pt x="420" y="95"/>
                </a:lnTo>
                <a:lnTo>
                  <a:pt x="420" y="95"/>
                </a:lnTo>
                <a:close/>
                <a:moveTo>
                  <a:pt x="422" y="109"/>
                </a:moveTo>
                <a:lnTo>
                  <a:pt x="422" y="109"/>
                </a:lnTo>
                <a:lnTo>
                  <a:pt x="422" y="106"/>
                </a:lnTo>
                <a:lnTo>
                  <a:pt x="422" y="106"/>
                </a:lnTo>
                <a:lnTo>
                  <a:pt x="434" y="102"/>
                </a:lnTo>
                <a:lnTo>
                  <a:pt x="440" y="100"/>
                </a:lnTo>
                <a:lnTo>
                  <a:pt x="447" y="100"/>
                </a:lnTo>
                <a:lnTo>
                  <a:pt x="447" y="100"/>
                </a:lnTo>
                <a:lnTo>
                  <a:pt x="437" y="106"/>
                </a:lnTo>
                <a:lnTo>
                  <a:pt x="437" y="106"/>
                </a:lnTo>
                <a:lnTo>
                  <a:pt x="434" y="107"/>
                </a:lnTo>
                <a:lnTo>
                  <a:pt x="431" y="110"/>
                </a:lnTo>
                <a:lnTo>
                  <a:pt x="431" y="110"/>
                </a:lnTo>
                <a:lnTo>
                  <a:pt x="422" y="109"/>
                </a:lnTo>
                <a:lnTo>
                  <a:pt x="422" y="109"/>
                </a:lnTo>
                <a:close/>
                <a:moveTo>
                  <a:pt x="442" y="111"/>
                </a:moveTo>
                <a:lnTo>
                  <a:pt x="442" y="111"/>
                </a:lnTo>
                <a:lnTo>
                  <a:pt x="447" y="111"/>
                </a:lnTo>
                <a:lnTo>
                  <a:pt x="449" y="111"/>
                </a:lnTo>
                <a:lnTo>
                  <a:pt x="449" y="113"/>
                </a:lnTo>
                <a:lnTo>
                  <a:pt x="449" y="113"/>
                </a:lnTo>
                <a:lnTo>
                  <a:pt x="442" y="111"/>
                </a:lnTo>
                <a:lnTo>
                  <a:pt x="442" y="111"/>
                </a:lnTo>
                <a:close/>
                <a:moveTo>
                  <a:pt x="446" y="88"/>
                </a:moveTo>
                <a:lnTo>
                  <a:pt x="446" y="88"/>
                </a:lnTo>
                <a:lnTo>
                  <a:pt x="449" y="94"/>
                </a:lnTo>
                <a:lnTo>
                  <a:pt x="451" y="100"/>
                </a:lnTo>
                <a:lnTo>
                  <a:pt x="453" y="113"/>
                </a:lnTo>
                <a:lnTo>
                  <a:pt x="453" y="113"/>
                </a:lnTo>
                <a:lnTo>
                  <a:pt x="451" y="113"/>
                </a:lnTo>
                <a:lnTo>
                  <a:pt x="451" y="113"/>
                </a:lnTo>
                <a:lnTo>
                  <a:pt x="451" y="113"/>
                </a:lnTo>
                <a:lnTo>
                  <a:pt x="451" y="113"/>
                </a:lnTo>
                <a:lnTo>
                  <a:pt x="451" y="111"/>
                </a:lnTo>
                <a:lnTo>
                  <a:pt x="450" y="110"/>
                </a:lnTo>
                <a:lnTo>
                  <a:pt x="448" y="109"/>
                </a:lnTo>
                <a:lnTo>
                  <a:pt x="444" y="109"/>
                </a:lnTo>
                <a:lnTo>
                  <a:pt x="441" y="109"/>
                </a:lnTo>
                <a:lnTo>
                  <a:pt x="441" y="109"/>
                </a:lnTo>
                <a:lnTo>
                  <a:pt x="435" y="110"/>
                </a:lnTo>
                <a:lnTo>
                  <a:pt x="435" y="110"/>
                </a:lnTo>
                <a:lnTo>
                  <a:pt x="433" y="110"/>
                </a:lnTo>
                <a:lnTo>
                  <a:pt x="433" y="110"/>
                </a:lnTo>
                <a:lnTo>
                  <a:pt x="436" y="108"/>
                </a:lnTo>
                <a:lnTo>
                  <a:pt x="436" y="108"/>
                </a:lnTo>
                <a:lnTo>
                  <a:pt x="444" y="105"/>
                </a:lnTo>
                <a:lnTo>
                  <a:pt x="447" y="103"/>
                </a:lnTo>
                <a:lnTo>
                  <a:pt x="450" y="100"/>
                </a:lnTo>
                <a:lnTo>
                  <a:pt x="450" y="100"/>
                </a:lnTo>
                <a:lnTo>
                  <a:pt x="450" y="99"/>
                </a:lnTo>
                <a:lnTo>
                  <a:pt x="449" y="98"/>
                </a:lnTo>
                <a:lnTo>
                  <a:pt x="449" y="98"/>
                </a:lnTo>
                <a:lnTo>
                  <a:pt x="446" y="98"/>
                </a:lnTo>
                <a:lnTo>
                  <a:pt x="442" y="98"/>
                </a:lnTo>
                <a:lnTo>
                  <a:pt x="435" y="99"/>
                </a:lnTo>
                <a:lnTo>
                  <a:pt x="422" y="104"/>
                </a:lnTo>
                <a:lnTo>
                  <a:pt x="422" y="104"/>
                </a:lnTo>
                <a:lnTo>
                  <a:pt x="434" y="98"/>
                </a:lnTo>
                <a:lnTo>
                  <a:pt x="440" y="95"/>
                </a:lnTo>
                <a:lnTo>
                  <a:pt x="445" y="92"/>
                </a:lnTo>
                <a:lnTo>
                  <a:pt x="445" y="92"/>
                </a:lnTo>
                <a:lnTo>
                  <a:pt x="446" y="91"/>
                </a:lnTo>
                <a:lnTo>
                  <a:pt x="445" y="90"/>
                </a:lnTo>
                <a:lnTo>
                  <a:pt x="445" y="90"/>
                </a:lnTo>
                <a:lnTo>
                  <a:pt x="442" y="89"/>
                </a:lnTo>
                <a:lnTo>
                  <a:pt x="439" y="89"/>
                </a:lnTo>
                <a:lnTo>
                  <a:pt x="433" y="90"/>
                </a:lnTo>
                <a:lnTo>
                  <a:pt x="421" y="93"/>
                </a:lnTo>
                <a:lnTo>
                  <a:pt x="421" y="93"/>
                </a:lnTo>
                <a:lnTo>
                  <a:pt x="431" y="88"/>
                </a:lnTo>
                <a:lnTo>
                  <a:pt x="436" y="84"/>
                </a:lnTo>
                <a:lnTo>
                  <a:pt x="439" y="80"/>
                </a:lnTo>
                <a:lnTo>
                  <a:pt x="439" y="80"/>
                </a:lnTo>
                <a:lnTo>
                  <a:pt x="443" y="84"/>
                </a:lnTo>
                <a:lnTo>
                  <a:pt x="446" y="88"/>
                </a:lnTo>
                <a:lnTo>
                  <a:pt x="446" y="88"/>
                </a:lnTo>
                <a:close/>
                <a:moveTo>
                  <a:pt x="419" y="91"/>
                </a:moveTo>
                <a:lnTo>
                  <a:pt x="419" y="91"/>
                </a:lnTo>
                <a:lnTo>
                  <a:pt x="417" y="86"/>
                </a:lnTo>
                <a:lnTo>
                  <a:pt x="417" y="86"/>
                </a:lnTo>
                <a:lnTo>
                  <a:pt x="422" y="85"/>
                </a:lnTo>
                <a:lnTo>
                  <a:pt x="422" y="85"/>
                </a:lnTo>
                <a:lnTo>
                  <a:pt x="430" y="82"/>
                </a:lnTo>
                <a:lnTo>
                  <a:pt x="437" y="80"/>
                </a:lnTo>
                <a:lnTo>
                  <a:pt x="437" y="80"/>
                </a:lnTo>
                <a:lnTo>
                  <a:pt x="434" y="84"/>
                </a:lnTo>
                <a:lnTo>
                  <a:pt x="430" y="87"/>
                </a:lnTo>
                <a:lnTo>
                  <a:pt x="419" y="91"/>
                </a:lnTo>
                <a:lnTo>
                  <a:pt x="419" y="91"/>
                </a:lnTo>
                <a:close/>
                <a:moveTo>
                  <a:pt x="436" y="78"/>
                </a:moveTo>
                <a:lnTo>
                  <a:pt x="436" y="78"/>
                </a:lnTo>
                <a:lnTo>
                  <a:pt x="431" y="79"/>
                </a:lnTo>
                <a:lnTo>
                  <a:pt x="426" y="81"/>
                </a:lnTo>
                <a:lnTo>
                  <a:pt x="416" y="84"/>
                </a:lnTo>
                <a:lnTo>
                  <a:pt x="416" y="84"/>
                </a:lnTo>
                <a:lnTo>
                  <a:pt x="415" y="83"/>
                </a:lnTo>
                <a:lnTo>
                  <a:pt x="415" y="83"/>
                </a:lnTo>
                <a:lnTo>
                  <a:pt x="422" y="78"/>
                </a:lnTo>
                <a:lnTo>
                  <a:pt x="422" y="78"/>
                </a:lnTo>
                <a:lnTo>
                  <a:pt x="426" y="74"/>
                </a:lnTo>
                <a:lnTo>
                  <a:pt x="426" y="74"/>
                </a:lnTo>
                <a:lnTo>
                  <a:pt x="431" y="76"/>
                </a:lnTo>
                <a:lnTo>
                  <a:pt x="436" y="78"/>
                </a:lnTo>
                <a:lnTo>
                  <a:pt x="436" y="78"/>
                </a:lnTo>
                <a:close/>
                <a:moveTo>
                  <a:pt x="423" y="74"/>
                </a:moveTo>
                <a:lnTo>
                  <a:pt x="423" y="74"/>
                </a:lnTo>
                <a:lnTo>
                  <a:pt x="419" y="76"/>
                </a:lnTo>
                <a:lnTo>
                  <a:pt x="416" y="79"/>
                </a:lnTo>
                <a:lnTo>
                  <a:pt x="416" y="79"/>
                </a:lnTo>
                <a:lnTo>
                  <a:pt x="414" y="81"/>
                </a:lnTo>
                <a:lnTo>
                  <a:pt x="414" y="81"/>
                </a:lnTo>
                <a:lnTo>
                  <a:pt x="411" y="77"/>
                </a:lnTo>
                <a:lnTo>
                  <a:pt x="411" y="77"/>
                </a:lnTo>
                <a:lnTo>
                  <a:pt x="417" y="76"/>
                </a:lnTo>
                <a:lnTo>
                  <a:pt x="423" y="74"/>
                </a:lnTo>
                <a:lnTo>
                  <a:pt x="423" y="74"/>
                </a:lnTo>
                <a:lnTo>
                  <a:pt x="423" y="74"/>
                </a:lnTo>
                <a:lnTo>
                  <a:pt x="423" y="74"/>
                </a:lnTo>
                <a:close/>
                <a:moveTo>
                  <a:pt x="418" y="73"/>
                </a:moveTo>
                <a:lnTo>
                  <a:pt x="418" y="73"/>
                </a:lnTo>
                <a:lnTo>
                  <a:pt x="418" y="73"/>
                </a:lnTo>
                <a:lnTo>
                  <a:pt x="418" y="73"/>
                </a:lnTo>
                <a:lnTo>
                  <a:pt x="414" y="74"/>
                </a:lnTo>
                <a:lnTo>
                  <a:pt x="409" y="74"/>
                </a:lnTo>
                <a:lnTo>
                  <a:pt x="409" y="74"/>
                </a:lnTo>
                <a:lnTo>
                  <a:pt x="407" y="72"/>
                </a:lnTo>
                <a:lnTo>
                  <a:pt x="407" y="72"/>
                </a:lnTo>
                <a:lnTo>
                  <a:pt x="418" y="73"/>
                </a:lnTo>
                <a:lnTo>
                  <a:pt x="418" y="73"/>
                </a:lnTo>
                <a:close/>
                <a:moveTo>
                  <a:pt x="413" y="108"/>
                </a:moveTo>
                <a:lnTo>
                  <a:pt x="413" y="108"/>
                </a:lnTo>
                <a:lnTo>
                  <a:pt x="401" y="107"/>
                </a:lnTo>
                <a:lnTo>
                  <a:pt x="388" y="107"/>
                </a:lnTo>
                <a:lnTo>
                  <a:pt x="364" y="110"/>
                </a:lnTo>
                <a:lnTo>
                  <a:pt x="341" y="114"/>
                </a:lnTo>
                <a:lnTo>
                  <a:pt x="318" y="120"/>
                </a:lnTo>
                <a:lnTo>
                  <a:pt x="318" y="120"/>
                </a:lnTo>
                <a:lnTo>
                  <a:pt x="317" y="101"/>
                </a:lnTo>
                <a:lnTo>
                  <a:pt x="317" y="91"/>
                </a:lnTo>
                <a:lnTo>
                  <a:pt x="317" y="80"/>
                </a:lnTo>
                <a:lnTo>
                  <a:pt x="319" y="69"/>
                </a:lnTo>
                <a:lnTo>
                  <a:pt x="321" y="58"/>
                </a:lnTo>
                <a:lnTo>
                  <a:pt x="323" y="54"/>
                </a:lnTo>
                <a:lnTo>
                  <a:pt x="325" y="50"/>
                </a:lnTo>
                <a:lnTo>
                  <a:pt x="328" y="46"/>
                </a:lnTo>
                <a:lnTo>
                  <a:pt x="332" y="43"/>
                </a:lnTo>
                <a:lnTo>
                  <a:pt x="332" y="43"/>
                </a:lnTo>
                <a:lnTo>
                  <a:pt x="334" y="42"/>
                </a:lnTo>
                <a:lnTo>
                  <a:pt x="337" y="41"/>
                </a:lnTo>
                <a:lnTo>
                  <a:pt x="343" y="41"/>
                </a:lnTo>
                <a:lnTo>
                  <a:pt x="349" y="42"/>
                </a:lnTo>
                <a:lnTo>
                  <a:pt x="355" y="45"/>
                </a:lnTo>
                <a:lnTo>
                  <a:pt x="368" y="53"/>
                </a:lnTo>
                <a:lnTo>
                  <a:pt x="377" y="60"/>
                </a:lnTo>
                <a:lnTo>
                  <a:pt x="377" y="60"/>
                </a:lnTo>
                <a:lnTo>
                  <a:pt x="391" y="70"/>
                </a:lnTo>
                <a:lnTo>
                  <a:pt x="397" y="75"/>
                </a:lnTo>
                <a:lnTo>
                  <a:pt x="403" y="81"/>
                </a:lnTo>
                <a:lnTo>
                  <a:pt x="407" y="86"/>
                </a:lnTo>
                <a:lnTo>
                  <a:pt x="410" y="93"/>
                </a:lnTo>
                <a:lnTo>
                  <a:pt x="413" y="100"/>
                </a:lnTo>
                <a:lnTo>
                  <a:pt x="413" y="108"/>
                </a:lnTo>
                <a:lnTo>
                  <a:pt x="413" y="108"/>
                </a:lnTo>
                <a:close/>
                <a:moveTo>
                  <a:pt x="334" y="33"/>
                </a:moveTo>
                <a:lnTo>
                  <a:pt x="334" y="33"/>
                </a:lnTo>
                <a:lnTo>
                  <a:pt x="343" y="28"/>
                </a:lnTo>
                <a:lnTo>
                  <a:pt x="343" y="28"/>
                </a:lnTo>
                <a:lnTo>
                  <a:pt x="351" y="26"/>
                </a:lnTo>
                <a:lnTo>
                  <a:pt x="351" y="26"/>
                </a:lnTo>
                <a:lnTo>
                  <a:pt x="353" y="25"/>
                </a:lnTo>
                <a:lnTo>
                  <a:pt x="353" y="25"/>
                </a:lnTo>
                <a:lnTo>
                  <a:pt x="353" y="25"/>
                </a:lnTo>
                <a:lnTo>
                  <a:pt x="353" y="25"/>
                </a:lnTo>
                <a:lnTo>
                  <a:pt x="347" y="29"/>
                </a:lnTo>
                <a:lnTo>
                  <a:pt x="341" y="32"/>
                </a:lnTo>
                <a:lnTo>
                  <a:pt x="341" y="32"/>
                </a:lnTo>
                <a:lnTo>
                  <a:pt x="337" y="32"/>
                </a:lnTo>
                <a:lnTo>
                  <a:pt x="337" y="32"/>
                </a:lnTo>
                <a:lnTo>
                  <a:pt x="334" y="33"/>
                </a:lnTo>
                <a:lnTo>
                  <a:pt x="334" y="33"/>
                </a:lnTo>
                <a:close/>
                <a:moveTo>
                  <a:pt x="350" y="34"/>
                </a:moveTo>
                <a:lnTo>
                  <a:pt x="350" y="34"/>
                </a:lnTo>
                <a:lnTo>
                  <a:pt x="352" y="33"/>
                </a:lnTo>
                <a:lnTo>
                  <a:pt x="352" y="33"/>
                </a:lnTo>
                <a:lnTo>
                  <a:pt x="356" y="32"/>
                </a:lnTo>
                <a:lnTo>
                  <a:pt x="360" y="33"/>
                </a:lnTo>
                <a:lnTo>
                  <a:pt x="360" y="33"/>
                </a:lnTo>
                <a:lnTo>
                  <a:pt x="356" y="36"/>
                </a:lnTo>
                <a:lnTo>
                  <a:pt x="356" y="36"/>
                </a:lnTo>
                <a:lnTo>
                  <a:pt x="350" y="34"/>
                </a:lnTo>
                <a:lnTo>
                  <a:pt x="350" y="34"/>
                </a:lnTo>
                <a:close/>
                <a:moveTo>
                  <a:pt x="364" y="32"/>
                </a:moveTo>
                <a:lnTo>
                  <a:pt x="364" y="32"/>
                </a:lnTo>
                <a:lnTo>
                  <a:pt x="370" y="44"/>
                </a:lnTo>
                <a:lnTo>
                  <a:pt x="370" y="44"/>
                </a:lnTo>
                <a:lnTo>
                  <a:pt x="367" y="42"/>
                </a:lnTo>
                <a:lnTo>
                  <a:pt x="367" y="42"/>
                </a:lnTo>
                <a:lnTo>
                  <a:pt x="368" y="41"/>
                </a:lnTo>
                <a:lnTo>
                  <a:pt x="368" y="40"/>
                </a:lnTo>
                <a:lnTo>
                  <a:pt x="368" y="40"/>
                </a:lnTo>
                <a:lnTo>
                  <a:pt x="364" y="38"/>
                </a:lnTo>
                <a:lnTo>
                  <a:pt x="362" y="37"/>
                </a:lnTo>
                <a:lnTo>
                  <a:pt x="362" y="35"/>
                </a:lnTo>
                <a:lnTo>
                  <a:pt x="364" y="32"/>
                </a:lnTo>
                <a:lnTo>
                  <a:pt x="364" y="32"/>
                </a:lnTo>
                <a:close/>
                <a:moveTo>
                  <a:pt x="360" y="24"/>
                </a:moveTo>
                <a:lnTo>
                  <a:pt x="360" y="24"/>
                </a:lnTo>
                <a:lnTo>
                  <a:pt x="360" y="24"/>
                </a:lnTo>
                <a:lnTo>
                  <a:pt x="360" y="24"/>
                </a:lnTo>
                <a:lnTo>
                  <a:pt x="363" y="29"/>
                </a:lnTo>
                <a:lnTo>
                  <a:pt x="363" y="29"/>
                </a:lnTo>
                <a:lnTo>
                  <a:pt x="359" y="29"/>
                </a:lnTo>
                <a:lnTo>
                  <a:pt x="355" y="30"/>
                </a:lnTo>
                <a:lnTo>
                  <a:pt x="348" y="32"/>
                </a:lnTo>
                <a:lnTo>
                  <a:pt x="348" y="32"/>
                </a:lnTo>
                <a:lnTo>
                  <a:pt x="346" y="33"/>
                </a:lnTo>
                <a:lnTo>
                  <a:pt x="346" y="33"/>
                </a:lnTo>
                <a:lnTo>
                  <a:pt x="345" y="33"/>
                </a:lnTo>
                <a:lnTo>
                  <a:pt x="345" y="33"/>
                </a:lnTo>
                <a:lnTo>
                  <a:pt x="347" y="31"/>
                </a:lnTo>
                <a:lnTo>
                  <a:pt x="347" y="31"/>
                </a:lnTo>
                <a:lnTo>
                  <a:pt x="360" y="24"/>
                </a:lnTo>
                <a:lnTo>
                  <a:pt x="360" y="24"/>
                </a:lnTo>
                <a:close/>
                <a:moveTo>
                  <a:pt x="328" y="12"/>
                </a:moveTo>
                <a:lnTo>
                  <a:pt x="328" y="12"/>
                </a:lnTo>
                <a:lnTo>
                  <a:pt x="332" y="10"/>
                </a:lnTo>
                <a:lnTo>
                  <a:pt x="336" y="9"/>
                </a:lnTo>
                <a:lnTo>
                  <a:pt x="340" y="9"/>
                </a:lnTo>
                <a:lnTo>
                  <a:pt x="343" y="9"/>
                </a:lnTo>
                <a:lnTo>
                  <a:pt x="343" y="9"/>
                </a:lnTo>
                <a:lnTo>
                  <a:pt x="332" y="15"/>
                </a:lnTo>
                <a:lnTo>
                  <a:pt x="326" y="17"/>
                </a:lnTo>
                <a:lnTo>
                  <a:pt x="321" y="18"/>
                </a:lnTo>
                <a:lnTo>
                  <a:pt x="321" y="18"/>
                </a:lnTo>
                <a:lnTo>
                  <a:pt x="324" y="15"/>
                </a:lnTo>
                <a:lnTo>
                  <a:pt x="328" y="12"/>
                </a:lnTo>
                <a:lnTo>
                  <a:pt x="328" y="12"/>
                </a:lnTo>
                <a:close/>
                <a:moveTo>
                  <a:pt x="319" y="21"/>
                </a:moveTo>
                <a:lnTo>
                  <a:pt x="319" y="21"/>
                </a:lnTo>
                <a:lnTo>
                  <a:pt x="323" y="20"/>
                </a:lnTo>
                <a:lnTo>
                  <a:pt x="328" y="18"/>
                </a:lnTo>
                <a:lnTo>
                  <a:pt x="328" y="18"/>
                </a:lnTo>
                <a:lnTo>
                  <a:pt x="335" y="15"/>
                </a:lnTo>
                <a:lnTo>
                  <a:pt x="335" y="15"/>
                </a:lnTo>
                <a:lnTo>
                  <a:pt x="342" y="12"/>
                </a:lnTo>
                <a:lnTo>
                  <a:pt x="344" y="10"/>
                </a:lnTo>
                <a:lnTo>
                  <a:pt x="342" y="12"/>
                </a:lnTo>
                <a:lnTo>
                  <a:pt x="342" y="12"/>
                </a:lnTo>
                <a:lnTo>
                  <a:pt x="335" y="16"/>
                </a:lnTo>
                <a:lnTo>
                  <a:pt x="329" y="19"/>
                </a:lnTo>
                <a:lnTo>
                  <a:pt x="315" y="25"/>
                </a:lnTo>
                <a:lnTo>
                  <a:pt x="315" y="25"/>
                </a:lnTo>
                <a:lnTo>
                  <a:pt x="319" y="21"/>
                </a:lnTo>
                <a:lnTo>
                  <a:pt x="319" y="21"/>
                </a:lnTo>
                <a:close/>
                <a:moveTo>
                  <a:pt x="313" y="28"/>
                </a:moveTo>
                <a:lnTo>
                  <a:pt x="313" y="28"/>
                </a:lnTo>
                <a:lnTo>
                  <a:pt x="331" y="20"/>
                </a:lnTo>
                <a:lnTo>
                  <a:pt x="339" y="16"/>
                </a:lnTo>
                <a:lnTo>
                  <a:pt x="347" y="11"/>
                </a:lnTo>
                <a:lnTo>
                  <a:pt x="347" y="11"/>
                </a:lnTo>
                <a:lnTo>
                  <a:pt x="353" y="15"/>
                </a:lnTo>
                <a:lnTo>
                  <a:pt x="353" y="15"/>
                </a:lnTo>
                <a:lnTo>
                  <a:pt x="353" y="15"/>
                </a:lnTo>
                <a:lnTo>
                  <a:pt x="353" y="15"/>
                </a:lnTo>
                <a:lnTo>
                  <a:pt x="342" y="18"/>
                </a:lnTo>
                <a:lnTo>
                  <a:pt x="331" y="22"/>
                </a:lnTo>
                <a:lnTo>
                  <a:pt x="331" y="22"/>
                </a:lnTo>
                <a:lnTo>
                  <a:pt x="318" y="27"/>
                </a:lnTo>
                <a:lnTo>
                  <a:pt x="318" y="27"/>
                </a:lnTo>
                <a:lnTo>
                  <a:pt x="313" y="29"/>
                </a:lnTo>
                <a:lnTo>
                  <a:pt x="313" y="29"/>
                </a:lnTo>
                <a:lnTo>
                  <a:pt x="313" y="28"/>
                </a:lnTo>
                <a:lnTo>
                  <a:pt x="313" y="28"/>
                </a:lnTo>
                <a:close/>
                <a:moveTo>
                  <a:pt x="312" y="31"/>
                </a:moveTo>
                <a:lnTo>
                  <a:pt x="312" y="31"/>
                </a:lnTo>
                <a:lnTo>
                  <a:pt x="319" y="29"/>
                </a:lnTo>
                <a:lnTo>
                  <a:pt x="327" y="26"/>
                </a:lnTo>
                <a:lnTo>
                  <a:pt x="327" y="26"/>
                </a:lnTo>
                <a:lnTo>
                  <a:pt x="340" y="21"/>
                </a:lnTo>
                <a:lnTo>
                  <a:pt x="340" y="21"/>
                </a:lnTo>
                <a:lnTo>
                  <a:pt x="347" y="18"/>
                </a:lnTo>
                <a:lnTo>
                  <a:pt x="348" y="18"/>
                </a:lnTo>
                <a:lnTo>
                  <a:pt x="347" y="19"/>
                </a:lnTo>
                <a:lnTo>
                  <a:pt x="343" y="21"/>
                </a:lnTo>
                <a:lnTo>
                  <a:pt x="343" y="21"/>
                </a:lnTo>
                <a:lnTo>
                  <a:pt x="335" y="25"/>
                </a:lnTo>
                <a:lnTo>
                  <a:pt x="326" y="29"/>
                </a:lnTo>
                <a:lnTo>
                  <a:pt x="317" y="32"/>
                </a:lnTo>
                <a:lnTo>
                  <a:pt x="308" y="36"/>
                </a:lnTo>
                <a:lnTo>
                  <a:pt x="308" y="36"/>
                </a:lnTo>
                <a:lnTo>
                  <a:pt x="312" y="31"/>
                </a:lnTo>
                <a:lnTo>
                  <a:pt x="312" y="31"/>
                </a:lnTo>
                <a:close/>
                <a:moveTo>
                  <a:pt x="306" y="39"/>
                </a:moveTo>
                <a:lnTo>
                  <a:pt x="306" y="39"/>
                </a:lnTo>
                <a:lnTo>
                  <a:pt x="319" y="34"/>
                </a:lnTo>
                <a:lnTo>
                  <a:pt x="331" y="29"/>
                </a:lnTo>
                <a:lnTo>
                  <a:pt x="343" y="24"/>
                </a:lnTo>
                <a:lnTo>
                  <a:pt x="348" y="20"/>
                </a:lnTo>
                <a:lnTo>
                  <a:pt x="354" y="17"/>
                </a:lnTo>
                <a:lnTo>
                  <a:pt x="354" y="17"/>
                </a:lnTo>
                <a:lnTo>
                  <a:pt x="354" y="16"/>
                </a:lnTo>
                <a:lnTo>
                  <a:pt x="354" y="16"/>
                </a:lnTo>
                <a:lnTo>
                  <a:pt x="358" y="21"/>
                </a:lnTo>
                <a:lnTo>
                  <a:pt x="358" y="21"/>
                </a:lnTo>
                <a:lnTo>
                  <a:pt x="359" y="22"/>
                </a:lnTo>
                <a:lnTo>
                  <a:pt x="359" y="22"/>
                </a:lnTo>
                <a:lnTo>
                  <a:pt x="346" y="25"/>
                </a:lnTo>
                <a:lnTo>
                  <a:pt x="334" y="30"/>
                </a:lnTo>
                <a:lnTo>
                  <a:pt x="334" y="30"/>
                </a:lnTo>
                <a:lnTo>
                  <a:pt x="315" y="39"/>
                </a:lnTo>
                <a:lnTo>
                  <a:pt x="315" y="39"/>
                </a:lnTo>
                <a:lnTo>
                  <a:pt x="305" y="42"/>
                </a:lnTo>
                <a:lnTo>
                  <a:pt x="305" y="42"/>
                </a:lnTo>
                <a:lnTo>
                  <a:pt x="306" y="39"/>
                </a:lnTo>
                <a:lnTo>
                  <a:pt x="306" y="39"/>
                </a:lnTo>
                <a:close/>
                <a:moveTo>
                  <a:pt x="304" y="44"/>
                </a:moveTo>
                <a:lnTo>
                  <a:pt x="304" y="44"/>
                </a:lnTo>
                <a:lnTo>
                  <a:pt x="315" y="41"/>
                </a:lnTo>
                <a:lnTo>
                  <a:pt x="324" y="37"/>
                </a:lnTo>
                <a:lnTo>
                  <a:pt x="324" y="37"/>
                </a:lnTo>
                <a:lnTo>
                  <a:pt x="321" y="41"/>
                </a:lnTo>
                <a:lnTo>
                  <a:pt x="317" y="45"/>
                </a:lnTo>
                <a:lnTo>
                  <a:pt x="317" y="45"/>
                </a:lnTo>
                <a:lnTo>
                  <a:pt x="301" y="50"/>
                </a:lnTo>
                <a:lnTo>
                  <a:pt x="301" y="50"/>
                </a:lnTo>
                <a:lnTo>
                  <a:pt x="304" y="44"/>
                </a:lnTo>
                <a:lnTo>
                  <a:pt x="304" y="44"/>
                </a:lnTo>
                <a:close/>
                <a:moveTo>
                  <a:pt x="299" y="53"/>
                </a:moveTo>
                <a:lnTo>
                  <a:pt x="299" y="53"/>
                </a:lnTo>
                <a:lnTo>
                  <a:pt x="310" y="49"/>
                </a:lnTo>
                <a:lnTo>
                  <a:pt x="310" y="49"/>
                </a:lnTo>
                <a:lnTo>
                  <a:pt x="315" y="48"/>
                </a:lnTo>
                <a:lnTo>
                  <a:pt x="315" y="48"/>
                </a:lnTo>
                <a:lnTo>
                  <a:pt x="315" y="48"/>
                </a:lnTo>
                <a:lnTo>
                  <a:pt x="308" y="51"/>
                </a:lnTo>
                <a:lnTo>
                  <a:pt x="308" y="51"/>
                </a:lnTo>
                <a:lnTo>
                  <a:pt x="295" y="59"/>
                </a:lnTo>
                <a:lnTo>
                  <a:pt x="295" y="59"/>
                </a:lnTo>
                <a:lnTo>
                  <a:pt x="299" y="53"/>
                </a:lnTo>
                <a:lnTo>
                  <a:pt x="299" y="53"/>
                </a:lnTo>
                <a:close/>
                <a:moveTo>
                  <a:pt x="290" y="67"/>
                </a:moveTo>
                <a:lnTo>
                  <a:pt x="290" y="67"/>
                </a:lnTo>
                <a:lnTo>
                  <a:pt x="297" y="63"/>
                </a:lnTo>
                <a:lnTo>
                  <a:pt x="297" y="63"/>
                </a:lnTo>
                <a:lnTo>
                  <a:pt x="304" y="60"/>
                </a:lnTo>
                <a:lnTo>
                  <a:pt x="305" y="60"/>
                </a:lnTo>
                <a:lnTo>
                  <a:pt x="304" y="61"/>
                </a:lnTo>
                <a:lnTo>
                  <a:pt x="300" y="64"/>
                </a:lnTo>
                <a:lnTo>
                  <a:pt x="300" y="64"/>
                </a:lnTo>
                <a:lnTo>
                  <a:pt x="287" y="72"/>
                </a:lnTo>
                <a:lnTo>
                  <a:pt x="287" y="72"/>
                </a:lnTo>
                <a:lnTo>
                  <a:pt x="290" y="67"/>
                </a:lnTo>
                <a:lnTo>
                  <a:pt x="290" y="67"/>
                </a:lnTo>
                <a:close/>
                <a:moveTo>
                  <a:pt x="286" y="74"/>
                </a:moveTo>
                <a:lnTo>
                  <a:pt x="286" y="74"/>
                </a:lnTo>
                <a:lnTo>
                  <a:pt x="299" y="67"/>
                </a:lnTo>
                <a:lnTo>
                  <a:pt x="305" y="63"/>
                </a:lnTo>
                <a:lnTo>
                  <a:pt x="311" y="59"/>
                </a:lnTo>
                <a:lnTo>
                  <a:pt x="311" y="59"/>
                </a:lnTo>
                <a:lnTo>
                  <a:pt x="312" y="57"/>
                </a:lnTo>
                <a:lnTo>
                  <a:pt x="310" y="57"/>
                </a:lnTo>
                <a:lnTo>
                  <a:pt x="310" y="57"/>
                </a:lnTo>
                <a:lnTo>
                  <a:pt x="304" y="58"/>
                </a:lnTo>
                <a:lnTo>
                  <a:pt x="299" y="60"/>
                </a:lnTo>
                <a:lnTo>
                  <a:pt x="299" y="60"/>
                </a:lnTo>
                <a:lnTo>
                  <a:pt x="291" y="64"/>
                </a:lnTo>
                <a:lnTo>
                  <a:pt x="291" y="64"/>
                </a:lnTo>
                <a:lnTo>
                  <a:pt x="292" y="63"/>
                </a:lnTo>
                <a:lnTo>
                  <a:pt x="292" y="63"/>
                </a:lnTo>
                <a:lnTo>
                  <a:pt x="292" y="63"/>
                </a:lnTo>
                <a:lnTo>
                  <a:pt x="292" y="63"/>
                </a:lnTo>
                <a:lnTo>
                  <a:pt x="303" y="56"/>
                </a:lnTo>
                <a:lnTo>
                  <a:pt x="315" y="50"/>
                </a:lnTo>
                <a:lnTo>
                  <a:pt x="315" y="50"/>
                </a:lnTo>
                <a:lnTo>
                  <a:pt x="312" y="59"/>
                </a:lnTo>
                <a:lnTo>
                  <a:pt x="310" y="69"/>
                </a:lnTo>
                <a:lnTo>
                  <a:pt x="308" y="79"/>
                </a:lnTo>
                <a:lnTo>
                  <a:pt x="308" y="88"/>
                </a:lnTo>
                <a:lnTo>
                  <a:pt x="308" y="107"/>
                </a:lnTo>
                <a:lnTo>
                  <a:pt x="308" y="121"/>
                </a:lnTo>
                <a:lnTo>
                  <a:pt x="308" y="121"/>
                </a:lnTo>
                <a:lnTo>
                  <a:pt x="310" y="123"/>
                </a:lnTo>
                <a:lnTo>
                  <a:pt x="310" y="123"/>
                </a:lnTo>
                <a:lnTo>
                  <a:pt x="300" y="126"/>
                </a:lnTo>
                <a:lnTo>
                  <a:pt x="300" y="126"/>
                </a:lnTo>
                <a:lnTo>
                  <a:pt x="299" y="126"/>
                </a:lnTo>
                <a:lnTo>
                  <a:pt x="299" y="126"/>
                </a:lnTo>
                <a:lnTo>
                  <a:pt x="298" y="126"/>
                </a:lnTo>
                <a:lnTo>
                  <a:pt x="298" y="126"/>
                </a:lnTo>
                <a:lnTo>
                  <a:pt x="303" y="123"/>
                </a:lnTo>
                <a:lnTo>
                  <a:pt x="306" y="117"/>
                </a:lnTo>
                <a:lnTo>
                  <a:pt x="306" y="117"/>
                </a:lnTo>
                <a:lnTo>
                  <a:pt x="306" y="117"/>
                </a:lnTo>
                <a:lnTo>
                  <a:pt x="306" y="116"/>
                </a:lnTo>
                <a:lnTo>
                  <a:pt x="306" y="116"/>
                </a:lnTo>
                <a:lnTo>
                  <a:pt x="300" y="115"/>
                </a:lnTo>
                <a:lnTo>
                  <a:pt x="295" y="117"/>
                </a:lnTo>
                <a:lnTo>
                  <a:pt x="295" y="117"/>
                </a:lnTo>
                <a:lnTo>
                  <a:pt x="286" y="121"/>
                </a:lnTo>
                <a:lnTo>
                  <a:pt x="282" y="123"/>
                </a:lnTo>
                <a:lnTo>
                  <a:pt x="284" y="121"/>
                </a:lnTo>
                <a:lnTo>
                  <a:pt x="284" y="121"/>
                </a:lnTo>
                <a:lnTo>
                  <a:pt x="295" y="115"/>
                </a:lnTo>
                <a:lnTo>
                  <a:pt x="300" y="111"/>
                </a:lnTo>
                <a:lnTo>
                  <a:pt x="302" y="108"/>
                </a:lnTo>
                <a:lnTo>
                  <a:pt x="304" y="105"/>
                </a:lnTo>
                <a:lnTo>
                  <a:pt x="304" y="105"/>
                </a:lnTo>
                <a:lnTo>
                  <a:pt x="303" y="104"/>
                </a:lnTo>
                <a:lnTo>
                  <a:pt x="302" y="104"/>
                </a:lnTo>
                <a:lnTo>
                  <a:pt x="302" y="104"/>
                </a:lnTo>
                <a:lnTo>
                  <a:pt x="298" y="104"/>
                </a:lnTo>
                <a:lnTo>
                  <a:pt x="294" y="105"/>
                </a:lnTo>
                <a:lnTo>
                  <a:pt x="285" y="109"/>
                </a:lnTo>
                <a:lnTo>
                  <a:pt x="285" y="109"/>
                </a:lnTo>
                <a:lnTo>
                  <a:pt x="297" y="102"/>
                </a:lnTo>
                <a:lnTo>
                  <a:pt x="302" y="98"/>
                </a:lnTo>
                <a:lnTo>
                  <a:pt x="306" y="94"/>
                </a:lnTo>
                <a:lnTo>
                  <a:pt x="306" y="94"/>
                </a:lnTo>
                <a:lnTo>
                  <a:pt x="306" y="92"/>
                </a:lnTo>
                <a:lnTo>
                  <a:pt x="305" y="92"/>
                </a:lnTo>
                <a:lnTo>
                  <a:pt x="305" y="92"/>
                </a:lnTo>
                <a:lnTo>
                  <a:pt x="301" y="92"/>
                </a:lnTo>
                <a:lnTo>
                  <a:pt x="296" y="94"/>
                </a:lnTo>
                <a:lnTo>
                  <a:pt x="296" y="94"/>
                </a:lnTo>
                <a:lnTo>
                  <a:pt x="296" y="94"/>
                </a:lnTo>
                <a:lnTo>
                  <a:pt x="296" y="94"/>
                </a:lnTo>
                <a:lnTo>
                  <a:pt x="302" y="90"/>
                </a:lnTo>
                <a:lnTo>
                  <a:pt x="306" y="85"/>
                </a:lnTo>
                <a:lnTo>
                  <a:pt x="306" y="85"/>
                </a:lnTo>
                <a:lnTo>
                  <a:pt x="306" y="84"/>
                </a:lnTo>
                <a:lnTo>
                  <a:pt x="305" y="83"/>
                </a:lnTo>
                <a:lnTo>
                  <a:pt x="305" y="83"/>
                </a:lnTo>
                <a:lnTo>
                  <a:pt x="299" y="85"/>
                </a:lnTo>
                <a:lnTo>
                  <a:pt x="292" y="87"/>
                </a:lnTo>
                <a:lnTo>
                  <a:pt x="292" y="87"/>
                </a:lnTo>
                <a:lnTo>
                  <a:pt x="282" y="92"/>
                </a:lnTo>
                <a:lnTo>
                  <a:pt x="280" y="93"/>
                </a:lnTo>
                <a:lnTo>
                  <a:pt x="280" y="92"/>
                </a:lnTo>
                <a:lnTo>
                  <a:pt x="286" y="88"/>
                </a:lnTo>
                <a:lnTo>
                  <a:pt x="286" y="88"/>
                </a:lnTo>
                <a:lnTo>
                  <a:pt x="297" y="81"/>
                </a:lnTo>
                <a:lnTo>
                  <a:pt x="302" y="77"/>
                </a:lnTo>
                <a:lnTo>
                  <a:pt x="307" y="72"/>
                </a:lnTo>
                <a:lnTo>
                  <a:pt x="307" y="72"/>
                </a:lnTo>
                <a:lnTo>
                  <a:pt x="307" y="71"/>
                </a:lnTo>
                <a:lnTo>
                  <a:pt x="306" y="70"/>
                </a:lnTo>
                <a:lnTo>
                  <a:pt x="306" y="70"/>
                </a:lnTo>
                <a:lnTo>
                  <a:pt x="302" y="71"/>
                </a:lnTo>
                <a:lnTo>
                  <a:pt x="298" y="72"/>
                </a:lnTo>
                <a:lnTo>
                  <a:pt x="298" y="72"/>
                </a:lnTo>
                <a:lnTo>
                  <a:pt x="284" y="78"/>
                </a:lnTo>
                <a:lnTo>
                  <a:pt x="284" y="78"/>
                </a:lnTo>
                <a:lnTo>
                  <a:pt x="286" y="74"/>
                </a:lnTo>
                <a:lnTo>
                  <a:pt x="286" y="74"/>
                </a:lnTo>
                <a:close/>
                <a:moveTo>
                  <a:pt x="281" y="83"/>
                </a:moveTo>
                <a:lnTo>
                  <a:pt x="281" y="83"/>
                </a:lnTo>
                <a:lnTo>
                  <a:pt x="283" y="82"/>
                </a:lnTo>
                <a:lnTo>
                  <a:pt x="283" y="82"/>
                </a:lnTo>
                <a:lnTo>
                  <a:pt x="291" y="78"/>
                </a:lnTo>
                <a:lnTo>
                  <a:pt x="291" y="78"/>
                </a:lnTo>
                <a:lnTo>
                  <a:pt x="293" y="76"/>
                </a:lnTo>
                <a:lnTo>
                  <a:pt x="295" y="76"/>
                </a:lnTo>
                <a:lnTo>
                  <a:pt x="298" y="75"/>
                </a:lnTo>
                <a:lnTo>
                  <a:pt x="300" y="76"/>
                </a:lnTo>
                <a:lnTo>
                  <a:pt x="300" y="76"/>
                </a:lnTo>
                <a:lnTo>
                  <a:pt x="295" y="80"/>
                </a:lnTo>
                <a:lnTo>
                  <a:pt x="290" y="84"/>
                </a:lnTo>
                <a:lnTo>
                  <a:pt x="284" y="87"/>
                </a:lnTo>
                <a:lnTo>
                  <a:pt x="278" y="91"/>
                </a:lnTo>
                <a:lnTo>
                  <a:pt x="278" y="91"/>
                </a:lnTo>
                <a:lnTo>
                  <a:pt x="281" y="83"/>
                </a:lnTo>
                <a:lnTo>
                  <a:pt x="281" y="83"/>
                </a:lnTo>
                <a:close/>
                <a:moveTo>
                  <a:pt x="278" y="95"/>
                </a:moveTo>
                <a:lnTo>
                  <a:pt x="278" y="95"/>
                </a:lnTo>
                <a:lnTo>
                  <a:pt x="285" y="93"/>
                </a:lnTo>
                <a:lnTo>
                  <a:pt x="285" y="93"/>
                </a:lnTo>
                <a:lnTo>
                  <a:pt x="297" y="88"/>
                </a:lnTo>
                <a:lnTo>
                  <a:pt x="301" y="87"/>
                </a:lnTo>
                <a:lnTo>
                  <a:pt x="301" y="88"/>
                </a:lnTo>
                <a:lnTo>
                  <a:pt x="298" y="90"/>
                </a:lnTo>
                <a:lnTo>
                  <a:pt x="298" y="90"/>
                </a:lnTo>
                <a:lnTo>
                  <a:pt x="293" y="94"/>
                </a:lnTo>
                <a:lnTo>
                  <a:pt x="288" y="96"/>
                </a:lnTo>
                <a:lnTo>
                  <a:pt x="282" y="99"/>
                </a:lnTo>
                <a:lnTo>
                  <a:pt x="277" y="102"/>
                </a:lnTo>
                <a:lnTo>
                  <a:pt x="277" y="102"/>
                </a:lnTo>
                <a:lnTo>
                  <a:pt x="278" y="95"/>
                </a:lnTo>
                <a:lnTo>
                  <a:pt x="278" y="95"/>
                </a:lnTo>
                <a:close/>
                <a:moveTo>
                  <a:pt x="251" y="142"/>
                </a:moveTo>
                <a:lnTo>
                  <a:pt x="251" y="142"/>
                </a:lnTo>
                <a:lnTo>
                  <a:pt x="243" y="148"/>
                </a:lnTo>
                <a:lnTo>
                  <a:pt x="243" y="148"/>
                </a:lnTo>
                <a:lnTo>
                  <a:pt x="203" y="169"/>
                </a:lnTo>
                <a:lnTo>
                  <a:pt x="203" y="169"/>
                </a:lnTo>
                <a:lnTo>
                  <a:pt x="168" y="188"/>
                </a:lnTo>
                <a:lnTo>
                  <a:pt x="132" y="208"/>
                </a:lnTo>
                <a:lnTo>
                  <a:pt x="132" y="208"/>
                </a:lnTo>
                <a:lnTo>
                  <a:pt x="136" y="206"/>
                </a:lnTo>
                <a:lnTo>
                  <a:pt x="136" y="206"/>
                </a:lnTo>
                <a:lnTo>
                  <a:pt x="154" y="194"/>
                </a:lnTo>
                <a:lnTo>
                  <a:pt x="172" y="183"/>
                </a:lnTo>
                <a:lnTo>
                  <a:pt x="172" y="183"/>
                </a:lnTo>
                <a:lnTo>
                  <a:pt x="188" y="173"/>
                </a:lnTo>
                <a:lnTo>
                  <a:pt x="204" y="164"/>
                </a:lnTo>
                <a:lnTo>
                  <a:pt x="220" y="155"/>
                </a:lnTo>
                <a:lnTo>
                  <a:pt x="237" y="145"/>
                </a:lnTo>
                <a:lnTo>
                  <a:pt x="237" y="145"/>
                </a:lnTo>
                <a:lnTo>
                  <a:pt x="251" y="142"/>
                </a:lnTo>
                <a:lnTo>
                  <a:pt x="251" y="142"/>
                </a:lnTo>
                <a:close/>
                <a:moveTo>
                  <a:pt x="144" y="189"/>
                </a:moveTo>
                <a:lnTo>
                  <a:pt x="144" y="189"/>
                </a:lnTo>
                <a:lnTo>
                  <a:pt x="153" y="182"/>
                </a:lnTo>
                <a:lnTo>
                  <a:pt x="162" y="175"/>
                </a:lnTo>
                <a:lnTo>
                  <a:pt x="172" y="169"/>
                </a:lnTo>
                <a:lnTo>
                  <a:pt x="181" y="164"/>
                </a:lnTo>
                <a:lnTo>
                  <a:pt x="192" y="159"/>
                </a:lnTo>
                <a:lnTo>
                  <a:pt x="202" y="155"/>
                </a:lnTo>
                <a:lnTo>
                  <a:pt x="224" y="149"/>
                </a:lnTo>
                <a:lnTo>
                  <a:pt x="224" y="149"/>
                </a:lnTo>
                <a:lnTo>
                  <a:pt x="183" y="169"/>
                </a:lnTo>
                <a:lnTo>
                  <a:pt x="163" y="180"/>
                </a:lnTo>
                <a:lnTo>
                  <a:pt x="142" y="191"/>
                </a:lnTo>
                <a:lnTo>
                  <a:pt x="142" y="191"/>
                </a:lnTo>
                <a:lnTo>
                  <a:pt x="144" y="189"/>
                </a:lnTo>
                <a:lnTo>
                  <a:pt x="144" y="189"/>
                </a:lnTo>
                <a:close/>
                <a:moveTo>
                  <a:pt x="136" y="198"/>
                </a:moveTo>
                <a:lnTo>
                  <a:pt x="136" y="198"/>
                </a:lnTo>
                <a:lnTo>
                  <a:pt x="161" y="183"/>
                </a:lnTo>
                <a:lnTo>
                  <a:pt x="186" y="170"/>
                </a:lnTo>
                <a:lnTo>
                  <a:pt x="186" y="170"/>
                </a:lnTo>
                <a:lnTo>
                  <a:pt x="215" y="155"/>
                </a:lnTo>
                <a:lnTo>
                  <a:pt x="215" y="155"/>
                </a:lnTo>
                <a:lnTo>
                  <a:pt x="216" y="155"/>
                </a:lnTo>
                <a:lnTo>
                  <a:pt x="216" y="155"/>
                </a:lnTo>
                <a:lnTo>
                  <a:pt x="193" y="168"/>
                </a:lnTo>
                <a:lnTo>
                  <a:pt x="170" y="181"/>
                </a:lnTo>
                <a:lnTo>
                  <a:pt x="148" y="196"/>
                </a:lnTo>
                <a:lnTo>
                  <a:pt x="125" y="211"/>
                </a:lnTo>
                <a:lnTo>
                  <a:pt x="125" y="211"/>
                </a:lnTo>
                <a:lnTo>
                  <a:pt x="136" y="198"/>
                </a:lnTo>
                <a:lnTo>
                  <a:pt x="136" y="198"/>
                </a:lnTo>
                <a:close/>
                <a:moveTo>
                  <a:pt x="120" y="219"/>
                </a:moveTo>
                <a:lnTo>
                  <a:pt x="120" y="219"/>
                </a:lnTo>
                <a:lnTo>
                  <a:pt x="121" y="218"/>
                </a:lnTo>
                <a:lnTo>
                  <a:pt x="121" y="218"/>
                </a:lnTo>
                <a:lnTo>
                  <a:pt x="156" y="197"/>
                </a:lnTo>
                <a:lnTo>
                  <a:pt x="190" y="178"/>
                </a:lnTo>
                <a:lnTo>
                  <a:pt x="190" y="178"/>
                </a:lnTo>
                <a:lnTo>
                  <a:pt x="209" y="168"/>
                </a:lnTo>
                <a:lnTo>
                  <a:pt x="229" y="157"/>
                </a:lnTo>
                <a:lnTo>
                  <a:pt x="229" y="157"/>
                </a:lnTo>
                <a:lnTo>
                  <a:pt x="249" y="146"/>
                </a:lnTo>
                <a:lnTo>
                  <a:pt x="249" y="146"/>
                </a:lnTo>
                <a:lnTo>
                  <a:pt x="256" y="141"/>
                </a:lnTo>
                <a:lnTo>
                  <a:pt x="256" y="141"/>
                </a:lnTo>
                <a:lnTo>
                  <a:pt x="257" y="141"/>
                </a:lnTo>
                <a:lnTo>
                  <a:pt x="257" y="141"/>
                </a:lnTo>
                <a:lnTo>
                  <a:pt x="258" y="141"/>
                </a:lnTo>
                <a:lnTo>
                  <a:pt x="258" y="141"/>
                </a:lnTo>
                <a:lnTo>
                  <a:pt x="255" y="143"/>
                </a:lnTo>
                <a:lnTo>
                  <a:pt x="255" y="143"/>
                </a:lnTo>
                <a:lnTo>
                  <a:pt x="236" y="155"/>
                </a:lnTo>
                <a:lnTo>
                  <a:pt x="217" y="166"/>
                </a:lnTo>
                <a:lnTo>
                  <a:pt x="179" y="186"/>
                </a:lnTo>
                <a:lnTo>
                  <a:pt x="179" y="186"/>
                </a:lnTo>
                <a:lnTo>
                  <a:pt x="163" y="196"/>
                </a:lnTo>
                <a:lnTo>
                  <a:pt x="146" y="207"/>
                </a:lnTo>
                <a:lnTo>
                  <a:pt x="114" y="230"/>
                </a:lnTo>
                <a:lnTo>
                  <a:pt x="114" y="230"/>
                </a:lnTo>
                <a:lnTo>
                  <a:pt x="120" y="219"/>
                </a:lnTo>
                <a:lnTo>
                  <a:pt x="120" y="219"/>
                </a:lnTo>
                <a:close/>
                <a:moveTo>
                  <a:pt x="122" y="226"/>
                </a:moveTo>
                <a:lnTo>
                  <a:pt x="122" y="226"/>
                </a:lnTo>
                <a:lnTo>
                  <a:pt x="144" y="211"/>
                </a:lnTo>
                <a:lnTo>
                  <a:pt x="144" y="211"/>
                </a:lnTo>
                <a:lnTo>
                  <a:pt x="167" y="196"/>
                </a:lnTo>
                <a:lnTo>
                  <a:pt x="190" y="183"/>
                </a:lnTo>
                <a:lnTo>
                  <a:pt x="190" y="183"/>
                </a:lnTo>
                <a:lnTo>
                  <a:pt x="226" y="163"/>
                </a:lnTo>
                <a:lnTo>
                  <a:pt x="246" y="153"/>
                </a:lnTo>
                <a:lnTo>
                  <a:pt x="263" y="140"/>
                </a:lnTo>
                <a:lnTo>
                  <a:pt x="263" y="140"/>
                </a:lnTo>
                <a:lnTo>
                  <a:pt x="273" y="139"/>
                </a:lnTo>
                <a:lnTo>
                  <a:pt x="273" y="139"/>
                </a:lnTo>
                <a:lnTo>
                  <a:pt x="274" y="138"/>
                </a:lnTo>
                <a:lnTo>
                  <a:pt x="274" y="138"/>
                </a:lnTo>
                <a:lnTo>
                  <a:pt x="251" y="152"/>
                </a:lnTo>
                <a:lnTo>
                  <a:pt x="229" y="167"/>
                </a:lnTo>
                <a:lnTo>
                  <a:pt x="229" y="167"/>
                </a:lnTo>
                <a:lnTo>
                  <a:pt x="225" y="170"/>
                </a:lnTo>
                <a:lnTo>
                  <a:pt x="225" y="170"/>
                </a:lnTo>
                <a:lnTo>
                  <a:pt x="199" y="187"/>
                </a:lnTo>
                <a:lnTo>
                  <a:pt x="199" y="187"/>
                </a:lnTo>
                <a:lnTo>
                  <a:pt x="178" y="198"/>
                </a:lnTo>
                <a:lnTo>
                  <a:pt x="156" y="209"/>
                </a:lnTo>
                <a:lnTo>
                  <a:pt x="134" y="220"/>
                </a:lnTo>
                <a:lnTo>
                  <a:pt x="113" y="233"/>
                </a:lnTo>
                <a:lnTo>
                  <a:pt x="113" y="233"/>
                </a:lnTo>
                <a:lnTo>
                  <a:pt x="122" y="226"/>
                </a:lnTo>
                <a:lnTo>
                  <a:pt x="122" y="226"/>
                </a:lnTo>
                <a:close/>
                <a:moveTo>
                  <a:pt x="110" y="237"/>
                </a:moveTo>
                <a:lnTo>
                  <a:pt x="110" y="237"/>
                </a:lnTo>
                <a:lnTo>
                  <a:pt x="119" y="233"/>
                </a:lnTo>
                <a:lnTo>
                  <a:pt x="128" y="227"/>
                </a:lnTo>
                <a:lnTo>
                  <a:pt x="145" y="217"/>
                </a:lnTo>
                <a:lnTo>
                  <a:pt x="145" y="217"/>
                </a:lnTo>
                <a:lnTo>
                  <a:pt x="169" y="206"/>
                </a:lnTo>
                <a:lnTo>
                  <a:pt x="191" y="194"/>
                </a:lnTo>
                <a:lnTo>
                  <a:pt x="191" y="194"/>
                </a:lnTo>
                <a:lnTo>
                  <a:pt x="211" y="181"/>
                </a:lnTo>
                <a:lnTo>
                  <a:pt x="211" y="181"/>
                </a:lnTo>
                <a:lnTo>
                  <a:pt x="194" y="198"/>
                </a:lnTo>
                <a:lnTo>
                  <a:pt x="194" y="198"/>
                </a:lnTo>
                <a:lnTo>
                  <a:pt x="152" y="221"/>
                </a:lnTo>
                <a:lnTo>
                  <a:pt x="129" y="233"/>
                </a:lnTo>
                <a:lnTo>
                  <a:pt x="108" y="243"/>
                </a:lnTo>
                <a:lnTo>
                  <a:pt x="108" y="243"/>
                </a:lnTo>
                <a:lnTo>
                  <a:pt x="110" y="237"/>
                </a:lnTo>
                <a:lnTo>
                  <a:pt x="110" y="237"/>
                </a:lnTo>
                <a:close/>
                <a:moveTo>
                  <a:pt x="157" y="221"/>
                </a:moveTo>
                <a:lnTo>
                  <a:pt x="157" y="221"/>
                </a:lnTo>
                <a:lnTo>
                  <a:pt x="140" y="231"/>
                </a:lnTo>
                <a:lnTo>
                  <a:pt x="140" y="231"/>
                </a:lnTo>
                <a:lnTo>
                  <a:pt x="127" y="236"/>
                </a:lnTo>
                <a:lnTo>
                  <a:pt x="127" y="236"/>
                </a:lnTo>
                <a:lnTo>
                  <a:pt x="152" y="223"/>
                </a:lnTo>
                <a:lnTo>
                  <a:pt x="152" y="223"/>
                </a:lnTo>
                <a:lnTo>
                  <a:pt x="157" y="221"/>
                </a:lnTo>
                <a:lnTo>
                  <a:pt x="157" y="221"/>
                </a:lnTo>
                <a:close/>
                <a:moveTo>
                  <a:pt x="105" y="248"/>
                </a:moveTo>
                <a:lnTo>
                  <a:pt x="105" y="248"/>
                </a:lnTo>
                <a:lnTo>
                  <a:pt x="113" y="244"/>
                </a:lnTo>
                <a:lnTo>
                  <a:pt x="113" y="244"/>
                </a:lnTo>
                <a:lnTo>
                  <a:pt x="132" y="236"/>
                </a:lnTo>
                <a:lnTo>
                  <a:pt x="152" y="226"/>
                </a:lnTo>
                <a:lnTo>
                  <a:pt x="170" y="216"/>
                </a:lnTo>
                <a:lnTo>
                  <a:pt x="188" y="205"/>
                </a:lnTo>
                <a:lnTo>
                  <a:pt x="188" y="205"/>
                </a:lnTo>
                <a:lnTo>
                  <a:pt x="178" y="218"/>
                </a:lnTo>
                <a:lnTo>
                  <a:pt x="178" y="218"/>
                </a:lnTo>
                <a:lnTo>
                  <a:pt x="160" y="225"/>
                </a:lnTo>
                <a:lnTo>
                  <a:pt x="142" y="233"/>
                </a:lnTo>
                <a:lnTo>
                  <a:pt x="142" y="233"/>
                </a:lnTo>
                <a:lnTo>
                  <a:pt x="117" y="244"/>
                </a:lnTo>
                <a:lnTo>
                  <a:pt x="117" y="244"/>
                </a:lnTo>
                <a:lnTo>
                  <a:pt x="108" y="248"/>
                </a:lnTo>
                <a:lnTo>
                  <a:pt x="108" y="248"/>
                </a:lnTo>
                <a:lnTo>
                  <a:pt x="105" y="249"/>
                </a:lnTo>
                <a:lnTo>
                  <a:pt x="105" y="249"/>
                </a:lnTo>
                <a:lnTo>
                  <a:pt x="105" y="248"/>
                </a:lnTo>
                <a:lnTo>
                  <a:pt x="105" y="248"/>
                </a:lnTo>
                <a:close/>
                <a:moveTo>
                  <a:pt x="104" y="251"/>
                </a:moveTo>
                <a:lnTo>
                  <a:pt x="104" y="251"/>
                </a:lnTo>
                <a:lnTo>
                  <a:pt x="119" y="245"/>
                </a:lnTo>
                <a:lnTo>
                  <a:pt x="135" y="239"/>
                </a:lnTo>
                <a:lnTo>
                  <a:pt x="135" y="239"/>
                </a:lnTo>
                <a:lnTo>
                  <a:pt x="156" y="231"/>
                </a:lnTo>
                <a:lnTo>
                  <a:pt x="167" y="226"/>
                </a:lnTo>
                <a:lnTo>
                  <a:pt x="176" y="221"/>
                </a:lnTo>
                <a:lnTo>
                  <a:pt x="176" y="221"/>
                </a:lnTo>
                <a:lnTo>
                  <a:pt x="176" y="222"/>
                </a:lnTo>
                <a:lnTo>
                  <a:pt x="176" y="222"/>
                </a:lnTo>
                <a:lnTo>
                  <a:pt x="156" y="234"/>
                </a:lnTo>
                <a:lnTo>
                  <a:pt x="136" y="245"/>
                </a:lnTo>
                <a:lnTo>
                  <a:pt x="116" y="255"/>
                </a:lnTo>
                <a:lnTo>
                  <a:pt x="97" y="267"/>
                </a:lnTo>
                <a:lnTo>
                  <a:pt x="97" y="267"/>
                </a:lnTo>
                <a:lnTo>
                  <a:pt x="104" y="251"/>
                </a:lnTo>
                <a:lnTo>
                  <a:pt x="104" y="251"/>
                </a:lnTo>
                <a:close/>
                <a:moveTo>
                  <a:pt x="96" y="270"/>
                </a:moveTo>
                <a:lnTo>
                  <a:pt x="96" y="270"/>
                </a:lnTo>
                <a:lnTo>
                  <a:pt x="115" y="259"/>
                </a:lnTo>
                <a:lnTo>
                  <a:pt x="134" y="248"/>
                </a:lnTo>
                <a:lnTo>
                  <a:pt x="173" y="226"/>
                </a:lnTo>
                <a:lnTo>
                  <a:pt x="173" y="226"/>
                </a:lnTo>
                <a:lnTo>
                  <a:pt x="166" y="237"/>
                </a:lnTo>
                <a:lnTo>
                  <a:pt x="166" y="237"/>
                </a:lnTo>
                <a:lnTo>
                  <a:pt x="159" y="239"/>
                </a:lnTo>
                <a:lnTo>
                  <a:pt x="151" y="243"/>
                </a:lnTo>
                <a:lnTo>
                  <a:pt x="136" y="250"/>
                </a:lnTo>
                <a:lnTo>
                  <a:pt x="136" y="250"/>
                </a:lnTo>
                <a:lnTo>
                  <a:pt x="115" y="259"/>
                </a:lnTo>
                <a:lnTo>
                  <a:pt x="96" y="270"/>
                </a:lnTo>
                <a:lnTo>
                  <a:pt x="96" y="270"/>
                </a:lnTo>
                <a:lnTo>
                  <a:pt x="96" y="270"/>
                </a:lnTo>
                <a:lnTo>
                  <a:pt x="96" y="270"/>
                </a:lnTo>
                <a:close/>
                <a:moveTo>
                  <a:pt x="96" y="271"/>
                </a:moveTo>
                <a:lnTo>
                  <a:pt x="96" y="271"/>
                </a:lnTo>
                <a:lnTo>
                  <a:pt x="128" y="256"/>
                </a:lnTo>
                <a:lnTo>
                  <a:pt x="128" y="256"/>
                </a:lnTo>
                <a:lnTo>
                  <a:pt x="148" y="247"/>
                </a:lnTo>
                <a:lnTo>
                  <a:pt x="157" y="243"/>
                </a:lnTo>
                <a:lnTo>
                  <a:pt x="165" y="239"/>
                </a:lnTo>
                <a:lnTo>
                  <a:pt x="165" y="239"/>
                </a:lnTo>
                <a:lnTo>
                  <a:pt x="165" y="239"/>
                </a:lnTo>
                <a:lnTo>
                  <a:pt x="165" y="239"/>
                </a:lnTo>
                <a:lnTo>
                  <a:pt x="146" y="250"/>
                </a:lnTo>
                <a:lnTo>
                  <a:pt x="128" y="259"/>
                </a:lnTo>
                <a:lnTo>
                  <a:pt x="110" y="269"/>
                </a:lnTo>
                <a:lnTo>
                  <a:pt x="93" y="279"/>
                </a:lnTo>
                <a:lnTo>
                  <a:pt x="93" y="279"/>
                </a:lnTo>
                <a:lnTo>
                  <a:pt x="96" y="271"/>
                </a:lnTo>
                <a:lnTo>
                  <a:pt x="96" y="271"/>
                </a:lnTo>
                <a:close/>
                <a:moveTo>
                  <a:pt x="96" y="280"/>
                </a:moveTo>
                <a:lnTo>
                  <a:pt x="96" y="280"/>
                </a:lnTo>
                <a:lnTo>
                  <a:pt x="112" y="270"/>
                </a:lnTo>
                <a:lnTo>
                  <a:pt x="128" y="261"/>
                </a:lnTo>
                <a:lnTo>
                  <a:pt x="145" y="252"/>
                </a:lnTo>
                <a:lnTo>
                  <a:pt x="162" y="243"/>
                </a:lnTo>
                <a:lnTo>
                  <a:pt x="162" y="243"/>
                </a:lnTo>
                <a:lnTo>
                  <a:pt x="158" y="251"/>
                </a:lnTo>
                <a:lnTo>
                  <a:pt x="158" y="251"/>
                </a:lnTo>
                <a:lnTo>
                  <a:pt x="157" y="252"/>
                </a:lnTo>
                <a:lnTo>
                  <a:pt x="157" y="252"/>
                </a:lnTo>
                <a:lnTo>
                  <a:pt x="139" y="260"/>
                </a:lnTo>
                <a:lnTo>
                  <a:pt x="122" y="269"/>
                </a:lnTo>
                <a:lnTo>
                  <a:pt x="122" y="269"/>
                </a:lnTo>
                <a:lnTo>
                  <a:pt x="111" y="274"/>
                </a:lnTo>
                <a:lnTo>
                  <a:pt x="101" y="279"/>
                </a:lnTo>
                <a:lnTo>
                  <a:pt x="101" y="279"/>
                </a:lnTo>
                <a:lnTo>
                  <a:pt x="93" y="282"/>
                </a:lnTo>
                <a:lnTo>
                  <a:pt x="92" y="283"/>
                </a:lnTo>
                <a:lnTo>
                  <a:pt x="96" y="280"/>
                </a:lnTo>
                <a:lnTo>
                  <a:pt x="96" y="280"/>
                </a:lnTo>
                <a:close/>
                <a:moveTo>
                  <a:pt x="91" y="284"/>
                </a:moveTo>
                <a:lnTo>
                  <a:pt x="91" y="284"/>
                </a:lnTo>
                <a:lnTo>
                  <a:pt x="108" y="278"/>
                </a:lnTo>
                <a:lnTo>
                  <a:pt x="123" y="271"/>
                </a:lnTo>
                <a:lnTo>
                  <a:pt x="123" y="271"/>
                </a:lnTo>
                <a:lnTo>
                  <a:pt x="140" y="262"/>
                </a:lnTo>
                <a:lnTo>
                  <a:pt x="140" y="262"/>
                </a:lnTo>
                <a:lnTo>
                  <a:pt x="152" y="256"/>
                </a:lnTo>
                <a:lnTo>
                  <a:pt x="154" y="255"/>
                </a:lnTo>
                <a:lnTo>
                  <a:pt x="146" y="260"/>
                </a:lnTo>
                <a:lnTo>
                  <a:pt x="146" y="260"/>
                </a:lnTo>
                <a:lnTo>
                  <a:pt x="140" y="264"/>
                </a:lnTo>
                <a:lnTo>
                  <a:pt x="133" y="268"/>
                </a:lnTo>
                <a:lnTo>
                  <a:pt x="118" y="275"/>
                </a:lnTo>
                <a:lnTo>
                  <a:pt x="103" y="282"/>
                </a:lnTo>
                <a:lnTo>
                  <a:pt x="96" y="286"/>
                </a:lnTo>
                <a:lnTo>
                  <a:pt x="89" y="291"/>
                </a:lnTo>
                <a:lnTo>
                  <a:pt x="89" y="291"/>
                </a:lnTo>
                <a:lnTo>
                  <a:pt x="91" y="284"/>
                </a:lnTo>
                <a:lnTo>
                  <a:pt x="91" y="284"/>
                </a:lnTo>
                <a:close/>
                <a:moveTo>
                  <a:pt x="94" y="290"/>
                </a:moveTo>
                <a:lnTo>
                  <a:pt x="94" y="290"/>
                </a:lnTo>
                <a:lnTo>
                  <a:pt x="101" y="285"/>
                </a:lnTo>
                <a:lnTo>
                  <a:pt x="109" y="281"/>
                </a:lnTo>
                <a:lnTo>
                  <a:pt x="124" y="274"/>
                </a:lnTo>
                <a:lnTo>
                  <a:pt x="140" y="266"/>
                </a:lnTo>
                <a:lnTo>
                  <a:pt x="148" y="262"/>
                </a:lnTo>
                <a:lnTo>
                  <a:pt x="155" y="257"/>
                </a:lnTo>
                <a:lnTo>
                  <a:pt x="155" y="257"/>
                </a:lnTo>
                <a:lnTo>
                  <a:pt x="151" y="264"/>
                </a:lnTo>
                <a:lnTo>
                  <a:pt x="151" y="264"/>
                </a:lnTo>
                <a:lnTo>
                  <a:pt x="143" y="268"/>
                </a:lnTo>
                <a:lnTo>
                  <a:pt x="136" y="271"/>
                </a:lnTo>
                <a:lnTo>
                  <a:pt x="122" y="278"/>
                </a:lnTo>
                <a:lnTo>
                  <a:pt x="122" y="278"/>
                </a:lnTo>
                <a:lnTo>
                  <a:pt x="113" y="282"/>
                </a:lnTo>
                <a:lnTo>
                  <a:pt x="105" y="286"/>
                </a:lnTo>
                <a:lnTo>
                  <a:pt x="105" y="286"/>
                </a:lnTo>
                <a:lnTo>
                  <a:pt x="92" y="293"/>
                </a:lnTo>
                <a:lnTo>
                  <a:pt x="88" y="294"/>
                </a:lnTo>
                <a:lnTo>
                  <a:pt x="94" y="290"/>
                </a:lnTo>
                <a:lnTo>
                  <a:pt x="94" y="290"/>
                </a:lnTo>
                <a:close/>
                <a:moveTo>
                  <a:pt x="87" y="297"/>
                </a:moveTo>
                <a:lnTo>
                  <a:pt x="87" y="297"/>
                </a:lnTo>
                <a:lnTo>
                  <a:pt x="103" y="290"/>
                </a:lnTo>
                <a:lnTo>
                  <a:pt x="119" y="281"/>
                </a:lnTo>
                <a:lnTo>
                  <a:pt x="119" y="281"/>
                </a:lnTo>
                <a:lnTo>
                  <a:pt x="126" y="278"/>
                </a:lnTo>
                <a:lnTo>
                  <a:pt x="134" y="275"/>
                </a:lnTo>
                <a:lnTo>
                  <a:pt x="142" y="271"/>
                </a:lnTo>
                <a:lnTo>
                  <a:pt x="150" y="267"/>
                </a:lnTo>
                <a:lnTo>
                  <a:pt x="150" y="267"/>
                </a:lnTo>
                <a:lnTo>
                  <a:pt x="150" y="267"/>
                </a:lnTo>
                <a:lnTo>
                  <a:pt x="150" y="267"/>
                </a:lnTo>
                <a:lnTo>
                  <a:pt x="142" y="272"/>
                </a:lnTo>
                <a:lnTo>
                  <a:pt x="134" y="277"/>
                </a:lnTo>
                <a:lnTo>
                  <a:pt x="119" y="284"/>
                </a:lnTo>
                <a:lnTo>
                  <a:pt x="119" y="284"/>
                </a:lnTo>
                <a:lnTo>
                  <a:pt x="102" y="293"/>
                </a:lnTo>
                <a:lnTo>
                  <a:pt x="85" y="303"/>
                </a:lnTo>
                <a:lnTo>
                  <a:pt x="85" y="303"/>
                </a:lnTo>
                <a:lnTo>
                  <a:pt x="87" y="297"/>
                </a:lnTo>
                <a:lnTo>
                  <a:pt x="87" y="297"/>
                </a:lnTo>
                <a:close/>
                <a:moveTo>
                  <a:pt x="84" y="308"/>
                </a:moveTo>
                <a:lnTo>
                  <a:pt x="84" y="308"/>
                </a:lnTo>
                <a:lnTo>
                  <a:pt x="98" y="302"/>
                </a:lnTo>
                <a:lnTo>
                  <a:pt x="111" y="295"/>
                </a:lnTo>
                <a:lnTo>
                  <a:pt x="111" y="295"/>
                </a:lnTo>
                <a:lnTo>
                  <a:pt x="129" y="286"/>
                </a:lnTo>
                <a:lnTo>
                  <a:pt x="129" y="286"/>
                </a:lnTo>
                <a:lnTo>
                  <a:pt x="138" y="281"/>
                </a:lnTo>
                <a:lnTo>
                  <a:pt x="142" y="280"/>
                </a:lnTo>
                <a:lnTo>
                  <a:pt x="142" y="280"/>
                </a:lnTo>
                <a:lnTo>
                  <a:pt x="140" y="282"/>
                </a:lnTo>
                <a:lnTo>
                  <a:pt x="140" y="282"/>
                </a:lnTo>
                <a:lnTo>
                  <a:pt x="134" y="287"/>
                </a:lnTo>
                <a:lnTo>
                  <a:pt x="127" y="292"/>
                </a:lnTo>
                <a:lnTo>
                  <a:pt x="112" y="299"/>
                </a:lnTo>
                <a:lnTo>
                  <a:pt x="97" y="305"/>
                </a:lnTo>
                <a:lnTo>
                  <a:pt x="89" y="310"/>
                </a:lnTo>
                <a:lnTo>
                  <a:pt x="82" y="314"/>
                </a:lnTo>
                <a:lnTo>
                  <a:pt x="82" y="314"/>
                </a:lnTo>
                <a:lnTo>
                  <a:pt x="84" y="308"/>
                </a:lnTo>
                <a:lnTo>
                  <a:pt x="84" y="308"/>
                </a:lnTo>
                <a:close/>
                <a:moveTo>
                  <a:pt x="80" y="320"/>
                </a:moveTo>
                <a:lnTo>
                  <a:pt x="80" y="320"/>
                </a:lnTo>
                <a:lnTo>
                  <a:pt x="91" y="317"/>
                </a:lnTo>
                <a:lnTo>
                  <a:pt x="102" y="313"/>
                </a:lnTo>
                <a:lnTo>
                  <a:pt x="102" y="313"/>
                </a:lnTo>
                <a:lnTo>
                  <a:pt x="123" y="303"/>
                </a:lnTo>
                <a:lnTo>
                  <a:pt x="123" y="303"/>
                </a:lnTo>
                <a:lnTo>
                  <a:pt x="128" y="301"/>
                </a:lnTo>
                <a:lnTo>
                  <a:pt x="128" y="301"/>
                </a:lnTo>
                <a:lnTo>
                  <a:pt x="134" y="297"/>
                </a:lnTo>
                <a:lnTo>
                  <a:pt x="136" y="296"/>
                </a:lnTo>
                <a:lnTo>
                  <a:pt x="134" y="297"/>
                </a:lnTo>
                <a:lnTo>
                  <a:pt x="134" y="297"/>
                </a:lnTo>
                <a:lnTo>
                  <a:pt x="127" y="303"/>
                </a:lnTo>
                <a:lnTo>
                  <a:pt x="118" y="307"/>
                </a:lnTo>
                <a:lnTo>
                  <a:pt x="101" y="315"/>
                </a:lnTo>
                <a:lnTo>
                  <a:pt x="101" y="315"/>
                </a:lnTo>
                <a:lnTo>
                  <a:pt x="89" y="323"/>
                </a:lnTo>
                <a:lnTo>
                  <a:pt x="77" y="331"/>
                </a:lnTo>
                <a:lnTo>
                  <a:pt x="77" y="331"/>
                </a:lnTo>
                <a:lnTo>
                  <a:pt x="80" y="320"/>
                </a:lnTo>
                <a:lnTo>
                  <a:pt x="80" y="320"/>
                </a:lnTo>
                <a:close/>
                <a:moveTo>
                  <a:pt x="76" y="334"/>
                </a:moveTo>
                <a:lnTo>
                  <a:pt x="76" y="334"/>
                </a:lnTo>
                <a:lnTo>
                  <a:pt x="82" y="330"/>
                </a:lnTo>
                <a:lnTo>
                  <a:pt x="82" y="330"/>
                </a:lnTo>
                <a:lnTo>
                  <a:pt x="96" y="322"/>
                </a:lnTo>
                <a:lnTo>
                  <a:pt x="110" y="315"/>
                </a:lnTo>
                <a:lnTo>
                  <a:pt x="124" y="307"/>
                </a:lnTo>
                <a:lnTo>
                  <a:pt x="130" y="303"/>
                </a:lnTo>
                <a:lnTo>
                  <a:pt x="137" y="298"/>
                </a:lnTo>
                <a:lnTo>
                  <a:pt x="137" y="298"/>
                </a:lnTo>
                <a:lnTo>
                  <a:pt x="134" y="307"/>
                </a:lnTo>
                <a:lnTo>
                  <a:pt x="134" y="307"/>
                </a:lnTo>
                <a:lnTo>
                  <a:pt x="120" y="314"/>
                </a:lnTo>
                <a:lnTo>
                  <a:pt x="106" y="320"/>
                </a:lnTo>
                <a:lnTo>
                  <a:pt x="106" y="320"/>
                </a:lnTo>
                <a:lnTo>
                  <a:pt x="90" y="329"/>
                </a:lnTo>
                <a:lnTo>
                  <a:pt x="90" y="329"/>
                </a:lnTo>
                <a:lnTo>
                  <a:pt x="78" y="335"/>
                </a:lnTo>
                <a:lnTo>
                  <a:pt x="78" y="335"/>
                </a:lnTo>
                <a:lnTo>
                  <a:pt x="76" y="335"/>
                </a:lnTo>
                <a:lnTo>
                  <a:pt x="76" y="335"/>
                </a:lnTo>
                <a:lnTo>
                  <a:pt x="76" y="334"/>
                </a:lnTo>
                <a:lnTo>
                  <a:pt x="76" y="334"/>
                </a:lnTo>
                <a:close/>
                <a:moveTo>
                  <a:pt x="75" y="338"/>
                </a:moveTo>
                <a:lnTo>
                  <a:pt x="75" y="338"/>
                </a:lnTo>
                <a:lnTo>
                  <a:pt x="82" y="335"/>
                </a:lnTo>
                <a:lnTo>
                  <a:pt x="89" y="332"/>
                </a:lnTo>
                <a:lnTo>
                  <a:pt x="103" y="324"/>
                </a:lnTo>
                <a:lnTo>
                  <a:pt x="103" y="324"/>
                </a:lnTo>
                <a:lnTo>
                  <a:pt x="111" y="320"/>
                </a:lnTo>
                <a:lnTo>
                  <a:pt x="119" y="316"/>
                </a:lnTo>
                <a:lnTo>
                  <a:pt x="119" y="316"/>
                </a:lnTo>
                <a:lnTo>
                  <a:pt x="122" y="315"/>
                </a:lnTo>
                <a:lnTo>
                  <a:pt x="122" y="315"/>
                </a:lnTo>
                <a:lnTo>
                  <a:pt x="105" y="326"/>
                </a:lnTo>
                <a:lnTo>
                  <a:pt x="88" y="336"/>
                </a:lnTo>
                <a:lnTo>
                  <a:pt x="88" y="336"/>
                </a:lnTo>
                <a:lnTo>
                  <a:pt x="80" y="341"/>
                </a:lnTo>
                <a:lnTo>
                  <a:pt x="72" y="346"/>
                </a:lnTo>
                <a:lnTo>
                  <a:pt x="72" y="346"/>
                </a:lnTo>
                <a:lnTo>
                  <a:pt x="75" y="338"/>
                </a:lnTo>
                <a:lnTo>
                  <a:pt x="75" y="338"/>
                </a:lnTo>
                <a:close/>
                <a:moveTo>
                  <a:pt x="72" y="349"/>
                </a:moveTo>
                <a:lnTo>
                  <a:pt x="72" y="349"/>
                </a:lnTo>
                <a:lnTo>
                  <a:pt x="85" y="340"/>
                </a:lnTo>
                <a:lnTo>
                  <a:pt x="98" y="333"/>
                </a:lnTo>
                <a:lnTo>
                  <a:pt x="98" y="333"/>
                </a:lnTo>
                <a:lnTo>
                  <a:pt x="116" y="322"/>
                </a:lnTo>
                <a:lnTo>
                  <a:pt x="133" y="311"/>
                </a:lnTo>
                <a:lnTo>
                  <a:pt x="133" y="311"/>
                </a:lnTo>
                <a:lnTo>
                  <a:pt x="131" y="318"/>
                </a:lnTo>
                <a:lnTo>
                  <a:pt x="131" y="318"/>
                </a:lnTo>
                <a:lnTo>
                  <a:pt x="114" y="328"/>
                </a:lnTo>
                <a:lnTo>
                  <a:pt x="96" y="337"/>
                </a:lnTo>
                <a:lnTo>
                  <a:pt x="96" y="337"/>
                </a:lnTo>
                <a:lnTo>
                  <a:pt x="83" y="342"/>
                </a:lnTo>
                <a:lnTo>
                  <a:pt x="77" y="346"/>
                </a:lnTo>
                <a:lnTo>
                  <a:pt x="72" y="349"/>
                </a:lnTo>
                <a:lnTo>
                  <a:pt x="72" y="349"/>
                </a:lnTo>
                <a:lnTo>
                  <a:pt x="72" y="349"/>
                </a:lnTo>
                <a:lnTo>
                  <a:pt x="72" y="349"/>
                </a:lnTo>
                <a:close/>
                <a:moveTo>
                  <a:pt x="115" y="814"/>
                </a:moveTo>
                <a:lnTo>
                  <a:pt x="115" y="814"/>
                </a:lnTo>
                <a:lnTo>
                  <a:pt x="117" y="826"/>
                </a:lnTo>
                <a:lnTo>
                  <a:pt x="121" y="837"/>
                </a:lnTo>
                <a:lnTo>
                  <a:pt x="121" y="837"/>
                </a:lnTo>
                <a:lnTo>
                  <a:pt x="104" y="831"/>
                </a:lnTo>
                <a:lnTo>
                  <a:pt x="97" y="827"/>
                </a:lnTo>
                <a:lnTo>
                  <a:pt x="90" y="823"/>
                </a:lnTo>
                <a:lnTo>
                  <a:pt x="85" y="818"/>
                </a:lnTo>
                <a:lnTo>
                  <a:pt x="84" y="815"/>
                </a:lnTo>
                <a:lnTo>
                  <a:pt x="82" y="812"/>
                </a:lnTo>
                <a:lnTo>
                  <a:pt x="82" y="809"/>
                </a:lnTo>
                <a:lnTo>
                  <a:pt x="82" y="805"/>
                </a:lnTo>
                <a:lnTo>
                  <a:pt x="84" y="801"/>
                </a:lnTo>
                <a:lnTo>
                  <a:pt x="86" y="796"/>
                </a:lnTo>
                <a:lnTo>
                  <a:pt x="86" y="796"/>
                </a:lnTo>
                <a:lnTo>
                  <a:pt x="86" y="794"/>
                </a:lnTo>
                <a:lnTo>
                  <a:pt x="86" y="794"/>
                </a:lnTo>
                <a:lnTo>
                  <a:pt x="91" y="790"/>
                </a:lnTo>
                <a:lnTo>
                  <a:pt x="95" y="784"/>
                </a:lnTo>
                <a:lnTo>
                  <a:pt x="99" y="779"/>
                </a:lnTo>
                <a:lnTo>
                  <a:pt x="102" y="773"/>
                </a:lnTo>
                <a:lnTo>
                  <a:pt x="104" y="766"/>
                </a:lnTo>
                <a:lnTo>
                  <a:pt x="106" y="759"/>
                </a:lnTo>
                <a:lnTo>
                  <a:pt x="107" y="752"/>
                </a:lnTo>
                <a:lnTo>
                  <a:pt x="108" y="745"/>
                </a:lnTo>
                <a:lnTo>
                  <a:pt x="108" y="745"/>
                </a:lnTo>
                <a:lnTo>
                  <a:pt x="107" y="731"/>
                </a:lnTo>
                <a:lnTo>
                  <a:pt x="105" y="717"/>
                </a:lnTo>
                <a:lnTo>
                  <a:pt x="103" y="702"/>
                </a:lnTo>
                <a:lnTo>
                  <a:pt x="102" y="688"/>
                </a:lnTo>
                <a:lnTo>
                  <a:pt x="102" y="688"/>
                </a:lnTo>
                <a:lnTo>
                  <a:pt x="102" y="677"/>
                </a:lnTo>
                <a:lnTo>
                  <a:pt x="102" y="667"/>
                </a:lnTo>
                <a:lnTo>
                  <a:pt x="105" y="647"/>
                </a:lnTo>
                <a:lnTo>
                  <a:pt x="112" y="605"/>
                </a:lnTo>
                <a:lnTo>
                  <a:pt x="112" y="605"/>
                </a:lnTo>
                <a:lnTo>
                  <a:pt x="114" y="589"/>
                </a:lnTo>
                <a:lnTo>
                  <a:pt x="116" y="572"/>
                </a:lnTo>
                <a:lnTo>
                  <a:pt x="118" y="538"/>
                </a:lnTo>
                <a:lnTo>
                  <a:pt x="122" y="505"/>
                </a:lnTo>
                <a:lnTo>
                  <a:pt x="124" y="489"/>
                </a:lnTo>
                <a:lnTo>
                  <a:pt x="127" y="473"/>
                </a:lnTo>
                <a:lnTo>
                  <a:pt x="127" y="473"/>
                </a:lnTo>
                <a:lnTo>
                  <a:pt x="130" y="514"/>
                </a:lnTo>
                <a:lnTo>
                  <a:pt x="131" y="535"/>
                </a:lnTo>
                <a:lnTo>
                  <a:pt x="132" y="557"/>
                </a:lnTo>
                <a:lnTo>
                  <a:pt x="132" y="557"/>
                </a:lnTo>
                <a:lnTo>
                  <a:pt x="132" y="564"/>
                </a:lnTo>
                <a:lnTo>
                  <a:pt x="132" y="564"/>
                </a:lnTo>
                <a:lnTo>
                  <a:pt x="132" y="565"/>
                </a:lnTo>
                <a:lnTo>
                  <a:pt x="132" y="565"/>
                </a:lnTo>
                <a:lnTo>
                  <a:pt x="131" y="594"/>
                </a:lnTo>
                <a:lnTo>
                  <a:pt x="128" y="623"/>
                </a:lnTo>
                <a:lnTo>
                  <a:pt x="122" y="681"/>
                </a:lnTo>
                <a:lnTo>
                  <a:pt x="122" y="681"/>
                </a:lnTo>
                <a:lnTo>
                  <a:pt x="117" y="747"/>
                </a:lnTo>
                <a:lnTo>
                  <a:pt x="114" y="813"/>
                </a:lnTo>
                <a:lnTo>
                  <a:pt x="114" y="813"/>
                </a:lnTo>
                <a:lnTo>
                  <a:pt x="115" y="814"/>
                </a:lnTo>
                <a:lnTo>
                  <a:pt x="115" y="814"/>
                </a:lnTo>
                <a:close/>
                <a:moveTo>
                  <a:pt x="109" y="532"/>
                </a:moveTo>
                <a:lnTo>
                  <a:pt x="109" y="532"/>
                </a:lnTo>
                <a:lnTo>
                  <a:pt x="109" y="539"/>
                </a:lnTo>
                <a:lnTo>
                  <a:pt x="109" y="539"/>
                </a:lnTo>
                <a:lnTo>
                  <a:pt x="108" y="539"/>
                </a:lnTo>
                <a:lnTo>
                  <a:pt x="108" y="539"/>
                </a:lnTo>
                <a:lnTo>
                  <a:pt x="86" y="545"/>
                </a:lnTo>
                <a:lnTo>
                  <a:pt x="63" y="555"/>
                </a:lnTo>
                <a:lnTo>
                  <a:pt x="63" y="555"/>
                </a:lnTo>
                <a:lnTo>
                  <a:pt x="50" y="560"/>
                </a:lnTo>
                <a:lnTo>
                  <a:pt x="50" y="560"/>
                </a:lnTo>
                <a:lnTo>
                  <a:pt x="74" y="549"/>
                </a:lnTo>
                <a:lnTo>
                  <a:pt x="74" y="549"/>
                </a:lnTo>
                <a:lnTo>
                  <a:pt x="92" y="542"/>
                </a:lnTo>
                <a:lnTo>
                  <a:pt x="101" y="537"/>
                </a:lnTo>
                <a:lnTo>
                  <a:pt x="109" y="532"/>
                </a:lnTo>
                <a:lnTo>
                  <a:pt x="109" y="532"/>
                </a:lnTo>
                <a:close/>
                <a:moveTo>
                  <a:pt x="109" y="529"/>
                </a:moveTo>
                <a:lnTo>
                  <a:pt x="109" y="529"/>
                </a:lnTo>
                <a:lnTo>
                  <a:pt x="97" y="534"/>
                </a:lnTo>
                <a:lnTo>
                  <a:pt x="84" y="539"/>
                </a:lnTo>
                <a:lnTo>
                  <a:pt x="72" y="542"/>
                </a:lnTo>
                <a:lnTo>
                  <a:pt x="58" y="547"/>
                </a:lnTo>
                <a:lnTo>
                  <a:pt x="58" y="547"/>
                </a:lnTo>
                <a:lnTo>
                  <a:pt x="39" y="556"/>
                </a:lnTo>
                <a:lnTo>
                  <a:pt x="39" y="556"/>
                </a:lnTo>
                <a:lnTo>
                  <a:pt x="29" y="561"/>
                </a:lnTo>
                <a:lnTo>
                  <a:pt x="29" y="561"/>
                </a:lnTo>
                <a:lnTo>
                  <a:pt x="26" y="563"/>
                </a:lnTo>
                <a:lnTo>
                  <a:pt x="33" y="559"/>
                </a:lnTo>
                <a:lnTo>
                  <a:pt x="33" y="559"/>
                </a:lnTo>
                <a:lnTo>
                  <a:pt x="42" y="553"/>
                </a:lnTo>
                <a:lnTo>
                  <a:pt x="52" y="547"/>
                </a:lnTo>
                <a:lnTo>
                  <a:pt x="73" y="538"/>
                </a:lnTo>
                <a:lnTo>
                  <a:pt x="92" y="529"/>
                </a:lnTo>
                <a:lnTo>
                  <a:pt x="102" y="523"/>
                </a:lnTo>
                <a:lnTo>
                  <a:pt x="111" y="517"/>
                </a:lnTo>
                <a:lnTo>
                  <a:pt x="111" y="517"/>
                </a:lnTo>
                <a:lnTo>
                  <a:pt x="109" y="529"/>
                </a:lnTo>
                <a:lnTo>
                  <a:pt x="109" y="529"/>
                </a:lnTo>
                <a:lnTo>
                  <a:pt x="109" y="529"/>
                </a:lnTo>
                <a:lnTo>
                  <a:pt x="109" y="529"/>
                </a:lnTo>
                <a:close/>
                <a:moveTo>
                  <a:pt x="108" y="541"/>
                </a:moveTo>
                <a:lnTo>
                  <a:pt x="108" y="541"/>
                </a:lnTo>
                <a:lnTo>
                  <a:pt x="108" y="554"/>
                </a:lnTo>
                <a:lnTo>
                  <a:pt x="108" y="554"/>
                </a:lnTo>
                <a:lnTo>
                  <a:pt x="104" y="556"/>
                </a:lnTo>
                <a:lnTo>
                  <a:pt x="104" y="556"/>
                </a:lnTo>
                <a:lnTo>
                  <a:pt x="99" y="557"/>
                </a:lnTo>
                <a:lnTo>
                  <a:pt x="99" y="557"/>
                </a:lnTo>
                <a:lnTo>
                  <a:pt x="89" y="561"/>
                </a:lnTo>
                <a:lnTo>
                  <a:pt x="89" y="561"/>
                </a:lnTo>
                <a:lnTo>
                  <a:pt x="64" y="570"/>
                </a:lnTo>
                <a:lnTo>
                  <a:pt x="64" y="570"/>
                </a:lnTo>
                <a:lnTo>
                  <a:pt x="44" y="577"/>
                </a:lnTo>
                <a:lnTo>
                  <a:pt x="24" y="586"/>
                </a:lnTo>
                <a:lnTo>
                  <a:pt x="24" y="586"/>
                </a:lnTo>
                <a:lnTo>
                  <a:pt x="67" y="565"/>
                </a:lnTo>
                <a:lnTo>
                  <a:pt x="108" y="541"/>
                </a:lnTo>
                <a:lnTo>
                  <a:pt x="108" y="541"/>
                </a:lnTo>
                <a:close/>
                <a:moveTo>
                  <a:pt x="100" y="559"/>
                </a:moveTo>
                <a:lnTo>
                  <a:pt x="100" y="559"/>
                </a:lnTo>
                <a:lnTo>
                  <a:pt x="101" y="559"/>
                </a:lnTo>
                <a:lnTo>
                  <a:pt x="101" y="559"/>
                </a:lnTo>
                <a:lnTo>
                  <a:pt x="108" y="556"/>
                </a:lnTo>
                <a:lnTo>
                  <a:pt x="108" y="556"/>
                </a:lnTo>
                <a:lnTo>
                  <a:pt x="107" y="569"/>
                </a:lnTo>
                <a:lnTo>
                  <a:pt x="107" y="569"/>
                </a:lnTo>
                <a:lnTo>
                  <a:pt x="96" y="573"/>
                </a:lnTo>
                <a:lnTo>
                  <a:pt x="96" y="573"/>
                </a:lnTo>
                <a:lnTo>
                  <a:pt x="93" y="573"/>
                </a:lnTo>
                <a:lnTo>
                  <a:pt x="93" y="573"/>
                </a:lnTo>
                <a:lnTo>
                  <a:pt x="73" y="580"/>
                </a:lnTo>
                <a:lnTo>
                  <a:pt x="73" y="580"/>
                </a:lnTo>
                <a:lnTo>
                  <a:pt x="54" y="587"/>
                </a:lnTo>
                <a:lnTo>
                  <a:pt x="35" y="595"/>
                </a:lnTo>
                <a:lnTo>
                  <a:pt x="35" y="595"/>
                </a:lnTo>
                <a:lnTo>
                  <a:pt x="27" y="599"/>
                </a:lnTo>
                <a:lnTo>
                  <a:pt x="26" y="599"/>
                </a:lnTo>
                <a:lnTo>
                  <a:pt x="27" y="599"/>
                </a:lnTo>
                <a:lnTo>
                  <a:pt x="35" y="593"/>
                </a:lnTo>
                <a:lnTo>
                  <a:pt x="35" y="593"/>
                </a:lnTo>
                <a:lnTo>
                  <a:pt x="57" y="582"/>
                </a:lnTo>
                <a:lnTo>
                  <a:pt x="57" y="582"/>
                </a:lnTo>
                <a:lnTo>
                  <a:pt x="79" y="570"/>
                </a:lnTo>
                <a:lnTo>
                  <a:pt x="100" y="559"/>
                </a:lnTo>
                <a:lnTo>
                  <a:pt x="100" y="559"/>
                </a:lnTo>
                <a:close/>
                <a:moveTo>
                  <a:pt x="97" y="575"/>
                </a:moveTo>
                <a:lnTo>
                  <a:pt x="97" y="575"/>
                </a:lnTo>
                <a:lnTo>
                  <a:pt x="107" y="572"/>
                </a:lnTo>
                <a:lnTo>
                  <a:pt x="107" y="572"/>
                </a:lnTo>
                <a:lnTo>
                  <a:pt x="107" y="574"/>
                </a:lnTo>
                <a:lnTo>
                  <a:pt x="107" y="574"/>
                </a:lnTo>
                <a:lnTo>
                  <a:pt x="106" y="578"/>
                </a:lnTo>
                <a:lnTo>
                  <a:pt x="106" y="578"/>
                </a:lnTo>
                <a:lnTo>
                  <a:pt x="95" y="583"/>
                </a:lnTo>
                <a:lnTo>
                  <a:pt x="83" y="588"/>
                </a:lnTo>
                <a:lnTo>
                  <a:pt x="83" y="588"/>
                </a:lnTo>
                <a:lnTo>
                  <a:pt x="58" y="598"/>
                </a:lnTo>
                <a:lnTo>
                  <a:pt x="58" y="598"/>
                </a:lnTo>
                <a:lnTo>
                  <a:pt x="48" y="602"/>
                </a:lnTo>
                <a:lnTo>
                  <a:pt x="48" y="602"/>
                </a:lnTo>
                <a:lnTo>
                  <a:pt x="61" y="595"/>
                </a:lnTo>
                <a:lnTo>
                  <a:pt x="61" y="595"/>
                </a:lnTo>
                <a:lnTo>
                  <a:pt x="79" y="584"/>
                </a:lnTo>
                <a:lnTo>
                  <a:pt x="88" y="579"/>
                </a:lnTo>
                <a:lnTo>
                  <a:pt x="97" y="575"/>
                </a:lnTo>
                <a:lnTo>
                  <a:pt x="97" y="575"/>
                </a:lnTo>
                <a:close/>
                <a:moveTo>
                  <a:pt x="85" y="590"/>
                </a:moveTo>
                <a:lnTo>
                  <a:pt x="85" y="590"/>
                </a:lnTo>
                <a:lnTo>
                  <a:pt x="97" y="585"/>
                </a:lnTo>
                <a:lnTo>
                  <a:pt x="97" y="585"/>
                </a:lnTo>
                <a:lnTo>
                  <a:pt x="102" y="584"/>
                </a:lnTo>
                <a:lnTo>
                  <a:pt x="103" y="583"/>
                </a:lnTo>
                <a:lnTo>
                  <a:pt x="104" y="582"/>
                </a:lnTo>
                <a:lnTo>
                  <a:pt x="104" y="582"/>
                </a:lnTo>
                <a:lnTo>
                  <a:pt x="106" y="580"/>
                </a:lnTo>
                <a:lnTo>
                  <a:pt x="106" y="580"/>
                </a:lnTo>
                <a:lnTo>
                  <a:pt x="105" y="588"/>
                </a:lnTo>
                <a:lnTo>
                  <a:pt x="105" y="588"/>
                </a:lnTo>
                <a:lnTo>
                  <a:pt x="65" y="605"/>
                </a:lnTo>
                <a:lnTo>
                  <a:pt x="65" y="605"/>
                </a:lnTo>
                <a:lnTo>
                  <a:pt x="46" y="612"/>
                </a:lnTo>
                <a:lnTo>
                  <a:pt x="36" y="617"/>
                </a:lnTo>
                <a:lnTo>
                  <a:pt x="27" y="621"/>
                </a:lnTo>
                <a:lnTo>
                  <a:pt x="27" y="621"/>
                </a:lnTo>
                <a:lnTo>
                  <a:pt x="36" y="616"/>
                </a:lnTo>
                <a:lnTo>
                  <a:pt x="45" y="611"/>
                </a:lnTo>
                <a:lnTo>
                  <a:pt x="64" y="602"/>
                </a:lnTo>
                <a:lnTo>
                  <a:pt x="64" y="602"/>
                </a:lnTo>
                <a:lnTo>
                  <a:pt x="82" y="592"/>
                </a:lnTo>
                <a:lnTo>
                  <a:pt x="82" y="592"/>
                </a:lnTo>
                <a:lnTo>
                  <a:pt x="85" y="590"/>
                </a:lnTo>
                <a:lnTo>
                  <a:pt x="85" y="590"/>
                </a:lnTo>
                <a:close/>
                <a:moveTo>
                  <a:pt x="92" y="615"/>
                </a:moveTo>
                <a:lnTo>
                  <a:pt x="92" y="615"/>
                </a:lnTo>
                <a:lnTo>
                  <a:pt x="102" y="611"/>
                </a:lnTo>
                <a:lnTo>
                  <a:pt x="102" y="611"/>
                </a:lnTo>
                <a:lnTo>
                  <a:pt x="101" y="618"/>
                </a:lnTo>
                <a:lnTo>
                  <a:pt x="101" y="618"/>
                </a:lnTo>
                <a:lnTo>
                  <a:pt x="64" y="631"/>
                </a:lnTo>
                <a:lnTo>
                  <a:pt x="47" y="639"/>
                </a:lnTo>
                <a:lnTo>
                  <a:pt x="30" y="648"/>
                </a:lnTo>
                <a:lnTo>
                  <a:pt x="30" y="648"/>
                </a:lnTo>
                <a:lnTo>
                  <a:pt x="35" y="645"/>
                </a:lnTo>
                <a:lnTo>
                  <a:pt x="35" y="645"/>
                </a:lnTo>
                <a:lnTo>
                  <a:pt x="56" y="635"/>
                </a:lnTo>
                <a:lnTo>
                  <a:pt x="56" y="635"/>
                </a:lnTo>
                <a:lnTo>
                  <a:pt x="75" y="625"/>
                </a:lnTo>
                <a:lnTo>
                  <a:pt x="92" y="615"/>
                </a:lnTo>
                <a:lnTo>
                  <a:pt x="92" y="615"/>
                </a:lnTo>
                <a:close/>
                <a:moveTo>
                  <a:pt x="64" y="625"/>
                </a:moveTo>
                <a:lnTo>
                  <a:pt x="64" y="625"/>
                </a:lnTo>
                <a:lnTo>
                  <a:pt x="45" y="634"/>
                </a:lnTo>
                <a:lnTo>
                  <a:pt x="35" y="637"/>
                </a:lnTo>
                <a:lnTo>
                  <a:pt x="25" y="640"/>
                </a:lnTo>
                <a:lnTo>
                  <a:pt x="25" y="640"/>
                </a:lnTo>
                <a:lnTo>
                  <a:pt x="28" y="639"/>
                </a:lnTo>
                <a:lnTo>
                  <a:pt x="31" y="637"/>
                </a:lnTo>
                <a:lnTo>
                  <a:pt x="37" y="634"/>
                </a:lnTo>
                <a:lnTo>
                  <a:pt x="37" y="634"/>
                </a:lnTo>
                <a:lnTo>
                  <a:pt x="48" y="628"/>
                </a:lnTo>
                <a:lnTo>
                  <a:pt x="59" y="622"/>
                </a:lnTo>
                <a:lnTo>
                  <a:pt x="59" y="622"/>
                </a:lnTo>
                <a:lnTo>
                  <a:pt x="81" y="610"/>
                </a:lnTo>
                <a:lnTo>
                  <a:pt x="92" y="605"/>
                </a:lnTo>
                <a:lnTo>
                  <a:pt x="104" y="600"/>
                </a:lnTo>
                <a:lnTo>
                  <a:pt x="104" y="600"/>
                </a:lnTo>
                <a:lnTo>
                  <a:pt x="102" y="609"/>
                </a:lnTo>
                <a:lnTo>
                  <a:pt x="102" y="609"/>
                </a:lnTo>
                <a:lnTo>
                  <a:pt x="97" y="611"/>
                </a:lnTo>
                <a:lnTo>
                  <a:pt x="91" y="613"/>
                </a:lnTo>
                <a:lnTo>
                  <a:pt x="91" y="613"/>
                </a:lnTo>
                <a:lnTo>
                  <a:pt x="88" y="615"/>
                </a:lnTo>
                <a:lnTo>
                  <a:pt x="88" y="615"/>
                </a:lnTo>
                <a:lnTo>
                  <a:pt x="64" y="625"/>
                </a:lnTo>
                <a:lnTo>
                  <a:pt x="64" y="625"/>
                </a:lnTo>
                <a:close/>
                <a:moveTo>
                  <a:pt x="94" y="702"/>
                </a:moveTo>
                <a:lnTo>
                  <a:pt x="94" y="702"/>
                </a:lnTo>
                <a:lnTo>
                  <a:pt x="80" y="711"/>
                </a:lnTo>
                <a:lnTo>
                  <a:pt x="65" y="722"/>
                </a:lnTo>
                <a:lnTo>
                  <a:pt x="38" y="743"/>
                </a:lnTo>
                <a:lnTo>
                  <a:pt x="38" y="743"/>
                </a:lnTo>
                <a:lnTo>
                  <a:pt x="52" y="731"/>
                </a:lnTo>
                <a:lnTo>
                  <a:pt x="67" y="719"/>
                </a:lnTo>
                <a:lnTo>
                  <a:pt x="93" y="694"/>
                </a:lnTo>
                <a:lnTo>
                  <a:pt x="93" y="694"/>
                </a:lnTo>
                <a:lnTo>
                  <a:pt x="94" y="698"/>
                </a:lnTo>
                <a:lnTo>
                  <a:pt x="94" y="698"/>
                </a:lnTo>
                <a:lnTo>
                  <a:pt x="94" y="702"/>
                </a:lnTo>
                <a:lnTo>
                  <a:pt x="94" y="702"/>
                </a:lnTo>
                <a:close/>
                <a:moveTo>
                  <a:pt x="56" y="672"/>
                </a:moveTo>
                <a:lnTo>
                  <a:pt x="56" y="672"/>
                </a:lnTo>
                <a:lnTo>
                  <a:pt x="31" y="683"/>
                </a:lnTo>
                <a:lnTo>
                  <a:pt x="31" y="683"/>
                </a:lnTo>
                <a:lnTo>
                  <a:pt x="23" y="689"/>
                </a:lnTo>
                <a:lnTo>
                  <a:pt x="20" y="690"/>
                </a:lnTo>
                <a:lnTo>
                  <a:pt x="23" y="688"/>
                </a:lnTo>
                <a:lnTo>
                  <a:pt x="23" y="688"/>
                </a:lnTo>
                <a:lnTo>
                  <a:pt x="41" y="677"/>
                </a:lnTo>
                <a:lnTo>
                  <a:pt x="59" y="667"/>
                </a:lnTo>
                <a:lnTo>
                  <a:pt x="79" y="656"/>
                </a:lnTo>
                <a:lnTo>
                  <a:pt x="87" y="651"/>
                </a:lnTo>
                <a:lnTo>
                  <a:pt x="96" y="645"/>
                </a:lnTo>
                <a:lnTo>
                  <a:pt x="96" y="645"/>
                </a:lnTo>
                <a:lnTo>
                  <a:pt x="94" y="656"/>
                </a:lnTo>
                <a:lnTo>
                  <a:pt x="94" y="656"/>
                </a:lnTo>
                <a:lnTo>
                  <a:pt x="75" y="663"/>
                </a:lnTo>
                <a:lnTo>
                  <a:pt x="56" y="672"/>
                </a:lnTo>
                <a:lnTo>
                  <a:pt x="56" y="672"/>
                </a:lnTo>
                <a:close/>
                <a:moveTo>
                  <a:pt x="88" y="709"/>
                </a:moveTo>
                <a:lnTo>
                  <a:pt x="88" y="709"/>
                </a:lnTo>
                <a:lnTo>
                  <a:pt x="92" y="706"/>
                </a:lnTo>
                <a:lnTo>
                  <a:pt x="90" y="708"/>
                </a:lnTo>
                <a:lnTo>
                  <a:pt x="90" y="708"/>
                </a:lnTo>
                <a:lnTo>
                  <a:pt x="84" y="715"/>
                </a:lnTo>
                <a:lnTo>
                  <a:pt x="78" y="720"/>
                </a:lnTo>
                <a:lnTo>
                  <a:pt x="78" y="720"/>
                </a:lnTo>
                <a:lnTo>
                  <a:pt x="69" y="726"/>
                </a:lnTo>
                <a:lnTo>
                  <a:pt x="59" y="732"/>
                </a:lnTo>
                <a:lnTo>
                  <a:pt x="59" y="732"/>
                </a:lnTo>
                <a:lnTo>
                  <a:pt x="53" y="736"/>
                </a:lnTo>
                <a:lnTo>
                  <a:pt x="53" y="736"/>
                </a:lnTo>
                <a:lnTo>
                  <a:pt x="71" y="722"/>
                </a:lnTo>
                <a:lnTo>
                  <a:pt x="88" y="709"/>
                </a:lnTo>
                <a:lnTo>
                  <a:pt x="88" y="709"/>
                </a:lnTo>
                <a:close/>
                <a:moveTo>
                  <a:pt x="68" y="729"/>
                </a:moveTo>
                <a:lnTo>
                  <a:pt x="68" y="729"/>
                </a:lnTo>
                <a:lnTo>
                  <a:pt x="76" y="725"/>
                </a:lnTo>
                <a:lnTo>
                  <a:pt x="83" y="719"/>
                </a:lnTo>
                <a:lnTo>
                  <a:pt x="89" y="712"/>
                </a:lnTo>
                <a:lnTo>
                  <a:pt x="95" y="706"/>
                </a:lnTo>
                <a:lnTo>
                  <a:pt x="95" y="706"/>
                </a:lnTo>
                <a:lnTo>
                  <a:pt x="96" y="713"/>
                </a:lnTo>
                <a:lnTo>
                  <a:pt x="96" y="713"/>
                </a:lnTo>
                <a:lnTo>
                  <a:pt x="86" y="722"/>
                </a:lnTo>
                <a:lnTo>
                  <a:pt x="76" y="730"/>
                </a:lnTo>
                <a:lnTo>
                  <a:pt x="54" y="744"/>
                </a:lnTo>
                <a:lnTo>
                  <a:pt x="54" y="744"/>
                </a:lnTo>
                <a:lnTo>
                  <a:pt x="44" y="751"/>
                </a:lnTo>
                <a:lnTo>
                  <a:pt x="34" y="757"/>
                </a:lnTo>
                <a:lnTo>
                  <a:pt x="34" y="757"/>
                </a:lnTo>
                <a:lnTo>
                  <a:pt x="25" y="763"/>
                </a:lnTo>
                <a:lnTo>
                  <a:pt x="25" y="763"/>
                </a:lnTo>
                <a:lnTo>
                  <a:pt x="21" y="765"/>
                </a:lnTo>
                <a:lnTo>
                  <a:pt x="21" y="765"/>
                </a:lnTo>
                <a:lnTo>
                  <a:pt x="44" y="746"/>
                </a:lnTo>
                <a:lnTo>
                  <a:pt x="55" y="738"/>
                </a:lnTo>
                <a:lnTo>
                  <a:pt x="68" y="729"/>
                </a:lnTo>
                <a:lnTo>
                  <a:pt x="68" y="729"/>
                </a:lnTo>
                <a:close/>
                <a:moveTo>
                  <a:pt x="22" y="674"/>
                </a:moveTo>
                <a:lnTo>
                  <a:pt x="22" y="674"/>
                </a:lnTo>
                <a:lnTo>
                  <a:pt x="25" y="673"/>
                </a:lnTo>
                <a:lnTo>
                  <a:pt x="29" y="670"/>
                </a:lnTo>
                <a:lnTo>
                  <a:pt x="36" y="666"/>
                </a:lnTo>
                <a:lnTo>
                  <a:pt x="36" y="666"/>
                </a:lnTo>
                <a:lnTo>
                  <a:pt x="46" y="661"/>
                </a:lnTo>
                <a:lnTo>
                  <a:pt x="55" y="655"/>
                </a:lnTo>
                <a:lnTo>
                  <a:pt x="55" y="655"/>
                </a:lnTo>
                <a:lnTo>
                  <a:pt x="77" y="643"/>
                </a:lnTo>
                <a:lnTo>
                  <a:pt x="87" y="638"/>
                </a:lnTo>
                <a:lnTo>
                  <a:pt x="98" y="632"/>
                </a:lnTo>
                <a:lnTo>
                  <a:pt x="98" y="632"/>
                </a:lnTo>
                <a:lnTo>
                  <a:pt x="96" y="641"/>
                </a:lnTo>
                <a:lnTo>
                  <a:pt x="96" y="641"/>
                </a:lnTo>
                <a:lnTo>
                  <a:pt x="87" y="644"/>
                </a:lnTo>
                <a:lnTo>
                  <a:pt x="77" y="648"/>
                </a:lnTo>
                <a:lnTo>
                  <a:pt x="58" y="657"/>
                </a:lnTo>
                <a:lnTo>
                  <a:pt x="40" y="666"/>
                </a:lnTo>
                <a:lnTo>
                  <a:pt x="31" y="671"/>
                </a:lnTo>
                <a:lnTo>
                  <a:pt x="22" y="674"/>
                </a:lnTo>
                <a:lnTo>
                  <a:pt x="22" y="674"/>
                </a:lnTo>
                <a:close/>
                <a:moveTo>
                  <a:pt x="96" y="717"/>
                </a:moveTo>
                <a:lnTo>
                  <a:pt x="96" y="717"/>
                </a:lnTo>
                <a:lnTo>
                  <a:pt x="97" y="728"/>
                </a:lnTo>
                <a:lnTo>
                  <a:pt x="97" y="728"/>
                </a:lnTo>
                <a:lnTo>
                  <a:pt x="97" y="728"/>
                </a:lnTo>
                <a:lnTo>
                  <a:pt x="97" y="728"/>
                </a:lnTo>
                <a:lnTo>
                  <a:pt x="78" y="740"/>
                </a:lnTo>
                <a:lnTo>
                  <a:pt x="59" y="753"/>
                </a:lnTo>
                <a:lnTo>
                  <a:pt x="59" y="753"/>
                </a:lnTo>
                <a:lnTo>
                  <a:pt x="38" y="767"/>
                </a:lnTo>
                <a:lnTo>
                  <a:pt x="38" y="767"/>
                </a:lnTo>
                <a:lnTo>
                  <a:pt x="28" y="773"/>
                </a:lnTo>
                <a:lnTo>
                  <a:pt x="26" y="773"/>
                </a:lnTo>
                <a:lnTo>
                  <a:pt x="30" y="769"/>
                </a:lnTo>
                <a:lnTo>
                  <a:pt x="30" y="769"/>
                </a:lnTo>
                <a:lnTo>
                  <a:pt x="38" y="762"/>
                </a:lnTo>
                <a:lnTo>
                  <a:pt x="46" y="756"/>
                </a:lnTo>
                <a:lnTo>
                  <a:pt x="63" y="744"/>
                </a:lnTo>
                <a:lnTo>
                  <a:pt x="81" y="731"/>
                </a:lnTo>
                <a:lnTo>
                  <a:pt x="89" y="725"/>
                </a:lnTo>
                <a:lnTo>
                  <a:pt x="96" y="717"/>
                </a:lnTo>
                <a:lnTo>
                  <a:pt x="96" y="717"/>
                </a:lnTo>
                <a:close/>
                <a:moveTo>
                  <a:pt x="98" y="730"/>
                </a:moveTo>
                <a:lnTo>
                  <a:pt x="98" y="730"/>
                </a:lnTo>
                <a:lnTo>
                  <a:pt x="98" y="742"/>
                </a:lnTo>
                <a:lnTo>
                  <a:pt x="98" y="742"/>
                </a:lnTo>
                <a:lnTo>
                  <a:pt x="82" y="753"/>
                </a:lnTo>
                <a:lnTo>
                  <a:pt x="74" y="759"/>
                </a:lnTo>
                <a:lnTo>
                  <a:pt x="65" y="764"/>
                </a:lnTo>
                <a:lnTo>
                  <a:pt x="65" y="764"/>
                </a:lnTo>
                <a:lnTo>
                  <a:pt x="50" y="774"/>
                </a:lnTo>
                <a:lnTo>
                  <a:pt x="36" y="785"/>
                </a:lnTo>
                <a:lnTo>
                  <a:pt x="36" y="785"/>
                </a:lnTo>
                <a:lnTo>
                  <a:pt x="43" y="778"/>
                </a:lnTo>
                <a:lnTo>
                  <a:pt x="50" y="771"/>
                </a:lnTo>
                <a:lnTo>
                  <a:pt x="57" y="764"/>
                </a:lnTo>
                <a:lnTo>
                  <a:pt x="64" y="758"/>
                </a:lnTo>
                <a:lnTo>
                  <a:pt x="64" y="758"/>
                </a:lnTo>
                <a:lnTo>
                  <a:pt x="82" y="744"/>
                </a:lnTo>
                <a:lnTo>
                  <a:pt x="90" y="738"/>
                </a:lnTo>
                <a:lnTo>
                  <a:pt x="98" y="730"/>
                </a:lnTo>
                <a:lnTo>
                  <a:pt x="98" y="730"/>
                </a:lnTo>
                <a:close/>
                <a:moveTo>
                  <a:pt x="65" y="642"/>
                </a:moveTo>
                <a:lnTo>
                  <a:pt x="65" y="642"/>
                </a:lnTo>
                <a:lnTo>
                  <a:pt x="56" y="647"/>
                </a:lnTo>
                <a:lnTo>
                  <a:pt x="46" y="653"/>
                </a:lnTo>
                <a:lnTo>
                  <a:pt x="37" y="658"/>
                </a:lnTo>
                <a:lnTo>
                  <a:pt x="27" y="662"/>
                </a:lnTo>
                <a:lnTo>
                  <a:pt x="27" y="662"/>
                </a:lnTo>
                <a:lnTo>
                  <a:pt x="36" y="658"/>
                </a:lnTo>
                <a:lnTo>
                  <a:pt x="44" y="652"/>
                </a:lnTo>
                <a:lnTo>
                  <a:pt x="61" y="642"/>
                </a:lnTo>
                <a:lnTo>
                  <a:pt x="61" y="642"/>
                </a:lnTo>
                <a:lnTo>
                  <a:pt x="100" y="621"/>
                </a:lnTo>
                <a:lnTo>
                  <a:pt x="100" y="621"/>
                </a:lnTo>
                <a:lnTo>
                  <a:pt x="98" y="630"/>
                </a:lnTo>
                <a:lnTo>
                  <a:pt x="98" y="630"/>
                </a:lnTo>
                <a:lnTo>
                  <a:pt x="82" y="636"/>
                </a:lnTo>
                <a:lnTo>
                  <a:pt x="65" y="642"/>
                </a:lnTo>
                <a:lnTo>
                  <a:pt x="65" y="642"/>
                </a:lnTo>
                <a:close/>
                <a:moveTo>
                  <a:pt x="97" y="758"/>
                </a:moveTo>
                <a:lnTo>
                  <a:pt x="97" y="758"/>
                </a:lnTo>
                <a:lnTo>
                  <a:pt x="97" y="758"/>
                </a:lnTo>
                <a:lnTo>
                  <a:pt x="97" y="758"/>
                </a:lnTo>
                <a:lnTo>
                  <a:pt x="95" y="767"/>
                </a:lnTo>
                <a:lnTo>
                  <a:pt x="91" y="776"/>
                </a:lnTo>
                <a:lnTo>
                  <a:pt x="91" y="776"/>
                </a:lnTo>
                <a:lnTo>
                  <a:pt x="91" y="774"/>
                </a:lnTo>
                <a:lnTo>
                  <a:pt x="89" y="774"/>
                </a:lnTo>
                <a:lnTo>
                  <a:pt x="89" y="774"/>
                </a:lnTo>
                <a:lnTo>
                  <a:pt x="78" y="784"/>
                </a:lnTo>
                <a:lnTo>
                  <a:pt x="78" y="784"/>
                </a:lnTo>
                <a:lnTo>
                  <a:pt x="71" y="790"/>
                </a:lnTo>
                <a:lnTo>
                  <a:pt x="70" y="791"/>
                </a:lnTo>
                <a:lnTo>
                  <a:pt x="70" y="790"/>
                </a:lnTo>
                <a:lnTo>
                  <a:pt x="77" y="783"/>
                </a:lnTo>
                <a:lnTo>
                  <a:pt x="77" y="783"/>
                </a:lnTo>
                <a:lnTo>
                  <a:pt x="88" y="771"/>
                </a:lnTo>
                <a:lnTo>
                  <a:pt x="93" y="765"/>
                </a:lnTo>
                <a:lnTo>
                  <a:pt x="97" y="758"/>
                </a:lnTo>
                <a:lnTo>
                  <a:pt x="97" y="758"/>
                </a:lnTo>
                <a:close/>
                <a:moveTo>
                  <a:pt x="95" y="757"/>
                </a:moveTo>
                <a:lnTo>
                  <a:pt x="95" y="757"/>
                </a:lnTo>
                <a:lnTo>
                  <a:pt x="89" y="761"/>
                </a:lnTo>
                <a:lnTo>
                  <a:pt x="83" y="766"/>
                </a:lnTo>
                <a:lnTo>
                  <a:pt x="72" y="776"/>
                </a:lnTo>
                <a:lnTo>
                  <a:pt x="59" y="785"/>
                </a:lnTo>
                <a:lnTo>
                  <a:pt x="53" y="789"/>
                </a:lnTo>
                <a:lnTo>
                  <a:pt x="46" y="792"/>
                </a:lnTo>
                <a:lnTo>
                  <a:pt x="46" y="792"/>
                </a:lnTo>
                <a:lnTo>
                  <a:pt x="48" y="790"/>
                </a:lnTo>
                <a:lnTo>
                  <a:pt x="51" y="788"/>
                </a:lnTo>
                <a:lnTo>
                  <a:pt x="55" y="784"/>
                </a:lnTo>
                <a:lnTo>
                  <a:pt x="55" y="784"/>
                </a:lnTo>
                <a:lnTo>
                  <a:pt x="71" y="770"/>
                </a:lnTo>
                <a:lnTo>
                  <a:pt x="71" y="770"/>
                </a:lnTo>
                <a:lnTo>
                  <a:pt x="85" y="758"/>
                </a:lnTo>
                <a:lnTo>
                  <a:pt x="98" y="746"/>
                </a:lnTo>
                <a:lnTo>
                  <a:pt x="98" y="746"/>
                </a:lnTo>
                <a:lnTo>
                  <a:pt x="97" y="758"/>
                </a:lnTo>
                <a:lnTo>
                  <a:pt x="97" y="758"/>
                </a:lnTo>
                <a:lnTo>
                  <a:pt x="96" y="757"/>
                </a:lnTo>
                <a:lnTo>
                  <a:pt x="95" y="757"/>
                </a:lnTo>
                <a:lnTo>
                  <a:pt x="95" y="757"/>
                </a:lnTo>
                <a:close/>
                <a:moveTo>
                  <a:pt x="88" y="601"/>
                </a:moveTo>
                <a:lnTo>
                  <a:pt x="88" y="601"/>
                </a:lnTo>
                <a:lnTo>
                  <a:pt x="97" y="596"/>
                </a:lnTo>
                <a:lnTo>
                  <a:pt x="105" y="591"/>
                </a:lnTo>
                <a:lnTo>
                  <a:pt x="105" y="591"/>
                </a:lnTo>
                <a:lnTo>
                  <a:pt x="104" y="597"/>
                </a:lnTo>
                <a:lnTo>
                  <a:pt x="104" y="597"/>
                </a:lnTo>
                <a:lnTo>
                  <a:pt x="88" y="601"/>
                </a:lnTo>
                <a:lnTo>
                  <a:pt x="88" y="601"/>
                </a:lnTo>
                <a:close/>
                <a:moveTo>
                  <a:pt x="113" y="498"/>
                </a:moveTo>
                <a:lnTo>
                  <a:pt x="113" y="498"/>
                </a:lnTo>
                <a:lnTo>
                  <a:pt x="93" y="508"/>
                </a:lnTo>
                <a:lnTo>
                  <a:pt x="72" y="519"/>
                </a:lnTo>
                <a:lnTo>
                  <a:pt x="72" y="519"/>
                </a:lnTo>
                <a:lnTo>
                  <a:pt x="49" y="531"/>
                </a:lnTo>
                <a:lnTo>
                  <a:pt x="49" y="531"/>
                </a:lnTo>
                <a:lnTo>
                  <a:pt x="39" y="538"/>
                </a:lnTo>
                <a:lnTo>
                  <a:pt x="39" y="538"/>
                </a:lnTo>
                <a:lnTo>
                  <a:pt x="30" y="543"/>
                </a:lnTo>
                <a:lnTo>
                  <a:pt x="29" y="544"/>
                </a:lnTo>
                <a:lnTo>
                  <a:pt x="34" y="540"/>
                </a:lnTo>
                <a:lnTo>
                  <a:pt x="34" y="540"/>
                </a:lnTo>
                <a:lnTo>
                  <a:pt x="46" y="531"/>
                </a:lnTo>
                <a:lnTo>
                  <a:pt x="58" y="523"/>
                </a:lnTo>
                <a:lnTo>
                  <a:pt x="71" y="516"/>
                </a:lnTo>
                <a:lnTo>
                  <a:pt x="83" y="507"/>
                </a:lnTo>
                <a:lnTo>
                  <a:pt x="83" y="507"/>
                </a:lnTo>
                <a:lnTo>
                  <a:pt x="99" y="497"/>
                </a:lnTo>
                <a:lnTo>
                  <a:pt x="107" y="492"/>
                </a:lnTo>
                <a:lnTo>
                  <a:pt x="115" y="486"/>
                </a:lnTo>
                <a:lnTo>
                  <a:pt x="115" y="486"/>
                </a:lnTo>
                <a:lnTo>
                  <a:pt x="113" y="498"/>
                </a:lnTo>
                <a:lnTo>
                  <a:pt x="113" y="498"/>
                </a:lnTo>
                <a:close/>
                <a:moveTo>
                  <a:pt x="73" y="505"/>
                </a:moveTo>
                <a:lnTo>
                  <a:pt x="73" y="505"/>
                </a:lnTo>
                <a:lnTo>
                  <a:pt x="49" y="518"/>
                </a:lnTo>
                <a:lnTo>
                  <a:pt x="49" y="518"/>
                </a:lnTo>
                <a:lnTo>
                  <a:pt x="34" y="525"/>
                </a:lnTo>
                <a:lnTo>
                  <a:pt x="34" y="525"/>
                </a:lnTo>
                <a:lnTo>
                  <a:pt x="29" y="527"/>
                </a:lnTo>
                <a:lnTo>
                  <a:pt x="30" y="527"/>
                </a:lnTo>
                <a:lnTo>
                  <a:pt x="37" y="523"/>
                </a:lnTo>
                <a:lnTo>
                  <a:pt x="37" y="523"/>
                </a:lnTo>
                <a:lnTo>
                  <a:pt x="57" y="509"/>
                </a:lnTo>
                <a:lnTo>
                  <a:pt x="78" y="496"/>
                </a:lnTo>
                <a:lnTo>
                  <a:pt x="99" y="483"/>
                </a:lnTo>
                <a:lnTo>
                  <a:pt x="119" y="469"/>
                </a:lnTo>
                <a:lnTo>
                  <a:pt x="119" y="469"/>
                </a:lnTo>
                <a:lnTo>
                  <a:pt x="116" y="482"/>
                </a:lnTo>
                <a:lnTo>
                  <a:pt x="116" y="482"/>
                </a:lnTo>
                <a:lnTo>
                  <a:pt x="95" y="494"/>
                </a:lnTo>
                <a:lnTo>
                  <a:pt x="73" y="505"/>
                </a:lnTo>
                <a:lnTo>
                  <a:pt x="73" y="505"/>
                </a:lnTo>
                <a:close/>
                <a:moveTo>
                  <a:pt x="52" y="500"/>
                </a:moveTo>
                <a:lnTo>
                  <a:pt x="52" y="500"/>
                </a:lnTo>
                <a:lnTo>
                  <a:pt x="36" y="510"/>
                </a:lnTo>
                <a:lnTo>
                  <a:pt x="36" y="510"/>
                </a:lnTo>
                <a:lnTo>
                  <a:pt x="38" y="508"/>
                </a:lnTo>
                <a:lnTo>
                  <a:pt x="38" y="508"/>
                </a:lnTo>
                <a:lnTo>
                  <a:pt x="46" y="502"/>
                </a:lnTo>
                <a:lnTo>
                  <a:pt x="56" y="496"/>
                </a:lnTo>
                <a:lnTo>
                  <a:pt x="75" y="486"/>
                </a:lnTo>
                <a:lnTo>
                  <a:pt x="75" y="486"/>
                </a:lnTo>
                <a:lnTo>
                  <a:pt x="87" y="477"/>
                </a:lnTo>
                <a:lnTo>
                  <a:pt x="98" y="468"/>
                </a:lnTo>
                <a:lnTo>
                  <a:pt x="98" y="468"/>
                </a:lnTo>
                <a:lnTo>
                  <a:pt x="111" y="460"/>
                </a:lnTo>
                <a:lnTo>
                  <a:pt x="123" y="451"/>
                </a:lnTo>
                <a:lnTo>
                  <a:pt x="123" y="451"/>
                </a:lnTo>
                <a:lnTo>
                  <a:pt x="119" y="465"/>
                </a:lnTo>
                <a:lnTo>
                  <a:pt x="119" y="465"/>
                </a:lnTo>
                <a:lnTo>
                  <a:pt x="103" y="476"/>
                </a:lnTo>
                <a:lnTo>
                  <a:pt x="87" y="484"/>
                </a:lnTo>
                <a:lnTo>
                  <a:pt x="52" y="500"/>
                </a:lnTo>
                <a:lnTo>
                  <a:pt x="52" y="500"/>
                </a:lnTo>
                <a:close/>
                <a:moveTo>
                  <a:pt x="126" y="344"/>
                </a:moveTo>
                <a:lnTo>
                  <a:pt x="126" y="344"/>
                </a:lnTo>
                <a:lnTo>
                  <a:pt x="120" y="347"/>
                </a:lnTo>
                <a:lnTo>
                  <a:pt x="114" y="350"/>
                </a:lnTo>
                <a:lnTo>
                  <a:pt x="103" y="358"/>
                </a:lnTo>
                <a:lnTo>
                  <a:pt x="103" y="358"/>
                </a:lnTo>
                <a:lnTo>
                  <a:pt x="91" y="365"/>
                </a:lnTo>
                <a:lnTo>
                  <a:pt x="79" y="371"/>
                </a:lnTo>
                <a:lnTo>
                  <a:pt x="79" y="371"/>
                </a:lnTo>
                <a:lnTo>
                  <a:pt x="92" y="362"/>
                </a:lnTo>
                <a:lnTo>
                  <a:pt x="92" y="362"/>
                </a:lnTo>
                <a:lnTo>
                  <a:pt x="125" y="339"/>
                </a:lnTo>
                <a:lnTo>
                  <a:pt x="125" y="339"/>
                </a:lnTo>
                <a:lnTo>
                  <a:pt x="126" y="338"/>
                </a:lnTo>
                <a:lnTo>
                  <a:pt x="127" y="337"/>
                </a:lnTo>
                <a:lnTo>
                  <a:pt x="127" y="337"/>
                </a:lnTo>
                <a:lnTo>
                  <a:pt x="128" y="337"/>
                </a:lnTo>
                <a:lnTo>
                  <a:pt x="128" y="337"/>
                </a:lnTo>
                <a:lnTo>
                  <a:pt x="126" y="344"/>
                </a:lnTo>
                <a:lnTo>
                  <a:pt x="126" y="344"/>
                </a:lnTo>
                <a:close/>
                <a:moveTo>
                  <a:pt x="70" y="353"/>
                </a:moveTo>
                <a:lnTo>
                  <a:pt x="70" y="353"/>
                </a:lnTo>
                <a:lnTo>
                  <a:pt x="79" y="348"/>
                </a:lnTo>
                <a:lnTo>
                  <a:pt x="87" y="343"/>
                </a:lnTo>
                <a:lnTo>
                  <a:pt x="105" y="336"/>
                </a:lnTo>
                <a:lnTo>
                  <a:pt x="105" y="336"/>
                </a:lnTo>
                <a:lnTo>
                  <a:pt x="109" y="334"/>
                </a:lnTo>
                <a:lnTo>
                  <a:pt x="109" y="334"/>
                </a:lnTo>
                <a:lnTo>
                  <a:pt x="88" y="347"/>
                </a:lnTo>
                <a:lnTo>
                  <a:pt x="78" y="354"/>
                </a:lnTo>
                <a:lnTo>
                  <a:pt x="68" y="362"/>
                </a:lnTo>
                <a:lnTo>
                  <a:pt x="68" y="362"/>
                </a:lnTo>
                <a:lnTo>
                  <a:pt x="70" y="353"/>
                </a:lnTo>
                <a:lnTo>
                  <a:pt x="70" y="353"/>
                </a:lnTo>
                <a:close/>
                <a:moveTo>
                  <a:pt x="74" y="359"/>
                </a:moveTo>
                <a:lnTo>
                  <a:pt x="74" y="359"/>
                </a:lnTo>
                <a:lnTo>
                  <a:pt x="88" y="349"/>
                </a:lnTo>
                <a:lnTo>
                  <a:pt x="102" y="340"/>
                </a:lnTo>
                <a:lnTo>
                  <a:pt x="117" y="331"/>
                </a:lnTo>
                <a:lnTo>
                  <a:pt x="131" y="322"/>
                </a:lnTo>
                <a:lnTo>
                  <a:pt x="131" y="322"/>
                </a:lnTo>
                <a:lnTo>
                  <a:pt x="129" y="329"/>
                </a:lnTo>
                <a:lnTo>
                  <a:pt x="129" y="329"/>
                </a:lnTo>
                <a:lnTo>
                  <a:pt x="128" y="333"/>
                </a:lnTo>
                <a:lnTo>
                  <a:pt x="128" y="333"/>
                </a:lnTo>
                <a:lnTo>
                  <a:pt x="111" y="342"/>
                </a:lnTo>
                <a:lnTo>
                  <a:pt x="93" y="351"/>
                </a:lnTo>
                <a:lnTo>
                  <a:pt x="93" y="351"/>
                </a:lnTo>
                <a:lnTo>
                  <a:pt x="76" y="360"/>
                </a:lnTo>
                <a:lnTo>
                  <a:pt x="76" y="360"/>
                </a:lnTo>
                <a:lnTo>
                  <a:pt x="67" y="365"/>
                </a:lnTo>
                <a:lnTo>
                  <a:pt x="67" y="365"/>
                </a:lnTo>
                <a:lnTo>
                  <a:pt x="74" y="359"/>
                </a:lnTo>
                <a:lnTo>
                  <a:pt x="74" y="359"/>
                </a:lnTo>
                <a:close/>
                <a:moveTo>
                  <a:pt x="65" y="367"/>
                </a:moveTo>
                <a:lnTo>
                  <a:pt x="65" y="367"/>
                </a:lnTo>
                <a:lnTo>
                  <a:pt x="80" y="360"/>
                </a:lnTo>
                <a:lnTo>
                  <a:pt x="94" y="352"/>
                </a:lnTo>
                <a:lnTo>
                  <a:pt x="94" y="352"/>
                </a:lnTo>
                <a:lnTo>
                  <a:pt x="112" y="343"/>
                </a:lnTo>
                <a:lnTo>
                  <a:pt x="112" y="343"/>
                </a:lnTo>
                <a:lnTo>
                  <a:pt x="117" y="342"/>
                </a:lnTo>
                <a:lnTo>
                  <a:pt x="117" y="342"/>
                </a:lnTo>
                <a:lnTo>
                  <a:pt x="91" y="360"/>
                </a:lnTo>
                <a:lnTo>
                  <a:pt x="91" y="360"/>
                </a:lnTo>
                <a:lnTo>
                  <a:pt x="77" y="369"/>
                </a:lnTo>
                <a:lnTo>
                  <a:pt x="62" y="379"/>
                </a:lnTo>
                <a:lnTo>
                  <a:pt x="62" y="379"/>
                </a:lnTo>
                <a:lnTo>
                  <a:pt x="65" y="367"/>
                </a:lnTo>
                <a:lnTo>
                  <a:pt x="65" y="367"/>
                </a:lnTo>
                <a:close/>
                <a:moveTo>
                  <a:pt x="61" y="382"/>
                </a:moveTo>
                <a:lnTo>
                  <a:pt x="61" y="382"/>
                </a:lnTo>
                <a:lnTo>
                  <a:pt x="100" y="362"/>
                </a:lnTo>
                <a:lnTo>
                  <a:pt x="100" y="362"/>
                </a:lnTo>
                <a:lnTo>
                  <a:pt x="107" y="358"/>
                </a:lnTo>
                <a:lnTo>
                  <a:pt x="114" y="353"/>
                </a:lnTo>
                <a:lnTo>
                  <a:pt x="114" y="353"/>
                </a:lnTo>
                <a:lnTo>
                  <a:pt x="121" y="348"/>
                </a:lnTo>
                <a:lnTo>
                  <a:pt x="121" y="348"/>
                </a:lnTo>
                <a:lnTo>
                  <a:pt x="115" y="352"/>
                </a:lnTo>
                <a:lnTo>
                  <a:pt x="115" y="352"/>
                </a:lnTo>
                <a:lnTo>
                  <a:pt x="98" y="364"/>
                </a:lnTo>
                <a:lnTo>
                  <a:pt x="88" y="370"/>
                </a:lnTo>
                <a:lnTo>
                  <a:pt x="79" y="374"/>
                </a:lnTo>
                <a:lnTo>
                  <a:pt x="79" y="374"/>
                </a:lnTo>
                <a:lnTo>
                  <a:pt x="73" y="378"/>
                </a:lnTo>
                <a:lnTo>
                  <a:pt x="68" y="382"/>
                </a:lnTo>
                <a:lnTo>
                  <a:pt x="59" y="391"/>
                </a:lnTo>
                <a:lnTo>
                  <a:pt x="59" y="391"/>
                </a:lnTo>
                <a:lnTo>
                  <a:pt x="61" y="382"/>
                </a:lnTo>
                <a:lnTo>
                  <a:pt x="61" y="382"/>
                </a:lnTo>
                <a:close/>
                <a:moveTo>
                  <a:pt x="60" y="393"/>
                </a:moveTo>
                <a:lnTo>
                  <a:pt x="60" y="393"/>
                </a:lnTo>
                <a:lnTo>
                  <a:pt x="68" y="385"/>
                </a:lnTo>
                <a:lnTo>
                  <a:pt x="76" y="380"/>
                </a:lnTo>
                <a:lnTo>
                  <a:pt x="92" y="370"/>
                </a:lnTo>
                <a:lnTo>
                  <a:pt x="92" y="370"/>
                </a:lnTo>
                <a:lnTo>
                  <a:pt x="101" y="365"/>
                </a:lnTo>
                <a:lnTo>
                  <a:pt x="109" y="359"/>
                </a:lnTo>
                <a:lnTo>
                  <a:pt x="126" y="347"/>
                </a:lnTo>
                <a:lnTo>
                  <a:pt x="126" y="347"/>
                </a:lnTo>
                <a:lnTo>
                  <a:pt x="125" y="357"/>
                </a:lnTo>
                <a:lnTo>
                  <a:pt x="125" y="357"/>
                </a:lnTo>
                <a:lnTo>
                  <a:pt x="108" y="366"/>
                </a:lnTo>
                <a:lnTo>
                  <a:pt x="91" y="376"/>
                </a:lnTo>
                <a:lnTo>
                  <a:pt x="91" y="376"/>
                </a:lnTo>
                <a:lnTo>
                  <a:pt x="72" y="387"/>
                </a:lnTo>
                <a:lnTo>
                  <a:pt x="72" y="387"/>
                </a:lnTo>
                <a:lnTo>
                  <a:pt x="62" y="392"/>
                </a:lnTo>
                <a:lnTo>
                  <a:pt x="62" y="392"/>
                </a:lnTo>
                <a:lnTo>
                  <a:pt x="58" y="395"/>
                </a:lnTo>
                <a:lnTo>
                  <a:pt x="58" y="395"/>
                </a:lnTo>
                <a:lnTo>
                  <a:pt x="60" y="393"/>
                </a:lnTo>
                <a:lnTo>
                  <a:pt x="60" y="393"/>
                </a:lnTo>
                <a:close/>
                <a:moveTo>
                  <a:pt x="57" y="397"/>
                </a:moveTo>
                <a:lnTo>
                  <a:pt x="57" y="397"/>
                </a:lnTo>
                <a:lnTo>
                  <a:pt x="78" y="386"/>
                </a:lnTo>
                <a:lnTo>
                  <a:pt x="97" y="375"/>
                </a:lnTo>
                <a:lnTo>
                  <a:pt x="97" y="375"/>
                </a:lnTo>
                <a:lnTo>
                  <a:pt x="115" y="364"/>
                </a:lnTo>
                <a:lnTo>
                  <a:pt x="115" y="364"/>
                </a:lnTo>
                <a:lnTo>
                  <a:pt x="125" y="359"/>
                </a:lnTo>
                <a:lnTo>
                  <a:pt x="125" y="359"/>
                </a:lnTo>
                <a:lnTo>
                  <a:pt x="125" y="359"/>
                </a:lnTo>
                <a:lnTo>
                  <a:pt x="125" y="359"/>
                </a:lnTo>
                <a:lnTo>
                  <a:pt x="125" y="360"/>
                </a:lnTo>
                <a:lnTo>
                  <a:pt x="125" y="360"/>
                </a:lnTo>
                <a:lnTo>
                  <a:pt x="116" y="366"/>
                </a:lnTo>
                <a:lnTo>
                  <a:pt x="116" y="366"/>
                </a:lnTo>
                <a:lnTo>
                  <a:pt x="101" y="376"/>
                </a:lnTo>
                <a:lnTo>
                  <a:pt x="85" y="386"/>
                </a:lnTo>
                <a:lnTo>
                  <a:pt x="69" y="397"/>
                </a:lnTo>
                <a:lnTo>
                  <a:pt x="61" y="402"/>
                </a:lnTo>
                <a:lnTo>
                  <a:pt x="54" y="408"/>
                </a:lnTo>
                <a:lnTo>
                  <a:pt x="54" y="408"/>
                </a:lnTo>
                <a:lnTo>
                  <a:pt x="57" y="397"/>
                </a:lnTo>
                <a:lnTo>
                  <a:pt x="57" y="397"/>
                </a:lnTo>
                <a:close/>
                <a:moveTo>
                  <a:pt x="86" y="450"/>
                </a:moveTo>
                <a:lnTo>
                  <a:pt x="86" y="450"/>
                </a:lnTo>
                <a:lnTo>
                  <a:pt x="108" y="435"/>
                </a:lnTo>
                <a:lnTo>
                  <a:pt x="108" y="435"/>
                </a:lnTo>
                <a:lnTo>
                  <a:pt x="122" y="427"/>
                </a:lnTo>
                <a:lnTo>
                  <a:pt x="122" y="427"/>
                </a:lnTo>
                <a:lnTo>
                  <a:pt x="122" y="427"/>
                </a:lnTo>
                <a:lnTo>
                  <a:pt x="122" y="427"/>
                </a:lnTo>
                <a:lnTo>
                  <a:pt x="124" y="425"/>
                </a:lnTo>
                <a:lnTo>
                  <a:pt x="124" y="425"/>
                </a:lnTo>
                <a:lnTo>
                  <a:pt x="124" y="431"/>
                </a:lnTo>
                <a:lnTo>
                  <a:pt x="124" y="431"/>
                </a:lnTo>
                <a:lnTo>
                  <a:pt x="75" y="458"/>
                </a:lnTo>
                <a:lnTo>
                  <a:pt x="75" y="458"/>
                </a:lnTo>
                <a:lnTo>
                  <a:pt x="50" y="473"/>
                </a:lnTo>
                <a:lnTo>
                  <a:pt x="50" y="473"/>
                </a:lnTo>
                <a:lnTo>
                  <a:pt x="40" y="478"/>
                </a:lnTo>
                <a:lnTo>
                  <a:pt x="40" y="478"/>
                </a:lnTo>
                <a:lnTo>
                  <a:pt x="39" y="479"/>
                </a:lnTo>
                <a:lnTo>
                  <a:pt x="39" y="478"/>
                </a:lnTo>
                <a:lnTo>
                  <a:pt x="43" y="476"/>
                </a:lnTo>
                <a:lnTo>
                  <a:pt x="48" y="472"/>
                </a:lnTo>
                <a:lnTo>
                  <a:pt x="48" y="472"/>
                </a:lnTo>
                <a:lnTo>
                  <a:pt x="57" y="466"/>
                </a:lnTo>
                <a:lnTo>
                  <a:pt x="68" y="461"/>
                </a:lnTo>
                <a:lnTo>
                  <a:pt x="77" y="455"/>
                </a:lnTo>
                <a:lnTo>
                  <a:pt x="86" y="450"/>
                </a:lnTo>
                <a:lnTo>
                  <a:pt x="86" y="450"/>
                </a:lnTo>
                <a:close/>
                <a:moveTo>
                  <a:pt x="124" y="372"/>
                </a:moveTo>
                <a:lnTo>
                  <a:pt x="124" y="372"/>
                </a:lnTo>
                <a:lnTo>
                  <a:pt x="123" y="375"/>
                </a:lnTo>
                <a:lnTo>
                  <a:pt x="123" y="375"/>
                </a:lnTo>
                <a:lnTo>
                  <a:pt x="118" y="376"/>
                </a:lnTo>
                <a:lnTo>
                  <a:pt x="118" y="376"/>
                </a:lnTo>
                <a:lnTo>
                  <a:pt x="124" y="372"/>
                </a:lnTo>
                <a:lnTo>
                  <a:pt x="124" y="372"/>
                </a:lnTo>
                <a:close/>
                <a:moveTo>
                  <a:pt x="89" y="394"/>
                </a:moveTo>
                <a:lnTo>
                  <a:pt x="89" y="394"/>
                </a:lnTo>
                <a:lnTo>
                  <a:pt x="78" y="399"/>
                </a:lnTo>
                <a:lnTo>
                  <a:pt x="67" y="404"/>
                </a:lnTo>
                <a:lnTo>
                  <a:pt x="67" y="404"/>
                </a:lnTo>
                <a:lnTo>
                  <a:pt x="57" y="410"/>
                </a:lnTo>
                <a:lnTo>
                  <a:pt x="54" y="411"/>
                </a:lnTo>
                <a:lnTo>
                  <a:pt x="57" y="408"/>
                </a:lnTo>
                <a:lnTo>
                  <a:pt x="57" y="408"/>
                </a:lnTo>
                <a:lnTo>
                  <a:pt x="65" y="402"/>
                </a:lnTo>
                <a:lnTo>
                  <a:pt x="74" y="396"/>
                </a:lnTo>
                <a:lnTo>
                  <a:pt x="91" y="384"/>
                </a:lnTo>
                <a:lnTo>
                  <a:pt x="108" y="374"/>
                </a:lnTo>
                <a:lnTo>
                  <a:pt x="117" y="368"/>
                </a:lnTo>
                <a:lnTo>
                  <a:pt x="124" y="362"/>
                </a:lnTo>
                <a:lnTo>
                  <a:pt x="124" y="362"/>
                </a:lnTo>
                <a:lnTo>
                  <a:pt x="124" y="370"/>
                </a:lnTo>
                <a:lnTo>
                  <a:pt x="124" y="370"/>
                </a:lnTo>
                <a:lnTo>
                  <a:pt x="106" y="381"/>
                </a:lnTo>
                <a:lnTo>
                  <a:pt x="89" y="394"/>
                </a:lnTo>
                <a:lnTo>
                  <a:pt x="89" y="394"/>
                </a:lnTo>
                <a:close/>
                <a:moveTo>
                  <a:pt x="124" y="423"/>
                </a:moveTo>
                <a:lnTo>
                  <a:pt x="124" y="423"/>
                </a:lnTo>
                <a:lnTo>
                  <a:pt x="121" y="425"/>
                </a:lnTo>
                <a:lnTo>
                  <a:pt x="121" y="425"/>
                </a:lnTo>
                <a:lnTo>
                  <a:pt x="121" y="425"/>
                </a:lnTo>
                <a:lnTo>
                  <a:pt x="121" y="425"/>
                </a:lnTo>
                <a:lnTo>
                  <a:pt x="107" y="431"/>
                </a:lnTo>
                <a:lnTo>
                  <a:pt x="107" y="431"/>
                </a:lnTo>
                <a:lnTo>
                  <a:pt x="85" y="441"/>
                </a:lnTo>
                <a:lnTo>
                  <a:pt x="63" y="453"/>
                </a:lnTo>
                <a:lnTo>
                  <a:pt x="63" y="453"/>
                </a:lnTo>
                <a:lnTo>
                  <a:pt x="56" y="456"/>
                </a:lnTo>
                <a:lnTo>
                  <a:pt x="56" y="456"/>
                </a:lnTo>
                <a:lnTo>
                  <a:pt x="57" y="456"/>
                </a:lnTo>
                <a:lnTo>
                  <a:pt x="57" y="456"/>
                </a:lnTo>
                <a:lnTo>
                  <a:pt x="75" y="446"/>
                </a:lnTo>
                <a:lnTo>
                  <a:pt x="92" y="436"/>
                </a:lnTo>
                <a:lnTo>
                  <a:pt x="109" y="426"/>
                </a:lnTo>
                <a:lnTo>
                  <a:pt x="116" y="420"/>
                </a:lnTo>
                <a:lnTo>
                  <a:pt x="123" y="413"/>
                </a:lnTo>
                <a:lnTo>
                  <a:pt x="123" y="413"/>
                </a:lnTo>
                <a:lnTo>
                  <a:pt x="124" y="423"/>
                </a:lnTo>
                <a:lnTo>
                  <a:pt x="124" y="423"/>
                </a:lnTo>
                <a:close/>
                <a:moveTo>
                  <a:pt x="124" y="434"/>
                </a:moveTo>
                <a:lnTo>
                  <a:pt x="124" y="434"/>
                </a:lnTo>
                <a:lnTo>
                  <a:pt x="124" y="439"/>
                </a:lnTo>
                <a:lnTo>
                  <a:pt x="124" y="439"/>
                </a:lnTo>
                <a:lnTo>
                  <a:pt x="105" y="451"/>
                </a:lnTo>
                <a:lnTo>
                  <a:pt x="105" y="451"/>
                </a:lnTo>
                <a:lnTo>
                  <a:pt x="90" y="460"/>
                </a:lnTo>
                <a:lnTo>
                  <a:pt x="74" y="469"/>
                </a:lnTo>
                <a:lnTo>
                  <a:pt x="74" y="469"/>
                </a:lnTo>
                <a:lnTo>
                  <a:pt x="56" y="481"/>
                </a:lnTo>
                <a:lnTo>
                  <a:pt x="38" y="491"/>
                </a:lnTo>
                <a:lnTo>
                  <a:pt x="38" y="491"/>
                </a:lnTo>
                <a:lnTo>
                  <a:pt x="34" y="494"/>
                </a:lnTo>
                <a:lnTo>
                  <a:pt x="36" y="492"/>
                </a:lnTo>
                <a:lnTo>
                  <a:pt x="45" y="486"/>
                </a:lnTo>
                <a:lnTo>
                  <a:pt x="45" y="486"/>
                </a:lnTo>
                <a:lnTo>
                  <a:pt x="64" y="473"/>
                </a:lnTo>
                <a:lnTo>
                  <a:pt x="64" y="473"/>
                </a:lnTo>
                <a:lnTo>
                  <a:pt x="80" y="463"/>
                </a:lnTo>
                <a:lnTo>
                  <a:pt x="95" y="454"/>
                </a:lnTo>
                <a:lnTo>
                  <a:pt x="110" y="445"/>
                </a:lnTo>
                <a:lnTo>
                  <a:pt x="117" y="440"/>
                </a:lnTo>
                <a:lnTo>
                  <a:pt x="124" y="434"/>
                </a:lnTo>
                <a:lnTo>
                  <a:pt x="124" y="434"/>
                </a:lnTo>
                <a:close/>
                <a:moveTo>
                  <a:pt x="52" y="414"/>
                </a:moveTo>
                <a:lnTo>
                  <a:pt x="52" y="414"/>
                </a:lnTo>
                <a:lnTo>
                  <a:pt x="54" y="414"/>
                </a:lnTo>
                <a:lnTo>
                  <a:pt x="54" y="414"/>
                </a:lnTo>
                <a:lnTo>
                  <a:pt x="52" y="416"/>
                </a:lnTo>
                <a:lnTo>
                  <a:pt x="52" y="416"/>
                </a:lnTo>
                <a:lnTo>
                  <a:pt x="52" y="414"/>
                </a:lnTo>
                <a:lnTo>
                  <a:pt x="52" y="414"/>
                </a:lnTo>
                <a:close/>
                <a:moveTo>
                  <a:pt x="51" y="419"/>
                </a:moveTo>
                <a:lnTo>
                  <a:pt x="51" y="419"/>
                </a:lnTo>
                <a:lnTo>
                  <a:pt x="67" y="409"/>
                </a:lnTo>
                <a:lnTo>
                  <a:pt x="75" y="404"/>
                </a:lnTo>
                <a:lnTo>
                  <a:pt x="83" y="400"/>
                </a:lnTo>
                <a:lnTo>
                  <a:pt x="83" y="400"/>
                </a:lnTo>
                <a:lnTo>
                  <a:pt x="93" y="395"/>
                </a:lnTo>
                <a:lnTo>
                  <a:pt x="102" y="388"/>
                </a:lnTo>
                <a:lnTo>
                  <a:pt x="102" y="388"/>
                </a:lnTo>
                <a:lnTo>
                  <a:pt x="109" y="383"/>
                </a:lnTo>
                <a:lnTo>
                  <a:pt x="109" y="383"/>
                </a:lnTo>
                <a:lnTo>
                  <a:pt x="116" y="380"/>
                </a:lnTo>
                <a:lnTo>
                  <a:pt x="122" y="378"/>
                </a:lnTo>
                <a:lnTo>
                  <a:pt x="122" y="378"/>
                </a:lnTo>
                <a:lnTo>
                  <a:pt x="118" y="382"/>
                </a:lnTo>
                <a:lnTo>
                  <a:pt x="114" y="386"/>
                </a:lnTo>
                <a:lnTo>
                  <a:pt x="104" y="393"/>
                </a:lnTo>
                <a:lnTo>
                  <a:pt x="93" y="399"/>
                </a:lnTo>
                <a:lnTo>
                  <a:pt x="82" y="404"/>
                </a:lnTo>
                <a:lnTo>
                  <a:pt x="82" y="404"/>
                </a:lnTo>
                <a:lnTo>
                  <a:pt x="74" y="408"/>
                </a:lnTo>
                <a:lnTo>
                  <a:pt x="65" y="414"/>
                </a:lnTo>
                <a:lnTo>
                  <a:pt x="49" y="426"/>
                </a:lnTo>
                <a:lnTo>
                  <a:pt x="49" y="426"/>
                </a:lnTo>
                <a:lnTo>
                  <a:pt x="51" y="419"/>
                </a:lnTo>
                <a:lnTo>
                  <a:pt x="51" y="419"/>
                </a:lnTo>
                <a:close/>
                <a:moveTo>
                  <a:pt x="48" y="429"/>
                </a:moveTo>
                <a:lnTo>
                  <a:pt x="48" y="429"/>
                </a:lnTo>
                <a:lnTo>
                  <a:pt x="48" y="429"/>
                </a:lnTo>
                <a:lnTo>
                  <a:pt x="48" y="429"/>
                </a:lnTo>
                <a:lnTo>
                  <a:pt x="57" y="423"/>
                </a:lnTo>
                <a:lnTo>
                  <a:pt x="57" y="423"/>
                </a:lnTo>
                <a:lnTo>
                  <a:pt x="76" y="410"/>
                </a:lnTo>
                <a:lnTo>
                  <a:pt x="95" y="400"/>
                </a:lnTo>
                <a:lnTo>
                  <a:pt x="95" y="400"/>
                </a:lnTo>
                <a:lnTo>
                  <a:pt x="110" y="391"/>
                </a:lnTo>
                <a:lnTo>
                  <a:pt x="117" y="385"/>
                </a:lnTo>
                <a:lnTo>
                  <a:pt x="123" y="380"/>
                </a:lnTo>
                <a:lnTo>
                  <a:pt x="123" y="380"/>
                </a:lnTo>
                <a:lnTo>
                  <a:pt x="123" y="388"/>
                </a:lnTo>
                <a:lnTo>
                  <a:pt x="123" y="388"/>
                </a:lnTo>
                <a:lnTo>
                  <a:pt x="103" y="398"/>
                </a:lnTo>
                <a:lnTo>
                  <a:pt x="85" y="408"/>
                </a:lnTo>
                <a:lnTo>
                  <a:pt x="85" y="408"/>
                </a:lnTo>
                <a:lnTo>
                  <a:pt x="63" y="421"/>
                </a:lnTo>
                <a:lnTo>
                  <a:pt x="63" y="421"/>
                </a:lnTo>
                <a:lnTo>
                  <a:pt x="55" y="426"/>
                </a:lnTo>
                <a:lnTo>
                  <a:pt x="55" y="426"/>
                </a:lnTo>
                <a:lnTo>
                  <a:pt x="48" y="430"/>
                </a:lnTo>
                <a:lnTo>
                  <a:pt x="48" y="430"/>
                </a:lnTo>
                <a:lnTo>
                  <a:pt x="48" y="429"/>
                </a:lnTo>
                <a:lnTo>
                  <a:pt x="48" y="429"/>
                </a:lnTo>
                <a:close/>
                <a:moveTo>
                  <a:pt x="48" y="431"/>
                </a:moveTo>
                <a:lnTo>
                  <a:pt x="48" y="431"/>
                </a:lnTo>
                <a:lnTo>
                  <a:pt x="56" y="427"/>
                </a:lnTo>
                <a:lnTo>
                  <a:pt x="65" y="423"/>
                </a:lnTo>
                <a:lnTo>
                  <a:pt x="82" y="412"/>
                </a:lnTo>
                <a:lnTo>
                  <a:pt x="82" y="412"/>
                </a:lnTo>
                <a:lnTo>
                  <a:pt x="92" y="406"/>
                </a:lnTo>
                <a:lnTo>
                  <a:pt x="103" y="401"/>
                </a:lnTo>
                <a:lnTo>
                  <a:pt x="103" y="401"/>
                </a:lnTo>
                <a:lnTo>
                  <a:pt x="112" y="396"/>
                </a:lnTo>
                <a:lnTo>
                  <a:pt x="112" y="396"/>
                </a:lnTo>
                <a:lnTo>
                  <a:pt x="118" y="393"/>
                </a:lnTo>
                <a:lnTo>
                  <a:pt x="121" y="391"/>
                </a:lnTo>
                <a:lnTo>
                  <a:pt x="119" y="393"/>
                </a:lnTo>
                <a:lnTo>
                  <a:pt x="119" y="393"/>
                </a:lnTo>
                <a:lnTo>
                  <a:pt x="110" y="398"/>
                </a:lnTo>
                <a:lnTo>
                  <a:pt x="100" y="403"/>
                </a:lnTo>
                <a:lnTo>
                  <a:pt x="100" y="403"/>
                </a:lnTo>
                <a:lnTo>
                  <a:pt x="89" y="409"/>
                </a:lnTo>
                <a:lnTo>
                  <a:pt x="78" y="417"/>
                </a:lnTo>
                <a:lnTo>
                  <a:pt x="78" y="417"/>
                </a:lnTo>
                <a:lnTo>
                  <a:pt x="62" y="427"/>
                </a:lnTo>
                <a:lnTo>
                  <a:pt x="46" y="437"/>
                </a:lnTo>
                <a:lnTo>
                  <a:pt x="46" y="437"/>
                </a:lnTo>
                <a:lnTo>
                  <a:pt x="48" y="431"/>
                </a:lnTo>
                <a:lnTo>
                  <a:pt x="48" y="431"/>
                </a:lnTo>
                <a:close/>
                <a:moveTo>
                  <a:pt x="123" y="393"/>
                </a:moveTo>
                <a:lnTo>
                  <a:pt x="123" y="393"/>
                </a:lnTo>
                <a:lnTo>
                  <a:pt x="123" y="398"/>
                </a:lnTo>
                <a:lnTo>
                  <a:pt x="123" y="398"/>
                </a:lnTo>
                <a:lnTo>
                  <a:pt x="104" y="407"/>
                </a:lnTo>
                <a:lnTo>
                  <a:pt x="85" y="417"/>
                </a:lnTo>
                <a:lnTo>
                  <a:pt x="85" y="417"/>
                </a:lnTo>
                <a:lnTo>
                  <a:pt x="64" y="430"/>
                </a:lnTo>
                <a:lnTo>
                  <a:pt x="64" y="430"/>
                </a:lnTo>
                <a:lnTo>
                  <a:pt x="55" y="434"/>
                </a:lnTo>
                <a:lnTo>
                  <a:pt x="55" y="434"/>
                </a:lnTo>
                <a:lnTo>
                  <a:pt x="49" y="438"/>
                </a:lnTo>
                <a:lnTo>
                  <a:pt x="47" y="439"/>
                </a:lnTo>
                <a:lnTo>
                  <a:pt x="50" y="437"/>
                </a:lnTo>
                <a:lnTo>
                  <a:pt x="50" y="437"/>
                </a:lnTo>
                <a:lnTo>
                  <a:pt x="72" y="423"/>
                </a:lnTo>
                <a:lnTo>
                  <a:pt x="92" y="410"/>
                </a:lnTo>
                <a:lnTo>
                  <a:pt x="92" y="410"/>
                </a:lnTo>
                <a:lnTo>
                  <a:pt x="100" y="405"/>
                </a:lnTo>
                <a:lnTo>
                  <a:pt x="108" y="401"/>
                </a:lnTo>
                <a:lnTo>
                  <a:pt x="116" y="397"/>
                </a:lnTo>
                <a:lnTo>
                  <a:pt x="123" y="393"/>
                </a:lnTo>
                <a:lnTo>
                  <a:pt x="123" y="393"/>
                </a:lnTo>
                <a:close/>
                <a:moveTo>
                  <a:pt x="45" y="441"/>
                </a:moveTo>
                <a:lnTo>
                  <a:pt x="45" y="441"/>
                </a:lnTo>
                <a:lnTo>
                  <a:pt x="67" y="431"/>
                </a:lnTo>
                <a:lnTo>
                  <a:pt x="86" y="419"/>
                </a:lnTo>
                <a:lnTo>
                  <a:pt x="86" y="419"/>
                </a:lnTo>
                <a:lnTo>
                  <a:pt x="108" y="407"/>
                </a:lnTo>
                <a:lnTo>
                  <a:pt x="108" y="407"/>
                </a:lnTo>
                <a:lnTo>
                  <a:pt x="111" y="406"/>
                </a:lnTo>
                <a:lnTo>
                  <a:pt x="111" y="406"/>
                </a:lnTo>
                <a:lnTo>
                  <a:pt x="91" y="419"/>
                </a:lnTo>
                <a:lnTo>
                  <a:pt x="70" y="432"/>
                </a:lnTo>
                <a:lnTo>
                  <a:pt x="70" y="432"/>
                </a:lnTo>
                <a:lnTo>
                  <a:pt x="56" y="440"/>
                </a:lnTo>
                <a:lnTo>
                  <a:pt x="43" y="449"/>
                </a:lnTo>
                <a:lnTo>
                  <a:pt x="43" y="449"/>
                </a:lnTo>
                <a:lnTo>
                  <a:pt x="45" y="441"/>
                </a:lnTo>
                <a:lnTo>
                  <a:pt x="45" y="441"/>
                </a:lnTo>
                <a:close/>
                <a:moveTo>
                  <a:pt x="42" y="452"/>
                </a:moveTo>
                <a:lnTo>
                  <a:pt x="42" y="452"/>
                </a:lnTo>
                <a:lnTo>
                  <a:pt x="45" y="450"/>
                </a:lnTo>
                <a:lnTo>
                  <a:pt x="45" y="450"/>
                </a:lnTo>
                <a:lnTo>
                  <a:pt x="52" y="445"/>
                </a:lnTo>
                <a:lnTo>
                  <a:pt x="59" y="440"/>
                </a:lnTo>
                <a:lnTo>
                  <a:pt x="59" y="440"/>
                </a:lnTo>
                <a:lnTo>
                  <a:pt x="79" y="429"/>
                </a:lnTo>
                <a:lnTo>
                  <a:pt x="79" y="429"/>
                </a:lnTo>
                <a:lnTo>
                  <a:pt x="90" y="422"/>
                </a:lnTo>
                <a:lnTo>
                  <a:pt x="101" y="415"/>
                </a:lnTo>
                <a:lnTo>
                  <a:pt x="123" y="401"/>
                </a:lnTo>
                <a:lnTo>
                  <a:pt x="123" y="401"/>
                </a:lnTo>
                <a:lnTo>
                  <a:pt x="123" y="408"/>
                </a:lnTo>
                <a:lnTo>
                  <a:pt x="123" y="408"/>
                </a:lnTo>
                <a:lnTo>
                  <a:pt x="114" y="413"/>
                </a:lnTo>
                <a:lnTo>
                  <a:pt x="105" y="418"/>
                </a:lnTo>
                <a:lnTo>
                  <a:pt x="88" y="429"/>
                </a:lnTo>
                <a:lnTo>
                  <a:pt x="88" y="429"/>
                </a:lnTo>
                <a:lnTo>
                  <a:pt x="67" y="440"/>
                </a:lnTo>
                <a:lnTo>
                  <a:pt x="46" y="451"/>
                </a:lnTo>
                <a:lnTo>
                  <a:pt x="46" y="451"/>
                </a:lnTo>
                <a:lnTo>
                  <a:pt x="42" y="453"/>
                </a:lnTo>
                <a:lnTo>
                  <a:pt x="42" y="453"/>
                </a:lnTo>
                <a:lnTo>
                  <a:pt x="42" y="452"/>
                </a:lnTo>
                <a:lnTo>
                  <a:pt x="42" y="452"/>
                </a:lnTo>
                <a:close/>
                <a:moveTo>
                  <a:pt x="42" y="455"/>
                </a:moveTo>
                <a:lnTo>
                  <a:pt x="42" y="455"/>
                </a:lnTo>
                <a:lnTo>
                  <a:pt x="51" y="450"/>
                </a:lnTo>
                <a:lnTo>
                  <a:pt x="61" y="445"/>
                </a:lnTo>
                <a:lnTo>
                  <a:pt x="71" y="440"/>
                </a:lnTo>
                <a:lnTo>
                  <a:pt x="81" y="435"/>
                </a:lnTo>
                <a:lnTo>
                  <a:pt x="81" y="435"/>
                </a:lnTo>
                <a:lnTo>
                  <a:pt x="91" y="429"/>
                </a:lnTo>
                <a:lnTo>
                  <a:pt x="101" y="424"/>
                </a:lnTo>
                <a:lnTo>
                  <a:pt x="101" y="424"/>
                </a:lnTo>
                <a:lnTo>
                  <a:pt x="114" y="416"/>
                </a:lnTo>
                <a:lnTo>
                  <a:pt x="114" y="416"/>
                </a:lnTo>
                <a:lnTo>
                  <a:pt x="120" y="411"/>
                </a:lnTo>
                <a:lnTo>
                  <a:pt x="122" y="410"/>
                </a:lnTo>
                <a:lnTo>
                  <a:pt x="120" y="413"/>
                </a:lnTo>
                <a:lnTo>
                  <a:pt x="120" y="413"/>
                </a:lnTo>
                <a:lnTo>
                  <a:pt x="111" y="421"/>
                </a:lnTo>
                <a:lnTo>
                  <a:pt x="100" y="428"/>
                </a:lnTo>
                <a:lnTo>
                  <a:pt x="79" y="440"/>
                </a:lnTo>
                <a:lnTo>
                  <a:pt x="79" y="440"/>
                </a:lnTo>
                <a:lnTo>
                  <a:pt x="69" y="446"/>
                </a:lnTo>
                <a:lnTo>
                  <a:pt x="58" y="452"/>
                </a:lnTo>
                <a:lnTo>
                  <a:pt x="40" y="464"/>
                </a:lnTo>
                <a:lnTo>
                  <a:pt x="40" y="464"/>
                </a:lnTo>
                <a:lnTo>
                  <a:pt x="42" y="455"/>
                </a:lnTo>
                <a:lnTo>
                  <a:pt x="42" y="455"/>
                </a:lnTo>
                <a:close/>
                <a:moveTo>
                  <a:pt x="39" y="468"/>
                </a:moveTo>
                <a:lnTo>
                  <a:pt x="39" y="468"/>
                </a:lnTo>
                <a:lnTo>
                  <a:pt x="40" y="467"/>
                </a:lnTo>
                <a:lnTo>
                  <a:pt x="40" y="467"/>
                </a:lnTo>
                <a:lnTo>
                  <a:pt x="41" y="467"/>
                </a:lnTo>
                <a:lnTo>
                  <a:pt x="43" y="466"/>
                </a:lnTo>
                <a:lnTo>
                  <a:pt x="43" y="466"/>
                </a:lnTo>
                <a:lnTo>
                  <a:pt x="61" y="456"/>
                </a:lnTo>
                <a:lnTo>
                  <a:pt x="79" y="447"/>
                </a:lnTo>
                <a:lnTo>
                  <a:pt x="79" y="447"/>
                </a:lnTo>
                <a:lnTo>
                  <a:pt x="93" y="440"/>
                </a:lnTo>
                <a:lnTo>
                  <a:pt x="107" y="434"/>
                </a:lnTo>
                <a:lnTo>
                  <a:pt x="107" y="434"/>
                </a:lnTo>
                <a:lnTo>
                  <a:pt x="91" y="445"/>
                </a:lnTo>
                <a:lnTo>
                  <a:pt x="74" y="455"/>
                </a:lnTo>
                <a:lnTo>
                  <a:pt x="74" y="455"/>
                </a:lnTo>
                <a:lnTo>
                  <a:pt x="54" y="466"/>
                </a:lnTo>
                <a:lnTo>
                  <a:pt x="45" y="473"/>
                </a:lnTo>
                <a:lnTo>
                  <a:pt x="36" y="480"/>
                </a:lnTo>
                <a:lnTo>
                  <a:pt x="36" y="480"/>
                </a:lnTo>
                <a:lnTo>
                  <a:pt x="39" y="468"/>
                </a:lnTo>
                <a:lnTo>
                  <a:pt x="39" y="468"/>
                </a:lnTo>
                <a:close/>
                <a:moveTo>
                  <a:pt x="36" y="483"/>
                </a:moveTo>
                <a:lnTo>
                  <a:pt x="36" y="483"/>
                </a:lnTo>
                <a:lnTo>
                  <a:pt x="36" y="483"/>
                </a:lnTo>
                <a:lnTo>
                  <a:pt x="36" y="483"/>
                </a:lnTo>
                <a:lnTo>
                  <a:pt x="86" y="454"/>
                </a:lnTo>
                <a:lnTo>
                  <a:pt x="86" y="454"/>
                </a:lnTo>
                <a:lnTo>
                  <a:pt x="111" y="441"/>
                </a:lnTo>
                <a:lnTo>
                  <a:pt x="111" y="441"/>
                </a:lnTo>
                <a:lnTo>
                  <a:pt x="117" y="437"/>
                </a:lnTo>
                <a:lnTo>
                  <a:pt x="122" y="434"/>
                </a:lnTo>
                <a:lnTo>
                  <a:pt x="122" y="434"/>
                </a:lnTo>
                <a:lnTo>
                  <a:pt x="115" y="439"/>
                </a:lnTo>
                <a:lnTo>
                  <a:pt x="107" y="445"/>
                </a:lnTo>
                <a:lnTo>
                  <a:pt x="107" y="445"/>
                </a:lnTo>
                <a:lnTo>
                  <a:pt x="89" y="456"/>
                </a:lnTo>
                <a:lnTo>
                  <a:pt x="70" y="467"/>
                </a:lnTo>
                <a:lnTo>
                  <a:pt x="51" y="479"/>
                </a:lnTo>
                <a:lnTo>
                  <a:pt x="34" y="492"/>
                </a:lnTo>
                <a:lnTo>
                  <a:pt x="34" y="492"/>
                </a:lnTo>
                <a:lnTo>
                  <a:pt x="36" y="483"/>
                </a:lnTo>
                <a:lnTo>
                  <a:pt x="36" y="483"/>
                </a:lnTo>
                <a:close/>
                <a:moveTo>
                  <a:pt x="33" y="496"/>
                </a:moveTo>
                <a:lnTo>
                  <a:pt x="33" y="496"/>
                </a:lnTo>
                <a:lnTo>
                  <a:pt x="45" y="490"/>
                </a:lnTo>
                <a:lnTo>
                  <a:pt x="57" y="483"/>
                </a:lnTo>
                <a:lnTo>
                  <a:pt x="57" y="483"/>
                </a:lnTo>
                <a:lnTo>
                  <a:pt x="44" y="492"/>
                </a:lnTo>
                <a:lnTo>
                  <a:pt x="32" y="502"/>
                </a:lnTo>
                <a:lnTo>
                  <a:pt x="32" y="502"/>
                </a:lnTo>
                <a:lnTo>
                  <a:pt x="33" y="496"/>
                </a:lnTo>
                <a:lnTo>
                  <a:pt x="33" y="496"/>
                </a:lnTo>
                <a:close/>
                <a:moveTo>
                  <a:pt x="65" y="482"/>
                </a:moveTo>
                <a:lnTo>
                  <a:pt x="65" y="482"/>
                </a:lnTo>
                <a:lnTo>
                  <a:pt x="84" y="468"/>
                </a:lnTo>
                <a:lnTo>
                  <a:pt x="102" y="456"/>
                </a:lnTo>
                <a:lnTo>
                  <a:pt x="102" y="456"/>
                </a:lnTo>
                <a:lnTo>
                  <a:pt x="108" y="452"/>
                </a:lnTo>
                <a:lnTo>
                  <a:pt x="108" y="452"/>
                </a:lnTo>
                <a:lnTo>
                  <a:pt x="116" y="447"/>
                </a:lnTo>
                <a:lnTo>
                  <a:pt x="125" y="441"/>
                </a:lnTo>
                <a:lnTo>
                  <a:pt x="125" y="441"/>
                </a:lnTo>
                <a:lnTo>
                  <a:pt x="125" y="447"/>
                </a:lnTo>
                <a:lnTo>
                  <a:pt x="125" y="447"/>
                </a:lnTo>
                <a:lnTo>
                  <a:pt x="111" y="455"/>
                </a:lnTo>
                <a:lnTo>
                  <a:pt x="98" y="464"/>
                </a:lnTo>
                <a:lnTo>
                  <a:pt x="98" y="464"/>
                </a:lnTo>
                <a:lnTo>
                  <a:pt x="84" y="474"/>
                </a:lnTo>
                <a:lnTo>
                  <a:pt x="70" y="484"/>
                </a:lnTo>
                <a:lnTo>
                  <a:pt x="70" y="484"/>
                </a:lnTo>
                <a:lnTo>
                  <a:pt x="53" y="494"/>
                </a:lnTo>
                <a:lnTo>
                  <a:pt x="53" y="494"/>
                </a:lnTo>
                <a:lnTo>
                  <a:pt x="41" y="499"/>
                </a:lnTo>
                <a:lnTo>
                  <a:pt x="36" y="502"/>
                </a:lnTo>
                <a:lnTo>
                  <a:pt x="32" y="504"/>
                </a:lnTo>
                <a:lnTo>
                  <a:pt x="32" y="504"/>
                </a:lnTo>
                <a:lnTo>
                  <a:pt x="39" y="498"/>
                </a:lnTo>
                <a:lnTo>
                  <a:pt x="48" y="493"/>
                </a:lnTo>
                <a:lnTo>
                  <a:pt x="56" y="487"/>
                </a:lnTo>
                <a:lnTo>
                  <a:pt x="65" y="482"/>
                </a:lnTo>
                <a:lnTo>
                  <a:pt x="65" y="482"/>
                </a:lnTo>
                <a:close/>
                <a:moveTo>
                  <a:pt x="31" y="507"/>
                </a:moveTo>
                <a:lnTo>
                  <a:pt x="31" y="507"/>
                </a:lnTo>
                <a:lnTo>
                  <a:pt x="42" y="502"/>
                </a:lnTo>
                <a:lnTo>
                  <a:pt x="54" y="496"/>
                </a:lnTo>
                <a:lnTo>
                  <a:pt x="65" y="489"/>
                </a:lnTo>
                <a:lnTo>
                  <a:pt x="77" y="482"/>
                </a:lnTo>
                <a:lnTo>
                  <a:pt x="77" y="482"/>
                </a:lnTo>
                <a:lnTo>
                  <a:pt x="74" y="484"/>
                </a:lnTo>
                <a:lnTo>
                  <a:pt x="74" y="484"/>
                </a:lnTo>
                <a:lnTo>
                  <a:pt x="62" y="491"/>
                </a:lnTo>
                <a:lnTo>
                  <a:pt x="50" y="498"/>
                </a:lnTo>
                <a:lnTo>
                  <a:pt x="39" y="505"/>
                </a:lnTo>
                <a:lnTo>
                  <a:pt x="34" y="509"/>
                </a:lnTo>
                <a:lnTo>
                  <a:pt x="29" y="514"/>
                </a:lnTo>
                <a:lnTo>
                  <a:pt x="29" y="514"/>
                </a:lnTo>
                <a:lnTo>
                  <a:pt x="31" y="507"/>
                </a:lnTo>
                <a:lnTo>
                  <a:pt x="31" y="507"/>
                </a:lnTo>
                <a:close/>
                <a:moveTo>
                  <a:pt x="29" y="518"/>
                </a:moveTo>
                <a:lnTo>
                  <a:pt x="29" y="518"/>
                </a:lnTo>
                <a:lnTo>
                  <a:pt x="40" y="510"/>
                </a:lnTo>
                <a:lnTo>
                  <a:pt x="52" y="503"/>
                </a:lnTo>
                <a:lnTo>
                  <a:pt x="77" y="491"/>
                </a:lnTo>
                <a:lnTo>
                  <a:pt x="77" y="491"/>
                </a:lnTo>
                <a:lnTo>
                  <a:pt x="99" y="481"/>
                </a:lnTo>
                <a:lnTo>
                  <a:pt x="99" y="481"/>
                </a:lnTo>
                <a:lnTo>
                  <a:pt x="62" y="503"/>
                </a:lnTo>
                <a:lnTo>
                  <a:pt x="44" y="515"/>
                </a:lnTo>
                <a:lnTo>
                  <a:pt x="27" y="527"/>
                </a:lnTo>
                <a:lnTo>
                  <a:pt x="27" y="527"/>
                </a:lnTo>
                <a:lnTo>
                  <a:pt x="29" y="518"/>
                </a:lnTo>
                <a:lnTo>
                  <a:pt x="29" y="518"/>
                </a:lnTo>
                <a:close/>
                <a:moveTo>
                  <a:pt x="27" y="531"/>
                </a:moveTo>
                <a:lnTo>
                  <a:pt x="27" y="531"/>
                </a:lnTo>
                <a:lnTo>
                  <a:pt x="50" y="519"/>
                </a:lnTo>
                <a:lnTo>
                  <a:pt x="75" y="507"/>
                </a:lnTo>
                <a:lnTo>
                  <a:pt x="75" y="507"/>
                </a:lnTo>
                <a:lnTo>
                  <a:pt x="97" y="494"/>
                </a:lnTo>
                <a:lnTo>
                  <a:pt x="97" y="494"/>
                </a:lnTo>
                <a:lnTo>
                  <a:pt x="101" y="492"/>
                </a:lnTo>
                <a:lnTo>
                  <a:pt x="101" y="492"/>
                </a:lnTo>
                <a:lnTo>
                  <a:pt x="62" y="517"/>
                </a:lnTo>
                <a:lnTo>
                  <a:pt x="43" y="530"/>
                </a:lnTo>
                <a:lnTo>
                  <a:pt x="25" y="544"/>
                </a:lnTo>
                <a:lnTo>
                  <a:pt x="25" y="544"/>
                </a:lnTo>
                <a:lnTo>
                  <a:pt x="27" y="531"/>
                </a:lnTo>
                <a:lnTo>
                  <a:pt x="27" y="531"/>
                </a:lnTo>
                <a:close/>
                <a:moveTo>
                  <a:pt x="25" y="546"/>
                </a:moveTo>
                <a:lnTo>
                  <a:pt x="25" y="546"/>
                </a:lnTo>
                <a:lnTo>
                  <a:pt x="25" y="546"/>
                </a:lnTo>
                <a:lnTo>
                  <a:pt x="25" y="546"/>
                </a:lnTo>
                <a:lnTo>
                  <a:pt x="30" y="544"/>
                </a:lnTo>
                <a:lnTo>
                  <a:pt x="35" y="542"/>
                </a:lnTo>
                <a:lnTo>
                  <a:pt x="45" y="537"/>
                </a:lnTo>
                <a:lnTo>
                  <a:pt x="54" y="531"/>
                </a:lnTo>
                <a:lnTo>
                  <a:pt x="63" y="526"/>
                </a:lnTo>
                <a:lnTo>
                  <a:pt x="63" y="526"/>
                </a:lnTo>
                <a:lnTo>
                  <a:pt x="113" y="501"/>
                </a:lnTo>
                <a:lnTo>
                  <a:pt x="113" y="501"/>
                </a:lnTo>
                <a:lnTo>
                  <a:pt x="111" y="514"/>
                </a:lnTo>
                <a:lnTo>
                  <a:pt x="111" y="514"/>
                </a:lnTo>
                <a:lnTo>
                  <a:pt x="99" y="519"/>
                </a:lnTo>
                <a:lnTo>
                  <a:pt x="87" y="524"/>
                </a:lnTo>
                <a:lnTo>
                  <a:pt x="75" y="529"/>
                </a:lnTo>
                <a:lnTo>
                  <a:pt x="62" y="534"/>
                </a:lnTo>
                <a:lnTo>
                  <a:pt x="62" y="534"/>
                </a:lnTo>
                <a:lnTo>
                  <a:pt x="43" y="541"/>
                </a:lnTo>
                <a:lnTo>
                  <a:pt x="33" y="545"/>
                </a:lnTo>
                <a:lnTo>
                  <a:pt x="24" y="550"/>
                </a:lnTo>
                <a:lnTo>
                  <a:pt x="24" y="550"/>
                </a:lnTo>
                <a:lnTo>
                  <a:pt x="25" y="546"/>
                </a:lnTo>
                <a:lnTo>
                  <a:pt x="25" y="546"/>
                </a:lnTo>
                <a:close/>
                <a:moveTo>
                  <a:pt x="24" y="554"/>
                </a:moveTo>
                <a:lnTo>
                  <a:pt x="24" y="554"/>
                </a:lnTo>
                <a:lnTo>
                  <a:pt x="25" y="553"/>
                </a:lnTo>
                <a:lnTo>
                  <a:pt x="25" y="553"/>
                </a:lnTo>
                <a:lnTo>
                  <a:pt x="36" y="546"/>
                </a:lnTo>
                <a:lnTo>
                  <a:pt x="48" y="541"/>
                </a:lnTo>
                <a:lnTo>
                  <a:pt x="73" y="533"/>
                </a:lnTo>
                <a:lnTo>
                  <a:pt x="73" y="533"/>
                </a:lnTo>
                <a:lnTo>
                  <a:pt x="82" y="529"/>
                </a:lnTo>
                <a:lnTo>
                  <a:pt x="92" y="524"/>
                </a:lnTo>
                <a:lnTo>
                  <a:pt x="92" y="524"/>
                </a:lnTo>
                <a:lnTo>
                  <a:pt x="107" y="518"/>
                </a:lnTo>
                <a:lnTo>
                  <a:pt x="107" y="518"/>
                </a:lnTo>
                <a:lnTo>
                  <a:pt x="102" y="520"/>
                </a:lnTo>
                <a:lnTo>
                  <a:pt x="97" y="524"/>
                </a:lnTo>
                <a:lnTo>
                  <a:pt x="97" y="524"/>
                </a:lnTo>
                <a:lnTo>
                  <a:pt x="88" y="529"/>
                </a:lnTo>
                <a:lnTo>
                  <a:pt x="79" y="533"/>
                </a:lnTo>
                <a:lnTo>
                  <a:pt x="59" y="542"/>
                </a:lnTo>
                <a:lnTo>
                  <a:pt x="41" y="551"/>
                </a:lnTo>
                <a:lnTo>
                  <a:pt x="32" y="557"/>
                </a:lnTo>
                <a:lnTo>
                  <a:pt x="23" y="563"/>
                </a:lnTo>
                <a:lnTo>
                  <a:pt x="23" y="563"/>
                </a:lnTo>
                <a:lnTo>
                  <a:pt x="24" y="554"/>
                </a:lnTo>
                <a:lnTo>
                  <a:pt x="24" y="554"/>
                </a:lnTo>
                <a:close/>
                <a:moveTo>
                  <a:pt x="23" y="571"/>
                </a:moveTo>
                <a:lnTo>
                  <a:pt x="23" y="571"/>
                </a:lnTo>
                <a:lnTo>
                  <a:pt x="23" y="567"/>
                </a:lnTo>
                <a:lnTo>
                  <a:pt x="23" y="567"/>
                </a:lnTo>
                <a:lnTo>
                  <a:pt x="45" y="556"/>
                </a:lnTo>
                <a:lnTo>
                  <a:pt x="57" y="550"/>
                </a:lnTo>
                <a:lnTo>
                  <a:pt x="70" y="545"/>
                </a:lnTo>
                <a:lnTo>
                  <a:pt x="70" y="545"/>
                </a:lnTo>
                <a:lnTo>
                  <a:pt x="88" y="540"/>
                </a:lnTo>
                <a:lnTo>
                  <a:pt x="96" y="537"/>
                </a:lnTo>
                <a:lnTo>
                  <a:pt x="104" y="533"/>
                </a:lnTo>
                <a:lnTo>
                  <a:pt x="104" y="533"/>
                </a:lnTo>
                <a:lnTo>
                  <a:pt x="94" y="538"/>
                </a:lnTo>
                <a:lnTo>
                  <a:pt x="85" y="543"/>
                </a:lnTo>
                <a:lnTo>
                  <a:pt x="63" y="551"/>
                </a:lnTo>
                <a:lnTo>
                  <a:pt x="63" y="551"/>
                </a:lnTo>
                <a:lnTo>
                  <a:pt x="45" y="560"/>
                </a:lnTo>
                <a:lnTo>
                  <a:pt x="28" y="570"/>
                </a:lnTo>
                <a:lnTo>
                  <a:pt x="28" y="570"/>
                </a:lnTo>
                <a:lnTo>
                  <a:pt x="26" y="570"/>
                </a:lnTo>
                <a:lnTo>
                  <a:pt x="25" y="571"/>
                </a:lnTo>
                <a:lnTo>
                  <a:pt x="25" y="571"/>
                </a:lnTo>
                <a:lnTo>
                  <a:pt x="23" y="573"/>
                </a:lnTo>
                <a:lnTo>
                  <a:pt x="23" y="573"/>
                </a:lnTo>
                <a:lnTo>
                  <a:pt x="23" y="571"/>
                </a:lnTo>
                <a:lnTo>
                  <a:pt x="23" y="571"/>
                </a:lnTo>
                <a:close/>
                <a:moveTo>
                  <a:pt x="23" y="575"/>
                </a:moveTo>
                <a:lnTo>
                  <a:pt x="23" y="575"/>
                </a:lnTo>
                <a:lnTo>
                  <a:pt x="45" y="565"/>
                </a:lnTo>
                <a:lnTo>
                  <a:pt x="69" y="555"/>
                </a:lnTo>
                <a:lnTo>
                  <a:pt x="69" y="555"/>
                </a:lnTo>
                <a:lnTo>
                  <a:pt x="89" y="547"/>
                </a:lnTo>
                <a:lnTo>
                  <a:pt x="89" y="547"/>
                </a:lnTo>
                <a:lnTo>
                  <a:pt x="99" y="544"/>
                </a:lnTo>
                <a:lnTo>
                  <a:pt x="99" y="544"/>
                </a:lnTo>
                <a:lnTo>
                  <a:pt x="103" y="542"/>
                </a:lnTo>
                <a:lnTo>
                  <a:pt x="103" y="542"/>
                </a:lnTo>
                <a:lnTo>
                  <a:pt x="99" y="544"/>
                </a:lnTo>
                <a:lnTo>
                  <a:pt x="99" y="544"/>
                </a:lnTo>
                <a:lnTo>
                  <a:pt x="80" y="555"/>
                </a:lnTo>
                <a:lnTo>
                  <a:pt x="59" y="565"/>
                </a:lnTo>
                <a:lnTo>
                  <a:pt x="40" y="575"/>
                </a:lnTo>
                <a:lnTo>
                  <a:pt x="31" y="580"/>
                </a:lnTo>
                <a:lnTo>
                  <a:pt x="22" y="587"/>
                </a:lnTo>
                <a:lnTo>
                  <a:pt x="22" y="587"/>
                </a:lnTo>
                <a:lnTo>
                  <a:pt x="23" y="575"/>
                </a:lnTo>
                <a:lnTo>
                  <a:pt x="23" y="575"/>
                </a:lnTo>
                <a:close/>
                <a:moveTo>
                  <a:pt x="22" y="590"/>
                </a:moveTo>
                <a:lnTo>
                  <a:pt x="22" y="590"/>
                </a:lnTo>
                <a:lnTo>
                  <a:pt x="36" y="583"/>
                </a:lnTo>
                <a:lnTo>
                  <a:pt x="50" y="577"/>
                </a:lnTo>
                <a:lnTo>
                  <a:pt x="81" y="567"/>
                </a:lnTo>
                <a:lnTo>
                  <a:pt x="81" y="567"/>
                </a:lnTo>
                <a:lnTo>
                  <a:pt x="65" y="574"/>
                </a:lnTo>
                <a:lnTo>
                  <a:pt x="65" y="574"/>
                </a:lnTo>
                <a:lnTo>
                  <a:pt x="43" y="586"/>
                </a:lnTo>
                <a:lnTo>
                  <a:pt x="32" y="593"/>
                </a:lnTo>
                <a:lnTo>
                  <a:pt x="22" y="600"/>
                </a:lnTo>
                <a:lnTo>
                  <a:pt x="22" y="600"/>
                </a:lnTo>
                <a:lnTo>
                  <a:pt x="22" y="590"/>
                </a:lnTo>
                <a:lnTo>
                  <a:pt x="22" y="590"/>
                </a:lnTo>
                <a:close/>
                <a:moveTo>
                  <a:pt x="22" y="602"/>
                </a:moveTo>
                <a:lnTo>
                  <a:pt x="22" y="602"/>
                </a:lnTo>
                <a:lnTo>
                  <a:pt x="23" y="602"/>
                </a:lnTo>
                <a:lnTo>
                  <a:pt x="23" y="602"/>
                </a:lnTo>
                <a:lnTo>
                  <a:pt x="33" y="599"/>
                </a:lnTo>
                <a:lnTo>
                  <a:pt x="43" y="595"/>
                </a:lnTo>
                <a:lnTo>
                  <a:pt x="53" y="590"/>
                </a:lnTo>
                <a:lnTo>
                  <a:pt x="64" y="586"/>
                </a:lnTo>
                <a:lnTo>
                  <a:pt x="64" y="586"/>
                </a:lnTo>
                <a:lnTo>
                  <a:pt x="83" y="579"/>
                </a:lnTo>
                <a:lnTo>
                  <a:pt x="83" y="579"/>
                </a:lnTo>
                <a:lnTo>
                  <a:pt x="68" y="588"/>
                </a:lnTo>
                <a:lnTo>
                  <a:pt x="68" y="588"/>
                </a:lnTo>
                <a:lnTo>
                  <a:pt x="57" y="594"/>
                </a:lnTo>
                <a:lnTo>
                  <a:pt x="47" y="600"/>
                </a:lnTo>
                <a:lnTo>
                  <a:pt x="27" y="610"/>
                </a:lnTo>
                <a:lnTo>
                  <a:pt x="27" y="610"/>
                </a:lnTo>
                <a:lnTo>
                  <a:pt x="25" y="611"/>
                </a:lnTo>
                <a:lnTo>
                  <a:pt x="24" y="612"/>
                </a:lnTo>
                <a:lnTo>
                  <a:pt x="24" y="612"/>
                </a:lnTo>
                <a:lnTo>
                  <a:pt x="22" y="613"/>
                </a:lnTo>
                <a:lnTo>
                  <a:pt x="22" y="613"/>
                </a:lnTo>
                <a:lnTo>
                  <a:pt x="22" y="602"/>
                </a:lnTo>
                <a:lnTo>
                  <a:pt x="22" y="602"/>
                </a:lnTo>
                <a:close/>
                <a:moveTo>
                  <a:pt x="22" y="615"/>
                </a:moveTo>
                <a:lnTo>
                  <a:pt x="22" y="615"/>
                </a:lnTo>
                <a:lnTo>
                  <a:pt x="46" y="605"/>
                </a:lnTo>
                <a:lnTo>
                  <a:pt x="72" y="595"/>
                </a:lnTo>
                <a:lnTo>
                  <a:pt x="72" y="595"/>
                </a:lnTo>
                <a:lnTo>
                  <a:pt x="68" y="598"/>
                </a:lnTo>
                <a:lnTo>
                  <a:pt x="68" y="598"/>
                </a:lnTo>
                <a:lnTo>
                  <a:pt x="44" y="610"/>
                </a:lnTo>
                <a:lnTo>
                  <a:pt x="33" y="616"/>
                </a:lnTo>
                <a:lnTo>
                  <a:pt x="22" y="623"/>
                </a:lnTo>
                <a:lnTo>
                  <a:pt x="22" y="623"/>
                </a:lnTo>
                <a:lnTo>
                  <a:pt x="22" y="615"/>
                </a:lnTo>
                <a:lnTo>
                  <a:pt x="22" y="615"/>
                </a:lnTo>
                <a:close/>
                <a:moveTo>
                  <a:pt x="22" y="626"/>
                </a:moveTo>
                <a:lnTo>
                  <a:pt x="22" y="626"/>
                </a:lnTo>
                <a:lnTo>
                  <a:pt x="62" y="609"/>
                </a:lnTo>
                <a:lnTo>
                  <a:pt x="103" y="591"/>
                </a:lnTo>
                <a:lnTo>
                  <a:pt x="103" y="591"/>
                </a:lnTo>
                <a:lnTo>
                  <a:pt x="65" y="609"/>
                </a:lnTo>
                <a:lnTo>
                  <a:pt x="29" y="627"/>
                </a:lnTo>
                <a:lnTo>
                  <a:pt x="29" y="627"/>
                </a:lnTo>
                <a:lnTo>
                  <a:pt x="26" y="628"/>
                </a:lnTo>
                <a:lnTo>
                  <a:pt x="25" y="629"/>
                </a:lnTo>
                <a:lnTo>
                  <a:pt x="25" y="629"/>
                </a:lnTo>
                <a:lnTo>
                  <a:pt x="22" y="630"/>
                </a:lnTo>
                <a:lnTo>
                  <a:pt x="22" y="630"/>
                </a:lnTo>
                <a:lnTo>
                  <a:pt x="22" y="626"/>
                </a:lnTo>
                <a:lnTo>
                  <a:pt x="22" y="626"/>
                </a:lnTo>
                <a:close/>
                <a:moveTo>
                  <a:pt x="22" y="634"/>
                </a:moveTo>
                <a:lnTo>
                  <a:pt x="22" y="634"/>
                </a:lnTo>
                <a:lnTo>
                  <a:pt x="63" y="613"/>
                </a:lnTo>
                <a:lnTo>
                  <a:pt x="63" y="613"/>
                </a:lnTo>
                <a:lnTo>
                  <a:pt x="76" y="608"/>
                </a:lnTo>
                <a:lnTo>
                  <a:pt x="88" y="603"/>
                </a:lnTo>
                <a:lnTo>
                  <a:pt x="88" y="603"/>
                </a:lnTo>
                <a:lnTo>
                  <a:pt x="94" y="602"/>
                </a:lnTo>
                <a:lnTo>
                  <a:pt x="94" y="602"/>
                </a:lnTo>
                <a:lnTo>
                  <a:pt x="76" y="611"/>
                </a:lnTo>
                <a:lnTo>
                  <a:pt x="57" y="621"/>
                </a:lnTo>
                <a:lnTo>
                  <a:pt x="57" y="621"/>
                </a:lnTo>
                <a:lnTo>
                  <a:pt x="48" y="625"/>
                </a:lnTo>
                <a:lnTo>
                  <a:pt x="39" y="629"/>
                </a:lnTo>
                <a:lnTo>
                  <a:pt x="30" y="635"/>
                </a:lnTo>
                <a:lnTo>
                  <a:pt x="22" y="640"/>
                </a:lnTo>
                <a:lnTo>
                  <a:pt x="22" y="640"/>
                </a:lnTo>
                <a:lnTo>
                  <a:pt x="22" y="634"/>
                </a:lnTo>
                <a:lnTo>
                  <a:pt x="22" y="634"/>
                </a:lnTo>
                <a:close/>
                <a:moveTo>
                  <a:pt x="22" y="643"/>
                </a:moveTo>
                <a:lnTo>
                  <a:pt x="22" y="643"/>
                </a:lnTo>
                <a:lnTo>
                  <a:pt x="31" y="641"/>
                </a:lnTo>
                <a:lnTo>
                  <a:pt x="39" y="638"/>
                </a:lnTo>
                <a:lnTo>
                  <a:pt x="57" y="631"/>
                </a:lnTo>
                <a:lnTo>
                  <a:pt x="57" y="631"/>
                </a:lnTo>
                <a:lnTo>
                  <a:pt x="38" y="641"/>
                </a:lnTo>
                <a:lnTo>
                  <a:pt x="30" y="646"/>
                </a:lnTo>
                <a:lnTo>
                  <a:pt x="21" y="651"/>
                </a:lnTo>
                <a:lnTo>
                  <a:pt x="21" y="651"/>
                </a:lnTo>
                <a:lnTo>
                  <a:pt x="22" y="643"/>
                </a:lnTo>
                <a:lnTo>
                  <a:pt x="22" y="643"/>
                </a:lnTo>
                <a:close/>
                <a:moveTo>
                  <a:pt x="21" y="655"/>
                </a:moveTo>
                <a:lnTo>
                  <a:pt x="21" y="655"/>
                </a:lnTo>
                <a:lnTo>
                  <a:pt x="39" y="646"/>
                </a:lnTo>
                <a:lnTo>
                  <a:pt x="48" y="642"/>
                </a:lnTo>
                <a:lnTo>
                  <a:pt x="57" y="638"/>
                </a:lnTo>
                <a:lnTo>
                  <a:pt x="57" y="638"/>
                </a:lnTo>
                <a:lnTo>
                  <a:pt x="81" y="628"/>
                </a:lnTo>
                <a:lnTo>
                  <a:pt x="81" y="628"/>
                </a:lnTo>
                <a:lnTo>
                  <a:pt x="60" y="640"/>
                </a:lnTo>
                <a:lnTo>
                  <a:pt x="60" y="640"/>
                </a:lnTo>
                <a:lnTo>
                  <a:pt x="40" y="651"/>
                </a:lnTo>
                <a:lnTo>
                  <a:pt x="21" y="663"/>
                </a:lnTo>
                <a:lnTo>
                  <a:pt x="21" y="663"/>
                </a:lnTo>
                <a:lnTo>
                  <a:pt x="21" y="655"/>
                </a:lnTo>
                <a:lnTo>
                  <a:pt x="21" y="655"/>
                </a:lnTo>
                <a:close/>
                <a:moveTo>
                  <a:pt x="20" y="666"/>
                </a:moveTo>
                <a:lnTo>
                  <a:pt x="20" y="666"/>
                </a:lnTo>
                <a:lnTo>
                  <a:pt x="21" y="666"/>
                </a:lnTo>
                <a:lnTo>
                  <a:pt x="21" y="666"/>
                </a:lnTo>
                <a:lnTo>
                  <a:pt x="29" y="663"/>
                </a:lnTo>
                <a:lnTo>
                  <a:pt x="38" y="660"/>
                </a:lnTo>
                <a:lnTo>
                  <a:pt x="54" y="651"/>
                </a:lnTo>
                <a:lnTo>
                  <a:pt x="54" y="651"/>
                </a:lnTo>
                <a:lnTo>
                  <a:pt x="64" y="645"/>
                </a:lnTo>
                <a:lnTo>
                  <a:pt x="76" y="641"/>
                </a:lnTo>
                <a:lnTo>
                  <a:pt x="76" y="641"/>
                </a:lnTo>
                <a:lnTo>
                  <a:pt x="50" y="656"/>
                </a:lnTo>
                <a:lnTo>
                  <a:pt x="50" y="656"/>
                </a:lnTo>
                <a:lnTo>
                  <a:pt x="34" y="664"/>
                </a:lnTo>
                <a:lnTo>
                  <a:pt x="27" y="668"/>
                </a:lnTo>
                <a:lnTo>
                  <a:pt x="20" y="673"/>
                </a:lnTo>
                <a:lnTo>
                  <a:pt x="20" y="673"/>
                </a:lnTo>
                <a:lnTo>
                  <a:pt x="20" y="666"/>
                </a:lnTo>
                <a:lnTo>
                  <a:pt x="20" y="666"/>
                </a:lnTo>
                <a:close/>
                <a:moveTo>
                  <a:pt x="19" y="677"/>
                </a:moveTo>
                <a:lnTo>
                  <a:pt x="19" y="677"/>
                </a:lnTo>
                <a:lnTo>
                  <a:pt x="29" y="674"/>
                </a:lnTo>
                <a:lnTo>
                  <a:pt x="38" y="670"/>
                </a:lnTo>
                <a:lnTo>
                  <a:pt x="56" y="660"/>
                </a:lnTo>
                <a:lnTo>
                  <a:pt x="75" y="651"/>
                </a:lnTo>
                <a:lnTo>
                  <a:pt x="84" y="647"/>
                </a:lnTo>
                <a:lnTo>
                  <a:pt x="94" y="644"/>
                </a:lnTo>
                <a:lnTo>
                  <a:pt x="94" y="644"/>
                </a:lnTo>
                <a:lnTo>
                  <a:pt x="90" y="646"/>
                </a:lnTo>
                <a:lnTo>
                  <a:pt x="86" y="648"/>
                </a:lnTo>
                <a:lnTo>
                  <a:pt x="78" y="654"/>
                </a:lnTo>
                <a:lnTo>
                  <a:pt x="78" y="654"/>
                </a:lnTo>
                <a:lnTo>
                  <a:pt x="68" y="660"/>
                </a:lnTo>
                <a:lnTo>
                  <a:pt x="56" y="666"/>
                </a:lnTo>
                <a:lnTo>
                  <a:pt x="56" y="666"/>
                </a:lnTo>
                <a:lnTo>
                  <a:pt x="36" y="677"/>
                </a:lnTo>
                <a:lnTo>
                  <a:pt x="18" y="689"/>
                </a:lnTo>
                <a:lnTo>
                  <a:pt x="18" y="689"/>
                </a:lnTo>
                <a:lnTo>
                  <a:pt x="19" y="677"/>
                </a:lnTo>
                <a:lnTo>
                  <a:pt x="19" y="677"/>
                </a:lnTo>
                <a:close/>
                <a:moveTo>
                  <a:pt x="15" y="703"/>
                </a:moveTo>
                <a:lnTo>
                  <a:pt x="15" y="703"/>
                </a:lnTo>
                <a:lnTo>
                  <a:pt x="17" y="693"/>
                </a:lnTo>
                <a:lnTo>
                  <a:pt x="17" y="693"/>
                </a:lnTo>
                <a:lnTo>
                  <a:pt x="26" y="690"/>
                </a:lnTo>
                <a:lnTo>
                  <a:pt x="35" y="685"/>
                </a:lnTo>
                <a:lnTo>
                  <a:pt x="52" y="676"/>
                </a:lnTo>
                <a:lnTo>
                  <a:pt x="52" y="676"/>
                </a:lnTo>
                <a:lnTo>
                  <a:pt x="77" y="665"/>
                </a:lnTo>
                <a:lnTo>
                  <a:pt x="77" y="665"/>
                </a:lnTo>
                <a:lnTo>
                  <a:pt x="91" y="659"/>
                </a:lnTo>
                <a:lnTo>
                  <a:pt x="91" y="659"/>
                </a:lnTo>
                <a:lnTo>
                  <a:pt x="92" y="659"/>
                </a:lnTo>
                <a:lnTo>
                  <a:pt x="91" y="660"/>
                </a:lnTo>
                <a:lnTo>
                  <a:pt x="87" y="663"/>
                </a:lnTo>
                <a:lnTo>
                  <a:pt x="82" y="666"/>
                </a:lnTo>
                <a:lnTo>
                  <a:pt x="82" y="666"/>
                </a:lnTo>
                <a:lnTo>
                  <a:pt x="74" y="671"/>
                </a:lnTo>
                <a:lnTo>
                  <a:pt x="65" y="676"/>
                </a:lnTo>
                <a:lnTo>
                  <a:pt x="47" y="685"/>
                </a:lnTo>
                <a:lnTo>
                  <a:pt x="30" y="695"/>
                </a:lnTo>
                <a:lnTo>
                  <a:pt x="22" y="700"/>
                </a:lnTo>
                <a:lnTo>
                  <a:pt x="14" y="706"/>
                </a:lnTo>
                <a:lnTo>
                  <a:pt x="14" y="706"/>
                </a:lnTo>
                <a:lnTo>
                  <a:pt x="15" y="703"/>
                </a:lnTo>
                <a:lnTo>
                  <a:pt x="15" y="703"/>
                </a:lnTo>
                <a:close/>
                <a:moveTo>
                  <a:pt x="13" y="709"/>
                </a:moveTo>
                <a:lnTo>
                  <a:pt x="13" y="709"/>
                </a:lnTo>
                <a:lnTo>
                  <a:pt x="18" y="706"/>
                </a:lnTo>
                <a:lnTo>
                  <a:pt x="18" y="706"/>
                </a:lnTo>
                <a:lnTo>
                  <a:pt x="27" y="699"/>
                </a:lnTo>
                <a:lnTo>
                  <a:pt x="36" y="694"/>
                </a:lnTo>
                <a:lnTo>
                  <a:pt x="56" y="684"/>
                </a:lnTo>
                <a:lnTo>
                  <a:pt x="76" y="673"/>
                </a:lnTo>
                <a:lnTo>
                  <a:pt x="85" y="667"/>
                </a:lnTo>
                <a:lnTo>
                  <a:pt x="94" y="660"/>
                </a:lnTo>
                <a:lnTo>
                  <a:pt x="94" y="660"/>
                </a:lnTo>
                <a:lnTo>
                  <a:pt x="93" y="671"/>
                </a:lnTo>
                <a:lnTo>
                  <a:pt x="93" y="671"/>
                </a:lnTo>
                <a:lnTo>
                  <a:pt x="93" y="671"/>
                </a:lnTo>
                <a:lnTo>
                  <a:pt x="93" y="671"/>
                </a:lnTo>
                <a:lnTo>
                  <a:pt x="83" y="674"/>
                </a:lnTo>
                <a:lnTo>
                  <a:pt x="73" y="679"/>
                </a:lnTo>
                <a:lnTo>
                  <a:pt x="53" y="690"/>
                </a:lnTo>
                <a:lnTo>
                  <a:pt x="53" y="690"/>
                </a:lnTo>
                <a:lnTo>
                  <a:pt x="42" y="696"/>
                </a:lnTo>
                <a:lnTo>
                  <a:pt x="31" y="701"/>
                </a:lnTo>
                <a:lnTo>
                  <a:pt x="31" y="701"/>
                </a:lnTo>
                <a:lnTo>
                  <a:pt x="22" y="706"/>
                </a:lnTo>
                <a:lnTo>
                  <a:pt x="13" y="710"/>
                </a:lnTo>
                <a:lnTo>
                  <a:pt x="13" y="710"/>
                </a:lnTo>
                <a:lnTo>
                  <a:pt x="13" y="709"/>
                </a:lnTo>
                <a:lnTo>
                  <a:pt x="13" y="709"/>
                </a:lnTo>
                <a:close/>
                <a:moveTo>
                  <a:pt x="93" y="690"/>
                </a:moveTo>
                <a:lnTo>
                  <a:pt x="93" y="690"/>
                </a:lnTo>
                <a:lnTo>
                  <a:pt x="81" y="697"/>
                </a:lnTo>
                <a:lnTo>
                  <a:pt x="69" y="705"/>
                </a:lnTo>
                <a:lnTo>
                  <a:pt x="46" y="722"/>
                </a:lnTo>
                <a:lnTo>
                  <a:pt x="46" y="722"/>
                </a:lnTo>
                <a:lnTo>
                  <a:pt x="21" y="738"/>
                </a:lnTo>
                <a:lnTo>
                  <a:pt x="21" y="738"/>
                </a:lnTo>
                <a:lnTo>
                  <a:pt x="11" y="745"/>
                </a:lnTo>
                <a:lnTo>
                  <a:pt x="9" y="745"/>
                </a:lnTo>
                <a:lnTo>
                  <a:pt x="9" y="745"/>
                </a:lnTo>
                <a:lnTo>
                  <a:pt x="14" y="740"/>
                </a:lnTo>
                <a:lnTo>
                  <a:pt x="14" y="740"/>
                </a:lnTo>
                <a:lnTo>
                  <a:pt x="25" y="731"/>
                </a:lnTo>
                <a:lnTo>
                  <a:pt x="37" y="723"/>
                </a:lnTo>
                <a:lnTo>
                  <a:pt x="61" y="706"/>
                </a:lnTo>
                <a:lnTo>
                  <a:pt x="61" y="706"/>
                </a:lnTo>
                <a:lnTo>
                  <a:pt x="70" y="702"/>
                </a:lnTo>
                <a:lnTo>
                  <a:pt x="78" y="697"/>
                </a:lnTo>
                <a:lnTo>
                  <a:pt x="86" y="692"/>
                </a:lnTo>
                <a:lnTo>
                  <a:pt x="93" y="686"/>
                </a:lnTo>
                <a:lnTo>
                  <a:pt x="93" y="686"/>
                </a:lnTo>
                <a:lnTo>
                  <a:pt x="93" y="690"/>
                </a:lnTo>
                <a:lnTo>
                  <a:pt x="93" y="690"/>
                </a:lnTo>
                <a:close/>
                <a:moveTo>
                  <a:pt x="13" y="712"/>
                </a:moveTo>
                <a:lnTo>
                  <a:pt x="13" y="712"/>
                </a:lnTo>
                <a:lnTo>
                  <a:pt x="32" y="703"/>
                </a:lnTo>
                <a:lnTo>
                  <a:pt x="50" y="694"/>
                </a:lnTo>
                <a:lnTo>
                  <a:pt x="50" y="694"/>
                </a:lnTo>
                <a:lnTo>
                  <a:pt x="72" y="682"/>
                </a:lnTo>
                <a:lnTo>
                  <a:pt x="72" y="682"/>
                </a:lnTo>
                <a:lnTo>
                  <a:pt x="85" y="675"/>
                </a:lnTo>
                <a:lnTo>
                  <a:pt x="88" y="674"/>
                </a:lnTo>
                <a:lnTo>
                  <a:pt x="88" y="674"/>
                </a:lnTo>
                <a:lnTo>
                  <a:pt x="81" y="680"/>
                </a:lnTo>
                <a:lnTo>
                  <a:pt x="81" y="680"/>
                </a:lnTo>
                <a:lnTo>
                  <a:pt x="63" y="691"/>
                </a:lnTo>
                <a:lnTo>
                  <a:pt x="45" y="702"/>
                </a:lnTo>
                <a:lnTo>
                  <a:pt x="27" y="713"/>
                </a:lnTo>
                <a:lnTo>
                  <a:pt x="10" y="726"/>
                </a:lnTo>
                <a:lnTo>
                  <a:pt x="10" y="726"/>
                </a:lnTo>
                <a:lnTo>
                  <a:pt x="13" y="712"/>
                </a:lnTo>
                <a:lnTo>
                  <a:pt x="13" y="712"/>
                </a:lnTo>
                <a:close/>
                <a:moveTo>
                  <a:pt x="10" y="729"/>
                </a:moveTo>
                <a:lnTo>
                  <a:pt x="10" y="729"/>
                </a:lnTo>
                <a:lnTo>
                  <a:pt x="14" y="727"/>
                </a:lnTo>
                <a:lnTo>
                  <a:pt x="19" y="723"/>
                </a:lnTo>
                <a:lnTo>
                  <a:pt x="29" y="715"/>
                </a:lnTo>
                <a:lnTo>
                  <a:pt x="29" y="715"/>
                </a:lnTo>
                <a:lnTo>
                  <a:pt x="53" y="700"/>
                </a:lnTo>
                <a:lnTo>
                  <a:pt x="53" y="700"/>
                </a:lnTo>
                <a:lnTo>
                  <a:pt x="74" y="687"/>
                </a:lnTo>
                <a:lnTo>
                  <a:pt x="83" y="680"/>
                </a:lnTo>
                <a:lnTo>
                  <a:pt x="93" y="673"/>
                </a:lnTo>
                <a:lnTo>
                  <a:pt x="93" y="673"/>
                </a:lnTo>
                <a:lnTo>
                  <a:pt x="93" y="681"/>
                </a:lnTo>
                <a:lnTo>
                  <a:pt x="93" y="681"/>
                </a:lnTo>
                <a:lnTo>
                  <a:pt x="82" y="687"/>
                </a:lnTo>
                <a:lnTo>
                  <a:pt x="72" y="693"/>
                </a:lnTo>
                <a:lnTo>
                  <a:pt x="52" y="707"/>
                </a:lnTo>
                <a:lnTo>
                  <a:pt x="42" y="715"/>
                </a:lnTo>
                <a:lnTo>
                  <a:pt x="31" y="720"/>
                </a:lnTo>
                <a:lnTo>
                  <a:pt x="21" y="725"/>
                </a:lnTo>
                <a:lnTo>
                  <a:pt x="10" y="729"/>
                </a:lnTo>
                <a:lnTo>
                  <a:pt x="10" y="729"/>
                </a:lnTo>
                <a:lnTo>
                  <a:pt x="10" y="729"/>
                </a:lnTo>
                <a:lnTo>
                  <a:pt x="10" y="729"/>
                </a:lnTo>
                <a:close/>
                <a:moveTo>
                  <a:pt x="9" y="731"/>
                </a:moveTo>
                <a:lnTo>
                  <a:pt x="9" y="731"/>
                </a:lnTo>
                <a:lnTo>
                  <a:pt x="20" y="728"/>
                </a:lnTo>
                <a:lnTo>
                  <a:pt x="30" y="723"/>
                </a:lnTo>
                <a:lnTo>
                  <a:pt x="40" y="717"/>
                </a:lnTo>
                <a:lnTo>
                  <a:pt x="50" y="710"/>
                </a:lnTo>
                <a:lnTo>
                  <a:pt x="50" y="710"/>
                </a:lnTo>
                <a:lnTo>
                  <a:pt x="73" y="696"/>
                </a:lnTo>
                <a:lnTo>
                  <a:pt x="73" y="696"/>
                </a:lnTo>
                <a:lnTo>
                  <a:pt x="84" y="689"/>
                </a:lnTo>
                <a:lnTo>
                  <a:pt x="84" y="689"/>
                </a:lnTo>
                <a:lnTo>
                  <a:pt x="89" y="685"/>
                </a:lnTo>
                <a:lnTo>
                  <a:pt x="91" y="684"/>
                </a:lnTo>
                <a:lnTo>
                  <a:pt x="89" y="687"/>
                </a:lnTo>
                <a:lnTo>
                  <a:pt x="89" y="687"/>
                </a:lnTo>
                <a:lnTo>
                  <a:pt x="84" y="691"/>
                </a:lnTo>
                <a:lnTo>
                  <a:pt x="78" y="695"/>
                </a:lnTo>
                <a:lnTo>
                  <a:pt x="64" y="702"/>
                </a:lnTo>
                <a:lnTo>
                  <a:pt x="64" y="702"/>
                </a:lnTo>
                <a:lnTo>
                  <a:pt x="52" y="710"/>
                </a:lnTo>
                <a:lnTo>
                  <a:pt x="41" y="719"/>
                </a:lnTo>
                <a:lnTo>
                  <a:pt x="41" y="719"/>
                </a:lnTo>
                <a:lnTo>
                  <a:pt x="24" y="730"/>
                </a:lnTo>
                <a:lnTo>
                  <a:pt x="16" y="736"/>
                </a:lnTo>
                <a:lnTo>
                  <a:pt x="8" y="743"/>
                </a:lnTo>
                <a:lnTo>
                  <a:pt x="8" y="743"/>
                </a:lnTo>
                <a:lnTo>
                  <a:pt x="9" y="731"/>
                </a:lnTo>
                <a:lnTo>
                  <a:pt x="9" y="731"/>
                </a:lnTo>
                <a:close/>
                <a:moveTo>
                  <a:pt x="42" y="794"/>
                </a:moveTo>
                <a:lnTo>
                  <a:pt x="42" y="794"/>
                </a:lnTo>
                <a:lnTo>
                  <a:pt x="34" y="790"/>
                </a:lnTo>
                <a:lnTo>
                  <a:pt x="27" y="785"/>
                </a:lnTo>
                <a:lnTo>
                  <a:pt x="21" y="780"/>
                </a:lnTo>
                <a:lnTo>
                  <a:pt x="16" y="773"/>
                </a:lnTo>
                <a:lnTo>
                  <a:pt x="16" y="773"/>
                </a:lnTo>
                <a:lnTo>
                  <a:pt x="13" y="767"/>
                </a:lnTo>
                <a:lnTo>
                  <a:pt x="10" y="761"/>
                </a:lnTo>
                <a:lnTo>
                  <a:pt x="9" y="754"/>
                </a:lnTo>
                <a:lnTo>
                  <a:pt x="8" y="747"/>
                </a:lnTo>
                <a:lnTo>
                  <a:pt x="8" y="747"/>
                </a:lnTo>
                <a:lnTo>
                  <a:pt x="30" y="735"/>
                </a:lnTo>
                <a:lnTo>
                  <a:pt x="50" y="721"/>
                </a:lnTo>
                <a:lnTo>
                  <a:pt x="71" y="706"/>
                </a:lnTo>
                <a:lnTo>
                  <a:pt x="92" y="693"/>
                </a:lnTo>
                <a:lnTo>
                  <a:pt x="92" y="693"/>
                </a:lnTo>
                <a:lnTo>
                  <a:pt x="83" y="699"/>
                </a:lnTo>
                <a:lnTo>
                  <a:pt x="75" y="707"/>
                </a:lnTo>
                <a:lnTo>
                  <a:pt x="57" y="724"/>
                </a:lnTo>
                <a:lnTo>
                  <a:pt x="57" y="724"/>
                </a:lnTo>
                <a:lnTo>
                  <a:pt x="46" y="733"/>
                </a:lnTo>
                <a:lnTo>
                  <a:pt x="35" y="742"/>
                </a:lnTo>
                <a:lnTo>
                  <a:pt x="23" y="750"/>
                </a:lnTo>
                <a:lnTo>
                  <a:pt x="11" y="758"/>
                </a:lnTo>
                <a:lnTo>
                  <a:pt x="11" y="758"/>
                </a:lnTo>
                <a:lnTo>
                  <a:pt x="11" y="758"/>
                </a:lnTo>
                <a:lnTo>
                  <a:pt x="11" y="759"/>
                </a:lnTo>
                <a:lnTo>
                  <a:pt x="11" y="760"/>
                </a:lnTo>
                <a:lnTo>
                  <a:pt x="12" y="760"/>
                </a:lnTo>
                <a:lnTo>
                  <a:pt x="12" y="760"/>
                </a:lnTo>
                <a:lnTo>
                  <a:pt x="21" y="756"/>
                </a:lnTo>
                <a:lnTo>
                  <a:pt x="29" y="752"/>
                </a:lnTo>
                <a:lnTo>
                  <a:pt x="38" y="747"/>
                </a:lnTo>
                <a:lnTo>
                  <a:pt x="46" y="741"/>
                </a:lnTo>
                <a:lnTo>
                  <a:pt x="46" y="741"/>
                </a:lnTo>
                <a:lnTo>
                  <a:pt x="15" y="766"/>
                </a:lnTo>
                <a:lnTo>
                  <a:pt x="15" y="766"/>
                </a:lnTo>
                <a:lnTo>
                  <a:pt x="14" y="768"/>
                </a:lnTo>
                <a:lnTo>
                  <a:pt x="16" y="768"/>
                </a:lnTo>
                <a:lnTo>
                  <a:pt x="16" y="768"/>
                </a:lnTo>
                <a:lnTo>
                  <a:pt x="20" y="767"/>
                </a:lnTo>
                <a:lnTo>
                  <a:pt x="25" y="765"/>
                </a:lnTo>
                <a:lnTo>
                  <a:pt x="34" y="760"/>
                </a:lnTo>
                <a:lnTo>
                  <a:pt x="51" y="749"/>
                </a:lnTo>
                <a:lnTo>
                  <a:pt x="51" y="749"/>
                </a:lnTo>
                <a:lnTo>
                  <a:pt x="69" y="737"/>
                </a:lnTo>
                <a:lnTo>
                  <a:pt x="69" y="737"/>
                </a:lnTo>
                <a:lnTo>
                  <a:pt x="54" y="748"/>
                </a:lnTo>
                <a:lnTo>
                  <a:pt x="54" y="748"/>
                </a:lnTo>
                <a:lnTo>
                  <a:pt x="46" y="755"/>
                </a:lnTo>
                <a:lnTo>
                  <a:pt x="37" y="762"/>
                </a:lnTo>
                <a:lnTo>
                  <a:pt x="28" y="768"/>
                </a:lnTo>
                <a:lnTo>
                  <a:pt x="24" y="772"/>
                </a:lnTo>
                <a:lnTo>
                  <a:pt x="20" y="777"/>
                </a:lnTo>
                <a:lnTo>
                  <a:pt x="20" y="777"/>
                </a:lnTo>
                <a:lnTo>
                  <a:pt x="20" y="777"/>
                </a:lnTo>
                <a:lnTo>
                  <a:pt x="20" y="778"/>
                </a:lnTo>
                <a:lnTo>
                  <a:pt x="22" y="778"/>
                </a:lnTo>
                <a:lnTo>
                  <a:pt x="22" y="778"/>
                </a:lnTo>
                <a:lnTo>
                  <a:pt x="40" y="768"/>
                </a:lnTo>
                <a:lnTo>
                  <a:pt x="58" y="756"/>
                </a:lnTo>
                <a:lnTo>
                  <a:pt x="94" y="732"/>
                </a:lnTo>
                <a:lnTo>
                  <a:pt x="94" y="732"/>
                </a:lnTo>
                <a:lnTo>
                  <a:pt x="79" y="743"/>
                </a:lnTo>
                <a:lnTo>
                  <a:pt x="63" y="756"/>
                </a:lnTo>
                <a:lnTo>
                  <a:pt x="63" y="756"/>
                </a:lnTo>
                <a:lnTo>
                  <a:pt x="55" y="763"/>
                </a:lnTo>
                <a:lnTo>
                  <a:pt x="47" y="771"/>
                </a:lnTo>
                <a:lnTo>
                  <a:pt x="40" y="779"/>
                </a:lnTo>
                <a:lnTo>
                  <a:pt x="31" y="786"/>
                </a:lnTo>
                <a:lnTo>
                  <a:pt x="31" y="786"/>
                </a:lnTo>
                <a:lnTo>
                  <a:pt x="31" y="787"/>
                </a:lnTo>
                <a:lnTo>
                  <a:pt x="31" y="788"/>
                </a:lnTo>
                <a:lnTo>
                  <a:pt x="32" y="788"/>
                </a:lnTo>
                <a:lnTo>
                  <a:pt x="32" y="788"/>
                </a:lnTo>
                <a:lnTo>
                  <a:pt x="39" y="785"/>
                </a:lnTo>
                <a:lnTo>
                  <a:pt x="44" y="782"/>
                </a:lnTo>
                <a:lnTo>
                  <a:pt x="56" y="774"/>
                </a:lnTo>
                <a:lnTo>
                  <a:pt x="56" y="774"/>
                </a:lnTo>
                <a:lnTo>
                  <a:pt x="73" y="762"/>
                </a:lnTo>
                <a:lnTo>
                  <a:pt x="90" y="750"/>
                </a:lnTo>
                <a:lnTo>
                  <a:pt x="90" y="750"/>
                </a:lnTo>
                <a:lnTo>
                  <a:pt x="96" y="745"/>
                </a:lnTo>
                <a:lnTo>
                  <a:pt x="93" y="748"/>
                </a:lnTo>
                <a:lnTo>
                  <a:pt x="93" y="748"/>
                </a:lnTo>
                <a:lnTo>
                  <a:pt x="78" y="762"/>
                </a:lnTo>
                <a:lnTo>
                  <a:pt x="78" y="762"/>
                </a:lnTo>
                <a:lnTo>
                  <a:pt x="59" y="777"/>
                </a:lnTo>
                <a:lnTo>
                  <a:pt x="42" y="793"/>
                </a:lnTo>
                <a:lnTo>
                  <a:pt x="42" y="793"/>
                </a:lnTo>
                <a:lnTo>
                  <a:pt x="42" y="794"/>
                </a:lnTo>
                <a:lnTo>
                  <a:pt x="42" y="794"/>
                </a:lnTo>
                <a:close/>
                <a:moveTo>
                  <a:pt x="78" y="773"/>
                </a:moveTo>
                <a:lnTo>
                  <a:pt x="78" y="773"/>
                </a:lnTo>
                <a:lnTo>
                  <a:pt x="88" y="764"/>
                </a:lnTo>
                <a:lnTo>
                  <a:pt x="92" y="761"/>
                </a:lnTo>
                <a:lnTo>
                  <a:pt x="92" y="762"/>
                </a:lnTo>
                <a:lnTo>
                  <a:pt x="91" y="765"/>
                </a:lnTo>
                <a:lnTo>
                  <a:pt x="91" y="765"/>
                </a:lnTo>
                <a:lnTo>
                  <a:pt x="85" y="772"/>
                </a:lnTo>
                <a:lnTo>
                  <a:pt x="79" y="778"/>
                </a:lnTo>
                <a:lnTo>
                  <a:pt x="65" y="790"/>
                </a:lnTo>
                <a:lnTo>
                  <a:pt x="65" y="790"/>
                </a:lnTo>
                <a:lnTo>
                  <a:pt x="65" y="791"/>
                </a:lnTo>
                <a:lnTo>
                  <a:pt x="67" y="792"/>
                </a:lnTo>
                <a:lnTo>
                  <a:pt x="67" y="792"/>
                </a:lnTo>
                <a:lnTo>
                  <a:pt x="71" y="791"/>
                </a:lnTo>
                <a:lnTo>
                  <a:pt x="74" y="789"/>
                </a:lnTo>
                <a:lnTo>
                  <a:pt x="80" y="786"/>
                </a:lnTo>
                <a:lnTo>
                  <a:pt x="91" y="776"/>
                </a:lnTo>
                <a:lnTo>
                  <a:pt x="91" y="776"/>
                </a:lnTo>
                <a:lnTo>
                  <a:pt x="91" y="776"/>
                </a:lnTo>
                <a:lnTo>
                  <a:pt x="91" y="776"/>
                </a:lnTo>
                <a:lnTo>
                  <a:pt x="86" y="783"/>
                </a:lnTo>
                <a:lnTo>
                  <a:pt x="83" y="786"/>
                </a:lnTo>
                <a:lnTo>
                  <a:pt x="79" y="789"/>
                </a:lnTo>
                <a:lnTo>
                  <a:pt x="75" y="791"/>
                </a:lnTo>
                <a:lnTo>
                  <a:pt x="70" y="793"/>
                </a:lnTo>
                <a:lnTo>
                  <a:pt x="64" y="796"/>
                </a:lnTo>
                <a:lnTo>
                  <a:pt x="58" y="797"/>
                </a:lnTo>
                <a:lnTo>
                  <a:pt x="58" y="797"/>
                </a:lnTo>
                <a:lnTo>
                  <a:pt x="51" y="797"/>
                </a:lnTo>
                <a:lnTo>
                  <a:pt x="44" y="794"/>
                </a:lnTo>
                <a:lnTo>
                  <a:pt x="44" y="794"/>
                </a:lnTo>
                <a:lnTo>
                  <a:pt x="53" y="791"/>
                </a:lnTo>
                <a:lnTo>
                  <a:pt x="62" y="786"/>
                </a:lnTo>
                <a:lnTo>
                  <a:pt x="71" y="780"/>
                </a:lnTo>
                <a:lnTo>
                  <a:pt x="78" y="773"/>
                </a:lnTo>
                <a:lnTo>
                  <a:pt x="78" y="773"/>
                </a:lnTo>
                <a:close/>
                <a:moveTo>
                  <a:pt x="99" y="853"/>
                </a:moveTo>
                <a:lnTo>
                  <a:pt x="99" y="853"/>
                </a:lnTo>
                <a:lnTo>
                  <a:pt x="93" y="853"/>
                </a:lnTo>
                <a:lnTo>
                  <a:pt x="88" y="853"/>
                </a:lnTo>
                <a:lnTo>
                  <a:pt x="83" y="851"/>
                </a:lnTo>
                <a:lnTo>
                  <a:pt x="79" y="850"/>
                </a:lnTo>
                <a:lnTo>
                  <a:pt x="71" y="845"/>
                </a:lnTo>
                <a:lnTo>
                  <a:pt x="64" y="839"/>
                </a:lnTo>
                <a:lnTo>
                  <a:pt x="59" y="831"/>
                </a:lnTo>
                <a:lnTo>
                  <a:pt x="54" y="823"/>
                </a:lnTo>
                <a:lnTo>
                  <a:pt x="51" y="814"/>
                </a:lnTo>
                <a:lnTo>
                  <a:pt x="47" y="805"/>
                </a:lnTo>
                <a:lnTo>
                  <a:pt x="47" y="805"/>
                </a:lnTo>
                <a:lnTo>
                  <a:pt x="54" y="805"/>
                </a:lnTo>
                <a:lnTo>
                  <a:pt x="61" y="805"/>
                </a:lnTo>
                <a:lnTo>
                  <a:pt x="61" y="805"/>
                </a:lnTo>
                <a:lnTo>
                  <a:pt x="69" y="804"/>
                </a:lnTo>
                <a:lnTo>
                  <a:pt x="75" y="802"/>
                </a:lnTo>
                <a:lnTo>
                  <a:pt x="75" y="802"/>
                </a:lnTo>
                <a:lnTo>
                  <a:pt x="74" y="806"/>
                </a:lnTo>
                <a:lnTo>
                  <a:pt x="74" y="810"/>
                </a:lnTo>
                <a:lnTo>
                  <a:pt x="75" y="814"/>
                </a:lnTo>
                <a:lnTo>
                  <a:pt x="77" y="818"/>
                </a:lnTo>
                <a:lnTo>
                  <a:pt x="82" y="826"/>
                </a:lnTo>
                <a:lnTo>
                  <a:pt x="89" y="833"/>
                </a:lnTo>
                <a:lnTo>
                  <a:pt x="89" y="833"/>
                </a:lnTo>
                <a:lnTo>
                  <a:pt x="93" y="836"/>
                </a:lnTo>
                <a:lnTo>
                  <a:pt x="98" y="839"/>
                </a:lnTo>
                <a:lnTo>
                  <a:pt x="108" y="842"/>
                </a:lnTo>
                <a:lnTo>
                  <a:pt x="118" y="845"/>
                </a:lnTo>
                <a:lnTo>
                  <a:pt x="123" y="847"/>
                </a:lnTo>
                <a:lnTo>
                  <a:pt x="128" y="850"/>
                </a:lnTo>
                <a:lnTo>
                  <a:pt x="128" y="850"/>
                </a:lnTo>
                <a:lnTo>
                  <a:pt x="128" y="850"/>
                </a:lnTo>
                <a:lnTo>
                  <a:pt x="128" y="850"/>
                </a:lnTo>
                <a:lnTo>
                  <a:pt x="130" y="852"/>
                </a:lnTo>
                <a:lnTo>
                  <a:pt x="130" y="852"/>
                </a:lnTo>
                <a:lnTo>
                  <a:pt x="122" y="852"/>
                </a:lnTo>
                <a:lnTo>
                  <a:pt x="114" y="852"/>
                </a:lnTo>
                <a:lnTo>
                  <a:pt x="99" y="853"/>
                </a:lnTo>
                <a:lnTo>
                  <a:pt x="99" y="853"/>
                </a:lnTo>
                <a:close/>
                <a:moveTo>
                  <a:pt x="208" y="932"/>
                </a:moveTo>
                <a:lnTo>
                  <a:pt x="208" y="932"/>
                </a:lnTo>
                <a:lnTo>
                  <a:pt x="196" y="921"/>
                </a:lnTo>
                <a:lnTo>
                  <a:pt x="184" y="910"/>
                </a:lnTo>
                <a:lnTo>
                  <a:pt x="184" y="910"/>
                </a:lnTo>
                <a:lnTo>
                  <a:pt x="179" y="904"/>
                </a:lnTo>
                <a:lnTo>
                  <a:pt x="174" y="897"/>
                </a:lnTo>
                <a:lnTo>
                  <a:pt x="166" y="884"/>
                </a:lnTo>
                <a:lnTo>
                  <a:pt x="157" y="869"/>
                </a:lnTo>
                <a:lnTo>
                  <a:pt x="153" y="863"/>
                </a:lnTo>
                <a:lnTo>
                  <a:pt x="148" y="857"/>
                </a:lnTo>
                <a:lnTo>
                  <a:pt x="148" y="857"/>
                </a:lnTo>
                <a:lnTo>
                  <a:pt x="140" y="850"/>
                </a:lnTo>
                <a:lnTo>
                  <a:pt x="140" y="850"/>
                </a:lnTo>
                <a:lnTo>
                  <a:pt x="139" y="849"/>
                </a:lnTo>
                <a:lnTo>
                  <a:pt x="139" y="849"/>
                </a:lnTo>
                <a:lnTo>
                  <a:pt x="134" y="844"/>
                </a:lnTo>
                <a:lnTo>
                  <a:pt x="134" y="844"/>
                </a:lnTo>
                <a:lnTo>
                  <a:pt x="134" y="844"/>
                </a:lnTo>
                <a:lnTo>
                  <a:pt x="134" y="844"/>
                </a:lnTo>
                <a:lnTo>
                  <a:pt x="130" y="837"/>
                </a:lnTo>
                <a:lnTo>
                  <a:pt x="127" y="829"/>
                </a:lnTo>
                <a:lnTo>
                  <a:pt x="123" y="813"/>
                </a:lnTo>
                <a:lnTo>
                  <a:pt x="123" y="813"/>
                </a:lnTo>
                <a:lnTo>
                  <a:pt x="124" y="776"/>
                </a:lnTo>
                <a:lnTo>
                  <a:pt x="126" y="741"/>
                </a:lnTo>
                <a:lnTo>
                  <a:pt x="132" y="670"/>
                </a:lnTo>
                <a:lnTo>
                  <a:pt x="132" y="670"/>
                </a:lnTo>
                <a:lnTo>
                  <a:pt x="136" y="623"/>
                </a:lnTo>
                <a:lnTo>
                  <a:pt x="140" y="578"/>
                </a:lnTo>
                <a:lnTo>
                  <a:pt x="140" y="578"/>
                </a:lnTo>
                <a:lnTo>
                  <a:pt x="148" y="587"/>
                </a:lnTo>
                <a:lnTo>
                  <a:pt x="157" y="596"/>
                </a:lnTo>
                <a:lnTo>
                  <a:pt x="166" y="603"/>
                </a:lnTo>
                <a:lnTo>
                  <a:pt x="176" y="609"/>
                </a:lnTo>
                <a:lnTo>
                  <a:pt x="187" y="613"/>
                </a:lnTo>
                <a:lnTo>
                  <a:pt x="198" y="615"/>
                </a:lnTo>
                <a:lnTo>
                  <a:pt x="210" y="615"/>
                </a:lnTo>
                <a:lnTo>
                  <a:pt x="216" y="614"/>
                </a:lnTo>
                <a:lnTo>
                  <a:pt x="222" y="612"/>
                </a:lnTo>
                <a:lnTo>
                  <a:pt x="222" y="612"/>
                </a:lnTo>
                <a:lnTo>
                  <a:pt x="223" y="612"/>
                </a:lnTo>
                <a:lnTo>
                  <a:pt x="223" y="612"/>
                </a:lnTo>
                <a:lnTo>
                  <a:pt x="222" y="653"/>
                </a:lnTo>
                <a:lnTo>
                  <a:pt x="222" y="653"/>
                </a:lnTo>
                <a:lnTo>
                  <a:pt x="221" y="685"/>
                </a:lnTo>
                <a:lnTo>
                  <a:pt x="220" y="701"/>
                </a:lnTo>
                <a:lnTo>
                  <a:pt x="219" y="718"/>
                </a:lnTo>
                <a:lnTo>
                  <a:pt x="219" y="718"/>
                </a:lnTo>
                <a:lnTo>
                  <a:pt x="214" y="751"/>
                </a:lnTo>
                <a:lnTo>
                  <a:pt x="213" y="767"/>
                </a:lnTo>
                <a:lnTo>
                  <a:pt x="211" y="784"/>
                </a:lnTo>
                <a:lnTo>
                  <a:pt x="211" y="784"/>
                </a:lnTo>
                <a:lnTo>
                  <a:pt x="211" y="794"/>
                </a:lnTo>
                <a:lnTo>
                  <a:pt x="212" y="806"/>
                </a:lnTo>
                <a:lnTo>
                  <a:pt x="214" y="816"/>
                </a:lnTo>
                <a:lnTo>
                  <a:pt x="216" y="827"/>
                </a:lnTo>
                <a:lnTo>
                  <a:pt x="219" y="837"/>
                </a:lnTo>
                <a:lnTo>
                  <a:pt x="223" y="846"/>
                </a:lnTo>
                <a:lnTo>
                  <a:pt x="227" y="856"/>
                </a:lnTo>
                <a:lnTo>
                  <a:pt x="233" y="865"/>
                </a:lnTo>
                <a:lnTo>
                  <a:pt x="233" y="865"/>
                </a:lnTo>
                <a:lnTo>
                  <a:pt x="242" y="879"/>
                </a:lnTo>
                <a:lnTo>
                  <a:pt x="242" y="879"/>
                </a:lnTo>
                <a:lnTo>
                  <a:pt x="241" y="886"/>
                </a:lnTo>
                <a:lnTo>
                  <a:pt x="240" y="895"/>
                </a:lnTo>
                <a:lnTo>
                  <a:pt x="237" y="904"/>
                </a:lnTo>
                <a:lnTo>
                  <a:pt x="234" y="913"/>
                </a:lnTo>
                <a:lnTo>
                  <a:pt x="229" y="921"/>
                </a:lnTo>
                <a:lnTo>
                  <a:pt x="223" y="927"/>
                </a:lnTo>
                <a:lnTo>
                  <a:pt x="220" y="930"/>
                </a:lnTo>
                <a:lnTo>
                  <a:pt x="216" y="931"/>
                </a:lnTo>
                <a:lnTo>
                  <a:pt x="212" y="932"/>
                </a:lnTo>
                <a:lnTo>
                  <a:pt x="208" y="932"/>
                </a:lnTo>
                <a:lnTo>
                  <a:pt x="208" y="932"/>
                </a:lnTo>
                <a:close/>
                <a:moveTo>
                  <a:pt x="626" y="984"/>
                </a:moveTo>
                <a:lnTo>
                  <a:pt x="626" y="984"/>
                </a:lnTo>
                <a:lnTo>
                  <a:pt x="615" y="986"/>
                </a:lnTo>
                <a:lnTo>
                  <a:pt x="604" y="987"/>
                </a:lnTo>
                <a:lnTo>
                  <a:pt x="593" y="987"/>
                </a:lnTo>
                <a:lnTo>
                  <a:pt x="581" y="987"/>
                </a:lnTo>
                <a:lnTo>
                  <a:pt x="559" y="985"/>
                </a:lnTo>
                <a:lnTo>
                  <a:pt x="536" y="983"/>
                </a:lnTo>
                <a:lnTo>
                  <a:pt x="536" y="983"/>
                </a:lnTo>
                <a:lnTo>
                  <a:pt x="513" y="981"/>
                </a:lnTo>
                <a:lnTo>
                  <a:pt x="489" y="980"/>
                </a:lnTo>
                <a:lnTo>
                  <a:pt x="441" y="979"/>
                </a:lnTo>
                <a:lnTo>
                  <a:pt x="441" y="979"/>
                </a:lnTo>
                <a:lnTo>
                  <a:pt x="405" y="979"/>
                </a:lnTo>
                <a:lnTo>
                  <a:pt x="369" y="978"/>
                </a:lnTo>
                <a:lnTo>
                  <a:pt x="351" y="977"/>
                </a:lnTo>
                <a:lnTo>
                  <a:pt x="333" y="976"/>
                </a:lnTo>
                <a:lnTo>
                  <a:pt x="315" y="973"/>
                </a:lnTo>
                <a:lnTo>
                  <a:pt x="296" y="970"/>
                </a:lnTo>
                <a:lnTo>
                  <a:pt x="296" y="970"/>
                </a:lnTo>
                <a:lnTo>
                  <a:pt x="276" y="965"/>
                </a:lnTo>
                <a:lnTo>
                  <a:pt x="256" y="959"/>
                </a:lnTo>
                <a:lnTo>
                  <a:pt x="238" y="949"/>
                </a:lnTo>
                <a:lnTo>
                  <a:pt x="219" y="939"/>
                </a:lnTo>
                <a:lnTo>
                  <a:pt x="219" y="939"/>
                </a:lnTo>
                <a:lnTo>
                  <a:pt x="225" y="936"/>
                </a:lnTo>
                <a:lnTo>
                  <a:pt x="232" y="931"/>
                </a:lnTo>
                <a:lnTo>
                  <a:pt x="237" y="926"/>
                </a:lnTo>
                <a:lnTo>
                  <a:pt x="241" y="919"/>
                </a:lnTo>
                <a:lnTo>
                  <a:pt x="244" y="911"/>
                </a:lnTo>
                <a:lnTo>
                  <a:pt x="247" y="903"/>
                </a:lnTo>
                <a:lnTo>
                  <a:pt x="249" y="896"/>
                </a:lnTo>
                <a:lnTo>
                  <a:pt x="250" y="888"/>
                </a:lnTo>
                <a:lnTo>
                  <a:pt x="250" y="888"/>
                </a:lnTo>
                <a:lnTo>
                  <a:pt x="258" y="896"/>
                </a:lnTo>
                <a:lnTo>
                  <a:pt x="268" y="904"/>
                </a:lnTo>
                <a:lnTo>
                  <a:pt x="277" y="911"/>
                </a:lnTo>
                <a:lnTo>
                  <a:pt x="287" y="918"/>
                </a:lnTo>
                <a:lnTo>
                  <a:pt x="298" y="923"/>
                </a:lnTo>
                <a:lnTo>
                  <a:pt x="310" y="929"/>
                </a:lnTo>
                <a:lnTo>
                  <a:pt x="321" y="933"/>
                </a:lnTo>
                <a:lnTo>
                  <a:pt x="333" y="937"/>
                </a:lnTo>
                <a:lnTo>
                  <a:pt x="356" y="944"/>
                </a:lnTo>
                <a:lnTo>
                  <a:pt x="380" y="949"/>
                </a:lnTo>
                <a:lnTo>
                  <a:pt x="405" y="952"/>
                </a:lnTo>
                <a:lnTo>
                  <a:pt x="428" y="954"/>
                </a:lnTo>
                <a:lnTo>
                  <a:pt x="428" y="954"/>
                </a:lnTo>
                <a:lnTo>
                  <a:pt x="449" y="954"/>
                </a:lnTo>
                <a:lnTo>
                  <a:pt x="470" y="954"/>
                </a:lnTo>
                <a:lnTo>
                  <a:pt x="491" y="953"/>
                </a:lnTo>
                <a:lnTo>
                  <a:pt x="512" y="952"/>
                </a:lnTo>
                <a:lnTo>
                  <a:pt x="532" y="950"/>
                </a:lnTo>
                <a:lnTo>
                  <a:pt x="553" y="947"/>
                </a:lnTo>
                <a:lnTo>
                  <a:pt x="574" y="944"/>
                </a:lnTo>
                <a:lnTo>
                  <a:pt x="594" y="940"/>
                </a:lnTo>
                <a:lnTo>
                  <a:pt x="613" y="936"/>
                </a:lnTo>
                <a:lnTo>
                  <a:pt x="634" y="930"/>
                </a:lnTo>
                <a:lnTo>
                  <a:pt x="654" y="925"/>
                </a:lnTo>
                <a:lnTo>
                  <a:pt x="673" y="918"/>
                </a:lnTo>
                <a:lnTo>
                  <a:pt x="692" y="911"/>
                </a:lnTo>
                <a:lnTo>
                  <a:pt x="711" y="904"/>
                </a:lnTo>
                <a:lnTo>
                  <a:pt x="750" y="887"/>
                </a:lnTo>
                <a:lnTo>
                  <a:pt x="750" y="887"/>
                </a:lnTo>
                <a:lnTo>
                  <a:pt x="739" y="904"/>
                </a:lnTo>
                <a:lnTo>
                  <a:pt x="727" y="919"/>
                </a:lnTo>
                <a:lnTo>
                  <a:pt x="712" y="934"/>
                </a:lnTo>
                <a:lnTo>
                  <a:pt x="697" y="947"/>
                </a:lnTo>
                <a:lnTo>
                  <a:pt x="681" y="960"/>
                </a:lnTo>
                <a:lnTo>
                  <a:pt x="664" y="970"/>
                </a:lnTo>
                <a:lnTo>
                  <a:pt x="646" y="978"/>
                </a:lnTo>
                <a:lnTo>
                  <a:pt x="637" y="981"/>
                </a:lnTo>
                <a:lnTo>
                  <a:pt x="626" y="984"/>
                </a:lnTo>
                <a:lnTo>
                  <a:pt x="626" y="984"/>
                </a:lnTo>
                <a:close/>
                <a:moveTo>
                  <a:pt x="600" y="930"/>
                </a:moveTo>
                <a:lnTo>
                  <a:pt x="600" y="930"/>
                </a:lnTo>
                <a:lnTo>
                  <a:pt x="610" y="926"/>
                </a:lnTo>
                <a:lnTo>
                  <a:pt x="610" y="926"/>
                </a:lnTo>
                <a:lnTo>
                  <a:pt x="632" y="918"/>
                </a:lnTo>
                <a:lnTo>
                  <a:pt x="654" y="910"/>
                </a:lnTo>
                <a:lnTo>
                  <a:pt x="654" y="910"/>
                </a:lnTo>
                <a:lnTo>
                  <a:pt x="687" y="900"/>
                </a:lnTo>
                <a:lnTo>
                  <a:pt x="721" y="891"/>
                </a:lnTo>
                <a:lnTo>
                  <a:pt x="721" y="891"/>
                </a:lnTo>
                <a:lnTo>
                  <a:pt x="691" y="903"/>
                </a:lnTo>
                <a:lnTo>
                  <a:pt x="661" y="913"/>
                </a:lnTo>
                <a:lnTo>
                  <a:pt x="630" y="923"/>
                </a:lnTo>
                <a:lnTo>
                  <a:pt x="600" y="930"/>
                </a:lnTo>
                <a:lnTo>
                  <a:pt x="600" y="930"/>
                </a:lnTo>
                <a:close/>
                <a:moveTo>
                  <a:pt x="756" y="878"/>
                </a:moveTo>
                <a:lnTo>
                  <a:pt x="756" y="878"/>
                </a:lnTo>
                <a:lnTo>
                  <a:pt x="755" y="879"/>
                </a:lnTo>
                <a:lnTo>
                  <a:pt x="755" y="879"/>
                </a:lnTo>
                <a:lnTo>
                  <a:pt x="752" y="877"/>
                </a:lnTo>
                <a:lnTo>
                  <a:pt x="750" y="878"/>
                </a:lnTo>
                <a:lnTo>
                  <a:pt x="750" y="878"/>
                </a:lnTo>
                <a:lnTo>
                  <a:pt x="735" y="885"/>
                </a:lnTo>
                <a:lnTo>
                  <a:pt x="735" y="885"/>
                </a:lnTo>
                <a:lnTo>
                  <a:pt x="696" y="895"/>
                </a:lnTo>
                <a:lnTo>
                  <a:pt x="677" y="900"/>
                </a:lnTo>
                <a:lnTo>
                  <a:pt x="659" y="906"/>
                </a:lnTo>
                <a:lnTo>
                  <a:pt x="659" y="906"/>
                </a:lnTo>
                <a:lnTo>
                  <a:pt x="639" y="913"/>
                </a:lnTo>
                <a:lnTo>
                  <a:pt x="619" y="920"/>
                </a:lnTo>
                <a:lnTo>
                  <a:pt x="619" y="920"/>
                </a:lnTo>
                <a:lnTo>
                  <a:pt x="609" y="924"/>
                </a:lnTo>
                <a:lnTo>
                  <a:pt x="599" y="928"/>
                </a:lnTo>
                <a:lnTo>
                  <a:pt x="599" y="928"/>
                </a:lnTo>
                <a:lnTo>
                  <a:pt x="593" y="930"/>
                </a:lnTo>
                <a:lnTo>
                  <a:pt x="591" y="930"/>
                </a:lnTo>
                <a:lnTo>
                  <a:pt x="591" y="929"/>
                </a:lnTo>
                <a:lnTo>
                  <a:pt x="593" y="927"/>
                </a:lnTo>
                <a:lnTo>
                  <a:pt x="599" y="924"/>
                </a:lnTo>
                <a:lnTo>
                  <a:pt x="599" y="924"/>
                </a:lnTo>
                <a:lnTo>
                  <a:pt x="610" y="921"/>
                </a:lnTo>
                <a:lnTo>
                  <a:pt x="620" y="917"/>
                </a:lnTo>
                <a:lnTo>
                  <a:pt x="643" y="911"/>
                </a:lnTo>
                <a:lnTo>
                  <a:pt x="643" y="911"/>
                </a:lnTo>
                <a:lnTo>
                  <a:pt x="669" y="902"/>
                </a:lnTo>
                <a:lnTo>
                  <a:pt x="694" y="893"/>
                </a:lnTo>
                <a:lnTo>
                  <a:pt x="694" y="893"/>
                </a:lnTo>
                <a:lnTo>
                  <a:pt x="721" y="885"/>
                </a:lnTo>
                <a:lnTo>
                  <a:pt x="747" y="878"/>
                </a:lnTo>
                <a:lnTo>
                  <a:pt x="747" y="878"/>
                </a:lnTo>
                <a:lnTo>
                  <a:pt x="753" y="875"/>
                </a:lnTo>
                <a:lnTo>
                  <a:pt x="756" y="873"/>
                </a:lnTo>
                <a:lnTo>
                  <a:pt x="758" y="872"/>
                </a:lnTo>
                <a:lnTo>
                  <a:pt x="758" y="872"/>
                </a:lnTo>
                <a:lnTo>
                  <a:pt x="761" y="867"/>
                </a:lnTo>
                <a:lnTo>
                  <a:pt x="764" y="862"/>
                </a:lnTo>
                <a:lnTo>
                  <a:pt x="764" y="862"/>
                </a:lnTo>
                <a:lnTo>
                  <a:pt x="756" y="878"/>
                </a:lnTo>
                <a:lnTo>
                  <a:pt x="756" y="878"/>
                </a:lnTo>
                <a:close/>
                <a:moveTo>
                  <a:pt x="768" y="855"/>
                </a:moveTo>
                <a:lnTo>
                  <a:pt x="768" y="855"/>
                </a:lnTo>
                <a:lnTo>
                  <a:pt x="763" y="856"/>
                </a:lnTo>
                <a:lnTo>
                  <a:pt x="763" y="856"/>
                </a:lnTo>
                <a:lnTo>
                  <a:pt x="761" y="857"/>
                </a:lnTo>
                <a:lnTo>
                  <a:pt x="761" y="857"/>
                </a:lnTo>
                <a:lnTo>
                  <a:pt x="716" y="872"/>
                </a:lnTo>
                <a:lnTo>
                  <a:pt x="669" y="886"/>
                </a:lnTo>
                <a:lnTo>
                  <a:pt x="669" y="886"/>
                </a:lnTo>
                <a:lnTo>
                  <a:pt x="646" y="893"/>
                </a:lnTo>
                <a:lnTo>
                  <a:pt x="623" y="901"/>
                </a:lnTo>
                <a:lnTo>
                  <a:pt x="623" y="901"/>
                </a:lnTo>
                <a:lnTo>
                  <a:pt x="602" y="908"/>
                </a:lnTo>
                <a:lnTo>
                  <a:pt x="602" y="908"/>
                </a:lnTo>
                <a:lnTo>
                  <a:pt x="593" y="911"/>
                </a:lnTo>
                <a:lnTo>
                  <a:pt x="593" y="911"/>
                </a:lnTo>
                <a:lnTo>
                  <a:pt x="591" y="911"/>
                </a:lnTo>
                <a:lnTo>
                  <a:pt x="594" y="910"/>
                </a:lnTo>
                <a:lnTo>
                  <a:pt x="601" y="907"/>
                </a:lnTo>
                <a:lnTo>
                  <a:pt x="601" y="907"/>
                </a:lnTo>
                <a:lnTo>
                  <a:pt x="625" y="898"/>
                </a:lnTo>
                <a:lnTo>
                  <a:pt x="651" y="889"/>
                </a:lnTo>
                <a:lnTo>
                  <a:pt x="700" y="871"/>
                </a:lnTo>
                <a:lnTo>
                  <a:pt x="700" y="871"/>
                </a:lnTo>
                <a:lnTo>
                  <a:pt x="719" y="865"/>
                </a:lnTo>
                <a:lnTo>
                  <a:pt x="719" y="865"/>
                </a:lnTo>
                <a:lnTo>
                  <a:pt x="733" y="861"/>
                </a:lnTo>
                <a:lnTo>
                  <a:pt x="746" y="857"/>
                </a:lnTo>
                <a:lnTo>
                  <a:pt x="759" y="852"/>
                </a:lnTo>
                <a:lnTo>
                  <a:pt x="772" y="846"/>
                </a:lnTo>
                <a:lnTo>
                  <a:pt x="772" y="846"/>
                </a:lnTo>
                <a:lnTo>
                  <a:pt x="768" y="855"/>
                </a:lnTo>
                <a:lnTo>
                  <a:pt x="768" y="855"/>
                </a:lnTo>
                <a:close/>
                <a:moveTo>
                  <a:pt x="776" y="834"/>
                </a:moveTo>
                <a:lnTo>
                  <a:pt x="776" y="834"/>
                </a:lnTo>
                <a:lnTo>
                  <a:pt x="773" y="841"/>
                </a:lnTo>
                <a:lnTo>
                  <a:pt x="773" y="841"/>
                </a:lnTo>
                <a:lnTo>
                  <a:pt x="745" y="853"/>
                </a:lnTo>
                <a:lnTo>
                  <a:pt x="717" y="863"/>
                </a:lnTo>
                <a:lnTo>
                  <a:pt x="717" y="863"/>
                </a:lnTo>
                <a:lnTo>
                  <a:pt x="666" y="877"/>
                </a:lnTo>
                <a:lnTo>
                  <a:pt x="666" y="877"/>
                </a:lnTo>
                <a:lnTo>
                  <a:pt x="643" y="883"/>
                </a:lnTo>
                <a:lnTo>
                  <a:pt x="620" y="890"/>
                </a:lnTo>
                <a:lnTo>
                  <a:pt x="620" y="890"/>
                </a:lnTo>
                <a:lnTo>
                  <a:pt x="595" y="899"/>
                </a:lnTo>
                <a:lnTo>
                  <a:pt x="595" y="899"/>
                </a:lnTo>
                <a:lnTo>
                  <a:pt x="591" y="901"/>
                </a:lnTo>
                <a:lnTo>
                  <a:pt x="594" y="899"/>
                </a:lnTo>
                <a:lnTo>
                  <a:pt x="604" y="895"/>
                </a:lnTo>
                <a:lnTo>
                  <a:pt x="604" y="895"/>
                </a:lnTo>
                <a:lnTo>
                  <a:pt x="629" y="885"/>
                </a:lnTo>
                <a:lnTo>
                  <a:pt x="656" y="875"/>
                </a:lnTo>
                <a:lnTo>
                  <a:pt x="681" y="866"/>
                </a:lnTo>
                <a:lnTo>
                  <a:pt x="706" y="857"/>
                </a:lnTo>
                <a:lnTo>
                  <a:pt x="706" y="857"/>
                </a:lnTo>
                <a:lnTo>
                  <a:pt x="730" y="849"/>
                </a:lnTo>
                <a:lnTo>
                  <a:pt x="741" y="844"/>
                </a:lnTo>
                <a:lnTo>
                  <a:pt x="752" y="839"/>
                </a:lnTo>
                <a:lnTo>
                  <a:pt x="752" y="839"/>
                </a:lnTo>
                <a:lnTo>
                  <a:pt x="766" y="832"/>
                </a:lnTo>
                <a:lnTo>
                  <a:pt x="774" y="828"/>
                </a:lnTo>
                <a:lnTo>
                  <a:pt x="780" y="823"/>
                </a:lnTo>
                <a:lnTo>
                  <a:pt x="780" y="823"/>
                </a:lnTo>
                <a:lnTo>
                  <a:pt x="776" y="834"/>
                </a:lnTo>
                <a:lnTo>
                  <a:pt x="776" y="834"/>
                </a:lnTo>
                <a:close/>
                <a:moveTo>
                  <a:pt x="782" y="819"/>
                </a:moveTo>
                <a:lnTo>
                  <a:pt x="782" y="819"/>
                </a:lnTo>
                <a:lnTo>
                  <a:pt x="756" y="830"/>
                </a:lnTo>
                <a:lnTo>
                  <a:pt x="729" y="840"/>
                </a:lnTo>
                <a:lnTo>
                  <a:pt x="675" y="857"/>
                </a:lnTo>
                <a:lnTo>
                  <a:pt x="675" y="857"/>
                </a:lnTo>
                <a:lnTo>
                  <a:pt x="649" y="866"/>
                </a:lnTo>
                <a:lnTo>
                  <a:pt x="623" y="874"/>
                </a:lnTo>
                <a:lnTo>
                  <a:pt x="623" y="874"/>
                </a:lnTo>
                <a:lnTo>
                  <a:pt x="598" y="885"/>
                </a:lnTo>
                <a:lnTo>
                  <a:pt x="598" y="885"/>
                </a:lnTo>
                <a:lnTo>
                  <a:pt x="593" y="886"/>
                </a:lnTo>
                <a:lnTo>
                  <a:pt x="596" y="885"/>
                </a:lnTo>
                <a:lnTo>
                  <a:pt x="607" y="881"/>
                </a:lnTo>
                <a:lnTo>
                  <a:pt x="607" y="881"/>
                </a:lnTo>
                <a:lnTo>
                  <a:pt x="632" y="869"/>
                </a:lnTo>
                <a:lnTo>
                  <a:pt x="659" y="859"/>
                </a:lnTo>
                <a:lnTo>
                  <a:pt x="711" y="841"/>
                </a:lnTo>
                <a:lnTo>
                  <a:pt x="711" y="841"/>
                </a:lnTo>
                <a:lnTo>
                  <a:pt x="757" y="822"/>
                </a:lnTo>
                <a:lnTo>
                  <a:pt x="757" y="822"/>
                </a:lnTo>
                <a:lnTo>
                  <a:pt x="772" y="816"/>
                </a:lnTo>
                <a:lnTo>
                  <a:pt x="779" y="812"/>
                </a:lnTo>
                <a:lnTo>
                  <a:pt x="786" y="807"/>
                </a:lnTo>
                <a:lnTo>
                  <a:pt x="786" y="807"/>
                </a:lnTo>
                <a:lnTo>
                  <a:pt x="782" y="819"/>
                </a:lnTo>
                <a:lnTo>
                  <a:pt x="782" y="819"/>
                </a:lnTo>
                <a:close/>
                <a:moveTo>
                  <a:pt x="787" y="804"/>
                </a:moveTo>
                <a:lnTo>
                  <a:pt x="787" y="804"/>
                </a:lnTo>
                <a:lnTo>
                  <a:pt x="785" y="804"/>
                </a:lnTo>
                <a:lnTo>
                  <a:pt x="785" y="804"/>
                </a:lnTo>
                <a:lnTo>
                  <a:pt x="780" y="808"/>
                </a:lnTo>
                <a:lnTo>
                  <a:pt x="775" y="810"/>
                </a:lnTo>
                <a:lnTo>
                  <a:pt x="763" y="815"/>
                </a:lnTo>
                <a:lnTo>
                  <a:pt x="740" y="822"/>
                </a:lnTo>
                <a:lnTo>
                  <a:pt x="740" y="822"/>
                </a:lnTo>
                <a:lnTo>
                  <a:pt x="711" y="833"/>
                </a:lnTo>
                <a:lnTo>
                  <a:pt x="684" y="843"/>
                </a:lnTo>
                <a:lnTo>
                  <a:pt x="684" y="843"/>
                </a:lnTo>
                <a:lnTo>
                  <a:pt x="657" y="851"/>
                </a:lnTo>
                <a:lnTo>
                  <a:pt x="629" y="860"/>
                </a:lnTo>
                <a:lnTo>
                  <a:pt x="629" y="860"/>
                </a:lnTo>
                <a:lnTo>
                  <a:pt x="606" y="869"/>
                </a:lnTo>
                <a:lnTo>
                  <a:pt x="606" y="869"/>
                </a:lnTo>
                <a:lnTo>
                  <a:pt x="600" y="871"/>
                </a:lnTo>
                <a:lnTo>
                  <a:pt x="594" y="873"/>
                </a:lnTo>
                <a:lnTo>
                  <a:pt x="594" y="873"/>
                </a:lnTo>
                <a:lnTo>
                  <a:pt x="607" y="866"/>
                </a:lnTo>
                <a:lnTo>
                  <a:pt x="607" y="866"/>
                </a:lnTo>
                <a:lnTo>
                  <a:pt x="620" y="860"/>
                </a:lnTo>
                <a:lnTo>
                  <a:pt x="635" y="855"/>
                </a:lnTo>
                <a:lnTo>
                  <a:pt x="662" y="845"/>
                </a:lnTo>
                <a:lnTo>
                  <a:pt x="662" y="845"/>
                </a:lnTo>
                <a:lnTo>
                  <a:pt x="690" y="835"/>
                </a:lnTo>
                <a:lnTo>
                  <a:pt x="718" y="825"/>
                </a:lnTo>
                <a:lnTo>
                  <a:pt x="718" y="825"/>
                </a:lnTo>
                <a:lnTo>
                  <a:pt x="741" y="816"/>
                </a:lnTo>
                <a:lnTo>
                  <a:pt x="764" y="806"/>
                </a:lnTo>
                <a:lnTo>
                  <a:pt x="764" y="806"/>
                </a:lnTo>
                <a:lnTo>
                  <a:pt x="771" y="803"/>
                </a:lnTo>
                <a:lnTo>
                  <a:pt x="778" y="799"/>
                </a:lnTo>
                <a:lnTo>
                  <a:pt x="785" y="794"/>
                </a:lnTo>
                <a:lnTo>
                  <a:pt x="790" y="789"/>
                </a:lnTo>
                <a:lnTo>
                  <a:pt x="790" y="789"/>
                </a:lnTo>
                <a:lnTo>
                  <a:pt x="787" y="804"/>
                </a:lnTo>
                <a:lnTo>
                  <a:pt x="787" y="804"/>
                </a:lnTo>
                <a:close/>
                <a:moveTo>
                  <a:pt x="791" y="787"/>
                </a:moveTo>
                <a:lnTo>
                  <a:pt x="791" y="787"/>
                </a:lnTo>
                <a:lnTo>
                  <a:pt x="790" y="787"/>
                </a:lnTo>
                <a:lnTo>
                  <a:pt x="790" y="787"/>
                </a:lnTo>
                <a:lnTo>
                  <a:pt x="778" y="791"/>
                </a:lnTo>
                <a:lnTo>
                  <a:pt x="766" y="796"/>
                </a:lnTo>
                <a:lnTo>
                  <a:pt x="744" y="807"/>
                </a:lnTo>
                <a:lnTo>
                  <a:pt x="744" y="807"/>
                </a:lnTo>
                <a:lnTo>
                  <a:pt x="686" y="828"/>
                </a:lnTo>
                <a:lnTo>
                  <a:pt x="686" y="828"/>
                </a:lnTo>
                <a:lnTo>
                  <a:pt x="661" y="838"/>
                </a:lnTo>
                <a:lnTo>
                  <a:pt x="635" y="847"/>
                </a:lnTo>
                <a:lnTo>
                  <a:pt x="635" y="847"/>
                </a:lnTo>
                <a:lnTo>
                  <a:pt x="614" y="853"/>
                </a:lnTo>
                <a:lnTo>
                  <a:pt x="604" y="857"/>
                </a:lnTo>
                <a:lnTo>
                  <a:pt x="594" y="861"/>
                </a:lnTo>
                <a:lnTo>
                  <a:pt x="594" y="861"/>
                </a:lnTo>
                <a:lnTo>
                  <a:pt x="595" y="852"/>
                </a:lnTo>
                <a:lnTo>
                  <a:pt x="595" y="852"/>
                </a:lnTo>
                <a:lnTo>
                  <a:pt x="606" y="850"/>
                </a:lnTo>
                <a:lnTo>
                  <a:pt x="618" y="847"/>
                </a:lnTo>
                <a:lnTo>
                  <a:pt x="640" y="838"/>
                </a:lnTo>
                <a:lnTo>
                  <a:pt x="640" y="838"/>
                </a:lnTo>
                <a:lnTo>
                  <a:pt x="654" y="834"/>
                </a:lnTo>
                <a:lnTo>
                  <a:pt x="668" y="829"/>
                </a:lnTo>
                <a:lnTo>
                  <a:pt x="696" y="822"/>
                </a:lnTo>
                <a:lnTo>
                  <a:pt x="696" y="822"/>
                </a:lnTo>
                <a:lnTo>
                  <a:pt x="709" y="819"/>
                </a:lnTo>
                <a:lnTo>
                  <a:pt x="722" y="815"/>
                </a:lnTo>
                <a:lnTo>
                  <a:pt x="734" y="810"/>
                </a:lnTo>
                <a:lnTo>
                  <a:pt x="746" y="805"/>
                </a:lnTo>
                <a:lnTo>
                  <a:pt x="746" y="805"/>
                </a:lnTo>
                <a:lnTo>
                  <a:pt x="769" y="794"/>
                </a:lnTo>
                <a:lnTo>
                  <a:pt x="780" y="789"/>
                </a:lnTo>
                <a:lnTo>
                  <a:pt x="792" y="784"/>
                </a:lnTo>
                <a:lnTo>
                  <a:pt x="792" y="784"/>
                </a:lnTo>
                <a:lnTo>
                  <a:pt x="791" y="787"/>
                </a:lnTo>
                <a:lnTo>
                  <a:pt x="791" y="787"/>
                </a:lnTo>
                <a:close/>
                <a:moveTo>
                  <a:pt x="792" y="781"/>
                </a:moveTo>
                <a:lnTo>
                  <a:pt x="792" y="781"/>
                </a:lnTo>
                <a:lnTo>
                  <a:pt x="782" y="786"/>
                </a:lnTo>
                <a:lnTo>
                  <a:pt x="771" y="791"/>
                </a:lnTo>
                <a:lnTo>
                  <a:pt x="750" y="801"/>
                </a:lnTo>
                <a:lnTo>
                  <a:pt x="750" y="801"/>
                </a:lnTo>
                <a:lnTo>
                  <a:pt x="737" y="806"/>
                </a:lnTo>
                <a:lnTo>
                  <a:pt x="723" y="812"/>
                </a:lnTo>
                <a:lnTo>
                  <a:pt x="709" y="816"/>
                </a:lnTo>
                <a:lnTo>
                  <a:pt x="695" y="820"/>
                </a:lnTo>
                <a:lnTo>
                  <a:pt x="695" y="820"/>
                </a:lnTo>
                <a:lnTo>
                  <a:pt x="670" y="827"/>
                </a:lnTo>
                <a:lnTo>
                  <a:pt x="657" y="830"/>
                </a:lnTo>
                <a:lnTo>
                  <a:pt x="644" y="835"/>
                </a:lnTo>
                <a:lnTo>
                  <a:pt x="644" y="835"/>
                </a:lnTo>
                <a:lnTo>
                  <a:pt x="621" y="843"/>
                </a:lnTo>
                <a:lnTo>
                  <a:pt x="621" y="843"/>
                </a:lnTo>
                <a:lnTo>
                  <a:pt x="615" y="845"/>
                </a:lnTo>
                <a:lnTo>
                  <a:pt x="609" y="846"/>
                </a:lnTo>
                <a:lnTo>
                  <a:pt x="603" y="848"/>
                </a:lnTo>
                <a:lnTo>
                  <a:pt x="598" y="850"/>
                </a:lnTo>
                <a:lnTo>
                  <a:pt x="598" y="850"/>
                </a:lnTo>
                <a:lnTo>
                  <a:pt x="610" y="843"/>
                </a:lnTo>
                <a:lnTo>
                  <a:pt x="623" y="836"/>
                </a:lnTo>
                <a:lnTo>
                  <a:pt x="623" y="836"/>
                </a:lnTo>
                <a:lnTo>
                  <a:pt x="661" y="822"/>
                </a:lnTo>
                <a:lnTo>
                  <a:pt x="699" y="808"/>
                </a:lnTo>
                <a:lnTo>
                  <a:pt x="699" y="808"/>
                </a:lnTo>
                <a:lnTo>
                  <a:pt x="743" y="792"/>
                </a:lnTo>
                <a:lnTo>
                  <a:pt x="765" y="784"/>
                </a:lnTo>
                <a:lnTo>
                  <a:pt x="786" y="774"/>
                </a:lnTo>
                <a:lnTo>
                  <a:pt x="786" y="774"/>
                </a:lnTo>
                <a:lnTo>
                  <a:pt x="789" y="773"/>
                </a:lnTo>
                <a:lnTo>
                  <a:pt x="790" y="773"/>
                </a:lnTo>
                <a:lnTo>
                  <a:pt x="790" y="772"/>
                </a:lnTo>
                <a:lnTo>
                  <a:pt x="790" y="772"/>
                </a:lnTo>
                <a:lnTo>
                  <a:pt x="794" y="770"/>
                </a:lnTo>
                <a:lnTo>
                  <a:pt x="794" y="770"/>
                </a:lnTo>
                <a:lnTo>
                  <a:pt x="792" y="781"/>
                </a:lnTo>
                <a:lnTo>
                  <a:pt x="792" y="781"/>
                </a:lnTo>
                <a:close/>
                <a:moveTo>
                  <a:pt x="796" y="767"/>
                </a:moveTo>
                <a:lnTo>
                  <a:pt x="796" y="767"/>
                </a:lnTo>
                <a:lnTo>
                  <a:pt x="794" y="767"/>
                </a:lnTo>
                <a:lnTo>
                  <a:pt x="794" y="767"/>
                </a:lnTo>
                <a:lnTo>
                  <a:pt x="776" y="776"/>
                </a:lnTo>
                <a:lnTo>
                  <a:pt x="757" y="784"/>
                </a:lnTo>
                <a:lnTo>
                  <a:pt x="720" y="798"/>
                </a:lnTo>
                <a:lnTo>
                  <a:pt x="681" y="811"/>
                </a:lnTo>
                <a:lnTo>
                  <a:pt x="662" y="818"/>
                </a:lnTo>
                <a:lnTo>
                  <a:pt x="643" y="825"/>
                </a:lnTo>
                <a:lnTo>
                  <a:pt x="643" y="825"/>
                </a:lnTo>
                <a:lnTo>
                  <a:pt x="629" y="830"/>
                </a:lnTo>
                <a:lnTo>
                  <a:pt x="629" y="830"/>
                </a:lnTo>
                <a:lnTo>
                  <a:pt x="608" y="839"/>
                </a:lnTo>
                <a:lnTo>
                  <a:pt x="608" y="839"/>
                </a:lnTo>
                <a:lnTo>
                  <a:pt x="617" y="834"/>
                </a:lnTo>
                <a:lnTo>
                  <a:pt x="617" y="834"/>
                </a:lnTo>
                <a:lnTo>
                  <a:pt x="640" y="825"/>
                </a:lnTo>
                <a:lnTo>
                  <a:pt x="662" y="816"/>
                </a:lnTo>
                <a:lnTo>
                  <a:pt x="707" y="801"/>
                </a:lnTo>
                <a:lnTo>
                  <a:pt x="731" y="792"/>
                </a:lnTo>
                <a:lnTo>
                  <a:pt x="753" y="783"/>
                </a:lnTo>
                <a:lnTo>
                  <a:pt x="775" y="773"/>
                </a:lnTo>
                <a:lnTo>
                  <a:pt x="797" y="761"/>
                </a:lnTo>
                <a:lnTo>
                  <a:pt x="797" y="761"/>
                </a:lnTo>
                <a:lnTo>
                  <a:pt x="796" y="767"/>
                </a:lnTo>
                <a:lnTo>
                  <a:pt x="796" y="767"/>
                </a:lnTo>
                <a:close/>
                <a:moveTo>
                  <a:pt x="797" y="758"/>
                </a:moveTo>
                <a:lnTo>
                  <a:pt x="797" y="758"/>
                </a:lnTo>
                <a:lnTo>
                  <a:pt x="781" y="766"/>
                </a:lnTo>
                <a:lnTo>
                  <a:pt x="765" y="773"/>
                </a:lnTo>
                <a:lnTo>
                  <a:pt x="734" y="786"/>
                </a:lnTo>
                <a:lnTo>
                  <a:pt x="701" y="798"/>
                </a:lnTo>
                <a:lnTo>
                  <a:pt x="669" y="809"/>
                </a:lnTo>
                <a:lnTo>
                  <a:pt x="669" y="809"/>
                </a:lnTo>
                <a:lnTo>
                  <a:pt x="638" y="819"/>
                </a:lnTo>
                <a:lnTo>
                  <a:pt x="606" y="829"/>
                </a:lnTo>
                <a:lnTo>
                  <a:pt x="606" y="829"/>
                </a:lnTo>
                <a:lnTo>
                  <a:pt x="601" y="830"/>
                </a:lnTo>
                <a:lnTo>
                  <a:pt x="601" y="830"/>
                </a:lnTo>
                <a:lnTo>
                  <a:pt x="601" y="830"/>
                </a:lnTo>
                <a:lnTo>
                  <a:pt x="606" y="827"/>
                </a:lnTo>
                <a:lnTo>
                  <a:pt x="606" y="827"/>
                </a:lnTo>
                <a:lnTo>
                  <a:pt x="614" y="824"/>
                </a:lnTo>
                <a:lnTo>
                  <a:pt x="622" y="821"/>
                </a:lnTo>
                <a:lnTo>
                  <a:pt x="622" y="821"/>
                </a:lnTo>
                <a:lnTo>
                  <a:pt x="649" y="811"/>
                </a:lnTo>
                <a:lnTo>
                  <a:pt x="649" y="811"/>
                </a:lnTo>
                <a:lnTo>
                  <a:pt x="678" y="799"/>
                </a:lnTo>
                <a:lnTo>
                  <a:pt x="707" y="787"/>
                </a:lnTo>
                <a:lnTo>
                  <a:pt x="707" y="787"/>
                </a:lnTo>
                <a:lnTo>
                  <a:pt x="729" y="780"/>
                </a:lnTo>
                <a:lnTo>
                  <a:pt x="750" y="772"/>
                </a:lnTo>
                <a:lnTo>
                  <a:pt x="770" y="764"/>
                </a:lnTo>
                <a:lnTo>
                  <a:pt x="791" y="755"/>
                </a:lnTo>
                <a:lnTo>
                  <a:pt x="791" y="755"/>
                </a:lnTo>
                <a:lnTo>
                  <a:pt x="793" y="755"/>
                </a:lnTo>
                <a:lnTo>
                  <a:pt x="796" y="753"/>
                </a:lnTo>
                <a:lnTo>
                  <a:pt x="796" y="753"/>
                </a:lnTo>
                <a:lnTo>
                  <a:pt x="798" y="752"/>
                </a:lnTo>
                <a:lnTo>
                  <a:pt x="798" y="752"/>
                </a:lnTo>
                <a:lnTo>
                  <a:pt x="797" y="758"/>
                </a:lnTo>
                <a:lnTo>
                  <a:pt x="797" y="758"/>
                </a:lnTo>
                <a:close/>
                <a:moveTo>
                  <a:pt x="798" y="750"/>
                </a:moveTo>
                <a:lnTo>
                  <a:pt x="798" y="750"/>
                </a:lnTo>
                <a:lnTo>
                  <a:pt x="751" y="768"/>
                </a:lnTo>
                <a:lnTo>
                  <a:pt x="703" y="786"/>
                </a:lnTo>
                <a:lnTo>
                  <a:pt x="703" y="786"/>
                </a:lnTo>
                <a:lnTo>
                  <a:pt x="674" y="796"/>
                </a:lnTo>
                <a:lnTo>
                  <a:pt x="674" y="796"/>
                </a:lnTo>
                <a:lnTo>
                  <a:pt x="659" y="801"/>
                </a:lnTo>
                <a:lnTo>
                  <a:pt x="644" y="807"/>
                </a:lnTo>
                <a:lnTo>
                  <a:pt x="613" y="818"/>
                </a:lnTo>
                <a:lnTo>
                  <a:pt x="613" y="818"/>
                </a:lnTo>
                <a:lnTo>
                  <a:pt x="607" y="820"/>
                </a:lnTo>
                <a:lnTo>
                  <a:pt x="602" y="822"/>
                </a:lnTo>
                <a:lnTo>
                  <a:pt x="602" y="822"/>
                </a:lnTo>
                <a:lnTo>
                  <a:pt x="610" y="819"/>
                </a:lnTo>
                <a:lnTo>
                  <a:pt x="618" y="816"/>
                </a:lnTo>
                <a:lnTo>
                  <a:pt x="618" y="816"/>
                </a:lnTo>
                <a:lnTo>
                  <a:pt x="630" y="810"/>
                </a:lnTo>
                <a:lnTo>
                  <a:pt x="643" y="803"/>
                </a:lnTo>
                <a:lnTo>
                  <a:pt x="643" y="803"/>
                </a:lnTo>
                <a:lnTo>
                  <a:pt x="655" y="796"/>
                </a:lnTo>
                <a:lnTo>
                  <a:pt x="667" y="790"/>
                </a:lnTo>
                <a:lnTo>
                  <a:pt x="691" y="781"/>
                </a:lnTo>
                <a:lnTo>
                  <a:pt x="742" y="764"/>
                </a:lnTo>
                <a:lnTo>
                  <a:pt x="742" y="764"/>
                </a:lnTo>
                <a:lnTo>
                  <a:pt x="770" y="754"/>
                </a:lnTo>
                <a:lnTo>
                  <a:pt x="784" y="749"/>
                </a:lnTo>
                <a:lnTo>
                  <a:pt x="799" y="742"/>
                </a:lnTo>
                <a:lnTo>
                  <a:pt x="799" y="742"/>
                </a:lnTo>
                <a:lnTo>
                  <a:pt x="798" y="750"/>
                </a:lnTo>
                <a:lnTo>
                  <a:pt x="798" y="750"/>
                </a:lnTo>
                <a:close/>
                <a:moveTo>
                  <a:pt x="799" y="739"/>
                </a:moveTo>
                <a:lnTo>
                  <a:pt x="799" y="739"/>
                </a:lnTo>
                <a:lnTo>
                  <a:pt x="774" y="749"/>
                </a:lnTo>
                <a:lnTo>
                  <a:pt x="750" y="759"/>
                </a:lnTo>
                <a:lnTo>
                  <a:pt x="750" y="759"/>
                </a:lnTo>
                <a:lnTo>
                  <a:pt x="696" y="776"/>
                </a:lnTo>
                <a:lnTo>
                  <a:pt x="696" y="776"/>
                </a:lnTo>
                <a:lnTo>
                  <a:pt x="665" y="787"/>
                </a:lnTo>
                <a:lnTo>
                  <a:pt x="635" y="799"/>
                </a:lnTo>
                <a:lnTo>
                  <a:pt x="635" y="799"/>
                </a:lnTo>
                <a:lnTo>
                  <a:pt x="618" y="806"/>
                </a:lnTo>
                <a:lnTo>
                  <a:pt x="618" y="806"/>
                </a:lnTo>
                <a:lnTo>
                  <a:pt x="627" y="801"/>
                </a:lnTo>
                <a:lnTo>
                  <a:pt x="627" y="801"/>
                </a:lnTo>
                <a:lnTo>
                  <a:pt x="648" y="790"/>
                </a:lnTo>
                <a:lnTo>
                  <a:pt x="670" y="781"/>
                </a:lnTo>
                <a:lnTo>
                  <a:pt x="713" y="764"/>
                </a:lnTo>
                <a:lnTo>
                  <a:pt x="713" y="764"/>
                </a:lnTo>
                <a:lnTo>
                  <a:pt x="736" y="755"/>
                </a:lnTo>
                <a:lnTo>
                  <a:pt x="756" y="746"/>
                </a:lnTo>
                <a:lnTo>
                  <a:pt x="777" y="736"/>
                </a:lnTo>
                <a:lnTo>
                  <a:pt x="800" y="728"/>
                </a:lnTo>
                <a:lnTo>
                  <a:pt x="800" y="728"/>
                </a:lnTo>
                <a:lnTo>
                  <a:pt x="799" y="739"/>
                </a:lnTo>
                <a:lnTo>
                  <a:pt x="799" y="739"/>
                </a:lnTo>
                <a:close/>
                <a:moveTo>
                  <a:pt x="800" y="725"/>
                </a:moveTo>
                <a:lnTo>
                  <a:pt x="800" y="725"/>
                </a:lnTo>
                <a:lnTo>
                  <a:pt x="784" y="729"/>
                </a:lnTo>
                <a:lnTo>
                  <a:pt x="771" y="734"/>
                </a:lnTo>
                <a:lnTo>
                  <a:pt x="744" y="745"/>
                </a:lnTo>
                <a:lnTo>
                  <a:pt x="744" y="745"/>
                </a:lnTo>
                <a:lnTo>
                  <a:pt x="708" y="757"/>
                </a:lnTo>
                <a:lnTo>
                  <a:pt x="708" y="757"/>
                </a:lnTo>
                <a:lnTo>
                  <a:pt x="736" y="746"/>
                </a:lnTo>
                <a:lnTo>
                  <a:pt x="763" y="734"/>
                </a:lnTo>
                <a:lnTo>
                  <a:pt x="763" y="734"/>
                </a:lnTo>
                <a:lnTo>
                  <a:pt x="778" y="726"/>
                </a:lnTo>
                <a:lnTo>
                  <a:pt x="778" y="726"/>
                </a:lnTo>
                <a:lnTo>
                  <a:pt x="789" y="723"/>
                </a:lnTo>
                <a:lnTo>
                  <a:pt x="800" y="719"/>
                </a:lnTo>
                <a:lnTo>
                  <a:pt x="800" y="719"/>
                </a:lnTo>
                <a:lnTo>
                  <a:pt x="800" y="725"/>
                </a:lnTo>
                <a:lnTo>
                  <a:pt x="800" y="72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3" name="矩形 12"/>
          <p:cNvSpPr/>
          <p:nvPr/>
        </p:nvSpPr>
        <p:spPr>
          <a:xfrm>
            <a:off x="10581718" y="320395"/>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9477330"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文本框 1"/>
          <p:cNvSpPr txBox="1"/>
          <p:nvPr/>
        </p:nvSpPr>
        <p:spPr>
          <a:xfrm>
            <a:off x="3119573" y="2459656"/>
            <a:ext cx="8293918" cy="1949508"/>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书面作业：完成课后习题和学习与训练；</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查漏补缺：根据个人情况对课题学习复习与回顾</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拓展作业：阅读教材扩展延伸内容</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custDataLst>
              <p:tags r:id="rId1"/>
            </p:custDataLst>
          </p:nvPr>
        </p:nvPicPr>
        <p:blipFill>
          <a:blip r:embed="rId2"/>
          <a:stretch>
            <a:fillRect/>
          </a:stretch>
        </p:blipFill>
        <p:spPr>
          <a:xfrm>
            <a:off x="635" y="-120650"/>
            <a:ext cx="12191365" cy="1413510"/>
          </a:xfrm>
          <a:prstGeom prst="rect">
            <a:avLst/>
          </a:prstGeom>
        </p:spPr>
      </p:pic>
    </p:spTree>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51" name="组合 50"/>
          <p:cNvGrpSpPr/>
          <p:nvPr/>
        </p:nvGrpSpPr>
        <p:grpSpPr>
          <a:xfrm>
            <a:off x="156853" y="886283"/>
            <a:ext cx="879681" cy="1207174"/>
            <a:chOff x="2105026" y="2144713"/>
            <a:chExt cx="941388" cy="1106488"/>
          </a:xfrm>
          <a:solidFill>
            <a:srgbClr val="00687B"/>
          </a:solidFill>
        </p:grpSpPr>
        <p:sp>
          <p:nvSpPr>
            <p:cNvPr id="52"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3"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54" name="Freeform 170"/>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5203875" y="2093457"/>
            <a:ext cx="5596228" cy="1957524"/>
            <a:chOff x="5528972" y="2266587"/>
            <a:chExt cx="6552934" cy="1957524"/>
          </a:xfrm>
        </p:grpSpPr>
        <p:sp>
          <p:nvSpPr>
            <p:cNvPr id="28" name="文本框 27"/>
            <p:cNvSpPr txBox="1"/>
            <p:nvPr/>
          </p:nvSpPr>
          <p:spPr>
            <a:xfrm>
              <a:off x="5528972" y="2266587"/>
              <a:ext cx="6552934" cy="1957524"/>
            </a:xfrm>
            <a:prstGeom prst="rect">
              <a:avLst/>
            </a:prstGeom>
            <a:noFill/>
          </p:spPr>
          <p:txBody>
            <a:bodyPr wrap="square" rtlCol="0">
              <a:spAutoFit/>
            </a:bodyPr>
            <a:lstStyle/>
            <a:p>
              <a:pPr>
                <a:lnSpc>
                  <a:spcPct val="150000"/>
                </a:lnSpc>
              </a:pP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是终边相同的角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而终边相同</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角的同一三角函数的值相等</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因此</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8208" y="2274677"/>
              <a:ext cx="2517214" cy="823126"/>
            </a:xfrm>
            <a:prstGeom prst="rect">
              <a:avLst/>
            </a:prstGeom>
          </p:spPr>
        </p:pic>
      </p:grpSp>
      <p:pic>
        <p:nvPicPr>
          <p:cNvPr id="10" name="图片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81314" y="4646104"/>
            <a:ext cx="7986240" cy="1069109"/>
          </a:xfrm>
          <a:prstGeom prst="rect">
            <a:avLst/>
          </a:prstGeom>
        </p:spPr>
      </p:pic>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9170" y="1161447"/>
            <a:ext cx="3735466" cy="3515328"/>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635" y="-459740"/>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p:tgtEl>
                                          <p:spTgt spid="8"/>
                                        </p:tgtEl>
                                        <p:attrNameLst>
                                          <p:attrName>ppt_x</p:attrName>
                                        </p:attrNameLst>
                                      </p:cBhvr>
                                      <p:tavLst>
                                        <p:tav tm="0">
                                          <p:val>
                                            <p:strVal val="#ppt_x-#ppt_w*1.125000"/>
                                          </p:val>
                                        </p:tav>
                                        <p:tav tm="100000">
                                          <p:val>
                                            <p:strVal val="#ppt_x"/>
                                          </p:val>
                                        </p:tav>
                                      </p:tavLst>
                                    </p:anim>
                                    <p:animEffect transition="in" filter="wipe(right)">
                                      <p:cBhvr>
                                        <p:cTn id="8" dur="1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3" name="组合 22"/>
          <p:cNvGrpSpPr/>
          <p:nvPr/>
        </p:nvGrpSpPr>
        <p:grpSpPr>
          <a:xfrm>
            <a:off x="5076557" y="2382157"/>
            <a:ext cx="5558128" cy="1308628"/>
            <a:chOff x="5462297" y="2278462"/>
            <a:chExt cx="5558128" cy="1308628"/>
          </a:xfrm>
        </p:grpSpPr>
        <p:sp>
          <p:nvSpPr>
            <p:cNvPr id="28" name="文本框 27"/>
            <p:cNvSpPr txBox="1"/>
            <p:nvPr/>
          </p:nvSpPr>
          <p:spPr>
            <a:xfrm>
              <a:off x="5462297" y="2278462"/>
              <a:ext cx="5558128" cy="1308628"/>
            </a:xfrm>
            <a:prstGeom prst="rect">
              <a:avLst/>
            </a:prstGeom>
            <a:noFill/>
          </p:spPr>
          <p:txBody>
            <a:bodyPr wrap="square" rtlCol="0">
              <a:spAutoFit/>
            </a:bodyPr>
            <a:lstStyle/>
            <a:p>
              <a:pPr>
                <a:lnSpc>
                  <a:spcPct val="150000"/>
                </a:lnSpc>
              </a:pPr>
              <a:r>
                <a:rPr lang="en-US"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角</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的终边关于</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轴对称</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a:t>
              </a:r>
              <a:r>
                <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三角函数的单位圆定义</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可得，</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8771" y="2278462"/>
              <a:ext cx="1628483" cy="814241"/>
            </a:xfrm>
            <a:prstGeom prst="rect">
              <a:avLst/>
            </a:prstGeom>
          </p:spPr>
        </p:pic>
      </p:grpSp>
      <p:pic>
        <p:nvPicPr>
          <p:cNvPr id="19" name="图片 18"/>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203"/>
          <a:stretch>
            <a:fillRect/>
          </a:stretch>
        </p:blipFill>
        <p:spPr>
          <a:xfrm>
            <a:off x="1521709" y="4638917"/>
            <a:ext cx="9081802" cy="1199908"/>
          </a:xfrm>
          <a:prstGeom prst="rect">
            <a:avLst/>
          </a:prstGeom>
        </p:spPr>
      </p:pic>
      <p:grpSp>
        <p:nvGrpSpPr>
          <p:cNvPr id="18" name="组合 17"/>
          <p:cNvGrpSpPr/>
          <p:nvPr/>
        </p:nvGrpSpPr>
        <p:grpSpPr>
          <a:xfrm>
            <a:off x="156853" y="886283"/>
            <a:ext cx="879681" cy="1207174"/>
            <a:chOff x="2105026" y="2144713"/>
            <a:chExt cx="941388" cy="1106488"/>
          </a:xfrm>
          <a:solidFill>
            <a:srgbClr val="00687B"/>
          </a:solidFill>
        </p:grpSpPr>
        <p:sp>
          <p:nvSpPr>
            <p:cNvPr id="20"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1"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2" name="Freeform 170"/>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24" name="图片 2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1666" y="1142787"/>
            <a:ext cx="3406674" cy="3420636"/>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0" y="-514350"/>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p:tgtEl>
                                          <p:spTgt spid="23"/>
                                        </p:tgtEl>
                                        <p:attrNameLst>
                                          <p:attrName>ppt_x</p:attrName>
                                        </p:attrNameLst>
                                      </p:cBhvr>
                                      <p:tavLst>
                                        <p:tav tm="0">
                                          <p:val>
                                            <p:strVal val="#ppt_x-#ppt_w*1.125000"/>
                                          </p:val>
                                        </p:tav>
                                        <p:tav tm="100000">
                                          <p:val>
                                            <p:strVal val="#ppt_x"/>
                                          </p:val>
                                        </p:tav>
                                      </p:tavLst>
                                    </p:anim>
                                    <p:animEffect transition="in" filter="wipe(right)">
                                      <p:cBhvr>
                                        <p:cTn id="8" dur="1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80">
                                          <p:stCondLst>
                                            <p:cond delay="0"/>
                                          </p:stCondLst>
                                        </p:cTn>
                                        <p:tgtEl>
                                          <p:spTgt spid="19"/>
                                        </p:tgtEl>
                                      </p:cBhvr>
                                    </p:animEffect>
                                    <p:anim calcmode="lin" valueType="num">
                                      <p:cBhvr>
                                        <p:cTn id="1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9" dur="26">
                                          <p:stCondLst>
                                            <p:cond delay="650"/>
                                          </p:stCondLst>
                                        </p:cTn>
                                        <p:tgtEl>
                                          <p:spTgt spid="19"/>
                                        </p:tgtEl>
                                      </p:cBhvr>
                                      <p:to x="100000" y="60000"/>
                                    </p:animScale>
                                    <p:animScale>
                                      <p:cBhvr>
                                        <p:cTn id="20" dur="166" decel="50000">
                                          <p:stCondLst>
                                            <p:cond delay="676"/>
                                          </p:stCondLst>
                                        </p:cTn>
                                        <p:tgtEl>
                                          <p:spTgt spid="19"/>
                                        </p:tgtEl>
                                      </p:cBhvr>
                                      <p:to x="100000" y="100000"/>
                                    </p:animScale>
                                    <p:animScale>
                                      <p:cBhvr>
                                        <p:cTn id="21" dur="26">
                                          <p:stCondLst>
                                            <p:cond delay="1312"/>
                                          </p:stCondLst>
                                        </p:cTn>
                                        <p:tgtEl>
                                          <p:spTgt spid="19"/>
                                        </p:tgtEl>
                                      </p:cBhvr>
                                      <p:to x="100000" y="80000"/>
                                    </p:animScale>
                                    <p:animScale>
                                      <p:cBhvr>
                                        <p:cTn id="22" dur="166" decel="50000">
                                          <p:stCondLst>
                                            <p:cond delay="1338"/>
                                          </p:stCondLst>
                                        </p:cTn>
                                        <p:tgtEl>
                                          <p:spTgt spid="19"/>
                                        </p:tgtEl>
                                      </p:cBhvr>
                                      <p:to x="100000" y="100000"/>
                                    </p:animScale>
                                    <p:animScale>
                                      <p:cBhvr>
                                        <p:cTn id="23" dur="26">
                                          <p:stCondLst>
                                            <p:cond delay="1642"/>
                                          </p:stCondLst>
                                        </p:cTn>
                                        <p:tgtEl>
                                          <p:spTgt spid="19"/>
                                        </p:tgtEl>
                                      </p:cBhvr>
                                      <p:to x="100000" y="90000"/>
                                    </p:animScale>
                                    <p:animScale>
                                      <p:cBhvr>
                                        <p:cTn id="24" dur="166" decel="50000">
                                          <p:stCondLst>
                                            <p:cond delay="1668"/>
                                          </p:stCondLst>
                                        </p:cTn>
                                        <p:tgtEl>
                                          <p:spTgt spid="19"/>
                                        </p:tgtEl>
                                      </p:cBhvr>
                                      <p:to x="100000" y="100000"/>
                                    </p:animScale>
                                    <p:animScale>
                                      <p:cBhvr>
                                        <p:cTn id="25" dur="26">
                                          <p:stCondLst>
                                            <p:cond delay="1808"/>
                                          </p:stCondLst>
                                        </p:cTn>
                                        <p:tgtEl>
                                          <p:spTgt spid="19"/>
                                        </p:tgtEl>
                                      </p:cBhvr>
                                      <p:to x="100000" y="95000"/>
                                    </p:animScale>
                                    <p:animScale>
                                      <p:cBhvr>
                                        <p:cTn id="2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44692" y="4615906"/>
            <a:ext cx="7944219" cy="1143885"/>
          </a:xfrm>
          <a:prstGeom prst="rect">
            <a:avLst/>
          </a:prstGeom>
        </p:spPr>
      </p:pic>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0" name="组合 9"/>
          <p:cNvGrpSpPr/>
          <p:nvPr/>
        </p:nvGrpSpPr>
        <p:grpSpPr>
          <a:xfrm>
            <a:off x="5124550" y="2093457"/>
            <a:ext cx="5558128" cy="2093224"/>
            <a:chOff x="5681460" y="2522682"/>
            <a:chExt cx="5558128" cy="2093224"/>
          </a:xfrm>
        </p:grpSpPr>
        <p:sp>
          <p:nvSpPr>
            <p:cNvPr id="28" name="文本框 27"/>
            <p:cNvSpPr txBox="1"/>
            <p:nvPr/>
          </p:nvSpPr>
          <p:spPr>
            <a:xfrm>
              <a:off x="5681460" y="2658382"/>
              <a:ext cx="5558128" cy="1957524"/>
            </a:xfrm>
            <a:prstGeom prst="rect">
              <a:avLst/>
            </a:prstGeom>
            <a:noFill/>
          </p:spPr>
          <p:txBody>
            <a:bodyPr wrap="square" rtlCol="0">
              <a:spAutoFit/>
            </a:bodyPr>
            <a:lstStyle/>
            <a:p>
              <a:pPr>
                <a:lnSpc>
                  <a:spcPct val="150000"/>
                </a:lnSpc>
              </a:pPr>
              <a:r>
                <a:rPr lang="en-US"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角</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的终边关于原点中心对称，由</a:t>
              </a:r>
              <a:r>
                <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三角函数的单位圆定义</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可得，</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9073" y="2522682"/>
              <a:ext cx="1677451" cy="1020618"/>
            </a:xfrm>
            <a:prstGeom prst="rect">
              <a:avLst/>
            </a:prstGeom>
          </p:spPr>
        </p:pic>
      </p:grpSp>
      <p:grpSp>
        <p:nvGrpSpPr>
          <p:cNvPr id="18" name="组合 17"/>
          <p:cNvGrpSpPr/>
          <p:nvPr/>
        </p:nvGrpSpPr>
        <p:grpSpPr>
          <a:xfrm>
            <a:off x="156853" y="886283"/>
            <a:ext cx="879681" cy="1207174"/>
            <a:chOff x="2105026" y="2144713"/>
            <a:chExt cx="941388" cy="1106488"/>
          </a:xfrm>
          <a:solidFill>
            <a:srgbClr val="00687B"/>
          </a:solidFill>
        </p:grpSpPr>
        <p:sp>
          <p:nvSpPr>
            <p:cNvPr id="19"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1" name="Freeform 170"/>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27" name="图片 2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926" y="1171362"/>
            <a:ext cx="3673103" cy="3433400"/>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0" y="-459740"/>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p:tgtEl>
                                          <p:spTgt spid="10"/>
                                        </p:tgtEl>
                                        <p:attrNameLst>
                                          <p:attrName>ppt_x</p:attrName>
                                        </p:attrNameLst>
                                      </p:cBhvr>
                                      <p:tavLst>
                                        <p:tav tm="0">
                                          <p:val>
                                            <p:strVal val="#ppt_x-#ppt_w*1.125000"/>
                                          </p:val>
                                        </p:tav>
                                        <p:tav tm="100000">
                                          <p:val>
                                            <p:strVal val="#ppt_x"/>
                                          </p:val>
                                        </p:tav>
                                      </p:tavLst>
                                    </p:anim>
                                    <p:animEffect transition="in" filter="wipe(right)">
                                      <p:cBhvr>
                                        <p:cTn id="8" dur="1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8" name="组合 7"/>
          <p:cNvGrpSpPr/>
          <p:nvPr/>
        </p:nvGrpSpPr>
        <p:grpSpPr>
          <a:xfrm>
            <a:off x="4902508" y="2253083"/>
            <a:ext cx="5558128" cy="1344253"/>
            <a:chOff x="5816692" y="2214983"/>
            <a:chExt cx="5558128" cy="1344253"/>
          </a:xfrm>
        </p:grpSpPr>
        <p:sp>
          <p:nvSpPr>
            <p:cNvPr id="28" name="文本框 27"/>
            <p:cNvSpPr txBox="1"/>
            <p:nvPr/>
          </p:nvSpPr>
          <p:spPr>
            <a:xfrm>
              <a:off x="5816692" y="2250608"/>
              <a:ext cx="5558128" cy="1308628"/>
            </a:xfrm>
            <a:prstGeom prst="rect">
              <a:avLst/>
            </a:prstGeom>
            <a:noFill/>
          </p:spPr>
          <p:txBody>
            <a:bodyPr wrap="square" rtlCol="0">
              <a:spAutoFit/>
            </a:bodyPr>
            <a:lstStyle/>
            <a:p>
              <a:pPr>
                <a:lnSpc>
                  <a:spcPct val="150000"/>
                </a:lnSpc>
              </a:pPr>
              <a:r>
                <a:rPr lang="en-US"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角</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终</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边关于</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y</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轴对称，由</a:t>
              </a:r>
              <a:r>
                <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rPr>
                <a:t>三角函数的单位圆定义</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可得，</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7074" y="2214983"/>
              <a:ext cx="1661348" cy="866789"/>
            </a:xfrm>
            <a:prstGeom prst="rect">
              <a:avLst/>
            </a:prstGeom>
          </p:spPr>
        </p:pic>
      </p:grpSp>
      <p:pic>
        <p:nvPicPr>
          <p:cNvPr id="12" name="图片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9179" y="4500110"/>
            <a:ext cx="7704179" cy="1005339"/>
          </a:xfrm>
          <a:prstGeom prst="rect">
            <a:avLst/>
          </a:prstGeom>
        </p:spPr>
      </p:pic>
      <p:grpSp>
        <p:nvGrpSpPr>
          <p:cNvPr id="18" name="组合 17"/>
          <p:cNvGrpSpPr/>
          <p:nvPr/>
        </p:nvGrpSpPr>
        <p:grpSpPr>
          <a:xfrm>
            <a:off x="156853" y="886283"/>
            <a:ext cx="879681" cy="1207174"/>
            <a:chOff x="2105026" y="2144713"/>
            <a:chExt cx="941388" cy="1106488"/>
          </a:xfrm>
          <a:solidFill>
            <a:srgbClr val="00687B"/>
          </a:solidFill>
        </p:grpSpPr>
        <p:sp>
          <p:nvSpPr>
            <p:cNvPr id="19"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1" name="Freeform 170"/>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24" name="图片 2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6551" y="1171362"/>
            <a:ext cx="3512695" cy="3185933"/>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0" y="-473710"/>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p:tgtEl>
                                          <p:spTgt spid="8"/>
                                        </p:tgtEl>
                                        <p:attrNameLst>
                                          <p:attrName>ppt_x</p:attrName>
                                        </p:attrNameLst>
                                      </p:cBhvr>
                                      <p:tavLst>
                                        <p:tav tm="0">
                                          <p:val>
                                            <p:strVal val="#ppt_x-#ppt_w*1.125000"/>
                                          </p:val>
                                        </p:tav>
                                        <p:tav tm="100000">
                                          <p:val>
                                            <p:strVal val="#ppt_x"/>
                                          </p:val>
                                        </p:tav>
                                      </p:tavLst>
                                    </p:anim>
                                    <p:animEffect transition="in" filter="wipe(right)">
                                      <p:cBhvr>
                                        <p:cTn id="8" dur="1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4" name="组合 3"/>
          <p:cNvGrpSpPr/>
          <p:nvPr/>
        </p:nvGrpSpPr>
        <p:grpSpPr>
          <a:xfrm>
            <a:off x="1676399" y="971138"/>
            <a:ext cx="8839201" cy="522691"/>
            <a:chOff x="2552700" y="978725"/>
            <a:chExt cx="8839201" cy="522691"/>
          </a:xfrm>
        </p:grpSpPr>
        <p:sp>
          <p:nvSpPr>
            <p:cNvPr id="18" name="文本框 17"/>
            <p:cNvSpPr txBox="1"/>
            <p:nvPr/>
          </p:nvSpPr>
          <p:spPr>
            <a:xfrm>
              <a:off x="2705101" y="978725"/>
              <a:ext cx="8686800" cy="501291"/>
            </a:xfrm>
            <a:prstGeom prst="rect">
              <a:avLst/>
            </a:prstGeom>
            <a:noFill/>
          </p:spPr>
          <p:txBody>
            <a:bodyPr wrap="square" rtlCol="0">
              <a:spAutoFit/>
            </a:bodyPr>
            <a:lstStyle/>
            <a:p>
              <a:pPr>
                <a:lnSpc>
                  <a:spcPct val="150000"/>
                </a:lnSpc>
              </a:pPr>
              <a:r>
                <a:rPr lang="en-US"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借助单位圆的对称性进一步研究任意角的正弦、余弦</a:t>
              </a:r>
              <a:r>
                <a:rPr lang="zh-CN" altLang="en-US" sz="20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正切值之间的关系．</a:t>
              </a:r>
              <a:endParaRPr lang="zh-CN" altLang="zh-CN" sz="20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圆角 1"/>
            <p:cNvSpPr/>
            <p:nvPr/>
          </p:nvSpPr>
          <p:spPr>
            <a:xfrm>
              <a:off x="2552700" y="1000125"/>
              <a:ext cx="8753475" cy="501291"/>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5" name="文本框 4"/>
          <p:cNvSpPr txBox="1"/>
          <p:nvPr/>
        </p:nvSpPr>
        <p:spPr>
          <a:xfrm>
            <a:off x="819150" y="1690931"/>
            <a:ext cx="8129978" cy="52322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i="1" kern="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800" b="1" kern="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b="1" kern="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Z</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与角</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的三角函数</a:t>
            </a:r>
            <a:r>
              <a:rPr lang="zh-CN" altLang="zh-CN" sz="2800" b="1" kern="0" dirty="0">
                <a:effectLst/>
                <a:latin typeface="Times New Roman" panose="02020603050405020304" pitchFamily="18" charset="0"/>
                <a:ea typeface="微软雅黑" panose="020B0503020204020204" pitchFamily="34" charset="-122"/>
                <a:cs typeface="Times New Roman" panose="02020603050405020304" pitchFamily="18" charset="0"/>
              </a:rPr>
              <a:t>值之</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间的关系</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920957" y="2084527"/>
            <a:ext cx="10080417" cy="1384995"/>
          </a:xfrm>
          <a:prstGeom prst="rect">
            <a:avLst/>
          </a:prstGeom>
          <a:noFill/>
        </p:spPr>
        <p:txBody>
          <a:bodyPr wrap="square" rtlCol="0">
            <a:spAutoFit/>
          </a:bodyPr>
          <a:lstStyle/>
          <a:p>
            <a:pPr indent="304800"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由三角函数的定义可知，</a:t>
            </a:r>
            <a:r>
              <a:rPr lang="zh-CN" altLang="zh-CN" sz="28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终边相同的角的同一三角函数值相等</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．即</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文本框 26"/>
          <p:cNvSpPr txBox="1"/>
          <p:nvPr/>
        </p:nvSpPr>
        <p:spPr>
          <a:xfrm>
            <a:off x="2209958" y="3697944"/>
            <a:ext cx="3953556" cy="2031325"/>
          </a:xfrm>
          <a:prstGeom prst="rect">
            <a:avLst/>
          </a:prstGeom>
          <a:noFill/>
        </p:spPr>
        <p:txBody>
          <a:bodyPr wrap="square" rtlCol="0">
            <a:spAutoFit/>
          </a:bodyPr>
          <a:lstStyle/>
          <a:p>
            <a:pPr indent="304800"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sin(2</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sin</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cos(2</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cos</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tan(2</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tan</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p:txBody>
      </p:sp>
      <p:sp>
        <p:nvSpPr>
          <p:cNvPr id="34" name="文本框 33"/>
          <p:cNvSpPr txBox="1"/>
          <p:nvPr/>
        </p:nvSpPr>
        <p:spPr>
          <a:xfrm>
            <a:off x="7004146" y="3882609"/>
            <a:ext cx="3204246" cy="1661993"/>
          </a:xfrm>
          <a:prstGeom prst="rect">
            <a:avLst/>
          </a:prstGeom>
          <a:noFill/>
        </p:spPr>
        <p:txBody>
          <a:bodyPr wrap="square" rtlCol="0">
            <a:spAutoFit/>
          </a:bodyPr>
          <a:lstStyle/>
          <a:p>
            <a:pPr indent="304800"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由</a:t>
            </a:r>
            <a:r>
              <a:rPr lang="zh-CN" altLang="en-US" sz="20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公式</a:t>
            </a:r>
            <a:r>
              <a:rPr lang="zh-CN" altLang="zh-CN" sz="20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可以将任意角的三角函数</a:t>
            </a:r>
            <a:r>
              <a:rPr lang="zh-CN" altLang="en-US" sz="20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值</a:t>
            </a:r>
            <a:r>
              <a:rPr lang="zh-CN" altLang="zh-CN" sz="20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[0,2π</a:t>
            </a:r>
            <a:r>
              <a:rPr lang="zh-CN" altLang="en-US"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0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内的角的三角函数</a:t>
            </a:r>
            <a:r>
              <a:rPr lang="zh-CN" altLang="en-US" sz="20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值</a:t>
            </a:r>
            <a:r>
              <a:rPr lang="zh-CN" altLang="zh-CN" sz="2000" b="1" kern="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b="1" kern="100" dirty="0">
              <a:solidFill>
                <a:srgbClr val="0070C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Freeform 12"/>
          <p:cNvSpPr/>
          <p:nvPr/>
        </p:nvSpPr>
        <p:spPr bwMode="auto">
          <a:xfrm>
            <a:off x="1797725" y="355524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0" name="Freeform 12"/>
          <p:cNvSpPr/>
          <p:nvPr/>
        </p:nvSpPr>
        <p:spPr bwMode="auto">
          <a:xfrm flipH="1" flipV="1">
            <a:off x="5662612" y="553574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1" name="矩形 20"/>
          <p:cNvSpPr/>
          <p:nvPr/>
        </p:nvSpPr>
        <p:spPr>
          <a:xfrm>
            <a:off x="1955299" y="3738454"/>
            <a:ext cx="4050641" cy="2144313"/>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3" name="矩形: 圆角 22"/>
          <p:cNvSpPr/>
          <p:nvPr/>
        </p:nvSpPr>
        <p:spPr>
          <a:xfrm>
            <a:off x="6744564" y="3738453"/>
            <a:ext cx="3723410" cy="2144313"/>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custDataLst>
              <p:tags r:id="rId1"/>
            </p:custDataLst>
          </p:nvPr>
        </p:nvPicPr>
        <p:blipFill>
          <a:blip r:embed="rId2"/>
          <a:stretch>
            <a:fillRect/>
          </a:stretch>
        </p:blipFill>
        <p:spPr>
          <a:xfrm>
            <a:off x="0" y="-418465"/>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1000"/>
                                        <p:tgtEl>
                                          <p:spTgt spid="27"/>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1000"/>
                                        <p:tgtEl>
                                          <p:spTgt spid="34"/>
                                        </p:tgtEl>
                                      </p:cBhvr>
                                    </p:animEffect>
                                  </p:childTnLst>
                                </p:cTn>
                              </p:par>
                            </p:childTnLst>
                          </p:cTn>
                        </p:par>
                        <p:par>
                          <p:cTn id="37" fill="hold">
                            <p:stCondLst>
                              <p:cond delay="1000"/>
                            </p:stCondLst>
                            <p:childTnLst>
                              <p:par>
                                <p:cTn id="38" presetID="21" presetClass="entr" presetSubtype="1"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heel(1)">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7" grpId="0"/>
      <p:bldP spid="34" grpId="0"/>
      <p:bldP spid="19" grpId="0" animBg="1"/>
      <p:bldP spid="20" grpId="0" animBg="1"/>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898982" y="1663897"/>
            <a:ext cx="8129978" cy="52322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与角</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的三角函数</a:t>
            </a:r>
            <a:r>
              <a:rPr lang="zh-CN" altLang="zh-CN" sz="2800" b="1" kern="0" dirty="0">
                <a:effectLst/>
                <a:latin typeface="Times New Roman" panose="02020603050405020304" pitchFamily="18" charset="0"/>
                <a:ea typeface="微软雅黑" panose="020B0503020204020204" pitchFamily="34" charset="-122"/>
                <a:cs typeface="Times New Roman" panose="02020603050405020304" pitchFamily="18" charset="0"/>
              </a:rPr>
              <a:t>值之</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间的关系</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 name="组合 7"/>
          <p:cNvGrpSpPr/>
          <p:nvPr/>
        </p:nvGrpSpPr>
        <p:grpSpPr>
          <a:xfrm>
            <a:off x="621121" y="2474068"/>
            <a:ext cx="4149861" cy="3273721"/>
            <a:chOff x="1920516" y="2605554"/>
            <a:chExt cx="4149861" cy="3273721"/>
          </a:xfrm>
        </p:grpSpPr>
        <p:sp>
          <p:nvSpPr>
            <p:cNvPr id="23" name="文本框 22"/>
            <p:cNvSpPr txBox="1"/>
            <p:nvPr/>
          </p:nvSpPr>
          <p:spPr>
            <a:xfrm>
              <a:off x="4487040" y="3114316"/>
              <a:ext cx="1247775"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err="1">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i="1" kern="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kern="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,sin</a:t>
              </a:r>
              <a:r>
                <a:rPr lang="en-US" altLang="zh-CN"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6"/>
            <p:cNvGrpSpPr/>
            <p:nvPr/>
          </p:nvGrpSpPr>
          <p:grpSpPr>
            <a:xfrm>
              <a:off x="1920516" y="2605554"/>
              <a:ext cx="4149861" cy="3273721"/>
              <a:chOff x="1920516" y="2605554"/>
              <a:chExt cx="4149861" cy="3273721"/>
            </a:xfrm>
          </p:grpSpPr>
          <p:pic>
            <p:nvPicPr>
              <p:cNvPr id="6" name="图片 5"/>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0516" y="2605554"/>
                <a:ext cx="3354554" cy="3273721"/>
              </a:xfrm>
              <a:prstGeom prst="rect">
                <a:avLst/>
              </a:prstGeom>
            </p:spPr>
          </p:pic>
          <p:sp>
            <p:nvSpPr>
              <p:cNvPr id="24" name="文本框 23"/>
              <p:cNvSpPr txBox="1"/>
              <p:nvPr/>
            </p:nvSpPr>
            <p:spPr>
              <a:xfrm>
                <a:off x="4477515" y="5139065"/>
                <a:ext cx="1592862"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sp>
        <p:nvSpPr>
          <p:cNvPr id="28" name="文本框 27"/>
          <p:cNvSpPr txBox="1"/>
          <p:nvPr/>
        </p:nvSpPr>
        <p:spPr>
          <a:xfrm>
            <a:off x="4498221" y="1996015"/>
            <a:ext cx="6799897" cy="2031325"/>
          </a:xfrm>
          <a:prstGeom prst="rect">
            <a:avLst/>
          </a:prstGeom>
          <a:noFill/>
        </p:spPr>
        <p:txBody>
          <a:bodyPr wrap="square" rtlCol="0">
            <a:spAutoFit/>
          </a:bodyPr>
          <a:lstStyle/>
          <a:p>
            <a:pPr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的终边</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边</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关于</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轴对称</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，设它们的终边</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单位圆的交点分别是点</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又由同角三角函数间的关系</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式，得到：</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7" name="组合 36"/>
          <p:cNvGrpSpPr/>
          <p:nvPr/>
        </p:nvGrpSpPr>
        <p:grpSpPr>
          <a:xfrm>
            <a:off x="1676399" y="971138"/>
            <a:ext cx="8839201" cy="522691"/>
            <a:chOff x="2552700" y="978725"/>
            <a:chExt cx="8839201" cy="522691"/>
          </a:xfrm>
        </p:grpSpPr>
        <p:sp>
          <p:nvSpPr>
            <p:cNvPr id="43" name="文本框 42"/>
            <p:cNvSpPr txBox="1"/>
            <p:nvPr/>
          </p:nvSpPr>
          <p:spPr>
            <a:xfrm>
              <a:off x="2705101" y="978725"/>
              <a:ext cx="8686800" cy="501291"/>
            </a:xfrm>
            <a:prstGeom prst="rect">
              <a:avLst/>
            </a:prstGeom>
            <a:noFill/>
          </p:spPr>
          <p:txBody>
            <a:bodyPr wrap="square" rtlCol="0">
              <a:spAutoFit/>
            </a:bodyPr>
            <a:lstStyle/>
            <a:p>
              <a:pPr>
                <a:lnSpc>
                  <a:spcPct val="150000"/>
                </a:lnSpc>
              </a:pPr>
              <a:r>
                <a:rPr lang="en-US"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借助单位圆的对称性进一步研究任意角的正弦、余弦</a:t>
              </a:r>
              <a:r>
                <a:rPr lang="zh-CN" altLang="en-US" sz="20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正切值之间的关系．</a:t>
              </a:r>
              <a:endParaRPr lang="zh-CN" altLang="zh-CN" sz="20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矩形: 圆角 43"/>
            <p:cNvSpPr/>
            <p:nvPr/>
          </p:nvSpPr>
          <p:spPr>
            <a:xfrm>
              <a:off x="2552700" y="1000125"/>
              <a:ext cx="8753475" cy="501291"/>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9" name="文本框 28"/>
          <p:cNvSpPr txBox="1"/>
          <p:nvPr/>
        </p:nvSpPr>
        <p:spPr>
          <a:xfrm>
            <a:off x="4770982" y="4186278"/>
            <a:ext cx="3099895" cy="2031325"/>
          </a:xfrm>
          <a:prstGeom prst="rect">
            <a:avLst/>
          </a:prstGeom>
          <a:noFill/>
        </p:spPr>
        <p:txBody>
          <a:bodyPr wrap="square" rtlCol="0">
            <a:spAutoFit/>
          </a:bodyPr>
          <a:lstStyle/>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p:txBody>
      </p:sp>
      <p:sp>
        <p:nvSpPr>
          <p:cNvPr id="30" name="文本框 29"/>
          <p:cNvSpPr txBox="1"/>
          <p:nvPr/>
        </p:nvSpPr>
        <p:spPr>
          <a:xfrm>
            <a:off x="8381650" y="4463276"/>
            <a:ext cx="2406882" cy="1477328"/>
          </a:xfrm>
          <a:prstGeom prst="rect">
            <a:avLst/>
          </a:prstGeom>
          <a:noFill/>
        </p:spPr>
        <p:txBody>
          <a:bodyPr wrap="square" rtlCol="0">
            <a:spAutoFit/>
          </a:bodyPr>
          <a:lstStyle/>
          <a:p>
            <a:pPr indent="304800" algn="just" fontAlgn="ctr">
              <a:lnSpc>
                <a:spcPct val="150000"/>
              </a:lnSpc>
            </a:pP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由</a:t>
            </a:r>
            <a:r>
              <a:rPr lang="zh-CN" altLang="en-US"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公式</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可将负角的三角函数转化为正角的三角函数．</a:t>
            </a:r>
            <a:endPar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Freeform 12"/>
          <p:cNvSpPr/>
          <p:nvPr/>
        </p:nvSpPr>
        <p:spPr bwMode="auto">
          <a:xfrm>
            <a:off x="4606715" y="406156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3" name="Freeform 12"/>
          <p:cNvSpPr/>
          <p:nvPr/>
        </p:nvSpPr>
        <p:spPr bwMode="auto">
          <a:xfrm flipH="1" flipV="1">
            <a:off x="7445185" y="603293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矩形 33"/>
          <p:cNvSpPr/>
          <p:nvPr/>
        </p:nvSpPr>
        <p:spPr>
          <a:xfrm>
            <a:off x="4770982" y="4226788"/>
            <a:ext cx="3009742" cy="2144313"/>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5" name="矩形: 圆角 34"/>
          <p:cNvSpPr/>
          <p:nvPr/>
        </p:nvSpPr>
        <p:spPr>
          <a:xfrm>
            <a:off x="8035144" y="4224217"/>
            <a:ext cx="3099895" cy="2144313"/>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custDataLst>
              <p:tags r:id="rId2"/>
            </p:custDataLst>
          </p:nvPr>
        </p:nvPicPr>
        <p:blipFill>
          <a:blip r:embed="rId3"/>
          <a:stretch>
            <a:fillRect/>
          </a:stretch>
        </p:blipFill>
        <p:spPr>
          <a:xfrm>
            <a:off x="0" y="-418465"/>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1000"/>
                                        <p:tgtEl>
                                          <p:spTgt spid="29"/>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1000"/>
                                        <p:tgtEl>
                                          <p:spTgt spid="30"/>
                                        </p:tgtEl>
                                      </p:cBhvr>
                                    </p:animEffect>
                                  </p:childTnLst>
                                </p:cTn>
                              </p:par>
                            </p:childTnLst>
                          </p:cTn>
                        </p:par>
                        <p:par>
                          <p:cTn id="37" fill="hold">
                            <p:stCondLst>
                              <p:cond delay="1000"/>
                            </p:stCondLst>
                            <p:childTnLst>
                              <p:par>
                                <p:cTn id="38" presetID="21" presetClass="entr" presetSubtype="1"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heel(1)">
                                      <p:cBhvr>
                                        <p:cTn id="40"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9" grpId="0"/>
      <p:bldP spid="30" grpId="0"/>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865775" y="1678047"/>
            <a:ext cx="8129978" cy="52322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a:t>
            </a:r>
            <a:r>
              <a:rPr lang="en-US"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与角</a:t>
            </a:r>
            <a:r>
              <a:rPr lang="en-US" altLang="zh-CN" sz="2800" b="1"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的三角函数</a:t>
            </a:r>
            <a:r>
              <a:rPr lang="zh-CN" altLang="zh-CN" sz="2800" b="1" kern="0" dirty="0">
                <a:effectLst/>
                <a:latin typeface="Times New Roman" panose="02020603050405020304" pitchFamily="18" charset="0"/>
                <a:ea typeface="微软雅黑" panose="020B0503020204020204" pitchFamily="34" charset="-122"/>
                <a:cs typeface="Times New Roman" panose="02020603050405020304" pitchFamily="18" charset="0"/>
              </a:rPr>
              <a:t>值之间</a:t>
            </a:r>
            <a:r>
              <a:rPr lang="zh-CN" altLang="zh-CN" sz="28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的关系</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文本框 27"/>
          <p:cNvSpPr txBox="1"/>
          <p:nvPr/>
        </p:nvSpPr>
        <p:spPr>
          <a:xfrm>
            <a:off x="4408750" y="2104771"/>
            <a:ext cx="7573700" cy="2031325"/>
          </a:xfrm>
          <a:prstGeom prst="rect">
            <a:avLst/>
          </a:prstGeom>
          <a:noFill/>
        </p:spPr>
        <p:txBody>
          <a:bodyPr wrap="square" rtlCol="0">
            <a:spAutoFit/>
          </a:bodyPr>
          <a:lstStyle/>
          <a:p>
            <a:pPr algn="just" fontAlgn="ct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角</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的终边与角</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终边关于原点</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中心对称</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，设它们的终边</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单位圆的交点分别为点</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i="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又由同角三角函数间的关系式</a:t>
            </a:r>
            <a:r>
              <a:rPr lang="zh-CN" altLang="en-US"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，得到：</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5" name="组合 34"/>
          <p:cNvGrpSpPr/>
          <p:nvPr/>
        </p:nvGrpSpPr>
        <p:grpSpPr>
          <a:xfrm>
            <a:off x="1676399" y="971138"/>
            <a:ext cx="8839201" cy="522691"/>
            <a:chOff x="2552700" y="978725"/>
            <a:chExt cx="8839201" cy="522691"/>
          </a:xfrm>
        </p:grpSpPr>
        <p:sp>
          <p:nvSpPr>
            <p:cNvPr id="36" name="文本框 35"/>
            <p:cNvSpPr txBox="1"/>
            <p:nvPr/>
          </p:nvSpPr>
          <p:spPr>
            <a:xfrm>
              <a:off x="2705101" y="978725"/>
              <a:ext cx="8686800" cy="501291"/>
            </a:xfrm>
            <a:prstGeom prst="rect">
              <a:avLst/>
            </a:prstGeom>
            <a:noFill/>
          </p:spPr>
          <p:txBody>
            <a:bodyPr wrap="square" rtlCol="0">
              <a:spAutoFit/>
            </a:bodyPr>
            <a:lstStyle/>
            <a:p>
              <a:pPr>
                <a:lnSpc>
                  <a:spcPct val="150000"/>
                </a:lnSpc>
              </a:pPr>
              <a:r>
                <a:rPr lang="en-US"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借助单位圆的对称性进一步研究任意角的正弦、余弦</a:t>
              </a:r>
              <a:r>
                <a:rPr lang="zh-CN" altLang="en-US" sz="2000" b="1" kern="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2000" b="1" kern="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正切值之间的关系．</a:t>
              </a:r>
              <a:endParaRPr lang="zh-CN" altLang="zh-CN" sz="20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矩形: 圆角 36"/>
            <p:cNvSpPr/>
            <p:nvPr/>
          </p:nvSpPr>
          <p:spPr>
            <a:xfrm>
              <a:off x="2552700" y="1000125"/>
              <a:ext cx="8753475" cy="501291"/>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3" name="组合 42"/>
          <p:cNvGrpSpPr/>
          <p:nvPr/>
        </p:nvGrpSpPr>
        <p:grpSpPr>
          <a:xfrm>
            <a:off x="593507" y="2249642"/>
            <a:ext cx="3891768" cy="3761045"/>
            <a:chOff x="8124020" y="1659393"/>
            <a:chExt cx="3891768" cy="3761045"/>
          </a:xfrm>
        </p:grpSpPr>
        <p:pic>
          <p:nvPicPr>
            <p:cNvPr id="44" name="图片 43"/>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4020" y="1659393"/>
              <a:ext cx="3564291" cy="3761045"/>
            </a:xfrm>
            <a:prstGeom prst="rect">
              <a:avLst/>
            </a:prstGeom>
          </p:spPr>
        </p:pic>
        <p:sp>
          <p:nvSpPr>
            <p:cNvPr id="45" name="文本框 44"/>
            <p:cNvSpPr txBox="1"/>
            <p:nvPr/>
          </p:nvSpPr>
          <p:spPr>
            <a:xfrm>
              <a:off x="10768013" y="2437187"/>
              <a:ext cx="1247775"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err="1">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i="1" kern="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kern="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,sin</a:t>
              </a:r>
              <a:r>
                <a:rPr lang="en-US" altLang="zh-CN"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45"/>
            <p:cNvSpPr txBox="1"/>
            <p:nvPr/>
          </p:nvSpPr>
          <p:spPr>
            <a:xfrm>
              <a:off x="8956894" y="4720878"/>
              <a:ext cx="2349281" cy="369332"/>
            </a:xfrm>
            <a:prstGeom prst="rect">
              <a:avLst/>
            </a:prstGeom>
            <a:noFill/>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(cos(π+</a:t>
              </a:r>
              <a:r>
                <a:rPr lang="en-US" altLang="zh-CN"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,sin</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(π+</a:t>
              </a:r>
              <a:r>
                <a:rPr lang="en-US" altLang="zh-CN"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3" name="文本框 22"/>
          <p:cNvSpPr txBox="1"/>
          <p:nvPr/>
        </p:nvSpPr>
        <p:spPr>
          <a:xfrm>
            <a:off x="4731617" y="4260805"/>
            <a:ext cx="3302587" cy="2031325"/>
          </a:xfrm>
          <a:prstGeom prst="rect">
            <a:avLst/>
          </a:prstGeom>
          <a:noFill/>
        </p:spPr>
        <p:txBody>
          <a:bodyPr wrap="square" rtlCol="0">
            <a:spAutoFit/>
          </a:bodyPr>
          <a:lstStyle/>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(π+</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sin</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(π+</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cos</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indent="304800" algn="just" fontAlgn="ct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(π+</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=tan</a:t>
            </a:r>
            <a:r>
              <a:rPr lang="en-US" altLang="zh-CN" sz="2800" i="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p:txBody>
      </p:sp>
      <p:sp>
        <p:nvSpPr>
          <p:cNvPr id="24" name="文本框 23"/>
          <p:cNvSpPr txBox="1"/>
          <p:nvPr/>
        </p:nvSpPr>
        <p:spPr>
          <a:xfrm>
            <a:off x="8403816" y="4537803"/>
            <a:ext cx="2648300" cy="1477328"/>
          </a:xfrm>
          <a:prstGeom prst="rect">
            <a:avLst/>
          </a:prstGeom>
          <a:noFill/>
        </p:spPr>
        <p:txBody>
          <a:bodyPr wrap="square" rtlCol="0">
            <a:spAutoFit/>
          </a:bodyPr>
          <a:lstStyle/>
          <a:p>
            <a:pPr indent="304800" algn="just" fontAlgn="ctr">
              <a:lnSpc>
                <a:spcPct val="150000"/>
              </a:lnSpc>
            </a:pP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由</a:t>
            </a:r>
            <a:r>
              <a:rPr lang="zh-CN" altLang="en-US"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公式</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可将角</a:t>
            </a:r>
            <a:r>
              <a:rPr lang="en-US"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的三角函数</a:t>
            </a:r>
            <a:r>
              <a:rPr lang="zh-CN" altLang="en-US"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值</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转化为角</a:t>
            </a:r>
            <a:r>
              <a:rPr lang="en-US"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α</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的三角函数</a:t>
            </a:r>
            <a:r>
              <a:rPr lang="zh-CN" altLang="en-US"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值</a:t>
            </a:r>
            <a:r>
              <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000" b="1"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Freeform 12"/>
          <p:cNvSpPr/>
          <p:nvPr/>
        </p:nvSpPr>
        <p:spPr bwMode="auto">
          <a:xfrm>
            <a:off x="4749590" y="413609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0" name="Freeform 12"/>
          <p:cNvSpPr/>
          <p:nvPr/>
        </p:nvSpPr>
        <p:spPr bwMode="auto">
          <a:xfrm flipH="1" flipV="1">
            <a:off x="7588060" y="6107464"/>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2" name="矩形 31"/>
          <p:cNvSpPr/>
          <p:nvPr/>
        </p:nvSpPr>
        <p:spPr>
          <a:xfrm>
            <a:off x="4913857" y="4301316"/>
            <a:ext cx="3009742" cy="2144313"/>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3" name="矩形: 圆角 32"/>
          <p:cNvSpPr/>
          <p:nvPr/>
        </p:nvSpPr>
        <p:spPr>
          <a:xfrm>
            <a:off x="8178019" y="4298745"/>
            <a:ext cx="3099895" cy="2144313"/>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custDataLst>
              <p:tags r:id="rId2"/>
            </p:custDataLst>
          </p:nvPr>
        </p:nvPicPr>
        <p:blipFill>
          <a:blip r:embed="rId3"/>
          <a:stretch>
            <a:fillRect/>
          </a:stretch>
        </p:blipFill>
        <p:spPr>
          <a:xfrm>
            <a:off x="0" y="-418465"/>
            <a:ext cx="12192635" cy="1346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1000"/>
                                        <p:tgtEl>
                                          <p:spTgt spid="23"/>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1000"/>
                                        <p:tgtEl>
                                          <p:spTgt spid="24"/>
                                        </p:tgtEl>
                                      </p:cBhvr>
                                    </p:animEffect>
                                  </p:childTnLst>
                                </p:cTn>
                              </p:par>
                            </p:childTnLst>
                          </p:cTn>
                        </p:par>
                        <p:par>
                          <p:cTn id="37" fill="hold">
                            <p:stCondLst>
                              <p:cond delay="1000"/>
                            </p:stCondLst>
                            <p:childTnLst>
                              <p:par>
                                <p:cTn id="38" presetID="21"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heel(1)">
                                      <p:cBhvr>
                                        <p:cTn id="4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3" grpId="0"/>
      <p:bldP spid="24" grpId="0"/>
      <p:bldP spid="29" grpId="0" animBg="1"/>
      <p:bldP spid="30" grpId="0" animBg="1"/>
      <p:bldP spid="32" grpId="0" animBg="1"/>
      <p:bldP spid="33"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PP_MARK_KEY" val="5f65f633-4be9-4e25-b4cd-23684a2c8caf"/>
  <p:tag name="COMMONDATA" val="eyJoZGlkIjoiZmIzMWUyODE3OTQwMDQ1NDE1YzgyZTM4OWM0NjZhNDc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3285</Words>
  <Application>WPS 演示</Application>
  <PresentationFormat>宽屏</PresentationFormat>
  <Paragraphs>478</Paragraphs>
  <Slides>25</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宋体</vt:lpstr>
      <vt:lpstr>Wingdings</vt:lpstr>
      <vt:lpstr>微软雅黑</vt:lpstr>
      <vt:lpstr>楷体</vt:lpstr>
      <vt:lpstr>黑体</vt:lpstr>
      <vt:lpstr>Times New Roman</vt:lpstr>
      <vt:lpstr>Symbol</vt:lpstr>
      <vt:lpstr>Calibri</vt:lpstr>
      <vt:lpstr>Arial Unicode MS</vt:lpstr>
      <vt:lpstr>Calibri Light</vt:lpstr>
      <vt:lpstr>inpin heiti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 peng</dc:creator>
  <cp:lastModifiedBy>.</cp:lastModifiedBy>
  <cp:revision>691</cp:revision>
  <dcterms:created xsi:type="dcterms:W3CDTF">2015-09-28T07:18:00Z</dcterms:created>
  <dcterms:modified xsi:type="dcterms:W3CDTF">2023-03-14T10:14:17Z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103A507C1A064896A0540D091872CF5A</vt:lpwstr>
  </property>
  <property fmtid="{D5CDD505-2E9C-101B-9397-08002B2CF9AE}" pid="3" name="KSOProductBuildVer">
    <vt:lpwstr>2052-11.1.0.13703</vt:lpwstr>
  </property>
</Properties>
</file>