
<file path=[Content_Types].xml><?xml version="1.0" encoding="utf-8"?>
<Types xmlns="http://schemas.openxmlformats.org/package/2006/content-types">
  <Default Extension="png" ContentType="image/png"/>
  <Default Extension="jpeg" ContentType="image/jpeg"/>
  <Default Extension="JPG" ContentType="image/.jp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4"/>
  </p:notesMasterIdLst>
  <p:sldIdLst>
    <p:sldId id="485" r:id="rId3"/>
    <p:sldId id="484" r:id="rId5"/>
    <p:sldId id="486" r:id="rId6"/>
    <p:sldId id="487" r:id="rId7"/>
    <p:sldId id="261" r:id="rId8"/>
    <p:sldId id="483" r:id="rId9"/>
    <p:sldId id="488" r:id="rId10"/>
    <p:sldId id="493" r:id="rId11"/>
    <p:sldId id="494" r:id="rId12"/>
    <p:sldId id="495" r:id="rId13"/>
    <p:sldId id="499" r:id="rId14"/>
    <p:sldId id="498" r:id="rId15"/>
    <p:sldId id="500" r:id="rId16"/>
    <p:sldId id="497" r:id="rId17"/>
    <p:sldId id="474" r:id="rId18"/>
    <p:sldId id="502" r:id="rId19"/>
    <p:sldId id="501" r:id="rId20"/>
    <p:sldId id="503" r:id="rId21"/>
    <p:sldId id="505" r:id="rId22"/>
    <p:sldId id="506" r:id="rId23"/>
    <p:sldId id="508" r:id="rId24"/>
    <p:sldId id="509" r:id="rId25"/>
    <p:sldId id="510" r:id="rId26"/>
    <p:sldId id="462" r:id="rId27"/>
    <p:sldId id="511" r:id="rId28"/>
    <p:sldId id="514" r:id="rId29"/>
    <p:sldId id="512" r:id="rId30"/>
    <p:sldId id="513" r:id="rId31"/>
    <p:sldId id="515" r:id="rId32"/>
    <p:sldId id="516" r:id="rId33"/>
    <p:sldId id="517" r:id="rId34"/>
    <p:sldId id="492" r:id="rId35"/>
    <p:sldId id="519" r:id="rId36"/>
    <p:sldId id="521" r:id="rId37"/>
    <p:sldId id="507" r:id="rId38"/>
    <p:sldId id="522"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87B"/>
    <a:srgbClr val="FF99FF"/>
    <a:srgbClr val="EC8D60"/>
    <a:srgbClr val="66FF66"/>
    <a:srgbClr val="DEEFF6"/>
    <a:srgbClr val="1C4354"/>
    <a:srgbClr val="1D4757"/>
    <a:srgbClr val="5B9BD5"/>
    <a:srgbClr val="FCFDF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7" autoAdjust="0"/>
    <p:restoredTop sz="93826" autoAdjust="0"/>
  </p:normalViewPr>
  <p:slideViewPr>
    <p:cSldViewPr snapToGrid="0">
      <p:cViewPr varScale="1">
        <p:scale>
          <a:sx n="94" d="100"/>
          <a:sy n="94" d="100"/>
        </p:scale>
        <p:origin x="60" y="12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7" d="100"/>
          <a:sy n="67" d="100"/>
        </p:scale>
        <p:origin x="3120" y="77"/>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gs" Target="tags/tag37.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4DE71-0F50-4034-B129-BCD68E01C0F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45258F-B9D6-44CA-B8E4-2B324CD463A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首先是教学分析</a:t>
            </a: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kern="1200" dirty="0">
                <a:solidFill>
                  <a:schemeClr val="tx1"/>
                </a:solidFill>
                <a:effectLst/>
                <a:latin typeface="Calibri" panose="020F0502020204030204" charset="0"/>
                <a:ea typeface="+mn-ea"/>
                <a:cs typeface="+mn-cs"/>
              </a:rPr>
              <a:t>依</a:t>
            </a:r>
            <a:r>
              <a:rPr lang="zh-CN" altLang="zh-CN" sz="1200" kern="1200" dirty="0">
                <a:solidFill>
                  <a:schemeClr val="tx1"/>
                </a:solidFill>
                <a:effectLst/>
                <a:latin typeface="Calibri" panose="020F0502020204030204" charset="0"/>
                <a:ea typeface="+mn-ea"/>
                <a:cs typeface="+mn-cs"/>
              </a:rPr>
              <a:t>此方法，学生就φ和</a:t>
            </a:r>
            <a:r>
              <a:rPr lang="en-US" altLang="zh-CN" sz="1200" kern="1200" dirty="0">
                <a:solidFill>
                  <a:schemeClr val="tx1"/>
                </a:solidFill>
                <a:effectLst/>
                <a:latin typeface="Calibri" panose="020F0502020204030204" charset="0"/>
                <a:ea typeface="+mn-ea"/>
                <a:cs typeface="+mn-cs"/>
              </a:rPr>
              <a:t>A</a:t>
            </a:r>
            <a:r>
              <a:rPr lang="zh-CN" altLang="zh-CN" sz="1200" kern="1200" dirty="0">
                <a:solidFill>
                  <a:schemeClr val="tx1"/>
                </a:solidFill>
                <a:effectLst/>
                <a:latin typeface="Calibri" panose="020F0502020204030204" charset="0"/>
                <a:ea typeface="+mn-ea"/>
                <a:cs typeface="+mn-cs"/>
              </a:rPr>
              <a:t>对曲线的影响作用进行分析，</a:t>
            </a:r>
            <a:r>
              <a:rPr lang="zh-CN" altLang="en-US" sz="1200" kern="1200" dirty="0">
                <a:solidFill>
                  <a:schemeClr val="tx1"/>
                </a:solidFill>
                <a:effectLst/>
                <a:latin typeface="Calibri" panose="020F0502020204030204" charset="0"/>
                <a:ea typeface="+mn-ea"/>
                <a:cs typeface="+mn-cs"/>
              </a:rPr>
              <a:t>操作互动课件</a:t>
            </a:r>
            <a:r>
              <a:rPr lang="zh-CN" altLang="en-US" sz="1200" kern="1200" dirty="0">
                <a:solidFill>
                  <a:schemeClr val="tx1"/>
                </a:solidFill>
                <a:effectLst/>
                <a:latin typeface="+mn-lt"/>
                <a:ea typeface="+mn-ea"/>
                <a:cs typeface="+mn-cs"/>
              </a:rPr>
              <a:t>将图像连续变化和对比的情况直观展现于出来，借助感官帮助思维</a:t>
            </a: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fld id="{2345258F-B9D6-44CA-B8E4-2B324CD463A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A4E530-9967-4E61-8B69-C236B2F77869}" type="slidenum">
              <a:rPr lang="zh-CN" altLang="en-US" smtClean="0"/>
            </a:fld>
            <a:endParaRPr lang="zh-CN" altLang="en-US"/>
          </a:p>
        </p:txBody>
      </p:sp>
      <p:pic>
        <p:nvPicPr>
          <p:cNvPr id="7" name="图片 6"/>
          <p:cNvPicPr>
            <a:picLocks noChangeAspect="1"/>
          </p:cNvPicPr>
          <p:nvPr userDrawn="1"/>
        </p:nvPicPr>
        <p:blipFill rotWithShape="1">
          <a:blip r:embed="rId2"/>
          <a:srcRect b="3704"/>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lumMod val="95000"/>
          </a:schemeClr>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A4E530-9967-4E61-8B69-C236B2F77869}" type="slidenum">
              <a:rPr lang="zh-CN" altLang="en-US" smtClean="0"/>
            </a:fld>
            <a:endParaRPr lang="zh-CN" altLang="en-US"/>
          </a:p>
        </p:txBody>
      </p:sp>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l="4800" b="87259"/>
          <a:stretch>
            <a:fillRect/>
          </a:stretch>
        </p:blipFill>
        <p:spPr>
          <a:xfrm>
            <a:off x="0" y="162258"/>
            <a:ext cx="12192000" cy="655320"/>
          </a:xfrm>
          <a:prstGeom prst="rect">
            <a:avLst/>
          </a:prstGeom>
        </p:spPr>
      </p:pic>
      <p:pic>
        <p:nvPicPr>
          <p:cNvPr id="8" name="图片 7" descr="图片包含 徽标&#10;&#10;描述已自动生成"/>
          <p:cNvPicPr>
            <a:picLocks noChangeAspect="1"/>
          </p:cNvPicPr>
          <p:nvPr userDrawn="1"/>
        </p:nvPicPr>
        <p:blipFill rotWithShape="1">
          <a:blip r:embed="rId3" cstate="print">
            <a:extLst>
              <a:ext uri="{28A0092B-C50C-407E-A947-70E740481C1C}">
                <a14:useLocalDpi xmlns:a14="http://schemas.microsoft.com/office/drawing/2010/main" val="0"/>
              </a:ext>
            </a:extLst>
          </a:blip>
          <a:srcRect l="8307" t="28187" r="72713" b="28153"/>
          <a:stretch>
            <a:fillRect/>
          </a:stretch>
        </p:blipFill>
        <p:spPr>
          <a:xfrm>
            <a:off x="0" y="162258"/>
            <a:ext cx="695113" cy="7014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8A4E530-9967-4E61-8B69-C236B2F77869}" type="slidenum">
              <a:rPr lang="zh-CN" altLang="en-US" smtClean="0"/>
            </a:fld>
            <a:endParaRPr lang="zh-CN" altLang="en-US"/>
          </a:p>
        </p:txBody>
      </p:sp>
      <p:pic>
        <p:nvPicPr>
          <p:cNvPr id="7" name="图片 6"/>
          <p:cNvPicPr>
            <a:picLocks noChangeAspect="1"/>
          </p:cNvPicPr>
          <p:nvPr userDrawn="1"/>
        </p:nvPicPr>
        <p:blipFill rotWithShape="1">
          <a:blip r:embed="rId2"/>
          <a:srcRect b="3704"/>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ACBEEB3-B746-4D7C-A28A-09A12ACA8629}"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8A4E530-9967-4E61-8B69-C236B2F7786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4.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CBEEB3-B746-4D7C-A28A-09A12ACA8629}"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A4E530-9967-4E61-8B69-C236B2F77869}" type="slidenum">
              <a:rPr lang="zh-CN" altLang="en-US" smtClean="0"/>
            </a:fld>
            <a:endParaRPr lang="zh-CN" altLang="en-US"/>
          </a:p>
        </p:txBody>
      </p:sp>
      <p:pic>
        <p:nvPicPr>
          <p:cNvPr id="7" name="图片 6"/>
          <p:cNvPicPr>
            <a:picLocks noChangeAspect="1"/>
          </p:cNvPicPr>
          <p:nvPr userDrawn="1"/>
        </p:nvPicPr>
        <p:blipFill>
          <a:blip r:embed="rId13"/>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tags" Target="../tags/tag1.xml"/><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tags" Target="../tags/tag10.xml"/><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image" Target="../media/image18.GIF"/></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23.png"/><Relationship Id="rId3" Type="http://schemas.openxmlformats.org/officeDocument/2006/relationships/tags" Target="../tags/tag11.xml"/><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tags" Target="../tags/tag12.xml"/><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3.png"/><Relationship Id="rId2" Type="http://schemas.openxmlformats.org/officeDocument/2006/relationships/tags" Target="../tags/tag13.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tags" Target="../tags/tag14.xml"/><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image" Target="../media/image27.GIF"/></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3.xml"/><Relationship Id="rId3" Type="http://schemas.openxmlformats.org/officeDocument/2006/relationships/image" Target="../media/image23.png"/><Relationship Id="rId2" Type="http://schemas.openxmlformats.org/officeDocument/2006/relationships/tags" Target="../tags/tag15.xml"/><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3.png"/><Relationship Id="rId2" Type="http://schemas.openxmlformats.org/officeDocument/2006/relationships/tags" Target="../tags/tag16.xml"/><Relationship Id="rId1" Type="http://schemas.openxmlformats.org/officeDocument/2006/relationships/image" Target="../media/image3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3.xml"/><Relationship Id="rId3" Type="http://schemas.openxmlformats.org/officeDocument/2006/relationships/image" Target="../media/image23.png"/><Relationship Id="rId2" Type="http://schemas.openxmlformats.org/officeDocument/2006/relationships/tags" Target="../tags/tag17.xml"/><Relationship Id="rId1" Type="http://schemas.openxmlformats.org/officeDocument/2006/relationships/image" Target="../media/image30.jpe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tags" Target="../tags/tag18.xml"/><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tags" Target="../tags/tag19.xml"/><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png"/><Relationship Id="rId2" Type="http://schemas.openxmlformats.org/officeDocument/2006/relationships/tags" Target="../tags/tag2.xml"/><Relationship Id="rId1" Type="http://schemas.openxmlformats.org/officeDocument/2006/relationships/image" Target="../media/image9.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tags" Target="../tags/tag20.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tags" Target="../tags/tag21.xml"/><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tags" Target="../tags/tag22.xml"/><Relationship Id="rId1" Type="http://schemas.openxmlformats.org/officeDocument/2006/relationships/image" Target="../media/image36.jpe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tags" Target="../tags/tag23.xml"/><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tags" Target="../tags/tag24.xml"/><Relationship Id="rId3" Type="http://schemas.openxmlformats.org/officeDocument/2006/relationships/image" Target="../media/image7.png"/><Relationship Id="rId2" Type="http://schemas.openxmlformats.org/officeDocument/2006/relationships/image" Target="../media/image38.jpeg"/><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png"/><Relationship Id="rId2" Type="http://schemas.openxmlformats.org/officeDocument/2006/relationships/tags" Target="../tags/tag25.xml"/><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23.png"/><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3.png"/><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tags" Target="../tags/tag29.xml"/><Relationship Id="rId4" Type="http://schemas.openxmlformats.org/officeDocument/2006/relationships/image" Target="../media/image29.GIF"/><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0.png"/><Relationship Id="rId2" Type="http://schemas.openxmlformats.org/officeDocument/2006/relationships/tags" Target="../tags/tag3.xml"/><Relationship Id="rId1" Type="http://schemas.openxmlformats.org/officeDocument/2006/relationships/image" Target="../media/image11.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tags" Target="../tags/tag30.xml"/><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3.png"/><Relationship Id="rId2" Type="http://schemas.openxmlformats.org/officeDocument/2006/relationships/tags" Target="../tags/tag31.xml"/><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tags" Target="../tags/tag32.xml"/><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image" Target="../media/image27.GIF"/></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13.xml"/><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tags" Target="../tags/tag33.xml"/><Relationship Id="rId1" Type="http://schemas.openxmlformats.org/officeDocument/2006/relationships/image" Target="../media/image36.jpe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37.png"/><Relationship Id="rId2" Type="http://schemas.openxmlformats.org/officeDocument/2006/relationships/tags" Target="../tags/tag34.xml"/><Relationship Id="rId1" Type="http://schemas.openxmlformats.org/officeDocument/2006/relationships/image" Target="../media/image36.jpe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46.png"/><Relationship Id="rId2" Type="http://schemas.openxmlformats.org/officeDocument/2006/relationships/tags" Target="../tags/tag35.xml"/><Relationship Id="rId1"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47.png"/><Relationship Id="rId1" Type="http://schemas.openxmlformats.org/officeDocument/2006/relationships/tags" Target="../tags/tag3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tags" Target="../tags/tag5.xml"/><Relationship Id="rId4" Type="http://schemas.openxmlformats.org/officeDocument/2006/relationships/image" Target="../media/image7.png"/><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image" Target="../media/image12.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6.xml"/><Relationship Id="rId2" Type="http://schemas.openxmlformats.org/officeDocument/2006/relationships/image" Target="../media/image15.jpeg"/><Relationship Id="rId1" Type="http://schemas.openxmlformats.org/officeDocument/2006/relationships/image" Target="../media/image14.GIF"/></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7.xml"/><Relationship Id="rId2" Type="http://schemas.openxmlformats.org/officeDocument/2006/relationships/image" Target="../media/image15.jpeg"/><Relationship Id="rId1" Type="http://schemas.openxmlformats.org/officeDocument/2006/relationships/image" Target="../media/image16.GIF"/></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8.xml"/><Relationship Id="rId2" Type="http://schemas.openxmlformats.org/officeDocument/2006/relationships/image" Target="../media/image17.jpeg"/><Relationship Id="rId1" Type="http://schemas.openxmlformats.org/officeDocument/2006/relationships/image" Target="../media/image14.GIF"/></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10.png"/><Relationship Id="rId3" Type="http://schemas.openxmlformats.org/officeDocument/2006/relationships/tags" Target="../tags/tag9.xml"/><Relationship Id="rId2" Type="http://schemas.openxmlformats.org/officeDocument/2006/relationships/image" Target="../media/image16.GIF"/><Relationship Id="rId1"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7" y="4414592"/>
            <a:ext cx="12194936" cy="2440730"/>
          </a:xfrm>
          <a:prstGeom prst="rect">
            <a:avLst/>
          </a:prstGeom>
        </p:spPr>
      </p:pic>
      <p:pic>
        <p:nvPicPr>
          <p:cNvPr id="34" name="图片 33"/>
          <p:cNvPicPr>
            <a:picLocks noChangeAspect="1"/>
          </p:cNvPicPr>
          <p:nvPr/>
        </p:nvPicPr>
        <p:blipFill rotWithShape="1">
          <a:blip r:embed="rId2" cstate="print">
            <a:extLst>
              <a:ext uri="{28A0092B-C50C-407E-A947-70E740481C1C}">
                <a14:useLocalDpi xmlns:a14="http://schemas.microsoft.com/office/drawing/2010/main" val="0"/>
              </a:ext>
            </a:extLst>
          </a:blip>
          <a:srcRect t="17224" b="19738"/>
          <a:stretch>
            <a:fillRect/>
          </a:stretch>
        </p:blipFill>
        <p:spPr>
          <a:xfrm>
            <a:off x="-4800" y="-40760"/>
            <a:ext cx="12196800" cy="4373832"/>
          </a:xfrm>
          <a:prstGeom prst="rect">
            <a:avLst/>
          </a:prstGeom>
        </p:spPr>
      </p:pic>
      <p:sp>
        <p:nvSpPr>
          <p:cNvPr id="35" name="Rectangle 3"/>
          <p:cNvSpPr txBox="1">
            <a:spLocks noChangeArrowheads="1"/>
          </p:cNvSpPr>
          <p:nvPr/>
        </p:nvSpPr>
        <p:spPr bwMode="auto">
          <a:xfrm>
            <a:off x="159096" y="4775355"/>
            <a:ext cx="9316709" cy="1334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dist"/>
            <a:r>
              <a:rPr lang="en-US" altLang="zh-CN" sz="7200" b="1" dirty="0">
                <a:solidFill>
                  <a:srgbClr val="294A5A"/>
                </a:solidFill>
                <a:latin typeface="微软雅黑" panose="020B0503020204020204" pitchFamily="34" charset="-122"/>
                <a:ea typeface="微软雅黑" panose="020B0503020204020204" pitchFamily="34" charset="-122"/>
              </a:rPr>
              <a:t>4.1 </a:t>
            </a:r>
            <a:r>
              <a:rPr lang="zh-CN" altLang="en-US" sz="7200" b="1" dirty="0">
                <a:solidFill>
                  <a:srgbClr val="294A5A"/>
                </a:solidFill>
                <a:latin typeface="微软雅黑" panose="020B0503020204020204" pitchFamily="34" charset="-122"/>
                <a:ea typeface="微软雅黑" panose="020B0503020204020204" pitchFamily="34" charset="-122"/>
              </a:rPr>
              <a:t>角的概念的推广</a:t>
            </a:r>
            <a:endParaRPr lang="zh-CN" altLang="zh-CN" sz="7200" b="1" dirty="0">
              <a:solidFill>
                <a:srgbClr val="294A5A"/>
              </a:solidFill>
              <a:latin typeface="微软雅黑" panose="020B0503020204020204" pitchFamily="34" charset="-122"/>
              <a:ea typeface="微软雅黑" panose="020B0503020204020204" pitchFamily="34" charset="-122"/>
            </a:endParaRPr>
          </a:p>
        </p:txBody>
      </p:sp>
      <p:sp>
        <p:nvSpPr>
          <p:cNvPr id="38" name="Rectangle 5"/>
          <p:cNvSpPr>
            <a:spLocks noChangeArrowheads="1"/>
          </p:cNvSpPr>
          <p:nvPr/>
        </p:nvSpPr>
        <p:spPr bwMode="auto">
          <a:xfrm>
            <a:off x="0" y="4333072"/>
            <a:ext cx="7145631" cy="81520"/>
          </a:xfrm>
          <a:prstGeom prst="rect">
            <a:avLst/>
          </a:prstGeom>
          <a:solidFill>
            <a:schemeClr val="accent4"/>
          </a:solidFill>
          <a:ln>
            <a:noFill/>
          </a:ln>
        </p:spPr>
        <p:txBody>
          <a:bodyPr vert="horz" wrap="square" lIns="91440" tIns="45720" rIns="91440" bIns="45720" numCol="1" anchor="t" anchorCtr="0" compatLnSpc="1"/>
          <a:lstStyle/>
          <a:p>
            <a:endParaRPr lang="zh-CN" altLang="en-US"/>
          </a:p>
        </p:txBody>
      </p:sp>
      <p:sp>
        <p:nvSpPr>
          <p:cNvPr id="64" name="Rectangle 6"/>
          <p:cNvSpPr>
            <a:spLocks noChangeArrowheads="1"/>
          </p:cNvSpPr>
          <p:nvPr/>
        </p:nvSpPr>
        <p:spPr bwMode="auto">
          <a:xfrm>
            <a:off x="7133089" y="4333072"/>
            <a:ext cx="1266711" cy="81520"/>
          </a:xfrm>
          <a:prstGeom prst="rect">
            <a:avLst/>
          </a:prstGeom>
          <a:solidFill>
            <a:schemeClr val="accent5"/>
          </a:solidFill>
          <a:ln>
            <a:noFill/>
          </a:ln>
        </p:spPr>
        <p:txBody>
          <a:bodyPr vert="horz" wrap="square" lIns="91440" tIns="45720" rIns="91440" bIns="45720" numCol="1" anchor="t" anchorCtr="0" compatLnSpc="1"/>
          <a:lstStyle/>
          <a:p>
            <a:endParaRPr lang="zh-CN" altLang="en-US"/>
          </a:p>
        </p:txBody>
      </p:sp>
      <p:sp>
        <p:nvSpPr>
          <p:cNvPr id="65" name="Rectangle 7"/>
          <p:cNvSpPr>
            <a:spLocks noChangeArrowheads="1"/>
          </p:cNvSpPr>
          <p:nvPr/>
        </p:nvSpPr>
        <p:spPr bwMode="auto">
          <a:xfrm>
            <a:off x="8399801" y="4333072"/>
            <a:ext cx="1265144" cy="81520"/>
          </a:xfrm>
          <a:prstGeom prst="rect">
            <a:avLst/>
          </a:prstGeom>
          <a:solidFill>
            <a:schemeClr val="tx2"/>
          </a:solidFill>
          <a:ln>
            <a:noFill/>
          </a:ln>
        </p:spPr>
        <p:txBody>
          <a:bodyPr vert="horz" wrap="square" lIns="91440" tIns="45720" rIns="91440" bIns="45720" numCol="1" anchor="t" anchorCtr="0" compatLnSpc="1"/>
          <a:lstStyle/>
          <a:p>
            <a:endParaRPr lang="zh-CN" altLang="en-US"/>
          </a:p>
        </p:txBody>
      </p:sp>
      <p:sp>
        <p:nvSpPr>
          <p:cNvPr id="66" name="Rectangle 8"/>
          <p:cNvSpPr>
            <a:spLocks noChangeArrowheads="1"/>
          </p:cNvSpPr>
          <p:nvPr/>
        </p:nvSpPr>
        <p:spPr bwMode="auto">
          <a:xfrm>
            <a:off x="9664945" y="4333072"/>
            <a:ext cx="1266711" cy="81520"/>
          </a:xfrm>
          <a:prstGeom prst="rect">
            <a:avLst/>
          </a:prstGeom>
          <a:solidFill>
            <a:schemeClr val="bg2"/>
          </a:solidFill>
          <a:ln>
            <a:noFill/>
          </a:ln>
        </p:spPr>
        <p:txBody>
          <a:bodyPr vert="horz" wrap="square" lIns="91440" tIns="45720" rIns="91440" bIns="45720" numCol="1" anchor="t" anchorCtr="0" compatLnSpc="1"/>
          <a:lstStyle/>
          <a:p>
            <a:endParaRPr lang="zh-CN" altLang="en-US"/>
          </a:p>
        </p:txBody>
      </p:sp>
      <p:sp>
        <p:nvSpPr>
          <p:cNvPr id="67" name="Rectangle 9"/>
          <p:cNvSpPr>
            <a:spLocks noChangeArrowheads="1"/>
          </p:cNvSpPr>
          <p:nvPr/>
        </p:nvSpPr>
        <p:spPr bwMode="auto">
          <a:xfrm>
            <a:off x="10931656" y="4333072"/>
            <a:ext cx="1265144" cy="81520"/>
          </a:xfrm>
          <a:prstGeom prst="rect">
            <a:avLst/>
          </a:prstGeom>
          <a:solidFill>
            <a:schemeClr val="tx1"/>
          </a:solidFill>
          <a:ln>
            <a:noFill/>
          </a:ln>
        </p:spPr>
        <p:txBody>
          <a:bodyPr vert="horz" wrap="square" lIns="91440" tIns="45720" rIns="91440" bIns="45720" numCol="1" anchor="t" anchorCtr="0" compatLnSpc="1"/>
          <a:lstStyle/>
          <a:p>
            <a:endParaRPr lang="zh-CN" altLang="en-US"/>
          </a:p>
        </p:txBody>
      </p:sp>
      <p:pic>
        <p:nvPicPr>
          <p:cNvPr id="12" name="图片 11" descr="图片包含 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3485" y="5575602"/>
            <a:ext cx="3889630" cy="1706517"/>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76200" y="-40005"/>
            <a:ext cx="12272645" cy="68973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20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20000">
                                          <p:cBhvr additive="base">
                                            <p:cTn id="7" dur="10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8" dur="10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 calcmode="lin" valueType="num">
                                          <p:cBhvr>
                                            <p:cTn id="14" dur="500" fill="hold"/>
                                            <p:tgtEl>
                                              <p:spTgt spid="64"/>
                                            </p:tgtEl>
                                            <p:attrNameLst>
                                              <p:attrName>style.rotation</p:attrName>
                                            </p:attrNameLst>
                                          </p:cBhvr>
                                          <p:tavLst>
                                            <p:tav tm="0">
                                              <p:val>
                                                <p:fltVal val="90"/>
                                              </p:val>
                                            </p:tav>
                                            <p:tav tm="100000">
                                              <p:val>
                                                <p:fltVal val="0"/>
                                              </p:val>
                                            </p:tav>
                                          </p:tavLst>
                                        </p:anim>
                                        <p:animEffect transition="in" filter="fade">
                                          <p:cBhvr>
                                            <p:cTn id="15" dur="500"/>
                                            <p:tgtEl>
                                              <p:spTgt spid="64"/>
                                            </p:tgtEl>
                                          </p:cBhvr>
                                        </p:animEffect>
                                      </p:childTnLst>
                                    </p:cTn>
                                  </p:par>
                                  <p:par>
                                    <p:cTn id="16" presetID="31" presetClass="entr" presetSubtype="0" fill="hold" grpId="0" nodeType="withEffect">
                                      <p:stCondLst>
                                        <p:cond delay="10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 calcmode="lin" valueType="num">
                                          <p:cBhvr>
                                            <p:cTn id="20" dur="500" fill="hold"/>
                                            <p:tgtEl>
                                              <p:spTgt spid="65"/>
                                            </p:tgtEl>
                                            <p:attrNameLst>
                                              <p:attrName>style.rotation</p:attrName>
                                            </p:attrNameLst>
                                          </p:cBhvr>
                                          <p:tavLst>
                                            <p:tav tm="0">
                                              <p:val>
                                                <p:fltVal val="90"/>
                                              </p:val>
                                            </p:tav>
                                            <p:tav tm="100000">
                                              <p:val>
                                                <p:fltVal val="0"/>
                                              </p:val>
                                            </p:tav>
                                          </p:tavLst>
                                        </p:anim>
                                        <p:animEffect transition="in" filter="fade">
                                          <p:cBhvr>
                                            <p:cTn id="21" dur="500"/>
                                            <p:tgtEl>
                                              <p:spTgt spid="65"/>
                                            </p:tgtEl>
                                          </p:cBhvr>
                                        </p:animEffect>
                                      </p:childTnLst>
                                    </p:cTn>
                                  </p:par>
                                  <p:par>
                                    <p:cTn id="22" presetID="31" presetClass="entr" presetSubtype="0" fill="hold" grpId="0" nodeType="withEffect">
                                      <p:stCondLst>
                                        <p:cond delay="200"/>
                                      </p:stCondLst>
                                      <p:childTnLst>
                                        <p:set>
                                          <p:cBhvr>
                                            <p:cTn id="23" dur="1" fill="hold">
                                              <p:stCondLst>
                                                <p:cond delay="0"/>
                                              </p:stCondLst>
                                            </p:cTn>
                                            <p:tgtEl>
                                              <p:spTgt spid="66"/>
                                            </p:tgtEl>
                                            <p:attrNameLst>
                                              <p:attrName>style.visibility</p:attrName>
                                            </p:attrNameLst>
                                          </p:cBhvr>
                                          <p:to>
                                            <p:strVal val="visible"/>
                                          </p:to>
                                        </p:set>
                                        <p:anim calcmode="lin" valueType="num">
                                          <p:cBhvr>
                                            <p:cTn id="24" dur="500" fill="hold"/>
                                            <p:tgtEl>
                                              <p:spTgt spid="66"/>
                                            </p:tgtEl>
                                            <p:attrNameLst>
                                              <p:attrName>ppt_w</p:attrName>
                                            </p:attrNameLst>
                                          </p:cBhvr>
                                          <p:tavLst>
                                            <p:tav tm="0">
                                              <p:val>
                                                <p:fltVal val="0"/>
                                              </p:val>
                                            </p:tav>
                                            <p:tav tm="100000">
                                              <p:val>
                                                <p:strVal val="#ppt_w"/>
                                              </p:val>
                                            </p:tav>
                                          </p:tavLst>
                                        </p:anim>
                                        <p:anim calcmode="lin" valueType="num">
                                          <p:cBhvr>
                                            <p:cTn id="25" dur="500" fill="hold"/>
                                            <p:tgtEl>
                                              <p:spTgt spid="66"/>
                                            </p:tgtEl>
                                            <p:attrNameLst>
                                              <p:attrName>ppt_h</p:attrName>
                                            </p:attrNameLst>
                                          </p:cBhvr>
                                          <p:tavLst>
                                            <p:tav tm="0">
                                              <p:val>
                                                <p:fltVal val="0"/>
                                              </p:val>
                                            </p:tav>
                                            <p:tav tm="100000">
                                              <p:val>
                                                <p:strVal val="#ppt_h"/>
                                              </p:val>
                                            </p:tav>
                                          </p:tavLst>
                                        </p:anim>
                                        <p:anim calcmode="lin" valueType="num">
                                          <p:cBhvr>
                                            <p:cTn id="26" dur="500" fill="hold"/>
                                            <p:tgtEl>
                                              <p:spTgt spid="66"/>
                                            </p:tgtEl>
                                            <p:attrNameLst>
                                              <p:attrName>style.rotation</p:attrName>
                                            </p:attrNameLst>
                                          </p:cBhvr>
                                          <p:tavLst>
                                            <p:tav tm="0">
                                              <p:val>
                                                <p:fltVal val="90"/>
                                              </p:val>
                                            </p:tav>
                                            <p:tav tm="100000">
                                              <p:val>
                                                <p:fltVal val="0"/>
                                              </p:val>
                                            </p:tav>
                                          </p:tavLst>
                                        </p:anim>
                                        <p:animEffect transition="in" filter="fade">
                                          <p:cBhvr>
                                            <p:cTn id="27" dur="500"/>
                                            <p:tgtEl>
                                              <p:spTgt spid="66"/>
                                            </p:tgtEl>
                                          </p:cBhvr>
                                        </p:animEffect>
                                      </p:childTnLst>
                                    </p:cTn>
                                  </p:par>
                                  <p:par>
                                    <p:cTn id="28" presetID="31" presetClass="entr" presetSubtype="0" fill="hold" grpId="0" nodeType="withEffect">
                                      <p:stCondLst>
                                        <p:cond delay="30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 calcmode="lin" valueType="num">
                                          <p:cBhvr>
                                            <p:cTn id="32" dur="500" fill="hold"/>
                                            <p:tgtEl>
                                              <p:spTgt spid="67"/>
                                            </p:tgtEl>
                                            <p:attrNameLst>
                                              <p:attrName>style.rotation</p:attrName>
                                            </p:attrNameLst>
                                          </p:cBhvr>
                                          <p:tavLst>
                                            <p:tav tm="0">
                                              <p:val>
                                                <p:fltVal val="90"/>
                                              </p:val>
                                            </p:tav>
                                            <p:tav tm="100000">
                                              <p:val>
                                                <p:fltVal val="0"/>
                                              </p:val>
                                            </p:tav>
                                          </p:tavLst>
                                        </p:anim>
                                        <p:animEffect transition="in" filter="fade">
                                          <p:cBhvr>
                                            <p:cTn id="33" dur="500"/>
                                            <p:tgtEl>
                                              <p:spTgt spid="67"/>
                                            </p:tgtEl>
                                          </p:cBhvr>
                                        </p:animEffect>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1000"/>
                                            <p:tgtEl>
                                              <p:spTgt spid="34"/>
                                            </p:tgtEl>
                                          </p:cBhvr>
                                        </p:animEffect>
                                      </p:childTnLst>
                                    </p:cTn>
                                  </p:par>
                                </p:childTnLst>
                              </p:cTn>
                            </p:par>
                            <p:par>
                              <p:cTn id="38" fill="hold">
                                <p:stCondLst>
                                  <p:cond delay="2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by="(-#ppt_w*2)" calcmode="lin" valueType="num">
                                          <p:cBhvr rctx="PPT">
                                            <p:cTn id="41" dur="500" autoRev="1" fill="hold">
                                              <p:stCondLst>
                                                <p:cond delay="0"/>
                                              </p:stCondLst>
                                            </p:cTn>
                                            <p:tgtEl>
                                              <p:spTgt spid="35"/>
                                            </p:tgtEl>
                                            <p:attrNameLst>
                                              <p:attrName>ppt_w</p:attrName>
                                            </p:attrNameLst>
                                          </p:cBhvr>
                                        </p:anim>
                                        <p:anim by="(#ppt_w*0.50)" calcmode="lin" valueType="num">
                                          <p:cBhvr>
                                            <p:cTn id="42" dur="500" decel="50000" autoRev="1" fill="hold">
                                              <p:stCondLst>
                                                <p:cond delay="0"/>
                                              </p:stCondLst>
                                            </p:cTn>
                                            <p:tgtEl>
                                              <p:spTgt spid="35"/>
                                            </p:tgtEl>
                                            <p:attrNameLst>
                                              <p:attrName>ppt_x</p:attrName>
                                            </p:attrNameLst>
                                          </p:cBhvr>
                                        </p:anim>
                                        <p:anim from="(-#ppt_h/2)" to="(#ppt_y)" calcmode="lin" valueType="num">
                                          <p:cBhvr>
                                            <p:cTn id="43" dur="1000" fill="hold">
                                              <p:stCondLst>
                                                <p:cond delay="0"/>
                                              </p:stCondLst>
                                            </p:cTn>
                                            <p:tgtEl>
                                              <p:spTgt spid="35"/>
                                            </p:tgtEl>
                                            <p:attrNameLst>
                                              <p:attrName>ppt_y</p:attrName>
                                            </p:attrNameLst>
                                          </p:cBhvr>
                                        </p:anim>
                                        <p:animRot by="21600000">
                                          <p:cBhvr>
                                            <p:cTn id="44" dur="1000" fill="hold">
                                              <p:stCondLst>
                                                <p:cond delay="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P spid="64" grpId="0" animBg="1"/>
          <p:bldP spid="65" grpId="0" animBg="1"/>
          <p:bldP spid="66" grpId="0" animBg="1"/>
          <p:bldP spid="6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000" fill="hold"/>
                                            <p:tgtEl>
                                              <p:spTgt spid="38"/>
                                            </p:tgtEl>
                                            <p:attrNameLst>
                                              <p:attrName>ppt_x</p:attrName>
                                            </p:attrNameLst>
                                          </p:cBhvr>
                                          <p:tavLst>
                                            <p:tav tm="0">
                                              <p:val>
                                                <p:strVal val="0-#ppt_w/2"/>
                                              </p:val>
                                            </p:tav>
                                            <p:tav tm="100000">
                                              <p:val>
                                                <p:strVal val="#ppt_x"/>
                                              </p:val>
                                            </p:tav>
                                          </p:tavLst>
                                        </p:anim>
                                        <p:anim calcmode="lin" valueType="num">
                                          <p:cBhvr additive="base">
                                            <p:cTn id="8" dur="10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64"/>
                                            </p:tgtEl>
                                            <p:attrNameLst>
                                              <p:attrName>style.visibility</p:attrName>
                                            </p:attrNameLst>
                                          </p:cBhvr>
                                          <p:to>
                                            <p:strVal val="visible"/>
                                          </p:to>
                                        </p:set>
                                        <p:anim calcmode="lin" valueType="num">
                                          <p:cBhvr>
                                            <p:cTn id="12" dur="500" fill="hold"/>
                                            <p:tgtEl>
                                              <p:spTgt spid="64"/>
                                            </p:tgtEl>
                                            <p:attrNameLst>
                                              <p:attrName>ppt_w</p:attrName>
                                            </p:attrNameLst>
                                          </p:cBhvr>
                                          <p:tavLst>
                                            <p:tav tm="0">
                                              <p:val>
                                                <p:fltVal val="0"/>
                                              </p:val>
                                            </p:tav>
                                            <p:tav tm="100000">
                                              <p:val>
                                                <p:strVal val="#ppt_w"/>
                                              </p:val>
                                            </p:tav>
                                          </p:tavLst>
                                        </p:anim>
                                        <p:anim calcmode="lin" valueType="num">
                                          <p:cBhvr>
                                            <p:cTn id="13" dur="500" fill="hold"/>
                                            <p:tgtEl>
                                              <p:spTgt spid="64"/>
                                            </p:tgtEl>
                                            <p:attrNameLst>
                                              <p:attrName>ppt_h</p:attrName>
                                            </p:attrNameLst>
                                          </p:cBhvr>
                                          <p:tavLst>
                                            <p:tav tm="0">
                                              <p:val>
                                                <p:fltVal val="0"/>
                                              </p:val>
                                            </p:tav>
                                            <p:tav tm="100000">
                                              <p:val>
                                                <p:strVal val="#ppt_h"/>
                                              </p:val>
                                            </p:tav>
                                          </p:tavLst>
                                        </p:anim>
                                        <p:anim calcmode="lin" valueType="num">
                                          <p:cBhvr>
                                            <p:cTn id="14" dur="500" fill="hold"/>
                                            <p:tgtEl>
                                              <p:spTgt spid="64"/>
                                            </p:tgtEl>
                                            <p:attrNameLst>
                                              <p:attrName>style.rotation</p:attrName>
                                            </p:attrNameLst>
                                          </p:cBhvr>
                                          <p:tavLst>
                                            <p:tav tm="0">
                                              <p:val>
                                                <p:fltVal val="90"/>
                                              </p:val>
                                            </p:tav>
                                            <p:tav tm="100000">
                                              <p:val>
                                                <p:fltVal val="0"/>
                                              </p:val>
                                            </p:tav>
                                          </p:tavLst>
                                        </p:anim>
                                        <p:animEffect transition="in" filter="fade">
                                          <p:cBhvr>
                                            <p:cTn id="15" dur="500"/>
                                            <p:tgtEl>
                                              <p:spTgt spid="64"/>
                                            </p:tgtEl>
                                          </p:cBhvr>
                                        </p:animEffect>
                                      </p:childTnLst>
                                    </p:cTn>
                                  </p:par>
                                  <p:par>
                                    <p:cTn id="16" presetID="31" presetClass="entr" presetSubtype="0" fill="hold" grpId="0" nodeType="withEffect">
                                      <p:stCondLst>
                                        <p:cond delay="10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 calcmode="lin" valueType="num">
                                          <p:cBhvr>
                                            <p:cTn id="20" dur="500" fill="hold"/>
                                            <p:tgtEl>
                                              <p:spTgt spid="65"/>
                                            </p:tgtEl>
                                            <p:attrNameLst>
                                              <p:attrName>style.rotation</p:attrName>
                                            </p:attrNameLst>
                                          </p:cBhvr>
                                          <p:tavLst>
                                            <p:tav tm="0">
                                              <p:val>
                                                <p:fltVal val="90"/>
                                              </p:val>
                                            </p:tav>
                                            <p:tav tm="100000">
                                              <p:val>
                                                <p:fltVal val="0"/>
                                              </p:val>
                                            </p:tav>
                                          </p:tavLst>
                                        </p:anim>
                                        <p:animEffect transition="in" filter="fade">
                                          <p:cBhvr>
                                            <p:cTn id="21" dur="500"/>
                                            <p:tgtEl>
                                              <p:spTgt spid="65"/>
                                            </p:tgtEl>
                                          </p:cBhvr>
                                        </p:animEffect>
                                      </p:childTnLst>
                                    </p:cTn>
                                  </p:par>
                                  <p:par>
                                    <p:cTn id="22" presetID="31" presetClass="entr" presetSubtype="0" fill="hold" grpId="0" nodeType="withEffect">
                                      <p:stCondLst>
                                        <p:cond delay="200"/>
                                      </p:stCondLst>
                                      <p:childTnLst>
                                        <p:set>
                                          <p:cBhvr>
                                            <p:cTn id="23" dur="1" fill="hold">
                                              <p:stCondLst>
                                                <p:cond delay="0"/>
                                              </p:stCondLst>
                                            </p:cTn>
                                            <p:tgtEl>
                                              <p:spTgt spid="66"/>
                                            </p:tgtEl>
                                            <p:attrNameLst>
                                              <p:attrName>style.visibility</p:attrName>
                                            </p:attrNameLst>
                                          </p:cBhvr>
                                          <p:to>
                                            <p:strVal val="visible"/>
                                          </p:to>
                                        </p:set>
                                        <p:anim calcmode="lin" valueType="num">
                                          <p:cBhvr>
                                            <p:cTn id="24" dur="500" fill="hold"/>
                                            <p:tgtEl>
                                              <p:spTgt spid="66"/>
                                            </p:tgtEl>
                                            <p:attrNameLst>
                                              <p:attrName>ppt_w</p:attrName>
                                            </p:attrNameLst>
                                          </p:cBhvr>
                                          <p:tavLst>
                                            <p:tav tm="0">
                                              <p:val>
                                                <p:fltVal val="0"/>
                                              </p:val>
                                            </p:tav>
                                            <p:tav tm="100000">
                                              <p:val>
                                                <p:strVal val="#ppt_w"/>
                                              </p:val>
                                            </p:tav>
                                          </p:tavLst>
                                        </p:anim>
                                        <p:anim calcmode="lin" valueType="num">
                                          <p:cBhvr>
                                            <p:cTn id="25" dur="500" fill="hold"/>
                                            <p:tgtEl>
                                              <p:spTgt spid="66"/>
                                            </p:tgtEl>
                                            <p:attrNameLst>
                                              <p:attrName>ppt_h</p:attrName>
                                            </p:attrNameLst>
                                          </p:cBhvr>
                                          <p:tavLst>
                                            <p:tav tm="0">
                                              <p:val>
                                                <p:fltVal val="0"/>
                                              </p:val>
                                            </p:tav>
                                            <p:tav tm="100000">
                                              <p:val>
                                                <p:strVal val="#ppt_h"/>
                                              </p:val>
                                            </p:tav>
                                          </p:tavLst>
                                        </p:anim>
                                        <p:anim calcmode="lin" valueType="num">
                                          <p:cBhvr>
                                            <p:cTn id="26" dur="500" fill="hold"/>
                                            <p:tgtEl>
                                              <p:spTgt spid="66"/>
                                            </p:tgtEl>
                                            <p:attrNameLst>
                                              <p:attrName>style.rotation</p:attrName>
                                            </p:attrNameLst>
                                          </p:cBhvr>
                                          <p:tavLst>
                                            <p:tav tm="0">
                                              <p:val>
                                                <p:fltVal val="90"/>
                                              </p:val>
                                            </p:tav>
                                            <p:tav tm="100000">
                                              <p:val>
                                                <p:fltVal val="0"/>
                                              </p:val>
                                            </p:tav>
                                          </p:tavLst>
                                        </p:anim>
                                        <p:animEffect transition="in" filter="fade">
                                          <p:cBhvr>
                                            <p:cTn id="27" dur="500"/>
                                            <p:tgtEl>
                                              <p:spTgt spid="66"/>
                                            </p:tgtEl>
                                          </p:cBhvr>
                                        </p:animEffect>
                                      </p:childTnLst>
                                    </p:cTn>
                                  </p:par>
                                  <p:par>
                                    <p:cTn id="28" presetID="31" presetClass="entr" presetSubtype="0" fill="hold" grpId="0" nodeType="withEffect">
                                      <p:stCondLst>
                                        <p:cond delay="30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 calcmode="lin" valueType="num">
                                          <p:cBhvr>
                                            <p:cTn id="32" dur="500" fill="hold"/>
                                            <p:tgtEl>
                                              <p:spTgt spid="67"/>
                                            </p:tgtEl>
                                            <p:attrNameLst>
                                              <p:attrName>style.rotation</p:attrName>
                                            </p:attrNameLst>
                                          </p:cBhvr>
                                          <p:tavLst>
                                            <p:tav tm="0">
                                              <p:val>
                                                <p:fltVal val="90"/>
                                              </p:val>
                                            </p:tav>
                                            <p:tav tm="100000">
                                              <p:val>
                                                <p:fltVal val="0"/>
                                              </p:val>
                                            </p:tav>
                                          </p:tavLst>
                                        </p:anim>
                                        <p:animEffect transition="in" filter="fade">
                                          <p:cBhvr>
                                            <p:cTn id="33" dur="500"/>
                                            <p:tgtEl>
                                              <p:spTgt spid="67"/>
                                            </p:tgtEl>
                                          </p:cBhvr>
                                        </p:animEffect>
                                      </p:childTnLst>
                                    </p:cTn>
                                  </p:par>
                                </p:childTnLst>
                              </p:cTn>
                            </p:par>
                            <p:par>
                              <p:cTn id="34" fill="hold">
                                <p:stCondLst>
                                  <p:cond delay="1500"/>
                                </p:stCondLst>
                                <p:childTnLst>
                                  <p:par>
                                    <p:cTn id="35" presetID="22" presetClass="entr" presetSubtype="4"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1000"/>
                                            <p:tgtEl>
                                              <p:spTgt spid="34"/>
                                            </p:tgtEl>
                                          </p:cBhvr>
                                        </p:animEffect>
                                      </p:childTnLst>
                                    </p:cTn>
                                  </p:par>
                                </p:childTnLst>
                              </p:cTn>
                            </p:par>
                            <p:par>
                              <p:cTn id="38" fill="hold">
                                <p:stCondLst>
                                  <p:cond delay="2500"/>
                                </p:stCondLst>
                                <p:childTnLst>
                                  <p:par>
                                    <p:cTn id="39" presetID="56" presetClass="entr" presetSubtype="0" fill="hold" grpId="0" nodeType="afterEffect">
                                      <p:stCondLst>
                                        <p:cond delay="0"/>
                                      </p:stCondLst>
                                      <p:iterate type="lt">
                                        <p:tmPct val="10000"/>
                                      </p:iterate>
                                      <p:childTnLst>
                                        <p:set>
                                          <p:cBhvr>
                                            <p:cTn id="40" dur="1" fill="hold">
                                              <p:stCondLst>
                                                <p:cond delay="0"/>
                                              </p:stCondLst>
                                            </p:cTn>
                                            <p:tgtEl>
                                              <p:spTgt spid="35"/>
                                            </p:tgtEl>
                                            <p:attrNameLst>
                                              <p:attrName>style.visibility</p:attrName>
                                            </p:attrNameLst>
                                          </p:cBhvr>
                                          <p:to>
                                            <p:strVal val="visible"/>
                                          </p:to>
                                        </p:set>
                                        <p:anim by="(-#ppt_w*2)" calcmode="lin" valueType="num">
                                          <p:cBhvr rctx="PPT">
                                            <p:cTn id="41" dur="500" autoRev="1" fill="hold">
                                              <p:stCondLst>
                                                <p:cond delay="0"/>
                                              </p:stCondLst>
                                            </p:cTn>
                                            <p:tgtEl>
                                              <p:spTgt spid="35"/>
                                            </p:tgtEl>
                                            <p:attrNameLst>
                                              <p:attrName>ppt_w</p:attrName>
                                            </p:attrNameLst>
                                          </p:cBhvr>
                                        </p:anim>
                                        <p:anim by="(#ppt_w*0.50)" calcmode="lin" valueType="num">
                                          <p:cBhvr>
                                            <p:cTn id="42" dur="500" decel="50000" autoRev="1" fill="hold">
                                              <p:stCondLst>
                                                <p:cond delay="0"/>
                                              </p:stCondLst>
                                            </p:cTn>
                                            <p:tgtEl>
                                              <p:spTgt spid="35"/>
                                            </p:tgtEl>
                                            <p:attrNameLst>
                                              <p:attrName>ppt_x</p:attrName>
                                            </p:attrNameLst>
                                          </p:cBhvr>
                                        </p:anim>
                                        <p:anim from="(-#ppt_h/2)" to="(#ppt_y)" calcmode="lin" valueType="num">
                                          <p:cBhvr>
                                            <p:cTn id="43" dur="1000" fill="hold">
                                              <p:stCondLst>
                                                <p:cond delay="0"/>
                                              </p:stCondLst>
                                            </p:cTn>
                                            <p:tgtEl>
                                              <p:spTgt spid="35"/>
                                            </p:tgtEl>
                                            <p:attrNameLst>
                                              <p:attrName>ppt_y</p:attrName>
                                            </p:attrNameLst>
                                          </p:cBhvr>
                                        </p:anim>
                                        <p:animRot by="21600000">
                                          <p:cBhvr>
                                            <p:cTn id="44" dur="1000" fill="hold">
                                              <p:stCondLst>
                                                <p:cond delay="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animBg="1"/>
          <p:bldP spid="64" grpId="0" animBg="1"/>
          <p:bldP spid="65" grpId="0" animBg="1"/>
          <p:bldP spid="66" grpId="0" animBg="1"/>
          <p:bldP spid="67"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p:cNvPicPr>
            <a:picLocks noChangeAspect="1" noChangeArrowheads="1" noCrop="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21122" y="3554185"/>
            <a:ext cx="2143642" cy="2143642"/>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p:cNvPicPr>
            <a:picLocks noChangeAspect="1" noChangeArrowheads="1" noCrop="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2597" y="3847379"/>
            <a:ext cx="1963058" cy="1963058"/>
          </a:xfrm>
          <a:prstGeom prst="rect">
            <a:avLst/>
          </a:prstGeom>
          <a:noFill/>
          <a:extLst>
            <a:ext uri="{909E8E84-426E-40DD-AFC4-6F175D3DCCD1}">
              <a14:hiddenFill xmlns:a14="http://schemas.microsoft.com/office/drawing/2010/main">
                <a:solidFill>
                  <a:srgbClr val="FFFFFF"/>
                </a:solidFill>
              </a14:hiddenFill>
            </a:ext>
          </a:extLst>
        </p:spPr>
      </p:pic>
      <p:sp>
        <p:nvSpPr>
          <p:cNvPr id="34" name="文本框 33"/>
          <p:cNvSpPr txBox="1"/>
          <p:nvPr/>
        </p:nvSpPr>
        <p:spPr>
          <a:xfrm>
            <a:off x="1790700" y="1974006"/>
            <a:ext cx="9097040" cy="1303177"/>
          </a:xfrm>
          <a:prstGeom prst="rect">
            <a:avLst/>
          </a:prstGeom>
          <a:noFill/>
        </p:spPr>
        <p:txBody>
          <a:bodyPr wrap="square" rtlCol="0">
            <a:spAutoFit/>
          </a:bodyPr>
          <a:lstStyle/>
          <a:p>
            <a:pPr>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由于旋转的方向不同</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其效果也不同</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因此</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关于角</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不仅要知道旋转的度数</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还要考虑旋转的方向</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矩形 20"/>
          <p:cNvSpPr/>
          <p:nvPr/>
        </p:nvSpPr>
        <p:spPr>
          <a:xfrm>
            <a:off x="5142014"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5110928"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5" name="文本框 24"/>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6" name="文本框 25"/>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文本框 26"/>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4100" name="Picture 4"/>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23298" y="3580818"/>
            <a:ext cx="2271823" cy="227182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4"/>
            </p:custDataLst>
          </p:nvPr>
        </p:nvPicPr>
        <p:blipFill>
          <a:blip r:embed="rId5"/>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275739" y="1587963"/>
            <a:ext cx="6000287" cy="2603854"/>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规定：一条射线绕其端点按逆时针方向旋转形成的角称为</a:t>
            </a: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正角</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如图</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所示；按顺时针方向旋转形成的角称为</a:t>
            </a: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负角</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如图</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所示．</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6342" y="1564532"/>
            <a:ext cx="4093303" cy="2603854"/>
          </a:xfrm>
          <a:prstGeom prst="rect">
            <a:avLst/>
          </a:prstGeom>
        </p:spPr>
      </p:pic>
      <p:pic>
        <p:nvPicPr>
          <p:cNvPr id="16" name="图片 1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90805" y="3913282"/>
            <a:ext cx="3648840" cy="2627591"/>
          </a:xfrm>
          <a:prstGeom prst="rect">
            <a:avLst/>
          </a:prstGeom>
        </p:spPr>
      </p:pic>
      <p:sp>
        <p:nvSpPr>
          <p:cNvPr id="19" name="文本框 18"/>
          <p:cNvSpPr txBox="1"/>
          <p:nvPr/>
        </p:nvSpPr>
        <p:spPr>
          <a:xfrm>
            <a:off x="1239620" y="4248315"/>
            <a:ext cx="6288232" cy="1311193"/>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如果一条射线没有做任何旋转</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也认为形成了一个角</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这个角称为</a:t>
            </a: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零角</a:t>
            </a:r>
            <a:r>
              <a:rPr lang="en-US" altLang="zh-CN" sz="2800" b="0" i="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Freeform 2519"/>
          <p:cNvSpPr>
            <a:spLocks noEditPoints="1"/>
          </p:cNvSpPr>
          <p:nvPr/>
        </p:nvSpPr>
        <p:spPr bwMode="auto">
          <a:xfrm>
            <a:off x="386281" y="1119327"/>
            <a:ext cx="560388" cy="1065213"/>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9" name="Freeform 2520"/>
          <p:cNvSpPr/>
          <p:nvPr/>
        </p:nvSpPr>
        <p:spPr bwMode="auto">
          <a:xfrm>
            <a:off x="687910" y="1963879"/>
            <a:ext cx="79375" cy="34925"/>
          </a:xfrm>
          <a:custGeom>
            <a:avLst/>
            <a:gdLst/>
            <a:ahLst/>
            <a:cxnLst>
              <a:cxn ang="0">
                <a:pos x="5" y="22"/>
              </a:cxn>
              <a:cxn ang="0">
                <a:pos x="5" y="22"/>
              </a:cxn>
              <a:cxn ang="0">
                <a:pos x="48" y="8"/>
              </a:cxn>
              <a:cxn ang="0">
                <a:pos x="48" y="8"/>
              </a:cxn>
              <a:cxn ang="0">
                <a:pos x="50" y="7"/>
              </a:cxn>
              <a:cxn ang="0">
                <a:pos x="50" y="6"/>
              </a:cxn>
              <a:cxn ang="0">
                <a:pos x="50" y="3"/>
              </a:cxn>
              <a:cxn ang="0">
                <a:pos x="48" y="0"/>
              </a:cxn>
              <a:cxn ang="0">
                <a:pos x="47" y="0"/>
              </a:cxn>
              <a:cxn ang="0">
                <a:pos x="45" y="0"/>
              </a:cxn>
              <a:cxn ang="0">
                <a:pos x="45" y="0"/>
              </a:cxn>
              <a:cxn ang="0">
                <a:pos x="2" y="14"/>
              </a:cxn>
              <a:cxn ang="0">
                <a:pos x="2" y="14"/>
              </a:cxn>
              <a:cxn ang="0">
                <a:pos x="1" y="15"/>
              </a:cxn>
              <a:cxn ang="0">
                <a:pos x="0" y="16"/>
              </a:cxn>
              <a:cxn ang="0">
                <a:pos x="0" y="19"/>
              </a:cxn>
              <a:cxn ang="0">
                <a:pos x="2" y="22"/>
              </a:cxn>
              <a:cxn ang="0">
                <a:pos x="3" y="22"/>
              </a:cxn>
              <a:cxn ang="0">
                <a:pos x="5" y="22"/>
              </a:cxn>
              <a:cxn ang="0">
                <a:pos x="5" y="22"/>
              </a:cxn>
            </a:cxnLst>
            <a:rect l="0" t="0" r="r" b="b"/>
            <a:pathLst>
              <a:path w="50" h="22">
                <a:moveTo>
                  <a:pt x="5" y="22"/>
                </a:moveTo>
                <a:lnTo>
                  <a:pt x="5" y="22"/>
                </a:lnTo>
                <a:lnTo>
                  <a:pt x="48" y="8"/>
                </a:lnTo>
                <a:lnTo>
                  <a:pt x="48" y="8"/>
                </a:lnTo>
                <a:lnTo>
                  <a:pt x="50" y="7"/>
                </a:lnTo>
                <a:lnTo>
                  <a:pt x="50" y="6"/>
                </a:lnTo>
                <a:lnTo>
                  <a:pt x="50" y="3"/>
                </a:lnTo>
                <a:lnTo>
                  <a:pt x="48" y="0"/>
                </a:lnTo>
                <a:lnTo>
                  <a:pt x="47" y="0"/>
                </a:lnTo>
                <a:lnTo>
                  <a:pt x="45" y="0"/>
                </a:lnTo>
                <a:lnTo>
                  <a:pt x="45" y="0"/>
                </a:lnTo>
                <a:lnTo>
                  <a:pt x="2" y="14"/>
                </a:lnTo>
                <a:lnTo>
                  <a:pt x="2" y="14"/>
                </a:lnTo>
                <a:lnTo>
                  <a:pt x="1" y="15"/>
                </a:lnTo>
                <a:lnTo>
                  <a:pt x="0" y="16"/>
                </a:lnTo>
                <a:lnTo>
                  <a:pt x="0" y="19"/>
                </a:lnTo>
                <a:lnTo>
                  <a:pt x="2" y="22"/>
                </a:lnTo>
                <a:lnTo>
                  <a:pt x="3" y="22"/>
                </a:lnTo>
                <a:lnTo>
                  <a:pt x="5" y="22"/>
                </a:lnTo>
                <a:lnTo>
                  <a:pt x="5" y="22"/>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Freeform 2531"/>
          <p:cNvSpPr>
            <a:spLocks noEditPoints="1"/>
          </p:cNvSpPr>
          <p:nvPr/>
        </p:nvSpPr>
        <p:spPr bwMode="auto">
          <a:xfrm>
            <a:off x="822848" y="1079642"/>
            <a:ext cx="282575" cy="1025525"/>
          </a:xfrm>
          <a:custGeom>
            <a:avLst/>
            <a:gdLst/>
            <a:ahLst/>
            <a:cxnLst>
              <a:cxn ang="0">
                <a:pos x="95" y="523"/>
              </a:cxn>
              <a:cxn ang="0">
                <a:pos x="161" y="642"/>
              </a:cxn>
              <a:cxn ang="0">
                <a:pos x="129" y="373"/>
              </a:cxn>
              <a:cxn ang="0">
                <a:pos x="26" y="11"/>
              </a:cxn>
              <a:cxn ang="0">
                <a:pos x="114" y="100"/>
              </a:cxn>
              <a:cxn ang="0">
                <a:pos x="95" y="495"/>
              </a:cxn>
              <a:cxn ang="0">
                <a:pos x="99" y="510"/>
              </a:cxn>
              <a:cxn ang="0">
                <a:pos x="83" y="466"/>
              </a:cxn>
              <a:cxn ang="0">
                <a:pos x="100" y="425"/>
              </a:cxn>
              <a:cxn ang="0">
                <a:pos x="84" y="393"/>
              </a:cxn>
              <a:cxn ang="0">
                <a:pos x="63" y="402"/>
              </a:cxn>
              <a:cxn ang="0">
                <a:pos x="21" y="215"/>
              </a:cxn>
              <a:cxn ang="0">
                <a:pos x="10" y="121"/>
              </a:cxn>
              <a:cxn ang="0">
                <a:pos x="16" y="179"/>
              </a:cxn>
              <a:cxn ang="0">
                <a:pos x="28" y="154"/>
              </a:cxn>
              <a:cxn ang="0">
                <a:pos x="17" y="147"/>
              </a:cxn>
              <a:cxn ang="0">
                <a:pos x="19" y="199"/>
              </a:cxn>
              <a:cxn ang="0">
                <a:pos x="96" y="272"/>
              </a:cxn>
              <a:cxn ang="0">
                <a:pos x="33" y="279"/>
              </a:cxn>
              <a:cxn ang="0">
                <a:pos x="43" y="284"/>
              </a:cxn>
              <a:cxn ang="0">
                <a:pos x="92" y="257"/>
              </a:cxn>
              <a:cxn ang="0">
                <a:pos x="104" y="191"/>
              </a:cxn>
              <a:cxn ang="0">
                <a:pos x="95" y="238"/>
              </a:cxn>
              <a:cxn ang="0">
                <a:pos x="115" y="197"/>
              </a:cxn>
              <a:cxn ang="0">
                <a:pos x="92" y="261"/>
              </a:cxn>
              <a:cxn ang="0">
                <a:pos x="113" y="149"/>
              </a:cxn>
              <a:cxn ang="0">
                <a:pos x="92" y="185"/>
              </a:cxn>
              <a:cxn ang="0">
                <a:pos x="94" y="165"/>
              </a:cxn>
              <a:cxn ang="0">
                <a:pos x="24" y="233"/>
              </a:cxn>
              <a:cxn ang="0">
                <a:pos x="64" y="244"/>
              </a:cxn>
              <a:cxn ang="0">
                <a:pos x="98" y="298"/>
              </a:cxn>
              <a:cxn ang="0">
                <a:pos x="113" y="422"/>
              </a:cxn>
              <a:cxn ang="0">
                <a:pos x="75" y="409"/>
              </a:cxn>
              <a:cxn ang="0">
                <a:pos x="120" y="398"/>
              </a:cxn>
              <a:cxn ang="0">
                <a:pos x="117" y="351"/>
              </a:cxn>
              <a:cxn ang="0">
                <a:pos x="119" y="345"/>
              </a:cxn>
              <a:cxn ang="0">
                <a:pos x="77" y="331"/>
              </a:cxn>
              <a:cxn ang="0">
                <a:pos x="103" y="309"/>
              </a:cxn>
              <a:cxn ang="0">
                <a:pos x="48" y="340"/>
              </a:cxn>
              <a:cxn ang="0">
                <a:pos x="50" y="349"/>
              </a:cxn>
              <a:cxn ang="0">
                <a:pos x="100" y="344"/>
              </a:cxn>
              <a:cxn ang="0">
                <a:pos x="60" y="390"/>
              </a:cxn>
              <a:cxn ang="0">
                <a:pos x="124" y="458"/>
              </a:cxn>
              <a:cxn ang="0">
                <a:pos x="122" y="436"/>
              </a:cxn>
              <a:cxn ang="0">
                <a:pos x="111" y="256"/>
              </a:cxn>
              <a:cxn ang="0">
                <a:pos x="113" y="281"/>
              </a:cxn>
              <a:cxn ang="0">
                <a:pos x="49" y="186"/>
              </a:cxn>
              <a:cxn ang="0">
                <a:pos x="89" y="107"/>
              </a:cxn>
              <a:cxn ang="0">
                <a:pos x="62" y="118"/>
              </a:cxn>
              <a:cxn ang="0">
                <a:pos x="52" y="97"/>
              </a:cxn>
              <a:cxn ang="0">
                <a:pos x="57" y="81"/>
              </a:cxn>
              <a:cxn ang="0">
                <a:pos x="100" y="76"/>
              </a:cxn>
              <a:cxn ang="0">
                <a:pos x="21" y="87"/>
              </a:cxn>
              <a:cxn ang="0">
                <a:pos x="10" y="75"/>
              </a:cxn>
              <a:cxn ang="0">
                <a:pos x="16" y="45"/>
              </a:cxn>
              <a:cxn ang="0">
                <a:pos x="105" y="563"/>
              </a:cxn>
              <a:cxn ang="0">
                <a:pos x="117" y="510"/>
              </a:cxn>
              <a:cxn ang="0">
                <a:pos x="100" y="502"/>
              </a:cxn>
              <a:cxn ang="0">
                <a:pos x="96" y="37"/>
              </a:cxn>
              <a:cxn ang="0">
                <a:pos x="97" y="37"/>
              </a:cxn>
              <a:cxn ang="0">
                <a:pos x="78" y="23"/>
              </a:cxn>
              <a:cxn ang="0">
                <a:pos x="68" y="16"/>
              </a:cxn>
              <a:cxn ang="0">
                <a:pos x="18" y="40"/>
              </a:cxn>
            </a:cxnLst>
            <a:rect l="0" t="0" r="r" b="b"/>
            <a:pathLst>
              <a:path w="178" h="646">
                <a:moveTo>
                  <a:pt x="15" y="25"/>
                </a:moveTo>
                <a:lnTo>
                  <a:pt x="15" y="25"/>
                </a:lnTo>
                <a:lnTo>
                  <a:pt x="10" y="36"/>
                </a:lnTo>
                <a:lnTo>
                  <a:pt x="6" y="47"/>
                </a:lnTo>
                <a:lnTo>
                  <a:pt x="3" y="58"/>
                </a:lnTo>
                <a:lnTo>
                  <a:pt x="1" y="71"/>
                </a:lnTo>
                <a:lnTo>
                  <a:pt x="1" y="83"/>
                </a:lnTo>
                <a:lnTo>
                  <a:pt x="0" y="95"/>
                </a:lnTo>
                <a:lnTo>
                  <a:pt x="1" y="119"/>
                </a:lnTo>
                <a:lnTo>
                  <a:pt x="1" y="119"/>
                </a:lnTo>
                <a:lnTo>
                  <a:pt x="4" y="150"/>
                </a:lnTo>
                <a:lnTo>
                  <a:pt x="7" y="181"/>
                </a:lnTo>
                <a:lnTo>
                  <a:pt x="12" y="211"/>
                </a:lnTo>
                <a:lnTo>
                  <a:pt x="17" y="242"/>
                </a:lnTo>
                <a:lnTo>
                  <a:pt x="17" y="242"/>
                </a:lnTo>
                <a:lnTo>
                  <a:pt x="24" y="277"/>
                </a:lnTo>
                <a:lnTo>
                  <a:pt x="31" y="313"/>
                </a:lnTo>
                <a:lnTo>
                  <a:pt x="39" y="348"/>
                </a:lnTo>
                <a:lnTo>
                  <a:pt x="49" y="383"/>
                </a:lnTo>
                <a:lnTo>
                  <a:pt x="59" y="419"/>
                </a:lnTo>
                <a:lnTo>
                  <a:pt x="70" y="453"/>
                </a:lnTo>
                <a:lnTo>
                  <a:pt x="81" y="488"/>
                </a:lnTo>
                <a:lnTo>
                  <a:pt x="94" y="522"/>
                </a:lnTo>
                <a:lnTo>
                  <a:pt x="94" y="522"/>
                </a:lnTo>
                <a:lnTo>
                  <a:pt x="95" y="523"/>
                </a:lnTo>
                <a:lnTo>
                  <a:pt x="95" y="523"/>
                </a:lnTo>
                <a:lnTo>
                  <a:pt x="95" y="543"/>
                </a:lnTo>
                <a:lnTo>
                  <a:pt x="96" y="563"/>
                </a:lnTo>
                <a:lnTo>
                  <a:pt x="100" y="603"/>
                </a:lnTo>
                <a:lnTo>
                  <a:pt x="100" y="603"/>
                </a:lnTo>
                <a:lnTo>
                  <a:pt x="100" y="604"/>
                </a:lnTo>
                <a:lnTo>
                  <a:pt x="100" y="604"/>
                </a:lnTo>
                <a:lnTo>
                  <a:pt x="101" y="607"/>
                </a:lnTo>
                <a:lnTo>
                  <a:pt x="102" y="608"/>
                </a:lnTo>
                <a:lnTo>
                  <a:pt x="103" y="609"/>
                </a:lnTo>
                <a:lnTo>
                  <a:pt x="103" y="609"/>
                </a:lnTo>
                <a:lnTo>
                  <a:pt x="117" y="612"/>
                </a:lnTo>
                <a:lnTo>
                  <a:pt x="124" y="613"/>
                </a:lnTo>
                <a:lnTo>
                  <a:pt x="131" y="616"/>
                </a:lnTo>
                <a:lnTo>
                  <a:pt x="131" y="616"/>
                </a:lnTo>
                <a:lnTo>
                  <a:pt x="138" y="621"/>
                </a:lnTo>
                <a:lnTo>
                  <a:pt x="144" y="627"/>
                </a:lnTo>
                <a:lnTo>
                  <a:pt x="149" y="634"/>
                </a:lnTo>
                <a:lnTo>
                  <a:pt x="152" y="642"/>
                </a:lnTo>
                <a:lnTo>
                  <a:pt x="152" y="642"/>
                </a:lnTo>
                <a:lnTo>
                  <a:pt x="153" y="644"/>
                </a:lnTo>
                <a:lnTo>
                  <a:pt x="154" y="645"/>
                </a:lnTo>
                <a:lnTo>
                  <a:pt x="154" y="645"/>
                </a:lnTo>
                <a:lnTo>
                  <a:pt x="156" y="646"/>
                </a:lnTo>
                <a:lnTo>
                  <a:pt x="159" y="645"/>
                </a:lnTo>
                <a:lnTo>
                  <a:pt x="161" y="644"/>
                </a:lnTo>
                <a:lnTo>
                  <a:pt x="161" y="642"/>
                </a:lnTo>
                <a:lnTo>
                  <a:pt x="161" y="642"/>
                </a:lnTo>
                <a:lnTo>
                  <a:pt x="160" y="628"/>
                </a:lnTo>
                <a:lnTo>
                  <a:pt x="160" y="621"/>
                </a:lnTo>
                <a:lnTo>
                  <a:pt x="161" y="614"/>
                </a:lnTo>
                <a:lnTo>
                  <a:pt x="163" y="608"/>
                </a:lnTo>
                <a:lnTo>
                  <a:pt x="165" y="602"/>
                </a:lnTo>
                <a:lnTo>
                  <a:pt x="170" y="598"/>
                </a:lnTo>
                <a:lnTo>
                  <a:pt x="175" y="594"/>
                </a:lnTo>
                <a:lnTo>
                  <a:pt x="175" y="594"/>
                </a:lnTo>
                <a:lnTo>
                  <a:pt x="177" y="593"/>
                </a:lnTo>
                <a:lnTo>
                  <a:pt x="178" y="591"/>
                </a:lnTo>
                <a:lnTo>
                  <a:pt x="177" y="589"/>
                </a:lnTo>
                <a:lnTo>
                  <a:pt x="176" y="587"/>
                </a:lnTo>
                <a:lnTo>
                  <a:pt x="176" y="587"/>
                </a:lnTo>
                <a:lnTo>
                  <a:pt x="172" y="578"/>
                </a:lnTo>
                <a:lnTo>
                  <a:pt x="167" y="569"/>
                </a:lnTo>
                <a:lnTo>
                  <a:pt x="157" y="549"/>
                </a:lnTo>
                <a:lnTo>
                  <a:pt x="147" y="531"/>
                </a:lnTo>
                <a:lnTo>
                  <a:pt x="143" y="522"/>
                </a:lnTo>
                <a:lnTo>
                  <a:pt x="138" y="513"/>
                </a:lnTo>
                <a:lnTo>
                  <a:pt x="138" y="513"/>
                </a:lnTo>
                <a:lnTo>
                  <a:pt x="139" y="511"/>
                </a:lnTo>
                <a:lnTo>
                  <a:pt x="139" y="511"/>
                </a:lnTo>
                <a:lnTo>
                  <a:pt x="135" y="477"/>
                </a:lnTo>
                <a:lnTo>
                  <a:pt x="133" y="442"/>
                </a:lnTo>
                <a:lnTo>
                  <a:pt x="129" y="373"/>
                </a:lnTo>
                <a:lnTo>
                  <a:pt x="129" y="373"/>
                </a:lnTo>
                <a:lnTo>
                  <a:pt x="125" y="287"/>
                </a:lnTo>
                <a:lnTo>
                  <a:pt x="124" y="200"/>
                </a:lnTo>
                <a:lnTo>
                  <a:pt x="124" y="200"/>
                </a:lnTo>
                <a:lnTo>
                  <a:pt x="124" y="167"/>
                </a:lnTo>
                <a:lnTo>
                  <a:pt x="124" y="133"/>
                </a:lnTo>
                <a:lnTo>
                  <a:pt x="124" y="117"/>
                </a:lnTo>
                <a:lnTo>
                  <a:pt x="123" y="101"/>
                </a:lnTo>
                <a:lnTo>
                  <a:pt x="120" y="84"/>
                </a:lnTo>
                <a:lnTo>
                  <a:pt x="117" y="68"/>
                </a:lnTo>
                <a:lnTo>
                  <a:pt x="117" y="68"/>
                </a:lnTo>
                <a:lnTo>
                  <a:pt x="115" y="58"/>
                </a:lnTo>
                <a:lnTo>
                  <a:pt x="111" y="48"/>
                </a:lnTo>
                <a:lnTo>
                  <a:pt x="107" y="39"/>
                </a:lnTo>
                <a:lnTo>
                  <a:pt x="103" y="31"/>
                </a:lnTo>
                <a:lnTo>
                  <a:pt x="97" y="23"/>
                </a:lnTo>
                <a:lnTo>
                  <a:pt x="91" y="16"/>
                </a:lnTo>
                <a:lnTo>
                  <a:pt x="83" y="10"/>
                </a:lnTo>
                <a:lnTo>
                  <a:pt x="75" y="5"/>
                </a:lnTo>
                <a:lnTo>
                  <a:pt x="75" y="5"/>
                </a:lnTo>
                <a:lnTo>
                  <a:pt x="66" y="1"/>
                </a:lnTo>
                <a:lnTo>
                  <a:pt x="57" y="0"/>
                </a:lnTo>
                <a:lnTo>
                  <a:pt x="49" y="0"/>
                </a:lnTo>
                <a:lnTo>
                  <a:pt x="40" y="3"/>
                </a:lnTo>
                <a:lnTo>
                  <a:pt x="33" y="6"/>
                </a:lnTo>
                <a:lnTo>
                  <a:pt x="26" y="11"/>
                </a:lnTo>
                <a:lnTo>
                  <a:pt x="20" y="18"/>
                </a:lnTo>
                <a:lnTo>
                  <a:pt x="15" y="25"/>
                </a:lnTo>
                <a:lnTo>
                  <a:pt x="15" y="25"/>
                </a:lnTo>
                <a:close/>
                <a:moveTo>
                  <a:pt x="114" y="102"/>
                </a:moveTo>
                <a:lnTo>
                  <a:pt x="114" y="102"/>
                </a:lnTo>
                <a:lnTo>
                  <a:pt x="115" y="117"/>
                </a:lnTo>
                <a:lnTo>
                  <a:pt x="115" y="117"/>
                </a:lnTo>
                <a:lnTo>
                  <a:pt x="103" y="125"/>
                </a:lnTo>
                <a:lnTo>
                  <a:pt x="91" y="134"/>
                </a:lnTo>
                <a:lnTo>
                  <a:pt x="68" y="155"/>
                </a:lnTo>
                <a:lnTo>
                  <a:pt x="68" y="155"/>
                </a:lnTo>
                <a:lnTo>
                  <a:pt x="42" y="178"/>
                </a:lnTo>
                <a:lnTo>
                  <a:pt x="42" y="178"/>
                </a:lnTo>
                <a:lnTo>
                  <a:pt x="36" y="182"/>
                </a:lnTo>
                <a:lnTo>
                  <a:pt x="30" y="187"/>
                </a:lnTo>
                <a:lnTo>
                  <a:pt x="23" y="191"/>
                </a:lnTo>
                <a:lnTo>
                  <a:pt x="18" y="196"/>
                </a:lnTo>
                <a:lnTo>
                  <a:pt x="18" y="196"/>
                </a:lnTo>
                <a:lnTo>
                  <a:pt x="18" y="196"/>
                </a:lnTo>
                <a:lnTo>
                  <a:pt x="18" y="196"/>
                </a:lnTo>
                <a:lnTo>
                  <a:pt x="29" y="183"/>
                </a:lnTo>
                <a:lnTo>
                  <a:pt x="40" y="171"/>
                </a:lnTo>
                <a:lnTo>
                  <a:pt x="66" y="148"/>
                </a:lnTo>
                <a:lnTo>
                  <a:pt x="91" y="124"/>
                </a:lnTo>
                <a:lnTo>
                  <a:pt x="103" y="113"/>
                </a:lnTo>
                <a:lnTo>
                  <a:pt x="114" y="100"/>
                </a:lnTo>
                <a:lnTo>
                  <a:pt x="114" y="100"/>
                </a:lnTo>
                <a:lnTo>
                  <a:pt x="114" y="102"/>
                </a:lnTo>
                <a:lnTo>
                  <a:pt x="114" y="102"/>
                </a:lnTo>
                <a:close/>
                <a:moveTo>
                  <a:pt x="95" y="495"/>
                </a:moveTo>
                <a:lnTo>
                  <a:pt x="95" y="495"/>
                </a:lnTo>
                <a:lnTo>
                  <a:pt x="109" y="490"/>
                </a:lnTo>
                <a:lnTo>
                  <a:pt x="115" y="487"/>
                </a:lnTo>
                <a:lnTo>
                  <a:pt x="121" y="483"/>
                </a:lnTo>
                <a:lnTo>
                  <a:pt x="121" y="483"/>
                </a:lnTo>
                <a:lnTo>
                  <a:pt x="115" y="488"/>
                </a:lnTo>
                <a:lnTo>
                  <a:pt x="109" y="493"/>
                </a:lnTo>
                <a:lnTo>
                  <a:pt x="96" y="502"/>
                </a:lnTo>
                <a:lnTo>
                  <a:pt x="96" y="502"/>
                </a:lnTo>
                <a:lnTo>
                  <a:pt x="91" y="488"/>
                </a:lnTo>
                <a:lnTo>
                  <a:pt x="91" y="488"/>
                </a:lnTo>
                <a:lnTo>
                  <a:pt x="91" y="488"/>
                </a:lnTo>
                <a:lnTo>
                  <a:pt x="91" y="488"/>
                </a:lnTo>
                <a:lnTo>
                  <a:pt x="99" y="485"/>
                </a:lnTo>
                <a:lnTo>
                  <a:pt x="106" y="481"/>
                </a:lnTo>
                <a:lnTo>
                  <a:pt x="121" y="473"/>
                </a:lnTo>
                <a:lnTo>
                  <a:pt x="121" y="473"/>
                </a:lnTo>
                <a:lnTo>
                  <a:pt x="108" y="482"/>
                </a:lnTo>
                <a:lnTo>
                  <a:pt x="94" y="493"/>
                </a:lnTo>
                <a:lnTo>
                  <a:pt x="94" y="493"/>
                </a:lnTo>
                <a:lnTo>
                  <a:pt x="94" y="495"/>
                </a:lnTo>
                <a:lnTo>
                  <a:pt x="95" y="495"/>
                </a:lnTo>
                <a:lnTo>
                  <a:pt x="95" y="495"/>
                </a:lnTo>
                <a:close/>
                <a:moveTo>
                  <a:pt x="110" y="513"/>
                </a:moveTo>
                <a:lnTo>
                  <a:pt x="110" y="513"/>
                </a:lnTo>
                <a:lnTo>
                  <a:pt x="102" y="516"/>
                </a:lnTo>
                <a:lnTo>
                  <a:pt x="102" y="516"/>
                </a:lnTo>
                <a:lnTo>
                  <a:pt x="100" y="513"/>
                </a:lnTo>
                <a:lnTo>
                  <a:pt x="100" y="513"/>
                </a:lnTo>
                <a:lnTo>
                  <a:pt x="114" y="506"/>
                </a:lnTo>
                <a:lnTo>
                  <a:pt x="114" y="506"/>
                </a:lnTo>
                <a:lnTo>
                  <a:pt x="121" y="503"/>
                </a:lnTo>
                <a:lnTo>
                  <a:pt x="121" y="503"/>
                </a:lnTo>
                <a:lnTo>
                  <a:pt x="120" y="505"/>
                </a:lnTo>
                <a:lnTo>
                  <a:pt x="110" y="512"/>
                </a:lnTo>
                <a:lnTo>
                  <a:pt x="110" y="512"/>
                </a:lnTo>
                <a:lnTo>
                  <a:pt x="110" y="513"/>
                </a:lnTo>
                <a:lnTo>
                  <a:pt x="110" y="513"/>
                </a:lnTo>
                <a:close/>
                <a:moveTo>
                  <a:pt x="97" y="504"/>
                </a:moveTo>
                <a:lnTo>
                  <a:pt x="97" y="504"/>
                </a:lnTo>
                <a:lnTo>
                  <a:pt x="110" y="499"/>
                </a:lnTo>
                <a:lnTo>
                  <a:pt x="110" y="499"/>
                </a:lnTo>
                <a:lnTo>
                  <a:pt x="117" y="495"/>
                </a:lnTo>
                <a:lnTo>
                  <a:pt x="119" y="493"/>
                </a:lnTo>
                <a:lnTo>
                  <a:pt x="116" y="495"/>
                </a:lnTo>
                <a:lnTo>
                  <a:pt x="116" y="495"/>
                </a:lnTo>
                <a:lnTo>
                  <a:pt x="107" y="502"/>
                </a:lnTo>
                <a:lnTo>
                  <a:pt x="99" y="510"/>
                </a:lnTo>
                <a:lnTo>
                  <a:pt x="99" y="510"/>
                </a:lnTo>
                <a:lnTo>
                  <a:pt x="97" y="504"/>
                </a:lnTo>
                <a:lnTo>
                  <a:pt x="97" y="504"/>
                </a:lnTo>
                <a:close/>
                <a:moveTo>
                  <a:pt x="87" y="478"/>
                </a:moveTo>
                <a:lnTo>
                  <a:pt x="87" y="478"/>
                </a:lnTo>
                <a:lnTo>
                  <a:pt x="102" y="469"/>
                </a:lnTo>
                <a:lnTo>
                  <a:pt x="118" y="462"/>
                </a:lnTo>
                <a:lnTo>
                  <a:pt x="118" y="462"/>
                </a:lnTo>
                <a:lnTo>
                  <a:pt x="112" y="466"/>
                </a:lnTo>
                <a:lnTo>
                  <a:pt x="105" y="473"/>
                </a:lnTo>
                <a:lnTo>
                  <a:pt x="97" y="480"/>
                </a:lnTo>
                <a:lnTo>
                  <a:pt x="90" y="486"/>
                </a:lnTo>
                <a:lnTo>
                  <a:pt x="90" y="486"/>
                </a:lnTo>
                <a:lnTo>
                  <a:pt x="90" y="486"/>
                </a:lnTo>
                <a:lnTo>
                  <a:pt x="90" y="486"/>
                </a:lnTo>
                <a:lnTo>
                  <a:pt x="87" y="478"/>
                </a:lnTo>
                <a:lnTo>
                  <a:pt x="87" y="478"/>
                </a:lnTo>
                <a:close/>
                <a:moveTo>
                  <a:pt x="81" y="459"/>
                </a:moveTo>
                <a:lnTo>
                  <a:pt x="81" y="459"/>
                </a:lnTo>
                <a:lnTo>
                  <a:pt x="90" y="454"/>
                </a:lnTo>
                <a:lnTo>
                  <a:pt x="99" y="449"/>
                </a:lnTo>
                <a:lnTo>
                  <a:pt x="117" y="439"/>
                </a:lnTo>
                <a:lnTo>
                  <a:pt x="117" y="439"/>
                </a:lnTo>
                <a:lnTo>
                  <a:pt x="109" y="444"/>
                </a:lnTo>
                <a:lnTo>
                  <a:pt x="100" y="451"/>
                </a:lnTo>
                <a:lnTo>
                  <a:pt x="83" y="466"/>
                </a:lnTo>
                <a:lnTo>
                  <a:pt x="83" y="466"/>
                </a:lnTo>
                <a:lnTo>
                  <a:pt x="81" y="459"/>
                </a:lnTo>
                <a:lnTo>
                  <a:pt x="81" y="459"/>
                </a:lnTo>
                <a:close/>
                <a:moveTo>
                  <a:pt x="77" y="447"/>
                </a:moveTo>
                <a:lnTo>
                  <a:pt x="77" y="447"/>
                </a:lnTo>
                <a:lnTo>
                  <a:pt x="98" y="435"/>
                </a:lnTo>
                <a:lnTo>
                  <a:pt x="108" y="428"/>
                </a:lnTo>
                <a:lnTo>
                  <a:pt x="117" y="421"/>
                </a:lnTo>
                <a:lnTo>
                  <a:pt x="117" y="421"/>
                </a:lnTo>
                <a:lnTo>
                  <a:pt x="98" y="438"/>
                </a:lnTo>
                <a:lnTo>
                  <a:pt x="88" y="446"/>
                </a:lnTo>
                <a:lnTo>
                  <a:pt x="80" y="456"/>
                </a:lnTo>
                <a:lnTo>
                  <a:pt x="80" y="456"/>
                </a:lnTo>
                <a:lnTo>
                  <a:pt x="77" y="447"/>
                </a:lnTo>
                <a:lnTo>
                  <a:pt x="77" y="447"/>
                </a:lnTo>
                <a:close/>
                <a:moveTo>
                  <a:pt x="73" y="435"/>
                </a:moveTo>
                <a:lnTo>
                  <a:pt x="73" y="435"/>
                </a:lnTo>
                <a:lnTo>
                  <a:pt x="83" y="430"/>
                </a:lnTo>
                <a:lnTo>
                  <a:pt x="92" y="425"/>
                </a:lnTo>
                <a:lnTo>
                  <a:pt x="110" y="414"/>
                </a:lnTo>
                <a:lnTo>
                  <a:pt x="110" y="414"/>
                </a:lnTo>
                <a:lnTo>
                  <a:pt x="114" y="412"/>
                </a:lnTo>
                <a:lnTo>
                  <a:pt x="111" y="415"/>
                </a:lnTo>
                <a:lnTo>
                  <a:pt x="111" y="415"/>
                </a:lnTo>
                <a:lnTo>
                  <a:pt x="100" y="425"/>
                </a:lnTo>
                <a:lnTo>
                  <a:pt x="100" y="425"/>
                </a:lnTo>
                <a:lnTo>
                  <a:pt x="88" y="435"/>
                </a:lnTo>
                <a:lnTo>
                  <a:pt x="76" y="444"/>
                </a:lnTo>
                <a:lnTo>
                  <a:pt x="76" y="444"/>
                </a:lnTo>
                <a:lnTo>
                  <a:pt x="73" y="435"/>
                </a:lnTo>
                <a:lnTo>
                  <a:pt x="73" y="435"/>
                </a:lnTo>
                <a:close/>
                <a:moveTo>
                  <a:pt x="69" y="422"/>
                </a:moveTo>
                <a:lnTo>
                  <a:pt x="69" y="422"/>
                </a:lnTo>
                <a:lnTo>
                  <a:pt x="69" y="422"/>
                </a:lnTo>
                <a:lnTo>
                  <a:pt x="80" y="417"/>
                </a:lnTo>
                <a:lnTo>
                  <a:pt x="91" y="412"/>
                </a:lnTo>
                <a:lnTo>
                  <a:pt x="91" y="412"/>
                </a:lnTo>
                <a:lnTo>
                  <a:pt x="103" y="407"/>
                </a:lnTo>
                <a:lnTo>
                  <a:pt x="103" y="407"/>
                </a:lnTo>
                <a:lnTo>
                  <a:pt x="107" y="405"/>
                </a:lnTo>
                <a:lnTo>
                  <a:pt x="107" y="405"/>
                </a:lnTo>
                <a:lnTo>
                  <a:pt x="98" y="412"/>
                </a:lnTo>
                <a:lnTo>
                  <a:pt x="90" y="419"/>
                </a:lnTo>
                <a:lnTo>
                  <a:pt x="81" y="426"/>
                </a:lnTo>
                <a:lnTo>
                  <a:pt x="72" y="432"/>
                </a:lnTo>
                <a:lnTo>
                  <a:pt x="72" y="432"/>
                </a:lnTo>
                <a:lnTo>
                  <a:pt x="69" y="422"/>
                </a:lnTo>
                <a:lnTo>
                  <a:pt x="69" y="422"/>
                </a:lnTo>
                <a:close/>
                <a:moveTo>
                  <a:pt x="63" y="402"/>
                </a:moveTo>
                <a:lnTo>
                  <a:pt x="63" y="402"/>
                </a:lnTo>
                <a:lnTo>
                  <a:pt x="74" y="398"/>
                </a:lnTo>
                <a:lnTo>
                  <a:pt x="84" y="393"/>
                </a:lnTo>
                <a:lnTo>
                  <a:pt x="84" y="393"/>
                </a:lnTo>
                <a:lnTo>
                  <a:pt x="97" y="385"/>
                </a:lnTo>
                <a:lnTo>
                  <a:pt x="97" y="385"/>
                </a:lnTo>
                <a:lnTo>
                  <a:pt x="107" y="380"/>
                </a:lnTo>
                <a:lnTo>
                  <a:pt x="111" y="378"/>
                </a:lnTo>
                <a:lnTo>
                  <a:pt x="115" y="375"/>
                </a:lnTo>
                <a:lnTo>
                  <a:pt x="115" y="375"/>
                </a:lnTo>
                <a:lnTo>
                  <a:pt x="110" y="381"/>
                </a:lnTo>
                <a:lnTo>
                  <a:pt x="105" y="386"/>
                </a:lnTo>
                <a:lnTo>
                  <a:pt x="92" y="396"/>
                </a:lnTo>
                <a:lnTo>
                  <a:pt x="67" y="411"/>
                </a:lnTo>
                <a:lnTo>
                  <a:pt x="67" y="411"/>
                </a:lnTo>
                <a:lnTo>
                  <a:pt x="66" y="411"/>
                </a:lnTo>
                <a:lnTo>
                  <a:pt x="66" y="412"/>
                </a:lnTo>
                <a:lnTo>
                  <a:pt x="68" y="413"/>
                </a:lnTo>
                <a:lnTo>
                  <a:pt x="68" y="413"/>
                </a:lnTo>
                <a:lnTo>
                  <a:pt x="76" y="410"/>
                </a:lnTo>
                <a:lnTo>
                  <a:pt x="85" y="407"/>
                </a:lnTo>
                <a:lnTo>
                  <a:pt x="101" y="398"/>
                </a:lnTo>
                <a:lnTo>
                  <a:pt x="101" y="398"/>
                </a:lnTo>
                <a:lnTo>
                  <a:pt x="93" y="403"/>
                </a:lnTo>
                <a:lnTo>
                  <a:pt x="93" y="403"/>
                </a:lnTo>
                <a:lnTo>
                  <a:pt x="68" y="419"/>
                </a:lnTo>
                <a:lnTo>
                  <a:pt x="68" y="419"/>
                </a:lnTo>
                <a:lnTo>
                  <a:pt x="63" y="402"/>
                </a:lnTo>
                <a:lnTo>
                  <a:pt x="63" y="402"/>
                </a:lnTo>
                <a:close/>
                <a:moveTo>
                  <a:pt x="61" y="392"/>
                </a:moveTo>
                <a:lnTo>
                  <a:pt x="61" y="392"/>
                </a:lnTo>
                <a:lnTo>
                  <a:pt x="78" y="384"/>
                </a:lnTo>
                <a:lnTo>
                  <a:pt x="94" y="375"/>
                </a:lnTo>
                <a:lnTo>
                  <a:pt x="94" y="375"/>
                </a:lnTo>
                <a:lnTo>
                  <a:pt x="79" y="387"/>
                </a:lnTo>
                <a:lnTo>
                  <a:pt x="63" y="399"/>
                </a:lnTo>
                <a:lnTo>
                  <a:pt x="63" y="399"/>
                </a:lnTo>
                <a:lnTo>
                  <a:pt x="61" y="392"/>
                </a:lnTo>
                <a:lnTo>
                  <a:pt x="61" y="392"/>
                </a:lnTo>
                <a:close/>
                <a:moveTo>
                  <a:pt x="21" y="215"/>
                </a:moveTo>
                <a:lnTo>
                  <a:pt x="21" y="215"/>
                </a:lnTo>
                <a:lnTo>
                  <a:pt x="33" y="208"/>
                </a:lnTo>
                <a:lnTo>
                  <a:pt x="44" y="200"/>
                </a:lnTo>
                <a:lnTo>
                  <a:pt x="66" y="182"/>
                </a:lnTo>
                <a:lnTo>
                  <a:pt x="66" y="182"/>
                </a:lnTo>
                <a:lnTo>
                  <a:pt x="78" y="173"/>
                </a:lnTo>
                <a:lnTo>
                  <a:pt x="91" y="165"/>
                </a:lnTo>
                <a:lnTo>
                  <a:pt x="91" y="165"/>
                </a:lnTo>
                <a:lnTo>
                  <a:pt x="73" y="180"/>
                </a:lnTo>
                <a:lnTo>
                  <a:pt x="56" y="196"/>
                </a:lnTo>
                <a:lnTo>
                  <a:pt x="39" y="212"/>
                </a:lnTo>
                <a:lnTo>
                  <a:pt x="23" y="230"/>
                </a:lnTo>
                <a:lnTo>
                  <a:pt x="23" y="230"/>
                </a:lnTo>
                <a:lnTo>
                  <a:pt x="21" y="215"/>
                </a:lnTo>
                <a:lnTo>
                  <a:pt x="21" y="215"/>
                </a:lnTo>
                <a:close/>
                <a:moveTo>
                  <a:pt x="10" y="121"/>
                </a:moveTo>
                <a:lnTo>
                  <a:pt x="10" y="121"/>
                </a:lnTo>
                <a:lnTo>
                  <a:pt x="21" y="113"/>
                </a:lnTo>
                <a:lnTo>
                  <a:pt x="32" y="104"/>
                </a:lnTo>
                <a:lnTo>
                  <a:pt x="54" y="85"/>
                </a:lnTo>
                <a:lnTo>
                  <a:pt x="54" y="85"/>
                </a:lnTo>
                <a:lnTo>
                  <a:pt x="67" y="76"/>
                </a:lnTo>
                <a:lnTo>
                  <a:pt x="81" y="67"/>
                </a:lnTo>
                <a:lnTo>
                  <a:pt x="81" y="67"/>
                </a:lnTo>
                <a:lnTo>
                  <a:pt x="93" y="58"/>
                </a:lnTo>
                <a:lnTo>
                  <a:pt x="93" y="58"/>
                </a:lnTo>
                <a:lnTo>
                  <a:pt x="94" y="57"/>
                </a:lnTo>
                <a:lnTo>
                  <a:pt x="94" y="57"/>
                </a:lnTo>
                <a:lnTo>
                  <a:pt x="92" y="60"/>
                </a:lnTo>
                <a:lnTo>
                  <a:pt x="92" y="60"/>
                </a:lnTo>
                <a:lnTo>
                  <a:pt x="88" y="64"/>
                </a:lnTo>
                <a:lnTo>
                  <a:pt x="83" y="70"/>
                </a:lnTo>
                <a:lnTo>
                  <a:pt x="73" y="77"/>
                </a:lnTo>
                <a:lnTo>
                  <a:pt x="62" y="85"/>
                </a:lnTo>
                <a:lnTo>
                  <a:pt x="52" y="92"/>
                </a:lnTo>
                <a:lnTo>
                  <a:pt x="52" y="92"/>
                </a:lnTo>
                <a:lnTo>
                  <a:pt x="30" y="110"/>
                </a:lnTo>
                <a:lnTo>
                  <a:pt x="20" y="119"/>
                </a:lnTo>
                <a:lnTo>
                  <a:pt x="11" y="128"/>
                </a:lnTo>
                <a:lnTo>
                  <a:pt x="11" y="128"/>
                </a:lnTo>
                <a:lnTo>
                  <a:pt x="10" y="121"/>
                </a:lnTo>
                <a:lnTo>
                  <a:pt x="10" y="121"/>
                </a:lnTo>
                <a:close/>
                <a:moveTo>
                  <a:pt x="14" y="168"/>
                </a:moveTo>
                <a:lnTo>
                  <a:pt x="14" y="168"/>
                </a:lnTo>
                <a:lnTo>
                  <a:pt x="25" y="160"/>
                </a:lnTo>
                <a:lnTo>
                  <a:pt x="35" y="151"/>
                </a:lnTo>
                <a:lnTo>
                  <a:pt x="55" y="132"/>
                </a:lnTo>
                <a:lnTo>
                  <a:pt x="55" y="132"/>
                </a:lnTo>
                <a:lnTo>
                  <a:pt x="67" y="122"/>
                </a:lnTo>
                <a:lnTo>
                  <a:pt x="79" y="112"/>
                </a:lnTo>
                <a:lnTo>
                  <a:pt x="79" y="112"/>
                </a:lnTo>
                <a:lnTo>
                  <a:pt x="91" y="100"/>
                </a:lnTo>
                <a:lnTo>
                  <a:pt x="98" y="94"/>
                </a:lnTo>
                <a:lnTo>
                  <a:pt x="104" y="89"/>
                </a:lnTo>
                <a:lnTo>
                  <a:pt x="104" y="89"/>
                </a:lnTo>
                <a:lnTo>
                  <a:pt x="107" y="87"/>
                </a:lnTo>
                <a:lnTo>
                  <a:pt x="103" y="91"/>
                </a:lnTo>
                <a:lnTo>
                  <a:pt x="103" y="91"/>
                </a:lnTo>
                <a:lnTo>
                  <a:pt x="97" y="97"/>
                </a:lnTo>
                <a:lnTo>
                  <a:pt x="89" y="104"/>
                </a:lnTo>
                <a:lnTo>
                  <a:pt x="89" y="104"/>
                </a:lnTo>
                <a:lnTo>
                  <a:pt x="63" y="126"/>
                </a:lnTo>
                <a:lnTo>
                  <a:pt x="63" y="126"/>
                </a:lnTo>
                <a:lnTo>
                  <a:pt x="51" y="138"/>
                </a:lnTo>
                <a:lnTo>
                  <a:pt x="38" y="152"/>
                </a:lnTo>
                <a:lnTo>
                  <a:pt x="16" y="179"/>
                </a:lnTo>
                <a:lnTo>
                  <a:pt x="16" y="179"/>
                </a:lnTo>
                <a:lnTo>
                  <a:pt x="14" y="168"/>
                </a:lnTo>
                <a:lnTo>
                  <a:pt x="14" y="168"/>
                </a:lnTo>
                <a:close/>
                <a:moveTo>
                  <a:pt x="14" y="165"/>
                </a:moveTo>
                <a:lnTo>
                  <a:pt x="14" y="165"/>
                </a:lnTo>
                <a:lnTo>
                  <a:pt x="13" y="155"/>
                </a:lnTo>
                <a:lnTo>
                  <a:pt x="13" y="155"/>
                </a:lnTo>
                <a:lnTo>
                  <a:pt x="25" y="142"/>
                </a:lnTo>
                <a:lnTo>
                  <a:pt x="38" y="131"/>
                </a:lnTo>
                <a:lnTo>
                  <a:pt x="66" y="110"/>
                </a:lnTo>
                <a:lnTo>
                  <a:pt x="66" y="110"/>
                </a:lnTo>
                <a:lnTo>
                  <a:pt x="76" y="101"/>
                </a:lnTo>
                <a:lnTo>
                  <a:pt x="87" y="91"/>
                </a:lnTo>
                <a:lnTo>
                  <a:pt x="87" y="91"/>
                </a:lnTo>
                <a:lnTo>
                  <a:pt x="95" y="83"/>
                </a:lnTo>
                <a:lnTo>
                  <a:pt x="95" y="83"/>
                </a:lnTo>
                <a:lnTo>
                  <a:pt x="103" y="76"/>
                </a:lnTo>
                <a:lnTo>
                  <a:pt x="106" y="74"/>
                </a:lnTo>
                <a:lnTo>
                  <a:pt x="103" y="77"/>
                </a:lnTo>
                <a:lnTo>
                  <a:pt x="103" y="77"/>
                </a:lnTo>
                <a:lnTo>
                  <a:pt x="78" y="100"/>
                </a:lnTo>
                <a:lnTo>
                  <a:pt x="54" y="123"/>
                </a:lnTo>
                <a:lnTo>
                  <a:pt x="54" y="123"/>
                </a:lnTo>
                <a:lnTo>
                  <a:pt x="43" y="136"/>
                </a:lnTo>
                <a:lnTo>
                  <a:pt x="32" y="150"/>
                </a:lnTo>
                <a:lnTo>
                  <a:pt x="32" y="150"/>
                </a:lnTo>
                <a:lnTo>
                  <a:pt x="28" y="154"/>
                </a:lnTo>
                <a:lnTo>
                  <a:pt x="23" y="157"/>
                </a:lnTo>
                <a:lnTo>
                  <a:pt x="14" y="165"/>
                </a:lnTo>
                <a:lnTo>
                  <a:pt x="14" y="165"/>
                </a:lnTo>
                <a:close/>
                <a:moveTo>
                  <a:pt x="17" y="147"/>
                </a:moveTo>
                <a:lnTo>
                  <a:pt x="17" y="147"/>
                </a:lnTo>
                <a:lnTo>
                  <a:pt x="15" y="148"/>
                </a:lnTo>
                <a:lnTo>
                  <a:pt x="14" y="150"/>
                </a:lnTo>
                <a:lnTo>
                  <a:pt x="14" y="150"/>
                </a:lnTo>
                <a:lnTo>
                  <a:pt x="13" y="152"/>
                </a:lnTo>
                <a:lnTo>
                  <a:pt x="13" y="152"/>
                </a:lnTo>
                <a:lnTo>
                  <a:pt x="11" y="132"/>
                </a:lnTo>
                <a:lnTo>
                  <a:pt x="11" y="132"/>
                </a:lnTo>
                <a:lnTo>
                  <a:pt x="22" y="124"/>
                </a:lnTo>
                <a:lnTo>
                  <a:pt x="32" y="116"/>
                </a:lnTo>
                <a:lnTo>
                  <a:pt x="53" y="100"/>
                </a:lnTo>
                <a:lnTo>
                  <a:pt x="73" y="83"/>
                </a:lnTo>
                <a:lnTo>
                  <a:pt x="83" y="75"/>
                </a:lnTo>
                <a:lnTo>
                  <a:pt x="94" y="68"/>
                </a:lnTo>
                <a:lnTo>
                  <a:pt x="94" y="68"/>
                </a:lnTo>
                <a:lnTo>
                  <a:pt x="90" y="72"/>
                </a:lnTo>
                <a:lnTo>
                  <a:pt x="85" y="77"/>
                </a:lnTo>
                <a:lnTo>
                  <a:pt x="77" y="88"/>
                </a:lnTo>
                <a:lnTo>
                  <a:pt x="77" y="88"/>
                </a:lnTo>
                <a:lnTo>
                  <a:pt x="55" y="110"/>
                </a:lnTo>
                <a:lnTo>
                  <a:pt x="55" y="110"/>
                </a:lnTo>
                <a:lnTo>
                  <a:pt x="17" y="147"/>
                </a:lnTo>
                <a:lnTo>
                  <a:pt x="17" y="147"/>
                </a:lnTo>
                <a:close/>
                <a:moveTo>
                  <a:pt x="16" y="182"/>
                </a:moveTo>
                <a:lnTo>
                  <a:pt x="16" y="182"/>
                </a:lnTo>
                <a:lnTo>
                  <a:pt x="29" y="173"/>
                </a:lnTo>
                <a:lnTo>
                  <a:pt x="40" y="163"/>
                </a:lnTo>
                <a:lnTo>
                  <a:pt x="64" y="141"/>
                </a:lnTo>
                <a:lnTo>
                  <a:pt x="64" y="141"/>
                </a:lnTo>
                <a:lnTo>
                  <a:pt x="91" y="118"/>
                </a:lnTo>
                <a:lnTo>
                  <a:pt x="91" y="118"/>
                </a:lnTo>
                <a:lnTo>
                  <a:pt x="106" y="105"/>
                </a:lnTo>
                <a:lnTo>
                  <a:pt x="106" y="105"/>
                </a:lnTo>
                <a:lnTo>
                  <a:pt x="110" y="102"/>
                </a:lnTo>
                <a:lnTo>
                  <a:pt x="110" y="103"/>
                </a:lnTo>
                <a:lnTo>
                  <a:pt x="104" y="108"/>
                </a:lnTo>
                <a:lnTo>
                  <a:pt x="104" y="108"/>
                </a:lnTo>
                <a:lnTo>
                  <a:pt x="94" y="119"/>
                </a:lnTo>
                <a:lnTo>
                  <a:pt x="83" y="130"/>
                </a:lnTo>
                <a:lnTo>
                  <a:pt x="61" y="151"/>
                </a:lnTo>
                <a:lnTo>
                  <a:pt x="38" y="171"/>
                </a:lnTo>
                <a:lnTo>
                  <a:pt x="28" y="182"/>
                </a:lnTo>
                <a:lnTo>
                  <a:pt x="18" y="193"/>
                </a:lnTo>
                <a:lnTo>
                  <a:pt x="18" y="193"/>
                </a:lnTo>
                <a:lnTo>
                  <a:pt x="16" y="182"/>
                </a:lnTo>
                <a:lnTo>
                  <a:pt x="16" y="182"/>
                </a:lnTo>
                <a:close/>
                <a:moveTo>
                  <a:pt x="19" y="199"/>
                </a:moveTo>
                <a:lnTo>
                  <a:pt x="19" y="199"/>
                </a:lnTo>
                <a:lnTo>
                  <a:pt x="30" y="190"/>
                </a:lnTo>
                <a:lnTo>
                  <a:pt x="41" y="182"/>
                </a:lnTo>
                <a:lnTo>
                  <a:pt x="62" y="163"/>
                </a:lnTo>
                <a:lnTo>
                  <a:pt x="62" y="163"/>
                </a:lnTo>
                <a:lnTo>
                  <a:pt x="87" y="140"/>
                </a:lnTo>
                <a:lnTo>
                  <a:pt x="87" y="140"/>
                </a:lnTo>
                <a:lnTo>
                  <a:pt x="102" y="128"/>
                </a:lnTo>
                <a:lnTo>
                  <a:pt x="102" y="128"/>
                </a:lnTo>
                <a:lnTo>
                  <a:pt x="83" y="149"/>
                </a:lnTo>
                <a:lnTo>
                  <a:pt x="74" y="158"/>
                </a:lnTo>
                <a:lnTo>
                  <a:pt x="64" y="167"/>
                </a:lnTo>
                <a:lnTo>
                  <a:pt x="64" y="167"/>
                </a:lnTo>
                <a:lnTo>
                  <a:pt x="57" y="173"/>
                </a:lnTo>
                <a:lnTo>
                  <a:pt x="51" y="179"/>
                </a:lnTo>
                <a:lnTo>
                  <a:pt x="39" y="192"/>
                </a:lnTo>
                <a:lnTo>
                  <a:pt x="39" y="192"/>
                </a:lnTo>
                <a:lnTo>
                  <a:pt x="30" y="202"/>
                </a:lnTo>
                <a:lnTo>
                  <a:pt x="21" y="211"/>
                </a:lnTo>
                <a:lnTo>
                  <a:pt x="21" y="211"/>
                </a:lnTo>
                <a:lnTo>
                  <a:pt x="19" y="199"/>
                </a:lnTo>
                <a:lnTo>
                  <a:pt x="19" y="199"/>
                </a:lnTo>
                <a:close/>
                <a:moveTo>
                  <a:pt x="113" y="264"/>
                </a:moveTo>
                <a:lnTo>
                  <a:pt x="113" y="264"/>
                </a:lnTo>
                <a:lnTo>
                  <a:pt x="104" y="268"/>
                </a:lnTo>
                <a:lnTo>
                  <a:pt x="99" y="270"/>
                </a:lnTo>
                <a:lnTo>
                  <a:pt x="96" y="272"/>
                </a:lnTo>
                <a:lnTo>
                  <a:pt x="96" y="272"/>
                </a:lnTo>
                <a:lnTo>
                  <a:pt x="115" y="254"/>
                </a:lnTo>
                <a:lnTo>
                  <a:pt x="115" y="254"/>
                </a:lnTo>
                <a:lnTo>
                  <a:pt x="116" y="273"/>
                </a:lnTo>
                <a:lnTo>
                  <a:pt x="116" y="273"/>
                </a:lnTo>
                <a:lnTo>
                  <a:pt x="115" y="272"/>
                </a:lnTo>
                <a:lnTo>
                  <a:pt x="115" y="272"/>
                </a:lnTo>
                <a:lnTo>
                  <a:pt x="111" y="273"/>
                </a:lnTo>
                <a:lnTo>
                  <a:pt x="107" y="275"/>
                </a:lnTo>
                <a:lnTo>
                  <a:pt x="107" y="275"/>
                </a:lnTo>
                <a:lnTo>
                  <a:pt x="109" y="273"/>
                </a:lnTo>
                <a:lnTo>
                  <a:pt x="111" y="271"/>
                </a:lnTo>
                <a:lnTo>
                  <a:pt x="115" y="265"/>
                </a:lnTo>
                <a:lnTo>
                  <a:pt x="115" y="265"/>
                </a:lnTo>
                <a:lnTo>
                  <a:pt x="115" y="264"/>
                </a:lnTo>
                <a:lnTo>
                  <a:pt x="113" y="264"/>
                </a:lnTo>
                <a:lnTo>
                  <a:pt x="113" y="264"/>
                </a:lnTo>
                <a:close/>
                <a:moveTo>
                  <a:pt x="75" y="279"/>
                </a:moveTo>
                <a:lnTo>
                  <a:pt x="75" y="279"/>
                </a:lnTo>
                <a:lnTo>
                  <a:pt x="65" y="280"/>
                </a:lnTo>
                <a:lnTo>
                  <a:pt x="55" y="283"/>
                </a:lnTo>
                <a:lnTo>
                  <a:pt x="44" y="286"/>
                </a:lnTo>
                <a:lnTo>
                  <a:pt x="36" y="291"/>
                </a:lnTo>
                <a:lnTo>
                  <a:pt x="36" y="291"/>
                </a:lnTo>
                <a:lnTo>
                  <a:pt x="33" y="279"/>
                </a:lnTo>
                <a:lnTo>
                  <a:pt x="33" y="279"/>
                </a:lnTo>
                <a:lnTo>
                  <a:pt x="34" y="278"/>
                </a:lnTo>
                <a:lnTo>
                  <a:pt x="34" y="278"/>
                </a:lnTo>
                <a:lnTo>
                  <a:pt x="53" y="263"/>
                </a:lnTo>
                <a:lnTo>
                  <a:pt x="72" y="246"/>
                </a:lnTo>
                <a:lnTo>
                  <a:pt x="72" y="246"/>
                </a:lnTo>
                <a:lnTo>
                  <a:pt x="91" y="230"/>
                </a:lnTo>
                <a:lnTo>
                  <a:pt x="109" y="214"/>
                </a:lnTo>
                <a:lnTo>
                  <a:pt x="109" y="214"/>
                </a:lnTo>
                <a:lnTo>
                  <a:pt x="101" y="222"/>
                </a:lnTo>
                <a:lnTo>
                  <a:pt x="93" y="232"/>
                </a:lnTo>
                <a:lnTo>
                  <a:pt x="84" y="241"/>
                </a:lnTo>
                <a:lnTo>
                  <a:pt x="76" y="249"/>
                </a:lnTo>
                <a:lnTo>
                  <a:pt x="76" y="249"/>
                </a:lnTo>
                <a:lnTo>
                  <a:pt x="56" y="267"/>
                </a:lnTo>
                <a:lnTo>
                  <a:pt x="45" y="277"/>
                </a:lnTo>
                <a:lnTo>
                  <a:pt x="36" y="287"/>
                </a:lnTo>
                <a:lnTo>
                  <a:pt x="36" y="287"/>
                </a:lnTo>
                <a:lnTo>
                  <a:pt x="36" y="288"/>
                </a:lnTo>
                <a:lnTo>
                  <a:pt x="37" y="289"/>
                </a:lnTo>
                <a:lnTo>
                  <a:pt x="37" y="289"/>
                </a:lnTo>
                <a:lnTo>
                  <a:pt x="38" y="289"/>
                </a:lnTo>
                <a:lnTo>
                  <a:pt x="38" y="289"/>
                </a:lnTo>
                <a:lnTo>
                  <a:pt x="42" y="285"/>
                </a:lnTo>
                <a:lnTo>
                  <a:pt x="42" y="285"/>
                </a:lnTo>
                <a:lnTo>
                  <a:pt x="43" y="284"/>
                </a:lnTo>
                <a:lnTo>
                  <a:pt x="43" y="284"/>
                </a:lnTo>
                <a:lnTo>
                  <a:pt x="59" y="271"/>
                </a:lnTo>
                <a:lnTo>
                  <a:pt x="75" y="258"/>
                </a:lnTo>
                <a:lnTo>
                  <a:pt x="75" y="258"/>
                </a:lnTo>
                <a:lnTo>
                  <a:pt x="83" y="251"/>
                </a:lnTo>
                <a:lnTo>
                  <a:pt x="91" y="244"/>
                </a:lnTo>
                <a:lnTo>
                  <a:pt x="99" y="237"/>
                </a:lnTo>
                <a:lnTo>
                  <a:pt x="107" y="230"/>
                </a:lnTo>
                <a:lnTo>
                  <a:pt x="107" y="230"/>
                </a:lnTo>
                <a:lnTo>
                  <a:pt x="110" y="228"/>
                </a:lnTo>
                <a:lnTo>
                  <a:pt x="108" y="230"/>
                </a:lnTo>
                <a:lnTo>
                  <a:pt x="102" y="237"/>
                </a:lnTo>
                <a:lnTo>
                  <a:pt x="102" y="237"/>
                </a:lnTo>
                <a:lnTo>
                  <a:pt x="84" y="257"/>
                </a:lnTo>
                <a:lnTo>
                  <a:pt x="84" y="257"/>
                </a:lnTo>
                <a:lnTo>
                  <a:pt x="77" y="262"/>
                </a:lnTo>
                <a:lnTo>
                  <a:pt x="69" y="268"/>
                </a:lnTo>
                <a:lnTo>
                  <a:pt x="62" y="273"/>
                </a:lnTo>
                <a:lnTo>
                  <a:pt x="59" y="276"/>
                </a:lnTo>
                <a:lnTo>
                  <a:pt x="56" y="280"/>
                </a:lnTo>
                <a:lnTo>
                  <a:pt x="56" y="280"/>
                </a:lnTo>
                <a:lnTo>
                  <a:pt x="56" y="281"/>
                </a:lnTo>
                <a:lnTo>
                  <a:pt x="58" y="282"/>
                </a:lnTo>
                <a:lnTo>
                  <a:pt x="58" y="282"/>
                </a:lnTo>
                <a:lnTo>
                  <a:pt x="75" y="269"/>
                </a:lnTo>
                <a:lnTo>
                  <a:pt x="92" y="257"/>
                </a:lnTo>
                <a:lnTo>
                  <a:pt x="92" y="257"/>
                </a:lnTo>
                <a:lnTo>
                  <a:pt x="83" y="268"/>
                </a:lnTo>
                <a:lnTo>
                  <a:pt x="75" y="279"/>
                </a:lnTo>
                <a:lnTo>
                  <a:pt x="75" y="279"/>
                </a:lnTo>
                <a:lnTo>
                  <a:pt x="75" y="279"/>
                </a:lnTo>
                <a:lnTo>
                  <a:pt x="75" y="279"/>
                </a:lnTo>
                <a:close/>
                <a:moveTo>
                  <a:pt x="115" y="182"/>
                </a:moveTo>
                <a:lnTo>
                  <a:pt x="115" y="182"/>
                </a:lnTo>
                <a:lnTo>
                  <a:pt x="115" y="181"/>
                </a:lnTo>
                <a:lnTo>
                  <a:pt x="115" y="181"/>
                </a:lnTo>
                <a:lnTo>
                  <a:pt x="115" y="196"/>
                </a:lnTo>
                <a:lnTo>
                  <a:pt x="115" y="196"/>
                </a:lnTo>
                <a:lnTo>
                  <a:pt x="114" y="196"/>
                </a:lnTo>
                <a:lnTo>
                  <a:pt x="113" y="196"/>
                </a:lnTo>
                <a:lnTo>
                  <a:pt x="113" y="196"/>
                </a:lnTo>
                <a:lnTo>
                  <a:pt x="74" y="226"/>
                </a:lnTo>
                <a:lnTo>
                  <a:pt x="74" y="226"/>
                </a:lnTo>
                <a:lnTo>
                  <a:pt x="53" y="244"/>
                </a:lnTo>
                <a:lnTo>
                  <a:pt x="53" y="244"/>
                </a:lnTo>
                <a:lnTo>
                  <a:pt x="43" y="250"/>
                </a:lnTo>
                <a:lnTo>
                  <a:pt x="43" y="250"/>
                </a:lnTo>
                <a:lnTo>
                  <a:pt x="60" y="236"/>
                </a:lnTo>
                <a:lnTo>
                  <a:pt x="76" y="220"/>
                </a:lnTo>
                <a:lnTo>
                  <a:pt x="76" y="220"/>
                </a:lnTo>
                <a:lnTo>
                  <a:pt x="86" y="211"/>
                </a:lnTo>
                <a:lnTo>
                  <a:pt x="95" y="201"/>
                </a:lnTo>
                <a:lnTo>
                  <a:pt x="104" y="191"/>
                </a:lnTo>
                <a:lnTo>
                  <a:pt x="115" y="182"/>
                </a:lnTo>
                <a:lnTo>
                  <a:pt x="115" y="182"/>
                </a:lnTo>
                <a:close/>
                <a:moveTo>
                  <a:pt x="102" y="247"/>
                </a:moveTo>
                <a:lnTo>
                  <a:pt x="102" y="247"/>
                </a:lnTo>
                <a:lnTo>
                  <a:pt x="95" y="253"/>
                </a:lnTo>
                <a:lnTo>
                  <a:pt x="95" y="253"/>
                </a:lnTo>
                <a:lnTo>
                  <a:pt x="69" y="270"/>
                </a:lnTo>
                <a:lnTo>
                  <a:pt x="69" y="270"/>
                </a:lnTo>
                <a:lnTo>
                  <a:pt x="64" y="275"/>
                </a:lnTo>
                <a:lnTo>
                  <a:pt x="62" y="277"/>
                </a:lnTo>
                <a:lnTo>
                  <a:pt x="62" y="276"/>
                </a:lnTo>
                <a:lnTo>
                  <a:pt x="62" y="276"/>
                </a:lnTo>
                <a:lnTo>
                  <a:pt x="68" y="270"/>
                </a:lnTo>
                <a:lnTo>
                  <a:pt x="75" y="266"/>
                </a:lnTo>
                <a:lnTo>
                  <a:pt x="75" y="266"/>
                </a:lnTo>
                <a:lnTo>
                  <a:pt x="86" y="257"/>
                </a:lnTo>
                <a:lnTo>
                  <a:pt x="96" y="247"/>
                </a:lnTo>
                <a:lnTo>
                  <a:pt x="115" y="225"/>
                </a:lnTo>
                <a:lnTo>
                  <a:pt x="115" y="225"/>
                </a:lnTo>
                <a:lnTo>
                  <a:pt x="115" y="224"/>
                </a:lnTo>
                <a:lnTo>
                  <a:pt x="115" y="224"/>
                </a:lnTo>
                <a:lnTo>
                  <a:pt x="113" y="223"/>
                </a:lnTo>
                <a:lnTo>
                  <a:pt x="113" y="223"/>
                </a:lnTo>
                <a:lnTo>
                  <a:pt x="108" y="226"/>
                </a:lnTo>
                <a:lnTo>
                  <a:pt x="103" y="230"/>
                </a:lnTo>
                <a:lnTo>
                  <a:pt x="95" y="238"/>
                </a:lnTo>
                <a:lnTo>
                  <a:pt x="86" y="246"/>
                </a:lnTo>
                <a:lnTo>
                  <a:pt x="77" y="253"/>
                </a:lnTo>
                <a:lnTo>
                  <a:pt x="77" y="253"/>
                </a:lnTo>
                <a:lnTo>
                  <a:pt x="54" y="272"/>
                </a:lnTo>
                <a:lnTo>
                  <a:pt x="54" y="272"/>
                </a:lnTo>
                <a:lnTo>
                  <a:pt x="55" y="271"/>
                </a:lnTo>
                <a:lnTo>
                  <a:pt x="55" y="271"/>
                </a:lnTo>
                <a:lnTo>
                  <a:pt x="66" y="260"/>
                </a:lnTo>
                <a:lnTo>
                  <a:pt x="77" y="251"/>
                </a:lnTo>
                <a:lnTo>
                  <a:pt x="77" y="251"/>
                </a:lnTo>
                <a:lnTo>
                  <a:pt x="87" y="242"/>
                </a:lnTo>
                <a:lnTo>
                  <a:pt x="96" y="232"/>
                </a:lnTo>
                <a:lnTo>
                  <a:pt x="105" y="221"/>
                </a:lnTo>
                <a:lnTo>
                  <a:pt x="115" y="212"/>
                </a:lnTo>
                <a:lnTo>
                  <a:pt x="115" y="212"/>
                </a:lnTo>
                <a:lnTo>
                  <a:pt x="115" y="212"/>
                </a:lnTo>
                <a:lnTo>
                  <a:pt x="115" y="212"/>
                </a:lnTo>
                <a:lnTo>
                  <a:pt x="115" y="237"/>
                </a:lnTo>
                <a:lnTo>
                  <a:pt x="115" y="237"/>
                </a:lnTo>
                <a:lnTo>
                  <a:pt x="115" y="238"/>
                </a:lnTo>
                <a:lnTo>
                  <a:pt x="115" y="238"/>
                </a:lnTo>
                <a:lnTo>
                  <a:pt x="102" y="247"/>
                </a:lnTo>
                <a:lnTo>
                  <a:pt x="102" y="247"/>
                </a:lnTo>
                <a:close/>
                <a:moveTo>
                  <a:pt x="115" y="198"/>
                </a:moveTo>
                <a:lnTo>
                  <a:pt x="115" y="198"/>
                </a:lnTo>
                <a:lnTo>
                  <a:pt x="115" y="197"/>
                </a:lnTo>
                <a:lnTo>
                  <a:pt x="115" y="197"/>
                </a:lnTo>
                <a:lnTo>
                  <a:pt x="115" y="211"/>
                </a:lnTo>
                <a:lnTo>
                  <a:pt x="115" y="211"/>
                </a:lnTo>
                <a:lnTo>
                  <a:pt x="114" y="210"/>
                </a:lnTo>
                <a:lnTo>
                  <a:pt x="113" y="210"/>
                </a:lnTo>
                <a:lnTo>
                  <a:pt x="113" y="210"/>
                </a:lnTo>
                <a:lnTo>
                  <a:pt x="103" y="217"/>
                </a:lnTo>
                <a:lnTo>
                  <a:pt x="93" y="225"/>
                </a:lnTo>
                <a:lnTo>
                  <a:pt x="74" y="241"/>
                </a:lnTo>
                <a:lnTo>
                  <a:pt x="56" y="258"/>
                </a:lnTo>
                <a:lnTo>
                  <a:pt x="36" y="274"/>
                </a:lnTo>
                <a:lnTo>
                  <a:pt x="36" y="274"/>
                </a:lnTo>
                <a:lnTo>
                  <a:pt x="43" y="266"/>
                </a:lnTo>
                <a:lnTo>
                  <a:pt x="52" y="258"/>
                </a:lnTo>
                <a:lnTo>
                  <a:pt x="52" y="258"/>
                </a:lnTo>
                <a:lnTo>
                  <a:pt x="63" y="248"/>
                </a:lnTo>
                <a:lnTo>
                  <a:pt x="73" y="239"/>
                </a:lnTo>
                <a:lnTo>
                  <a:pt x="73" y="239"/>
                </a:lnTo>
                <a:lnTo>
                  <a:pt x="84" y="229"/>
                </a:lnTo>
                <a:lnTo>
                  <a:pt x="94" y="218"/>
                </a:lnTo>
                <a:lnTo>
                  <a:pt x="115" y="198"/>
                </a:lnTo>
                <a:lnTo>
                  <a:pt x="115" y="198"/>
                </a:lnTo>
                <a:close/>
                <a:moveTo>
                  <a:pt x="82" y="273"/>
                </a:moveTo>
                <a:lnTo>
                  <a:pt x="82" y="273"/>
                </a:lnTo>
                <a:lnTo>
                  <a:pt x="86" y="267"/>
                </a:lnTo>
                <a:lnTo>
                  <a:pt x="92" y="261"/>
                </a:lnTo>
                <a:lnTo>
                  <a:pt x="103" y="249"/>
                </a:lnTo>
                <a:lnTo>
                  <a:pt x="103" y="249"/>
                </a:lnTo>
                <a:lnTo>
                  <a:pt x="105" y="248"/>
                </a:lnTo>
                <a:lnTo>
                  <a:pt x="105" y="248"/>
                </a:lnTo>
                <a:lnTo>
                  <a:pt x="107" y="246"/>
                </a:lnTo>
                <a:lnTo>
                  <a:pt x="107" y="246"/>
                </a:lnTo>
                <a:lnTo>
                  <a:pt x="112" y="244"/>
                </a:lnTo>
                <a:lnTo>
                  <a:pt x="113" y="243"/>
                </a:lnTo>
                <a:lnTo>
                  <a:pt x="113" y="242"/>
                </a:lnTo>
                <a:lnTo>
                  <a:pt x="113" y="242"/>
                </a:lnTo>
                <a:lnTo>
                  <a:pt x="115" y="240"/>
                </a:lnTo>
                <a:lnTo>
                  <a:pt x="115" y="240"/>
                </a:lnTo>
                <a:lnTo>
                  <a:pt x="115" y="252"/>
                </a:lnTo>
                <a:lnTo>
                  <a:pt x="115" y="252"/>
                </a:lnTo>
                <a:lnTo>
                  <a:pt x="115" y="252"/>
                </a:lnTo>
                <a:lnTo>
                  <a:pt x="115" y="252"/>
                </a:lnTo>
                <a:lnTo>
                  <a:pt x="104" y="258"/>
                </a:lnTo>
                <a:lnTo>
                  <a:pt x="95" y="265"/>
                </a:lnTo>
                <a:lnTo>
                  <a:pt x="95" y="265"/>
                </a:lnTo>
                <a:lnTo>
                  <a:pt x="83" y="273"/>
                </a:lnTo>
                <a:lnTo>
                  <a:pt x="83" y="273"/>
                </a:lnTo>
                <a:lnTo>
                  <a:pt x="79" y="276"/>
                </a:lnTo>
                <a:lnTo>
                  <a:pt x="82" y="273"/>
                </a:lnTo>
                <a:lnTo>
                  <a:pt x="82" y="273"/>
                </a:lnTo>
                <a:close/>
                <a:moveTo>
                  <a:pt x="113" y="149"/>
                </a:moveTo>
                <a:lnTo>
                  <a:pt x="113" y="149"/>
                </a:lnTo>
                <a:lnTo>
                  <a:pt x="115" y="148"/>
                </a:lnTo>
                <a:lnTo>
                  <a:pt x="115" y="148"/>
                </a:lnTo>
                <a:lnTo>
                  <a:pt x="115" y="161"/>
                </a:lnTo>
                <a:lnTo>
                  <a:pt x="115" y="161"/>
                </a:lnTo>
                <a:lnTo>
                  <a:pt x="115" y="180"/>
                </a:lnTo>
                <a:lnTo>
                  <a:pt x="115" y="180"/>
                </a:lnTo>
                <a:lnTo>
                  <a:pt x="114" y="180"/>
                </a:lnTo>
                <a:lnTo>
                  <a:pt x="113" y="180"/>
                </a:lnTo>
                <a:lnTo>
                  <a:pt x="113" y="180"/>
                </a:lnTo>
                <a:lnTo>
                  <a:pt x="109" y="183"/>
                </a:lnTo>
                <a:lnTo>
                  <a:pt x="109" y="183"/>
                </a:lnTo>
                <a:lnTo>
                  <a:pt x="108" y="183"/>
                </a:lnTo>
                <a:lnTo>
                  <a:pt x="107" y="185"/>
                </a:lnTo>
                <a:lnTo>
                  <a:pt x="107" y="185"/>
                </a:lnTo>
                <a:lnTo>
                  <a:pt x="87" y="201"/>
                </a:lnTo>
                <a:lnTo>
                  <a:pt x="77" y="208"/>
                </a:lnTo>
                <a:lnTo>
                  <a:pt x="67" y="215"/>
                </a:lnTo>
                <a:lnTo>
                  <a:pt x="67" y="215"/>
                </a:lnTo>
                <a:lnTo>
                  <a:pt x="57" y="221"/>
                </a:lnTo>
                <a:lnTo>
                  <a:pt x="48" y="229"/>
                </a:lnTo>
                <a:lnTo>
                  <a:pt x="48" y="229"/>
                </a:lnTo>
                <a:lnTo>
                  <a:pt x="59" y="216"/>
                </a:lnTo>
                <a:lnTo>
                  <a:pt x="71" y="205"/>
                </a:lnTo>
                <a:lnTo>
                  <a:pt x="71" y="205"/>
                </a:lnTo>
                <a:lnTo>
                  <a:pt x="82" y="195"/>
                </a:lnTo>
                <a:lnTo>
                  <a:pt x="92" y="185"/>
                </a:lnTo>
                <a:lnTo>
                  <a:pt x="102" y="174"/>
                </a:lnTo>
                <a:lnTo>
                  <a:pt x="108" y="170"/>
                </a:lnTo>
                <a:lnTo>
                  <a:pt x="114" y="166"/>
                </a:lnTo>
                <a:lnTo>
                  <a:pt x="114" y="166"/>
                </a:lnTo>
                <a:lnTo>
                  <a:pt x="115" y="165"/>
                </a:lnTo>
                <a:lnTo>
                  <a:pt x="115" y="164"/>
                </a:lnTo>
                <a:lnTo>
                  <a:pt x="114" y="164"/>
                </a:lnTo>
                <a:lnTo>
                  <a:pt x="113" y="164"/>
                </a:lnTo>
                <a:lnTo>
                  <a:pt x="113" y="164"/>
                </a:lnTo>
                <a:lnTo>
                  <a:pt x="101" y="172"/>
                </a:lnTo>
                <a:lnTo>
                  <a:pt x="91" y="181"/>
                </a:lnTo>
                <a:lnTo>
                  <a:pt x="80" y="190"/>
                </a:lnTo>
                <a:lnTo>
                  <a:pt x="69" y="198"/>
                </a:lnTo>
                <a:lnTo>
                  <a:pt x="69" y="198"/>
                </a:lnTo>
                <a:lnTo>
                  <a:pt x="59" y="206"/>
                </a:lnTo>
                <a:lnTo>
                  <a:pt x="50" y="213"/>
                </a:lnTo>
                <a:lnTo>
                  <a:pt x="50" y="213"/>
                </a:lnTo>
                <a:lnTo>
                  <a:pt x="37" y="221"/>
                </a:lnTo>
                <a:lnTo>
                  <a:pt x="31" y="225"/>
                </a:lnTo>
                <a:lnTo>
                  <a:pt x="27" y="230"/>
                </a:lnTo>
                <a:lnTo>
                  <a:pt x="27" y="230"/>
                </a:lnTo>
                <a:lnTo>
                  <a:pt x="37" y="217"/>
                </a:lnTo>
                <a:lnTo>
                  <a:pt x="48" y="207"/>
                </a:lnTo>
                <a:lnTo>
                  <a:pt x="70" y="186"/>
                </a:lnTo>
                <a:lnTo>
                  <a:pt x="70" y="186"/>
                </a:lnTo>
                <a:lnTo>
                  <a:pt x="94" y="165"/>
                </a:lnTo>
                <a:lnTo>
                  <a:pt x="94" y="165"/>
                </a:lnTo>
                <a:lnTo>
                  <a:pt x="105" y="155"/>
                </a:lnTo>
                <a:lnTo>
                  <a:pt x="105" y="155"/>
                </a:lnTo>
                <a:lnTo>
                  <a:pt x="112" y="150"/>
                </a:lnTo>
                <a:lnTo>
                  <a:pt x="112" y="150"/>
                </a:lnTo>
                <a:lnTo>
                  <a:pt x="113" y="149"/>
                </a:lnTo>
                <a:lnTo>
                  <a:pt x="113" y="149"/>
                </a:lnTo>
                <a:close/>
                <a:moveTo>
                  <a:pt x="24" y="233"/>
                </a:moveTo>
                <a:lnTo>
                  <a:pt x="24" y="233"/>
                </a:lnTo>
                <a:lnTo>
                  <a:pt x="37" y="225"/>
                </a:lnTo>
                <a:lnTo>
                  <a:pt x="50" y="216"/>
                </a:lnTo>
                <a:lnTo>
                  <a:pt x="62" y="207"/>
                </a:lnTo>
                <a:lnTo>
                  <a:pt x="74" y="198"/>
                </a:lnTo>
                <a:lnTo>
                  <a:pt x="74" y="198"/>
                </a:lnTo>
                <a:lnTo>
                  <a:pt x="79" y="194"/>
                </a:lnTo>
                <a:lnTo>
                  <a:pt x="84" y="190"/>
                </a:lnTo>
                <a:lnTo>
                  <a:pt x="84" y="190"/>
                </a:lnTo>
                <a:lnTo>
                  <a:pt x="75" y="198"/>
                </a:lnTo>
                <a:lnTo>
                  <a:pt x="67" y="206"/>
                </a:lnTo>
                <a:lnTo>
                  <a:pt x="67" y="206"/>
                </a:lnTo>
                <a:lnTo>
                  <a:pt x="56" y="215"/>
                </a:lnTo>
                <a:lnTo>
                  <a:pt x="46" y="226"/>
                </a:lnTo>
                <a:lnTo>
                  <a:pt x="36" y="237"/>
                </a:lnTo>
                <a:lnTo>
                  <a:pt x="26" y="247"/>
                </a:lnTo>
                <a:lnTo>
                  <a:pt x="26" y="247"/>
                </a:lnTo>
                <a:lnTo>
                  <a:pt x="24" y="233"/>
                </a:lnTo>
                <a:lnTo>
                  <a:pt x="24" y="233"/>
                </a:lnTo>
                <a:close/>
                <a:moveTo>
                  <a:pt x="64" y="220"/>
                </a:moveTo>
                <a:lnTo>
                  <a:pt x="64" y="220"/>
                </a:lnTo>
                <a:lnTo>
                  <a:pt x="81" y="207"/>
                </a:lnTo>
                <a:lnTo>
                  <a:pt x="98" y="194"/>
                </a:lnTo>
                <a:lnTo>
                  <a:pt x="98" y="194"/>
                </a:lnTo>
                <a:lnTo>
                  <a:pt x="95" y="197"/>
                </a:lnTo>
                <a:lnTo>
                  <a:pt x="95" y="197"/>
                </a:lnTo>
                <a:lnTo>
                  <a:pt x="74" y="219"/>
                </a:lnTo>
                <a:lnTo>
                  <a:pt x="74" y="219"/>
                </a:lnTo>
                <a:lnTo>
                  <a:pt x="53" y="240"/>
                </a:lnTo>
                <a:lnTo>
                  <a:pt x="41" y="250"/>
                </a:lnTo>
                <a:lnTo>
                  <a:pt x="31" y="261"/>
                </a:lnTo>
                <a:lnTo>
                  <a:pt x="31" y="261"/>
                </a:lnTo>
                <a:lnTo>
                  <a:pt x="30" y="262"/>
                </a:lnTo>
                <a:lnTo>
                  <a:pt x="31" y="262"/>
                </a:lnTo>
                <a:lnTo>
                  <a:pt x="31" y="263"/>
                </a:lnTo>
                <a:lnTo>
                  <a:pt x="32" y="262"/>
                </a:lnTo>
                <a:lnTo>
                  <a:pt x="32" y="262"/>
                </a:lnTo>
                <a:lnTo>
                  <a:pt x="75" y="228"/>
                </a:lnTo>
                <a:lnTo>
                  <a:pt x="75" y="228"/>
                </a:lnTo>
                <a:lnTo>
                  <a:pt x="101" y="208"/>
                </a:lnTo>
                <a:lnTo>
                  <a:pt x="101" y="208"/>
                </a:lnTo>
                <a:lnTo>
                  <a:pt x="83" y="226"/>
                </a:lnTo>
                <a:lnTo>
                  <a:pt x="64" y="244"/>
                </a:lnTo>
                <a:lnTo>
                  <a:pt x="64" y="244"/>
                </a:lnTo>
                <a:lnTo>
                  <a:pt x="48" y="259"/>
                </a:lnTo>
                <a:lnTo>
                  <a:pt x="39" y="267"/>
                </a:lnTo>
                <a:lnTo>
                  <a:pt x="32" y="277"/>
                </a:lnTo>
                <a:lnTo>
                  <a:pt x="32" y="277"/>
                </a:lnTo>
                <a:lnTo>
                  <a:pt x="27" y="250"/>
                </a:lnTo>
                <a:lnTo>
                  <a:pt x="27" y="250"/>
                </a:lnTo>
                <a:lnTo>
                  <a:pt x="36" y="243"/>
                </a:lnTo>
                <a:lnTo>
                  <a:pt x="45" y="235"/>
                </a:lnTo>
                <a:lnTo>
                  <a:pt x="54" y="228"/>
                </a:lnTo>
                <a:lnTo>
                  <a:pt x="64" y="220"/>
                </a:lnTo>
                <a:lnTo>
                  <a:pt x="64" y="220"/>
                </a:lnTo>
                <a:close/>
                <a:moveTo>
                  <a:pt x="38" y="301"/>
                </a:moveTo>
                <a:lnTo>
                  <a:pt x="38" y="301"/>
                </a:lnTo>
                <a:lnTo>
                  <a:pt x="46" y="295"/>
                </a:lnTo>
                <a:lnTo>
                  <a:pt x="57" y="291"/>
                </a:lnTo>
                <a:lnTo>
                  <a:pt x="67" y="289"/>
                </a:lnTo>
                <a:lnTo>
                  <a:pt x="77" y="287"/>
                </a:lnTo>
                <a:lnTo>
                  <a:pt x="87" y="287"/>
                </a:lnTo>
                <a:lnTo>
                  <a:pt x="97" y="288"/>
                </a:lnTo>
                <a:lnTo>
                  <a:pt x="107" y="290"/>
                </a:lnTo>
                <a:lnTo>
                  <a:pt x="117" y="294"/>
                </a:lnTo>
                <a:lnTo>
                  <a:pt x="117" y="294"/>
                </a:lnTo>
                <a:lnTo>
                  <a:pt x="117" y="304"/>
                </a:lnTo>
                <a:lnTo>
                  <a:pt x="117" y="304"/>
                </a:lnTo>
                <a:lnTo>
                  <a:pt x="108" y="300"/>
                </a:lnTo>
                <a:lnTo>
                  <a:pt x="98" y="298"/>
                </a:lnTo>
                <a:lnTo>
                  <a:pt x="89" y="297"/>
                </a:lnTo>
                <a:lnTo>
                  <a:pt x="79" y="298"/>
                </a:lnTo>
                <a:lnTo>
                  <a:pt x="69" y="300"/>
                </a:lnTo>
                <a:lnTo>
                  <a:pt x="59" y="304"/>
                </a:lnTo>
                <a:lnTo>
                  <a:pt x="50" y="307"/>
                </a:lnTo>
                <a:lnTo>
                  <a:pt x="40" y="313"/>
                </a:lnTo>
                <a:lnTo>
                  <a:pt x="40" y="313"/>
                </a:lnTo>
                <a:lnTo>
                  <a:pt x="38" y="301"/>
                </a:lnTo>
                <a:lnTo>
                  <a:pt x="38" y="301"/>
                </a:lnTo>
                <a:close/>
                <a:moveTo>
                  <a:pt x="118" y="408"/>
                </a:moveTo>
                <a:lnTo>
                  <a:pt x="118" y="408"/>
                </a:lnTo>
                <a:lnTo>
                  <a:pt x="106" y="414"/>
                </a:lnTo>
                <a:lnTo>
                  <a:pt x="96" y="420"/>
                </a:lnTo>
                <a:lnTo>
                  <a:pt x="74" y="434"/>
                </a:lnTo>
                <a:lnTo>
                  <a:pt x="74" y="434"/>
                </a:lnTo>
                <a:lnTo>
                  <a:pt x="86" y="425"/>
                </a:lnTo>
                <a:lnTo>
                  <a:pt x="97" y="416"/>
                </a:lnTo>
                <a:lnTo>
                  <a:pt x="108" y="407"/>
                </a:lnTo>
                <a:lnTo>
                  <a:pt x="114" y="403"/>
                </a:lnTo>
                <a:lnTo>
                  <a:pt x="121" y="400"/>
                </a:lnTo>
                <a:lnTo>
                  <a:pt x="121" y="400"/>
                </a:lnTo>
                <a:lnTo>
                  <a:pt x="121" y="418"/>
                </a:lnTo>
                <a:lnTo>
                  <a:pt x="121" y="418"/>
                </a:lnTo>
                <a:lnTo>
                  <a:pt x="121" y="418"/>
                </a:lnTo>
                <a:lnTo>
                  <a:pt x="121" y="418"/>
                </a:lnTo>
                <a:lnTo>
                  <a:pt x="113" y="422"/>
                </a:lnTo>
                <a:lnTo>
                  <a:pt x="105" y="426"/>
                </a:lnTo>
                <a:lnTo>
                  <a:pt x="91" y="436"/>
                </a:lnTo>
                <a:lnTo>
                  <a:pt x="91" y="436"/>
                </a:lnTo>
                <a:lnTo>
                  <a:pt x="94" y="433"/>
                </a:lnTo>
                <a:lnTo>
                  <a:pt x="94" y="433"/>
                </a:lnTo>
                <a:lnTo>
                  <a:pt x="107" y="422"/>
                </a:lnTo>
                <a:lnTo>
                  <a:pt x="119" y="410"/>
                </a:lnTo>
                <a:lnTo>
                  <a:pt x="119" y="410"/>
                </a:lnTo>
                <a:lnTo>
                  <a:pt x="119" y="409"/>
                </a:lnTo>
                <a:lnTo>
                  <a:pt x="119" y="408"/>
                </a:lnTo>
                <a:lnTo>
                  <a:pt x="118" y="408"/>
                </a:lnTo>
                <a:lnTo>
                  <a:pt x="118" y="408"/>
                </a:lnTo>
                <a:close/>
                <a:moveTo>
                  <a:pt x="119" y="387"/>
                </a:moveTo>
                <a:lnTo>
                  <a:pt x="119" y="387"/>
                </a:lnTo>
                <a:lnTo>
                  <a:pt x="119" y="386"/>
                </a:lnTo>
                <a:lnTo>
                  <a:pt x="119" y="385"/>
                </a:lnTo>
                <a:lnTo>
                  <a:pt x="118" y="385"/>
                </a:lnTo>
                <a:lnTo>
                  <a:pt x="118" y="385"/>
                </a:lnTo>
                <a:lnTo>
                  <a:pt x="95" y="399"/>
                </a:lnTo>
                <a:lnTo>
                  <a:pt x="95" y="399"/>
                </a:lnTo>
                <a:lnTo>
                  <a:pt x="82" y="405"/>
                </a:lnTo>
                <a:lnTo>
                  <a:pt x="82" y="405"/>
                </a:lnTo>
                <a:lnTo>
                  <a:pt x="74" y="409"/>
                </a:lnTo>
                <a:lnTo>
                  <a:pt x="71" y="411"/>
                </a:lnTo>
                <a:lnTo>
                  <a:pt x="75" y="409"/>
                </a:lnTo>
                <a:lnTo>
                  <a:pt x="75" y="409"/>
                </a:lnTo>
                <a:lnTo>
                  <a:pt x="87" y="401"/>
                </a:lnTo>
                <a:lnTo>
                  <a:pt x="98" y="394"/>
                </a:lnTo>
                <a:lnTo>
                  <a:pt x="109" y="384"/>
                </a:lnTo>
                <a:lnTo>
                  <a:pt x="114" y="379"/>
                </a:lnTo>
                <a:lnTo>
                  <a:pt x="119" y="374"/>
                </a:lnTo>
                <a:lnTo>
                  <a:pt x="119" y="374"/>
                </a:lnTo>
                <a:lnTo>
                  <a:pt x="119" y="372"/>
                </a:lnTo>
                <a:lnTo>
                  <a:pt x="119" y="372"/>
                </a:lnTo>
                <a:lnTo>
                  <a:pt x="118" y="372"/>
                </a:lnTo>
                <a:lnTo>
                  <a:pt x="118" y="372"/>
                </a:lnTo>
                <a:lnTo>
                  <a:pt x="105" y="378"/>
                </a:lnTo>
                <a:lnTo>
                  <a:pt x="92" y="385"/>
                </a:lnTo>
                <a:lnTo>
                  <a:pt x="79" y="393"/>
                </a:lnTo>
                <a:lnTo>
                  <a:pt x="66" y="399"/>
                </a:lnTo>
                <a:lnTo>
                  <a:pt x="66" y="399"/>
                </a:lnTo>
                <a:lnTo>
                  <a:pt x="72" y="396"/>
                </a:lnTo>
                <a:lnTo>
                  <a:pt x="78" y="393"/>
                </a:lnTo>
                <a:lnTo>
                  <a:pt x="90" y="383"/>
                </a:lnTo>
                <a:lnTo>
                  <a:pt x="102" y="373"/>
                </a:lnTo>
                <a:lnTo>
                  <a:pt x="114" y="365"/>
                </a:lnTo>
                <a:lnTo>
                  <a:pt x="114" y="365"/>
                </a:lnTo>
                <a:lnTo>
                  <a:pt x="119" y="362"/>
                </a:lnTo>
                <a:lnTo>
                  <a:pt x="119" y="362"/>
                </a:lnTo>
                <a:lnTo>
                  <a:pt x="119" y="362"/>
                </a:lnTo>
                <a:lnTo>
                  <a:pt x="119" y="362"/>
                </a:lnTo>
                <a:lnTo>
                  <a:pt x="120" y="398"/>
                </a:lnTo>
                <a:lnTo>
                  <a:pt x="120" y="398"/>
                </a:lnTo>
                <a:lnTo>
                  <a:pt x="108" y="402"/>
                </a:lnTo>
                <a:lnTo>
                  <a:pt x="96" y="407"/>
                </a:lnTo>
                <a:lnTo>
                  <a:pt x="83" y="412"/>
                </a:lnTo>
                <a:lnTo>
                  <a:pt x="73" y="419"/>
                </a:lnTo>
                <a:lnTo>
                  <a:pt x="73" y="419"/>
                </a:lnTo>
                <a:lnTo>
                  <a:pt x="96" y="403"/>
                </a:lnTo>
                <a:lnTo>
                  <a:pt x="108" y="396"/>
                </a:lnTo>
                <a:lnTo>
                  <a:pt x="119" y="387"/>
                </a:lnTo>
                <a:lnTo>
                  <a:pt x="119" y="387"/>
                </a:lnTo>
                <a:close/>
                <a:moveTo>
                  <a:pt x="113" y="363"/>
                </a:moveTo>
                <a:lnTo>
                  <a:pt x="113" y="363"/>
                </a:lnTo>
                <a:lnTo>
                  <a:pt x="104" y="368"/>
                </a:lnTo>
                <a:lnTo>
                  <a:pt x="104" y="368"/>
                </a:lnTo>
                <a:lnTo>
                  <a:pt x="90" y="375"/>
                </a:lnTo>
                <a:lnTo>
                  <a:pt x="90" y="375"/>
                </a:lnTo>
                <a:lnTo>
                  <a:pt x="76" y="382"/>
                </a:lnTo>
                <a:lnTo>
                  <a:pt x="76" y="382"/>
                </a:lnTo>
                <a:lnTo>
                  <a:pt x="66" y="388"/>
                </a:lnTo>
                <a:lnTo>
                  <a:pt x="63" y="391"/>
                </a:lnTo>
                <a:lnTo>
                  <a:pt x="66" y="387"/>
                </a:lnTo>
                <a:lnTo>
                  <a:pt x="66" y="387"/>
                </a:lnTo>
                <a:lnTo>
                  <a:pt x="79" y="378"/>
                </a:lnTo>
                <a:lnTo>
                  <a:pt x="91" y="369"/>
                </a:lnTo>
                <a:lnTo>
                  <a:pt x="104" y="359"/>
                </a:lnTo>
                <a:lnTo>
                  <a:pt x="117" y="351"/>
                </a:lnTo>
                <a:lnTo>
                  <a:pt x="117" y="351"/>
                </a:lnTo>
                <a:lnTo>
                  <a:pt x="118" y="350"/>
                </a:lnTo>
                <a:lnTo>
                  <a:pt x="118" y="349"/>
                </a:lnTo>
                <a:lnTo>
                  <a:pt x="117" y="349"/>
                </a:lnTo>
                <a:lnTo>
                  <a:pt x="116" y="349"/>
                </a:lnTo>
                <a:lnTo>
                  <a:pt x="116" y="349"/>
                </a:lnTo>
                <a:lnTo>
                  <a:pt x="102" y="354"/>
                </a:lnTo>
                <a:lnTo>
                  <a:pt x="89" y="361"/>
                </a:lnTo>
                <a:lnTo>
                  <a:pt x="89" y="361"/>
                </a:lnTo>
                <a:lnTo>
                  <a:pt x="71" y="370"/>
                </a:lnTo>
                <a:lnTo>
                  <a:pt x="71" y="370"/>
                </a:lnTo>
                <a:lnTo>
                  <a:pt x="61" y="375"/>
                </a:lnTo>
                <a:lnTo>
                  <a:pt x="57" y="376"/>
                </a:lnTo>
                <a:lnTo>
                  <a:pt x="57" y="376"/>
                </a:lnTo>
                <a:lnTo>
                  <a:pt x="59" y="373"/>
                </a:lnTo>
                <a:lnTo>
                  <a:pt x="59" y="373"/>
                </a:lnTo>
                <a:lnTo>
                  <a:pt x="67" y="367"/>
                </a:lnTo>
                <a:lnTo>
                  <a:pt x="75" y="362"/>
                </a:lnTo>
                <a:lnTo>
                  <a:pt x="84" y="357"/>
                </a:lnTo>
                <a:lnTo>
                  <a:pt x="92" y="352"/>
                </a:lnTo>
                <a:lnTo>
                  <a:pt x="92" y="352"/>
                </a:lnTo>
                <a:lnTo>
                  <a:pt x="106" y="343"/>
                </a:lnTo>
                <a:lnTo>
                  <a:pt x="118" y="333"/>
                </a:lnTo>
                <a:lnTo>
                  <a:pt x="118" y="333"/>
                </a:lnTo>
                <a:lnTo>
                  <a:pt x="119" y="345"/>
                </a:lnTo>
                <a:lnTo>
                  <a:pt x="119" y="345"/>
                </a:lnTo>
                <a:lnTo>
                  <a:pt x="119" y="361"/>
                </a:lnTo>
                <a:lnTo>
                  <a:pt x="119" y="361"/>
                </a:lnTo>
                <a:lnTo>
                  <a:pt x="119" y="360"/>
                </a:lnTo>
                <a:lnTo>
                  <a:pt x="118" y="360"/>
                </a:lnTo>
                <a:lnTo>
                  <a:pt x="118" y="360"/>
                </a:lnTo>
                <a:lnTo>
                  <a:pt x="113" y="363"/>
                </a:lnTo>
                <a:lnTo>
                  <a:pt x="113" y="363"/>
                </a:lnTo>
                <a:lnTo>
                  <a:pt x="113" y="363"/>
                </a:lnTo>
                <a:lnTo>
                  <a:pt x="113" y="363"/>
                </a:lnTo>
                <a:close/>
                <a:moveTo>
                  <a:pt x="82" y="343"/>
                </a:moveTo>
                <a:lnTo>
                  <a:pt x="82" y="343"/>
                </a:lnTo>
                <a:lnTo>
                  <a:pt x="97" y="332"/>
                </a:lnTo>
                <a:lnTo>
                  <a:pt x="112" y="319"/>
                </a:lnTo>
                <a:lnTo>
                  <a:pt x="112" y="319"/>
                </a:lnTo>
                <a:lnTo>
                  <a:pt x="112" y="318"/>
                </a:lnTo>
                <a:lnTo>
                  <a:pt x="112" y="317"/>
                </a:lnTo>
                <a:lnTo>
                  <a:pt x="110" y="317"/>
                </a:lnTo>
                <a:lnTo>
                  <a:pt x="110" y="317"/>
                </a:lnTo>
                <a:lnTo>
                  <a:pt x="95" y="325"/>
                </a:lnTo>
                <a:lnTo>
                  <a:pt x="81" y="334"/>
                </a:lnTo>
                <a:lnTo>
                  <a:pt x="66" y="343"/>
                </a:lnTo>
                <a:lnTo>
                  <a:pt x="51" y="351"/>
                </a:lnTo>
                <a:lnTo>
                  <a:pt x="51" y="351"/>
                </a:lnTo>
                <a:lnTo>
                  <a:pt x="58" y="347"/>
                </a:lnTo>
                <a:lnTo>
                  <a:pt x="65" y="341"/>
                </a:lnTo>
                <a:lnTo>
                  <a:pt x="77" y="331"/>
                </a:lnTo>
                <a:lnTo>
                  <a:pt x="77" y="331"/>
                </a:lnTo>
                <a:lnTo>
                  <a:pt x="92" y="321"/>
                </a:lnTo>
                <a:lnTo>
                  <a:pt x="106" y="310"/>
                </a:lnTo>
                <a:lnTo>
                  <a:pt x="106" y="310"/>
                </a:lnTo>
                <a:lnTo>
                  <a:pt x="106" y="310"/>
                </a:lnTo>
                <a:lnTo>
                  <a:pt x="106" y="310"/>
                </a:lnTo>
                <a:lnTo>
                  <a:pt x="112" y="312"/>
                </a:lnTo>
                <a:lnTo>
                  <a:pt x="117" y="316"/>
                </a:lnTo>
                <a:lnTo>
                  <a:pt x="117" y="316"/>
                </a:lnTo>
                <a:lnTo>
                  <a:pt x="118" y="330"/>
                </a:lnTo>
                <a:lnTo>
                  <a:pt x="118" y="330"/>
                </a:lnTo>
                <a:lnTo>
                  <a:pt x="110" y="333"/>
                </a:lnTo>
                <a:lnTo>
                  <a:pt x="103" y="337"/>
                </a:lnTo>
                <a:lnTo>
                  <a:pt x="89" y="346"/>
                </a:lnTo>
                <a:lnTo>
                  <a:pt x="75" y="355"/>
                </a:lnTo>
                <a:lnTo>
                  <a:pt x="67" y="359"/>
                </a:lnTo>
                <a:lnTo>
                  <a:pt x="59" y="362"/>
                </a:lnTo>
                <a:lnTo>
                  <a:pt x="59" y="362"/>
                </a:lnTo>
                <a:lnTo>
                  <a:pt x="56" y="363"/>
                </a:lnTo>
                <a:lnTo>
                  <a:pt x="55" y="363"/>
                </a:lnTo>
                <a:lnTo>
                  <a:pt x="59" y="360"/>
                </a:lnTo>
                <a:lnTo>
                  <a:pt x="67" y="355"/>
                </a:lnTo>
                <a:lnTo>
                  <a:pt x="67" y="355"/>
                </a:lnTo>
                <a:lnTo>
                  <a:pt x="82" y="343"/>
                </a:lnTo>
                <a:lnTo>
                  <a:pt x="82" y="343"/>
                </a:lnTo>
                <a:close/>
                <a:moveTo>
                  <a:pt x="103" y="309"/>
                </a:moveTo>
                <a:lnTo>
                  <a:pt x="103" y="309"/>
                </a:lnTo>
                <a:lnTo>
                  <a:pt x="90" y="316"/>
                </a:lnTo>
                <a:lnTo>
                  <a:pt x="77" y="323"/>
                </a:lnTo>
                <a:lnTo>
                  <a:pt x="53" y="339"/>
                </a:lnTo>
                <a:lnTo>
                  <a:pt x="53" y="339"/>
                </a:lnTo>
                <a:lnTo>
                  <a:pt x="49" y="341"/>
                </a:lnTo>
                <a:lnTo>
                  <a:pt x="52" y="338"/>
                </a:lnTo>
                <a:lnTo>
                  <a:pt x="52" y="338"/>
                </a:lnTo>
                <a:lnTo>
                  <a:pt x="60" y="330"/>
                </a:lnTo>
                <a:lnTo>
                  <a:pt x="68" y="323"/>
                </a:lnTo>
                <a:lnTo>
                  <a:pt x="68" y="323"/>
                </a:lnTo>
                <a:lnTo>
                  <a:pt x="79" y="316"/>
                </a:lnTo>
                <a:lnTo>
                  <a:pt x="85" y="312"/>
                </a:lnTo>
                <a:lnTo>
                  <a:pt x="90" y="306"/>
                </a:lnTo>
                <a:lnTo>
                  <a:pt x="90" y="306"/>
                </a:lnTo>
                <a:lnTo>
                  <a:pt x="96" y="307"/>
                </a:lnTo>
                <a:lnTo>
                  <a:pt x="103" y="309"/>
                </a:lnTo>
                <a:lnTo>
                  <a:pt x="103" y="309"/>
                </a:lnTo>
                <a:close/>
                <a:moveTo>
                  <a:pt x="79" y="314"/>
                </a:moveTo>
                <a:lnTo>
                  <a:pt x="79" y="314"/>
                </a:lnTo>
                <a:lnTo>
                  <a:pt x="71" y="319"/>
                </a:lnTo>
                <a:lnTo>
                  <a:pt x="67" y="321"/>
                </a:lnTo>
                <a:lnTo>
                  <a:pt x="63" y="324"/>
                </a:lnTo>
                <a:lnTo>
                  <a:pt x="63" y="324"/>
                </a:lnTo>
                <a:lnTo>
                  <a:pt x="55" y="332"/>
                </a:lnTo>
                <a:lnTo>
                  <a:pt x="48" y="340"/>
                </a:lnTo>
                <a:lnTo>
                  <a:pt x="48" y="340"/>
                </a:lnTo>
                <a:lnTo>
                  <a:pt x="45" y="333"/>
                </a:lnTo>
                <a:lnTo>
                  <a:pt x="45" y="333"/>
                </a:lnTo>
                <a:lnTo>
                  <a:pt x="45" y="333"/>
                </a:lnTo>
                <a:lnTo>
                  <a:pt x="45" y="333"/>
                </a:lnTo>
                <a:lnTo>
                  <a:pt x="57" y="325"/>
                </a:lnTo>
                <a:lnTo>
                  <a:pt x="69" y="317"/>
                </a:lnTo>
                <a:lnTo>
                  <a:pt x="69" y="317"/>
                </a:lnTo>
                <a:lnTo>
                  <a:pt x="82" y="310"/>
                </a:lnTo>
                <a:lnTo>
                  <a:pt x="84" y="309"/>
                </a:lnTo>
                <a:lnTo>
                  <a:pt x="85" y="309"/>
                </a:lnTo>
                <a:lnTo>
                  <a:pt x="79" y="314"/>
                </a:lnTo>
                <a:lnTo>
                  <a:pt x="79" y="314"/>
                </a:lnTo>
                <a:close/>
                <a:moveTo>
                  <a:pt x="48" y="344"/>
                </a:moveTo>
                <a:lnTo>
                  <a:pt x="48" y="344"/>
                </a:lnTo>
                <a:lnTo>
                  <a:pt x="61" y="336"/>
                </a:lnTo>
                <a:lnTo>
                  <a:pt x="73" y="327"/>
                </a:lnTo>
                <a:lnTo>
                  <a:pt x="73" y="327"/>
                </a:lnTo>
                <a:lnTo>
                  <a:pt x="79" y="323"/>
                </a:lnTo>
                <a:lnTo>
                  <a:pt x="87" y="319"/>
                </a:lnTo>
                <a:lnTo>
                  <a:pt x="101" y="312"/>
                </a:lnTo>
                <a:lnTo>
                  <a:pt x="101" y="312"/>
                </a:lnTo>
                <a:lnTo>
                  <a:pt x="88" y="320"/>
                </a:lnTo>
                <a:lnTo>
                  <a:pt x="75" y="329"/>
                </a:lnTo>
                <a:lnTo>
                  <a:pt x="62" y="339"/>
                </a:lnTo>
                <a:lnTo>
                  <a:pt x="50" y="349"/>
                </a:lnTo>
                <a:lnTo>
                  <a:pt x="50" y="349"/>
                </a:lnTo>
                <a:lnTo>
                  <a:pt x="48" y="344"/>
                </a:lnTo>
                <a:lnTo>
                  <a:pt x="48" y="344"/>
                </a:lnTo>
                <a:close/>
                <a:moveTo>
                  <a:pt x="51" y="353"/>
                </a:moveTo>
                <a:lnTo>
                  <a:pt x="51" y="353"/>
                </a:lnTo>
                <a:lnTo>
                  <a:pt x="65" y="346"/>
                </a:lnTo>
                <a:lnTo>
                  <a:pt x="79" y="338"/>
                </a:lnTo>
                <a:lnTo>
                  <a:pt x="93" y="329"/>
                </a:lnTo>
                <a:lnTo>
                  <a:pt x="107" y="321"/>
                </a:lnTo>
                <a:lnTo>
                  <a:pt x="107" y="321"/>
                </a:lnTo>
                <a:lnTo>
                  <a:pt x="100" y="326"/>
                </a:lnTo>
                <a:lnTo>
                  <a:pt x="92" y="332"/>
                </a:lnTo>
                <a:lnTo>
                  <a:pt x="85" y="338"/>
                </a:lnTo>
                <a:lnTo>
                  <a:pt x="77" y="344"/>
                </a:lnTo>
                <a:lnTo>
                  <a:pt x="77" y="344"/>
                </a:lnTo>
                <a:lnTo>
                  <a:pt x="65" y="353"/>
                </a:lnTo>
                <a:lnTo>
                  <a:pt x="53" y="363"/>
                </a:lnTo>
                <a:lnTo>
                  <a:pt x="53" y="363"/>
                </a:lnTo>
                <a:lnTo>
                  <a:pt x="51" y="353"/>
                </a:lnTo>
                <a:lnTo>
                  <a:pt x="51" y="353"/>
                </a:lnTo>
                <a:close/>
                <a:moveTo>
                  <a:pt x="114" y="334"/>
                </a:moveTo>
                <a:lnTo>
                  <a:pt x="114" y="334"/>
                </a:lnTo>
                <a:lnTo>
                  <a:pt x="116" y="333"/>
                </a:lnTo>
                <a:lnTo>
                  <a:pt x="116" y="333"/>
                </a:lnTo>
                <a:lnTo>
                  <a:pt x="111" y="337"/>
                </a:lnTo>
                <a:lnTo>
                  <a:pt x="100" y="344"/>
                </a:lnTo>
                <a:lnTo>
                  <a:pt x="100" y="344"/>
                </a:lnTo>
                <a:lnTo>
                  <a:pt x="90" y="351"/>
                </a:lnTo>
                <a:lnTo>
                  <a:pt x="79" y="358"/>
                </a:lnTo>
                <a:lnTo>
                  <a:pt x="79" y="358"/>
                </a:lnTo>
                <a:lnTo>
                  <a:pt x="67" y="365"/>
                </a:lnTo>
                <a:lnTo>
                  <a:pt x="61" y="369"/>
                </a:lnTo>
                <a:lnTo>
                  <a:pt x="56" y="374"/>
                </a:lnTo>
                <a:lnTo>
                  <a:pt x="56" y="374"/>
                </a:lnTo>
                <a:lnTo>
                  <a:pt x="54" y="366"/>
                </a:lnTo>
                <a:lnTo>
                  <a:pt x="54" y="366"/>
                </a:lnTo>
                <a:lnTo>
                  <a:pt x="62" y="363"/>
                </a:lnTo>
                <a:lnTo>
                  <a:pt x="70" y="360"/>
                </a:lnTo>
                <a:lnTo>
                  <a:pt x="84" y="351"/>
                </a:lnTo>
                <a:lnTo>
                  <a:pt x="99" y="342"/>
                </a:lnTo>
                <a:lnTo>
                  <a:pt x="114" y="334"/>
                </a:lnTo>
                <a:lnTo>
                  <a:pt x="114" y="334"/>
                </a:lnTo>
                <a:close/>
                <a:moveTo>
                  <a:pt x="57" y="378"/>
                </a:moveTo>
                <a:lnTo>
                  <a:pt x="57" y="378"/>
                </a:lnTo>
                <a:lnTo>
                  <a:pt x="86" y="365"/>
                </a:lnTo>
                <a:lnTo>
                  <a:pt x="99" y="358"/>
                </a:lnTo>
                <a:lnTo>
                  <a:pt x="112" y="351"/>
                </a:lnTo>
                <a:lnTo>
                  <a:pt x="112" y="351"/>
                </a:lnTo>
                <a:lnTo>
                  <a:pt x="99" y="360"/>
                </a:lnTo>
                <a:lnTo>
                  <a:pt x="86" y="370"/>
                </a:lnTo>
                <a:lnTo>
                  <a:pt x="73" y="379"/>
                </a:lnTo>
                <a:lnTo>
                  <a:pt x="60" y="390"/>
                </a:lnTo>
                <a:lnTo>
                  <a:pt x="60" y="390"/>
                </a:lnTo>
                <a:lnTo>
                  <a:pt x="57" y="378"/>
                </a:lnTo>
                <a:lnTo>
                  <a:pt x="57" y="378"/>
                </a:lnTo>
                <a:close/>
                <a:moveTo>
                  <a:pt x="84" y="468"/>
                </a:moveTo>
                <a:lnTo>
                  <a:pt x="84" y="468"/>
                </a:lnTo>
                <a:lnTo>
                  <a:pt x="91" y="463"/>
                </a:lnTo>
                <a:lnTo>
                  <a:pt x="99" y="459"/>
                </a:lnTo>
                <a:lnTo>
                  <a:pt x="99" y="459"/>
                </a:lnTo>
                <a:lnTo>
                  <a:pt x="110" y="454"/>
                </a:lnTo>
                <a:lnTo>
                  <a:pt x="110" y="454"/>
                </a:lnTo>
                <a:lnTo>
                  <a:pt x="97" y="463"/>
                </a:lnTo>
                <a:lnTo>
                  <a:pt x="91" y="468"/>
                </a:lnTo>
                <a:lnTo>
                  <a:pt x="86" y="475"/>
                </a:lnTo>
                <a:lnTo>
                  <a:pt x="86" y="475"/>
                </a:lnTo>
                <a:lnTo>
                  <a:pt x="84" y="468"/>
                </a:lnTo>
                <a:lnTo>
                  <a:pt x="84" y="468"/>
                </a:lnTo>
                <a:close/>
                <a:moveTo>
                  <a:pt x="107" y="478"/>
                </a:moveTo>
                <a:lnTo>
                  <a:pt x="107" y="478"/>
                </a:lnTo>
                <a:lnTo>
                  <a:pt x="98" y="484"/>
                </a:lnTo>
                <a:lnTo>
                  <a:pt x="95" y="485"/>
                </a:lnTo>
                <a:lnTo>
                  <a:pt x="99" y="482"/>
                </a:lnTo>
                <a:lnTo>
                  <a:pt x="99" y="482"/>
                </a:lnTo>
                <a:lnTo>
                  <a:pt x="111" y="471"/>
                </a:lnTo>
                <a:lnTo>
                  <a:pt x="123" y="459"/>
                </a:lnTo>
                <a:lnTo>
                  <a:pt x="123" y="459"/>
                </a:lnTo>
                <a:lnTo>
                  <a:pt x="124" y="458"/>
                </a:lnTo>
                <a:lnTo>
                  <a:pt x="123" y="458"/>
                </a:lnTo>
                <a:lnTo>
                  <a:pt x="122" y="457"/>
                </a:lnTo>
                <a:lnTo>
                  <a:pt x="122" y="457"/>
                </a:lnTo>
                <a:lnTo>
                  <a:pt x="114" y="461"/>
                </a:lnTo>
                <a:lnTo>
                  <a:pt x="104" y="465"/>
                </a:lnTo>
                <a:lnTo>
                  <a:pt x="95" y="469"/>
                </a:lnTo>
                <a:lnTo>
                  <a:pt x="91" y="473"/>
                </a:lnTo>
                <a:lnTo>
                  <a:pt x="88" y="475"/>
                </a:lnTo>
                <a:lnTo>
                  <a:pt x="88" y="475"/>
                </a:lnTo>
                <a:lnTo>
                  <a:pt x="95" y="467"/>
                </a:lnTo>
                <a:lnTo>
                  <a:pt x="103" y="461"/>
                </a:lnTo>
                <a:lnTo>
                  <a:pt x="120" y="450"/>
                </a:lnTo>
                <a:lnTo>
                  <a:pt x="120" y="450"/>
                </a:lnTo>
                <a:lnTo>
                  <a:pt x="120" y="449"/>
                </a:lnTo>
                <a:lnTo>
                  <a:pt x="120" y="448"/>
                </a:lnTo>
                <a:lnTo>
                  <a:pt x="119" y="448"/>
                </a:lnTo>
                <a:lnTo>
                  <a:pt x="119" y="448"/>
                </a:lnTo>
                <a:lnTo>
                  <a:pt x="102" y="455"/>
                </a:lnTo>
                <a:lnTo>
                  <a:pt x="86" y="464"/>
                </a:lnTo>
                <a:lnTo>
                  <a:pt x="86" y="464"/>
                </a:lnTo>
                <a:lnTo>
                  <a:pt x="104" y="452"/>
                </a:lnTo>
                <a:lnTo>
                  <a:pt x="113" y="445"/>
                </a:lnTo>
                <a:lnTo>
                  <a:pt x="122" y="437"/>
                </a:lnTo>
                <a:lnTo>
                  <a:pt x="122" y="437"/>
                </a:lnTo>
                <a:lnTo>
                  <a:pt x="122" y="436"/>
                </a:lnTo>
                <a:lnTo>
                  <a:pt x="122" y="436"/>
                </a:lnTo>
                <a:lnTo>
                  <a:pt x="120" y="435"/>
                </a:lnTo>
                <a:lnTo>
                  <a:pt x="120" y="435"/>
                </a:lnTo>
                <a:lnTo>
                  <a:pt x="110" y="441"/>
                </a:lnTo>
                <a:lnTo>
                  <a:pt x="99" y="446"/>
                </a:lnTo>
                <a:lnTo>
                  <a:pt x="99" y="446"/>
                </a:lnTo>
                <a:lnTo>
                  <a:pt x="91" y="450"/>
                </a:lnTo>
                <a:lnTo>
                  <a:pt x="86" y="453"/>
                </a:lnTo>
                <a:lnTo>
                  <a:pt x="83" y="455"/>
                </a:lnTo>
                <a:lnTo>
                  <a:pt x="83" y="455"/>
                </a:lnTo>
                <a:lnTo>
                  <a:pt x="92" y="446"/>
                </a:lnTo>
                <a:lnTo>
                  <a:pt x="101" y="437"/>
                </a:lnTo>
                <a:lnTo>
                  <a:pt x="122" y="420"/>
                </a:lnTo>
                <a:lnTo>
                  <a:pt x="122" y="420"/>
                </a:lnTo>
                <a:lnTo>
                  <a:pt x="125" y="467"/>
                </a:lnTo>
                <a:lnTo>
                  <a:pt x="125" y="467"/>
                </a:lnTo>
                <a:lnTo>
                  <a:pt x="123" y="467"/>
                </a:lnTo>
                <a:lnTo>
                  <a:pt x="123" y="467"/>
                </a:lnTo>
                <a:lnTo>
                  <a:pt x="107" y="478"/>
                </a:lnTo>
                <a:lnTo>
                  <a:pt x="107" y="478"/>
                </a:lnTo>
                <a:close/>
                <a:moveTo>
                  <a:pt x="79" y="278"/>
                </a:moveTo>
                <a:lnTo>
                  <a:pt x="79" y="278"/>
                </a:lnTo>
                <a:lnTo>
                  <a:pt x="91" y="270"/>
                </a:lnTo>
                <a:lnTo>
                  <a:pt x="103" y="261"/>
                </a:lnTo>
                <a:lnTo>
                  <a:pt x="103" y="261"/>
                </a:lnTo>
                <a:lnTo>
                  <a:pt x="110" y="256"/>
                </a:lnTo>
                <a:lnTo>
                  <a:pt x="111" y="256"/>
                </a:lnTo>
                <a:lnTo>
                  <a:pt x="107" y="259"/>
                </a:lnTo>
                <a:lnTo>
                  <a:pt x="107" y="259"/>
                </a:lnTo>
                <a:lnTo>
                  <a:pt x="91" y="274"/>
                </a:lnTo>
                <a:lnTo>
                  <a:pt x="91" y="274"/>
                </a:lnTo>
                <a:lnTo>
                  <a:pt x="91" y="275"/>
                </a:lnTo>
                <a:lnTo>
                  <a:pt x="91" y="275"/>
                </a:lnTo>
                <a:lnTo>
                  <a:pt x="93" y="276"/>
                </a:lnTo>
                <a:lnTo>
                  <a:pt x="93" y="276"/>
                </a:lnTo>
                <a:lnTo>
                  <a:pt x="110" y="267"/>
                </a:lnTo>
                <a:lnTo>
                  <a:pt x="110" y="267"/>
                </a:lnTo>
                <a:lnTo>
                  <a:pt x="106" y="271"/>
                </a:lnTo>
                <a:lnTo>
                  <a:pt x="103" y="277"/>
                </a:lnTo>
                <a:lnTo>
                  <a:pt x="103" y="277"/>
                </a:lnTo>
                <a:lnTo>
                  <a:pt x="103" y="278"/>
                </a:lnTo>
                <a:lnTo>
                  <a:pt x="104" y="279"/>
                </a:lnTo>
                <a:lnTo>
                  <a:pt x="104" y="279"/>
                </a:lnTo>
                <a:lnTo>
                  <a:pt x="111" y="275"/>
                </a:lnTo>
                <a:lnTo>
                  <a:pt x="112" y="275"/>
                </a:lnTo>
                <a:lnTo>
                  <a:pt x="113" y="276"/>
                </a:lnTo>
                <a:lnTo>
                  <a:pt x="111" y="280"/>
                </a:lnTo>
                <a:lnTo>
                  <a:pt x="111" y="280"/>
                </a:lnTo>
                <a:lnTo>
                  <a:pt x="111" y="281"/>
                </a:lnTo>
                <a:lnTo>
                  <a:pt x="112" y="282"/>
                </a:lnTo>
                <a:lnTo>
                  <a:pt x="113" y="282"/>
                </a:lnTo>
                <a:lnTo>
                  <a:pt x="113" y="281"/>
                </a:lnTo>
                <a:lnTo>
                  <a:pt x="113" y="281"/>
                </a:lnTo>
                <a:lnTo>
                  <a:pt x="116" y="274"/>
                </a:lnTo>
                <a:lnTo>
                  <a:pt x="116" y="274"/>
                </a:lnTo>
                <a:lnTo>
                  <a:pt x="116" y="284"/>
                </a:lnTo>
                <a:lnTo>
                  <a:pt x="116" y="284"/>
                </a:lnTo>
                <a:lnTo>
                  <a:pt x="107" y="282"/>
                </a:lnTo>
                <a:lnTo>
                  <a:pt x="98" y="280"/>
                </a:lnTo>
                <a:lnTo>
                  <a:pt x="89" y="279"/>
                </a:lnTo>
                <a:lnTo>
                  <a:pt x="79" y="278"/>
                </a:lnTo>
                <a:lnTo>
                  <a:pt x="79" y="278"/>
                </a:lnTo>
                <a:close/>
                <a:moveTo>
                  <a:pt x="115" y="143"/>
                </a:moveTo>
                <a:lnTo>
                  <a:pt x="115" y="143"/>
                </a:lnTo>
                <a:lnTo>
                  <a:pt x="104" y="153"/>
                </a:lnTo>
                <a:lnTo>
                  <a:pt x="104" y="153"/>
                </a:lnTo>
                <a:lnTo>
                  <a:pt x="86" y="165"/>
                </a:lnTo>
                <a:lnTo>
                  <a:pt x="68" y="178"/>
                </a:lnTo>
                <a:lnTo>
                  <a:pt x="68" y="178"/>
                </a:lnTo>
                <a:lnTo>
                  <a:pt x="45" y="196"/>
                </a:lnTo>
                <a:lnTo>
                  <a:pt x="45" y="196"/>
                </a:lnTo>
                <a:lnTo>
                  <a:pt x="30" y="207"/>
                </a:lnTo>
                <a:lnTo>
                  <a:pt x="30" y="207"/>
                </a:lnTo>
                <a:lnTo>
                  <a:pt x="22" y="212"/>
                </a:lnTo>
                <a:lnTo>
                  <a:pt x="22" y="212"/>
                </a:lnTo>
                <a:lnTo>
                  <a:pt x="28" y="206"/>
                </a:lnTo>
                <a:lnTo>
                  <a:pt x="28" y="206"/>
                </a:lnTo>
                <a:lnTo>
                  <a:pt x="38" y="196"/>
                </a:lnTo>
                <a:lnTo>
                  <a:pt x="49" y="186"/>
                </a:lnTo>
                <a:lnTo>
                  <a:pt x="58" y="175"/>
                </a:lnTo>
                <a:lnTo>
                  <a:pt x="69" y="166"/>
                </a:lnTo>
                <a:lnTo>
                  <a:pt x="69" y="166"/>
                </a:lnTo>
                <a:lnTo>
                  <a:pt x="81" y="155"/>
                </a:lnTo>
                <a:lnTo>
                  <a:pt x="92" y="142"/>
                </a:lnTo>
                <a:lnTo>
                  <a:pt x="103" y="130"/>
                </a:lnTo>
                <a:lnTo>
                  <a:pt x="115" y="120"/>
                </a:lnTo>
                <a:lnTo>
                  <a:pt x="115" y="120"/>
                </a:lnTo>
                <a:lnTo>
                  <a:pt x="115" y="143"/>
                </a:lnTo>
                <a:lnTo>
                  <a:pt x="115" y="143"/>
                </a:lnTo>
                <a:close/>
                <a:moveTo>
                  <a:pt x="113" y="98"/>
                </a:moveTo>
                <a:lnTo>
                  <a:pt x="113" y="98"/>
                </a:lnTo>
                <a:lnTo>
                  <a:pt x="101" y="107"/>
                </a:lnTo>
                <a:lnTo>
                  <a:pt x="89" y="116"/>
                </a:lnTo>
                <a:lnTo>
                  <a:pt x="67" y="136"/>
                </a:lnTo>
                <a:lnTo>
                  <a:pt x="67" y="136"/>
                </a:lnTo>
                <a:lnTo>
                  <a:pt x="54" y="148"/>
                </a:lnTo>
                <a:lnTo>
                  <a:pt x="40" y="159"/>
                </a:lnTo>
                <a:lnTo>
                  <a:pt x="28" y="170"/>
                </a:lnTo>
                <a:lnTo>
                  <a:pt x="17" y="181"/>
                </a:lnTo>
                <a:lnTo>
                  <a:pt x="17" y="181"/>
                </a:lnTo>
                <a:lnTo>
                  <a:pt x="40" y="154"/>
                </a:lnTo>
                <a:lnTo>
                  <a:pt x="53" y="140"/>
                </a:lnTo>
                <a:lnTo>
                  <a:pt x="65" y="127"/>
                </a:lnTo>
                <a:lnTo>
                  <a:pt x="65" y="127"/>
                </a:lnTo>
                <a:lnTo>
                  <a:pt x="89" y="107"/>
                </a:lnTo>
                <a:lnTo>
                  <a:pt x="101" y="96"/>
                </a:lnTo>
                <a:lnTo>
                  <a:pt x="112" y="85"/>
                </a:lnTo>
                <a:lnTo>
                  <a:pt x="112" y="85"/>
                </a:lnTo>
                <a:lnTo>
                  <a:pt x="112" y="84"/>
                </a:lnTo>
                <a:lnTo>
                  <a:pt x="112" y="84"/>
                </a:lnTo>
                <a:lnTo>
                  <a:pt x="114" y="97"/>
                </a:lnTo>
                <a:lnTo>
                  <a:pt x="114" y="97"/>
                </a:lnTo>
                <a:lnTo>
                  <a:pt x="113" y="98"/>
                </a:lnTo>
                <a:lnTo>
                  <a:pt x="113" y="98"/>
                </a:lnTo>
                <a:close/>
                <a:moveTo>
                  <a:pt x="112" y="84"/>
                </a:moveTo>
                <a:lnTo>
                  <a:pt x="112" y="84"/>
                </a:lnTo>
                <a:lnTo>
                  <a:pt x="111" y="83"/>
                </a:lnTo>
                <a:lnTo>
                  <a:pt x="110" y="83"/>
                </a:lnTo>
                <a:lnTo>
                  <a:pt x="110" y="83"/>
                </a:lnTo>
                <a:lnTo>
                  <a:pt x="104" y="87"/>
                </a:lnTo>
                <a:lnTo>
                  <a:pt x="98" y="91"/>
                </a:lnTo>
                <a:lnTo>
                  <a:pt x="87" y="101"/>
                </a:lnTo>
                <a:lnTo>
                  <a:pt x="76" y="111"/>
                </a:lnTo>
                <a:lnTo>
                  <a:pt x="64" y="121"/>
                </a:lnTo>
                <a:lnTo>
                  <a:pt x="64" y="121"/>
                </a:lnTo>
                <a:lnTo>
                  <a:pt x="55" y="128"/>
                </a:lnTo>
                <a:lnTo>
                  <a:pt x="46" y="136"/>
                </a:lnTo>
                <a:lnTo>
                  <a:pt x="46" y="136"/>
                </a:lnTo>
                <a:lnTo>
                  <a:pt x="56" y="125"/>
                </a:lnTo>
                <a:lnTo>
                  <a:pt x="56" y="125"/>
                </a:lnTo>
                <a:lnTo>
                  <a:pt x="62" y="118"/>
                </a:lnTo>
                <a:lnTo>
                  <a:pt x="69" y="112"/>
                </a:lnTo>
                <a:lnTo>
                  <a:pt x="82" y="100"/>
                </a:lnTo>
                <a:lnTo>
                  <a:pt x="82" y="100"/>
                </a:lnTo>
                <a:lnTo>
                  <a:pt x="110" y="73"/>
                </a:lnTo>
                <a:lnTo>
                  <a:pt x="110" y="73"/>
                </a:lnTo>
                <a:lnTo>
                  <a:pt x="112" y="84"/>
                </a:lnTo>
                <a:lnTo>
                  <a:pt x="112" y="84"/>
                </a:lnTo>
                <a:close/>
                <a:moveTo>
                  <a:pt x="77" y="98"/>
                </a:moveTo>
                <a:lnTo>
                  <a:pt x="77" y="98"/>
                </a:lnTo>
                <a:lnTo>
                  <a:pt x="58" y="114"/>
                </a:lnTo>
                <a:lnTo>
                  <a:pt x="37" y="130"/>
                </a:lnTo>
                <a:lnTo>
                  <a:pt x="37" y="130"/>
                </a:lnTo>
                <a:lnTo>
                  <a:pt x="53" y="115"/>
                </a:lnTo>
                <a:lnTo>
                  <a:pt x="53" y="115"/>
                </a:lnTo>
                <a:lnTo>
                  <a:pt x="77" y="91"/>
                </a:lnTo>
                <a:lnTo>
                  <a:pt x="88" y="79"/>
                </a:lnTo>
                <a:lnTo>
                  <a:pt x="99" y="66"/>
                </a:lnTo>
                <a:lnTo>
                  <a:pt x="99" y="66"/>
                </a:lnTo>
                <a:lnTo>
                  <a:pt x="99" y="64"/>
                </a:lnTo>
                <a:lnTo>
                  <a:pt x="98" y="63"/>
                </a:lnTo>
                <a:lnTo>
                  <a:pt x="97" y="63"/>
                </a:lnTo>
                <a:lnTo>
                  <a:pt x="97" y="63"/>
                </a:lnTo>
                <a:lnTo>
                  <a:pt x="85" y="72"/>
                </a:lnTo>
                <a:lnTo>
                  <a:pt x="74" y="80"/>
                </a:lnTo>
                <a:lnTo>
                  <a:pt x="52" y="97"/>
                </a:lnTo>
                <a:lnTo>
                  <a:pt x="52" y="97"/>
                </a:lnTo>
                <a:lnTo>
                  <a:pt x="30" y="115"/>
                </a:lnTo>
                <a:lnTo>
                  <a:pt x="30" y="115"/>
                </a:lnTo>
                <a:lnTo>
                  <a:pt x="15" y="126"/>
                </a:lnTo>
                <a:lnTo>
                  <a:pt x="15" y="126"/>
                </a:lnTo>
                <a:lnTo>
                  <a:pt x="13" y="128"/>
                </a:lnTo>
                <a:lnTo>
                  <a:pt x="19" y="123"/>
                </a:lnTo>
                <a:lnTo>
                  <a:pt x="19" y="123"/>
                </a:lnTo>
                <a:lnTo>
                  <a:pt x="41" y="103"/>
                </a:lnTo>
                <a:lnTo>
                  <a:pt x="53" y="94"/>
                </a:lnTo>
                <a:lnTo>
                  <a:pt x="65" y="85"/>
                </a:lnTo>
                <a:lnTo>
                  <a:pt x="65" y="85"/>
                </a:lnTo>
                <a:lnTo>
                  <a:pt x="75" y="78"/>
                </a:lnTo>
                <a:lnTo>
                  <a:pt x="84" y="70"/>
                </a:lnTo>
                <a:lnTo>
                  <a:pt x="93" y="61"/>
                </a:lnTo>
                <a:lnTo>
                  <a:pt x="97" y="57"/>
                </a:lnTo>
                <a:lnTo>
                  <a:pt x="100" y="52"/>
                </a:lnTo>
                <a:lnTo>
                  <a:pt x="100" y="52"/>
                </a:lnTo>
                <a:lnTo>
                  <a:pt x="100" y="51"/>
                </a:lnTo>
                <a:lnTo>
                  <a:pt x="100" y="50"/>
                </a:lnTo>
                <a:lnTo>
                  <a:pt x="98" y="50"/>
                </a:lnTo>
                <a:lnTo>
                  <a:pt x="98" y="50"/>
                </a:lnTo>
                <a:lnTo>
                  <a:pt x="89" y="58"/>
                </a:lnTo>
                <a:lnTo>
                  <a:pt x="78" y="66"/>
                </a:lnTo>
                <a:lnTo>
                  <a:pt x="67" y="73"/>
                </a:lnTo>
                <a:lnTo>
                  <a:pt x="57" y="81"/>
                </a:lnTo>
                <a:lnTo>
                  <a:pt x="57" y="81"/>
                </a:lnTo>
                <a:lnTo>
                  <a:pt x="44" y="90"/>
                </a:lnTo>
                <a:lnTo>
                  <a:pt x="33" y="101"/>
                </a:lnTo>
                <a:lnTo>
                  <a:pt x="33" y="101"/>
                </a:lnTo>
                <a:lnTo>
                  <a:pt x="21" y="110"/>
                </a:lnTo>
                <a:lnTo>
                  <a:pt x="21" y="110"/>
                </a:lnTo>
                <a:lnTo>
                  <a:pt x="17" y="114"/>
                </a:lnTo>
                <a:lnTo>
                  <a:pt x="10" y="120"/>
                </a:lnTo>
                <a:lnTo>
                  <a:pt x="10" y="120"/>
                </a:lnTo>
                <a:lnTo>
                  <a:pt x="10" y="119"/>
                </a:lnTo>
                <a:lnTo>
                  <a:pt x="10" y="119"/>
                </a:lnTo>
                <a:lnTo>
                  <a:pt x="11" y="118"/>
                </a:lnTo>
                <a:lnTo>
                  <a:pt x="11" y="118"/>
                </a:lnTo>
                <a:lnTo>
                  <a:pt x="20" y="108"/>
                </a:lnTo>
                <a:lnTo>
                  <a:pt x="30" y="98"/>
                </a:lnTo>
                <a:lnTo>
                  <a:pt x="50" y="79"/>
                </a:lnTo>
                <a:lnTo>
                  <a:pt x="50" y="79"/>
                </a:lnTo>
                <a:lnTo>
                  <a:pt x="73" y="58"/>
                </a:lnTo>
                <a:lnTo>
                  <a:pt x="97" y="39"/>
                </a:lnTo>
                <a:lnTo>
                  <a:pt x="97" y="39"/>
                </a:lnTo>
                <a:lnTo>
                  <a:pt x="97" y="38"/>
                </a:lnTo>
                <a:lnTo>
                  <a:pt x="97" y="38"/>
                </a:lnTo>
                <a:lnTo>
                  <a:pt x="101" y="45"/>
                </a:lnTo>
                <a:lnTo>
                  <a:pt x="104" y="53"/>
                </a:lnTo>
                <a:lnTo>
                  <a:pt x="109" y="71"/>
                </a:lnTo>
                <a:lnTo>
                  <a:pt x="109" y="71"/>
                </a:lnTo>
                <a:lnTo>
                  <a:pt x="100" y="76"/>
                </a:lnTo>
                <a:lnTo>
                  <a:pt x="92" y="83"/>
                </a:lnTo>
                <a:lnTo>
                  <a:pt x="77" y="98"/>
                </a:lnTo>
                <a:lnTo>
                  <a:pt x="77" y="98"/>
                </a:lnTo>
                <a:close/>
                <a:moveTo>
                  <a:pt x="38" y="88"/>
                </a:moveTo>
                <a:lnTo>
                  <a:pt x="38" y="88"/>
                </a:lnTo>
                <a:lnTo>
                  <a:pt x="24" y="102"/>
                </a:lnTo>
                <a:lnTo>
                  <a:pt x="17" y="109"/>
                </a:lnTo>
                <a:lnTo>
                  <a:pt x="10" y="116"/>
                </a:lnTo>
                <a:lnTo>
                  <a:pt x="10" y="116"/>
                </a:lnTo>
                <a:lnTo>
                  <a:pt x="9" y="107"/>
                </a:lnTo>
                <a:lnTo>
                  <a:pt x="9" y="107"/>
                </a:lnTo>
                <a:lnTo>
                  <a:pt x="29" y="92"/>
                </a:lnTo>
                <a:lnTo>
                  <a:pt x="50" y="77"/>
                </a:lnTo>
                <a:lnTo>
                  <a:pt x="50" y="77"/>
                </a:lnTo>
                <a:lnTo>
                  <a:pt x="38" y="88"/>
                </a:lnTo>
                <a:lnTo>
                  <a:pt x="38" y="88"/>
                </a:lnTo>
                <a:close/>
                <a:moveTo>
                  <a:pt x="9" y="90"/>
                </a:moveTo>
                <a:lnTo>
                  <a:pt x="9" y="90"/>
                </a:lnTo>
                <a:lnTo>
                  <a:pt x="30" y="75"/>
                </a:lnTo>
                <a:lnTo>
                  <a:pt x="52" y="58"/>
                </a:lnTo>
                <a:lnTo>
                  <a:pt x="52" y="58"/>
                </a:lnTo>
                <a:lnTo>
                  <a:pt x="63" y="49"/>
                </a:lnTo>
                <a:lnTo>
                  <a:pt x="63" y="49"/>
                </a:lnTo>
                <a:lnTo>
                  <a:pt x="49" y="61"/>
                </a:lnTo>
                <a:lnTo>
                  <a:pt x="34" y="74"/>
                </a:lnTo>
                <a:lnTo>
                  <a:pt x="21" y="87"/>
                </a:lnTo>
                <a:lnTo>
                  <a:pt x="15" y="94"/>
                </a:lnTo>
                <a:lnTo>
                  <a:pt x="9" y="102"/>
                </a:lnTo>
                <a:lnTo>
                  <a:pt x="9" y="102"/>
                </a:lnTo>
                <a:lnTo>
                  <a:pt x="9" y="90"/>
                </a:lnTo>
                <a:lnTo>
                  <a:pt x="9" y="90"/>
                </a:lnTo>
                <a:close/>
                <a:moveTo>
                  <a:pt x="10" y="75"/>
                </a:moveTo>
                <a:lnTo>
                  <a:pt x="10" y="75"/>
                </a:lnTo>
                <a:lnTo>
                  <a:pt x="25" y="63"/>
                </a:lnTo>
                <a:lnTo>
                  <a:pt x="39" y="51"/>
                </a:lnTo>
                <a:lnTo>
                  <a:pt x="39" y="51"/>
                </a:lnTo>
                <a:lnTo>
                  <a:pt x="51" y="42"/>
                </a:lnTo>
                <a:lnTo>
                  <a:pt x="62" y="33"/>
                </a:lnTo>
                <a:lnTo>
                  <a:pt x="62" y="33"/>
                </a:lnTo>
                <a:lnTo>
                  <a:pt x="70" y="28"/>
                </a:lnTo>
                <a:lnTo>
                  <a:pt x="70" y="28"/>
                </a:lnTo>
                <a:lnTo>
                  <a:pt x="72" y="26"/>
                </a:lnTo>
                <a:lnTo>
                  <a:pt x="72" y="26"/>
                </a:lnTo>
                <a:lnTo>
                  <a:pt x="69" y="29"/>
                </a:lnTo>
                <a:lnTo>
                  <a:pt x="69" y="29"/>
                </a:lnTo>
                <a:lnTo>
                  <a:pt x="33" y="63"/>
                </a:lnTo>
                <a:lnTo>
                  <a:pt x="33" y="63"/>
                </a:lnTo>
                <a:lnTo>
                  <a:pt x="20" y="74"/>
                </a:lnTo>
                <a:lnTo>
                  <a:pt x="15" y="79"/>
                </a:lnTo>
                <a:lnTo>
                  <a:pt x="9" y="85"/>
                </a:lnTo>
                <a:lnTo>
                  <a:pt x="9" y="85"/>
                </a:lnTo>
                <a:lnTo>
                  <a:pt x="10" y="75"/>
                </a:lnTo>
                <a:lnTo>
                  <a:pt x="10" y="75"/>
                </a:lnTo>
                <a:close/>
                <a:moveTo>
                  <a:pt x="12" y="61"/>
                </a:moveTo>
                <a:lnTo>
                  <a:pt x="12" y="61"/>
                </a:lnTo>
                <a:lnTo>
                  <a:pt x="27" y="50"/>
                </a:lnTo>
                <a:lnTo>
                  <a:pt x="27" y="50"/>
                </a:lnTo>
                <a:lnTo>
                  <a:pt x="11" y="69"/>
                </a:lnTo>
                <a:lnTo>
                  <a:pt x="11" y="69"/>
                </a:lnTo>
                <a:lnTo>
                  <a:pt x="11" y="64"/>
                </a:lnTo>
                <a:lnTo>
                  <a:pt x="11" y="64"/>
                </a:lnTo>
                <a:lnTo>
                  <a:pt x="12" y="61"/>
                </a:lnTo>
                <a:lnTo>
                  <a:pt x="12" y="61"/>
                </a:lnTo>
                <a:close/>
                <a:moveTo>
                  <a:pt x="16" y="45"/>
                </a:moveTo>
                <a:lnTo>
                  <a:pt x="16" y="45"/>
                </a:lnTo>
                <a:lnTo>
                  <a:pt x="24" y="37"/>
                </a:lnTo>
                <a:lnTo>
                  <a:pt x="33" y="29"/>
                </a:lnTo>
                <a:lnTo>
                  <a:pt x="33" y="29"/>
                </a:lnTo>
                <a:lnTo>
                  <a:pt x="44" y="20"/>
                </a:lnTo>
                <a:lnTo>
                  <a:pt x="44" y="20"/>
                </a:lnTo>
                <a:lnTo>
                  <a:pt x="51" y="14"/>
                </a:lnTo>
                <a:lnTo>
                  <a:pt x="44" y="21"/>
                </a:lnTo>
                <a:lnTo>
                  <a:pt x="44" y="21"/>
                </a:lnTo>
                <a:lnTo>
                  <a:pt x="37" y="29"/>
                </a:lnTo>
                <a:lnTo>
                  <a:pt x="29" y="36"/>
                </a:lnTo>
                <a:lnTo>
                  <a:pt x="14" y="52"/>
                </a:lnTo>
                <a:lnTo>
                  <a:pt x="14" y="52"/>
                </a:lnTo>
                <a:lnTo>
                  <a:pt x="16" y="45"/>
                </a:lnTo>
                <a:lnTo>
                  <a:pt x="16" y="45"/>
                </a:lnTo>
                <a:close/>
                <a:moveTo>
                  <a:pt x="42" y="322"/>
                </a:moveTo>
                <a:lnTo>
                  <a:pt x="42" y="322"/>
                </a:lnTo>
                <a:lnTo>
                  <a:pt x="52" y="317"/>
                </a:lnTo>
                <a:lnTo>
                  <a:pt x="62" y="313"/>
                </a:lnTo>
                <a:lnTo>
                  <a:pt x="72" y="309"/>
                </a:lnTo>
                <a:lnTo>
                  <a:pt x="82" y="307"/>
                </a:lnTo>
                <a:lnTo>
                  <a:pt x="82" y="307"/>
                </a:lnTo>
                <a:lnTo>
                  <a:pt x="73" y="312"/>
                </a:lnTo>
                <a:lnTo>
                  <a:pt x="63" y="318"/>
                </a:lnTo>
                <a:lnTo>
                  <a:pt x="44" y="331"/>
                </a:lnTo>
                <a:lnTo>
                  <a:pt x="44" y="331"/>
                </a:lnTo>
                <a:lnTo>
                  <a:pt x="43" y="326"/>
                </a:lnTo>
                <a:lnTo>
                  <a:pt x="43" y="326"/>
                </a:lnTo>
                <a:lnTo>
                  <a:pt x="42" y="322"/>
                </a:lnTo>
                <a:lnTo>
                  <a:pt x="42" y="322"/>
                </a:lnTo>
                <a:close/>
                <a:moveTo>
                  <a:pt x="152" y="622"/>
                </a:moveTo>
                <a:lnTo>
                  <a:pt x="152" y="622"/>
                </a:lnTo>
                <a:lnTo>
                  <a:pt x="146" y="617"/>
                </a:lnTo>
                <a:lnTo>
                  <a:pt x="141" y="612"/>
                </a:lnTo>
                <a:lnTo>
                  <a:pt x="141" y="612"/>
                </a:lnTo>
                <a:lnTo>
                  <a:pt x="133" y="608"/>
                </a:lnTo>
                <a:lnTo>
                  <a:pt x="125" y="605"/>
                </a:lnTo>
                <a:lnTo>
                  <a:pt x="109" y="601"/>
                </a:lnTo>
                <a:lnTo>
                  <a:pt x="109" y="601"/>
                </a:lnTo>
                <a:lnTo>
                  <a:pt x="105" y="563"/>
                </a:lnTo>
                <a:lnTo>
                  <a:pt x="104" y="543"/>
                </a:lnTo>
                <a:lnTo>
                  <a:pt x="104" y="525"/>
                </a:lnTo>
                <a:lnTo>
                  <a:pt x="104" y="525"/>
                </a:lnTo>
                <a:lnTo>
                  <a:pt x="117" y="520"/>
                </a:lnTo>
                <a:lnTo>
                  <a:pt x="130" y="516"/>
                </a:lnTo>
                <a:lnTo>
                  <a:pt x="130" y="516"/>
                </a:lnTo>
                <a:lnTo>
                  <a:pt x="139" y="534"/>
                </a:lnTo>
                <a:lnTo>
                  <a:pt x="149" y="553"/>
                </a:lnTo>
                <a:lnTo>
                  <a:pt x="159" y="570"/>
                </a:lnTo>
                <a:lnTo>
                  <a:pt x="167" y="589"/>
                </a:lnTo>
                <a:lnTo>
                  <a:pt x="167" y="589"/>
                </a:lnTo>
                <a:lnTo>
                  <a:pt x="163" y="591"/>
                </a:lnTo>
                <a:lnTo>
                  <a:pt x="160" y="595"/>
                </a:lnTo>
                <a:lnTo>
                  <a:pt x="157" y="599"/>
                </a:lnTo>
                <a:lnTo>
                  <a:pt x="155" y="603"/>
                </a:lnTo>
                <a:lnTo>
                  <a:pt x="153" y="612"/>
                </a:lnTo>
                <a:lnTo>
                  <a:pt x="152" y="622"/>
                </a:lnTo>
                <a:lnTo>
                  <a:pt x="152" y="622"/>
                </a:lnTo>
                <a:close/>
                <a:moveTo>
                  <a:pt x="130" y="507"/>
                </a:moveTo>
                <a:lnTo>
                  <a:pt x="130" y="507"/>
                </a:lnTo>
                <a:lnTo>
                  <a:pt x="126" y="508"/>
                </a:lnTo>
                <a:lnTo>
                  <a:pt x="126" y="508"/>
                </a:lnTo>
                <a:lnTo>
                  <a:pt x="126" y="506"/>
                </a:lnTo>
                <a:lnTo>
                  <a:pt x="125" y="506"/>
                </a:lnTo>
                <a:lnTo>
                  <a:pt x="125" y="506"/>
                </a:lnTo>
                <a:lnTo>
                  <a:pt x="117" y="510"/>
                </a:lnTo>
                <a:lnTo>
                  <a:pt x="117" y="510"/>
                </a:lnTo>
                <a:lnTo>
                  <a:pt x="115" y="511"/>
                </a:lnTo>
                <a:lnTo>
                  <a:pt x="115" y="511"/>
                </a:lnTo>
                <a:lnTo>
                  <a:pt x="117" y="510"/>
                </a:lnTo>
                <a:lnTo>
                  <a:pt x="117" y="510"/>
                </a:lnTo>
                <a:lnTo>
                  <a:pt x="122" y="506"/>
                </a:lnTo>
                <a:lnTo>
                  <a:pt x="126" y="502"/>
                </a:lnTo>
                <a:lnTo>
                  <a:pt x="126" y="502"/>
                </a:lnTo>
                <a:lnTo>
                  <a:pt x="126" y="501"/>
                </a:lnTo>
                <a:lnTo>
                  <a:pt x="125" y="500"/>
                </a:lnTo>
                <a:lnTo>
                  <a:pt x="125" y="500"/>
                </a:lnTo>
                <a:lnTo>
                  <a:pt x="112" y="504"/>
                </a:lnTo>
                <a:lnTo>
                  <a:pt x="106" y="507"/>
                </a:lnTo>
                <a:lnTo>
                  <a:pt x="101" y="511"/>
                </a:lnTo>
                <a:lnTo>
                  <a:pt x="101" y="511"/>
                </a:lnTo>
                <a:lnTo>
                  <a:pt x="106" y="505"/>
                </a:lnTo>
                <a:lnTo>
                  <a:pt x="112" y="501"/>
                </a:lnTo>
                <a:lnTo>
                  <a:pt x="125" y="492"/>
                </a:lnTo>
                <a:lnTo>
                  <a:pt x="125" y="492"/>
                </a:lnTo>
                <a:lnTo>
                  <a:pt x="125" y="491"/>
                </a:lnTo>
                <a:lnTo>
                  <a:pt x="125" y="491"/>
                </a:lnTo>
                <a:lnTo>
                  <a:pt x="123" y="490"/>
                </a:lnTo>
                <a:lnTo>
                  <a:pt x="123" y="490"/>
                </a:lnTo>
                <a:lnTo>
                  <a:pt x="109" y="497"/>
                </a:lnTo>
                <a:lnTo>
                  <a:pt x="109" y="497"/>
                </a:lnTo>
                <a:lnTo>
                  <a:pt x="100" y="502"/>
                </a:lnTo>
                <a:lnTo>
                  <a:pt x="99" y="502"/>
                </a:lnTo>
                <a:lnTo>
                  <a:pt x="99" y="502"/>
                </a:lnTo>
                <a:lnTo>
                  <a:pt x="105" y="497"/>
                </a:lnTo>
                <a:lnTo>
                  <a:pt x="105" y="497"/>
                </a:lnTo>
                <a:lnTo>
                  <a:pt x="115" y="490"/>
                </a:lnTo>
                <a:lnTo>
                  <a:pt x="120" y="486"/>
                </a:lnTo>
                <a:lnTo>
                  <a:pt x="125" y="482"/>
                </a:lnTo>
                <a:lnTo>
                  <a:pt x="125" y="482"/>
                </a:lnTo>
                <a:lnTo>
                  <a:pt x="125" y="480"/>
                </a:lnTo>
                <a:lnTo>
                  <a:pt x="124" y="480"/>
                </a:lnTo>
                <a:lnTo>
                  <a:pt x="124" y="480"/>
                </a:lnTo>
                <a:lnTo>
                  <a:pt x="111" y="485"/>
                </a:lnTo>
                <a:lnTo>
                  <a:pt x="104" y="488"/>
                </a:lnTo>
                <a:lnTo>
                  <a:pt x="99" y="492"/>
                </a:lnTo>
                <a:lnTo>
                  <a:pt x="99" y="492"/>
                </a:lnTo>
                <a:lnTo>
                  <a:pt x="105" y="487"/>
                </a:lnTo>
                <a:lnTo>
                  <a:pt x="112" y="482"/>
                </a:lnTo>
                <a:lnTo>
                  <a:pt x="119" y="476"/>
                </a:lnTo>
                <a:lnTo>
                  <a:pt x="125" y="469"/>
                </a:lnTo>
                <a:lnTo>
                  <a:pt x="125" y="469"/>
                </a:lnTo>
                <a:lnTo>
                  <a:pt x="130" y="507"/>
                </a:lnTo>
                <a:lnTo>
                  <a:pt x="130" y="507"/>
                </a:lnTo>
                <a:close/>
                <a:moveTo>
                  <a:pt x="97" y="37"/>
                </a:moveTo>
                <a:lnTo>
                  <a:pt x="97" y="37"/>
                </a:lnTo>
                <a:lnTo>
                  <a:pt x="97" y="37"/>
                </a:lnTo>
                <a:lnTo>
                  <a:pt x="96" y="37"/>
                </a:lnTo>
                <a:lnTo>
                  <a:pt x="96" y="37"/>
                </a:lnTo>
                <a:lnTo>
                  <a:pt x="74" y="53"/>
                </a:lnTo>
                <a:lnTo>
                  <a:pt x="53" y="71"/>
                </a:lnTo>
                <a:lnTo>
                  <a:pt x="53" y="71"/>
                </a:lnTo>
                <a:lnTo>
                  <a:pt x="28" y="91"/>
                </a:lnTo>
                <a:lnTo>
                  <a:pt x="28" y="91"/>
                </a:lnTo>
                <a:lnTo>
                  <a:pt x="15" y="100"/>
                </a:lnTo>
                <a:lnTo>
                  <a:pt x="15" y="100"/>
                </a:lnTo>
                <a:lnTo>
                  <a:pt x="11" y="104"/>
                </a:lnTo>
                <a:lnTo>
                  <a:pt x="12" y="101"/>
                </a:lnTo>
                <a:lnTo>
                  <a:pt x="12" y="101"/>
                </a:lnTo>
                <a:lnTo>
                  <a:pt x="20" y="91"/>
                </a:lnTo>
                <a:lnTo>
                  <a:pt x="28" y="82"/>
                </a:lnTo>
                <a:lnTo>
                  <a:pt x="37" y="74"/>
                </a:lnTo>
                <a:lnTo>
                  <a:pt x="46" y="66"/>
                </a:lnTo>
                <a:lnTo>
                  <a:pt x="66" y="49"/>
                </a:lnTo>
                <a:lnTo>
                  <a:pt x="84" y="33"/>
                </a:lnTo>
                <a:lnTo>
                  <a:pt x="84" y="33"/>
                </a:lnTo>
                <a:lnTo>
                  <a:pt x="86" y="32"/>
                </a:lnTo>
                <a:lnTo>
                  <a:pt x="86" y="32"/>
                </a:lnTo>
                <a:lnTo>
                  <a:pt x="90" y="27"/>
                </a:lnTo>
                <a:lnTo>
                  <a:pt x="90" y="27"/>
                </a:lnTo>
                <a:lnTo>
                  <a:pt x="90" y="27"/>
                </a:lnTo>
                <a:lnTo>
                  <a:pt x="90" y="27"/>
                </a:lnTo>
                <a:lnTo>
                  <a:pt x="97" y="37"/>
                </a:lnTo>
                <a:lnTo>
                  <a:pt x="97" y="37"/>
                </a:lnTo>
                <a:close/>
                <a:moveTo>
                  <a:pt x="76" y="15"/>
                </a:moveTo>
                <a:lnTo>
                  <a:pt x="76" y="15"/>
                </a:lnTo>
                <a:lnTo>
                  <a:pt x="83" y="20"/>
                </a:lnTo>
                <a:lnTo>
                  <a:pt x="89" y="26"/>
                </a:lnTo>
                <a:lnTo>
                  <a:pt x="89" y="26"/>
                </a:lnTo>
                <a:lnTo>
                  <a:pt x="88" y="26"/>
                </a:lnTo>
                <a:lnTo>
                  <a:pt x="88" y="26"/>
                </a:lnTo>
                <a:lnTo>
                  <a:pt x="68" y="43"/>
                </a:lnTo>
                <a:lnTo>
                  <a:pt x="46" y="59"/>
                </a:lnTo>
                <a:lnTo>
                  <a:pt x="46" y="59"/>
                </a:lnTo>
                <a:lnTo>
                  <a:pt x="28" y="74"/>
                </a:lnTo>
                <a:lnTo>
                  <a:pt x="28" y="74"/>
                </a:lnTo>
                <a:lnTo>
                  <a:pt x="19" y="80"/>
                </a:lnTo>
                <a:lnTo>
                  <a:pt x="19" y="80"/>
                </a:lnTo>
                <a:lnTo>
                  <a:pt x="14" y="84"/>
                </a:lnTo>
                <a:lnTo>
                  <a:pt x="11" y="86"/>
                </a:lnTo>
                <a:lnTo>
                  <a:pt x="12" y="84"/>
                </a:lnTo>
                <a:lnTo>
                  <a:pt x="12" y="84"/>
                </a:lnTo>
                <a:lnTo>
                  <a:pt x="19" y="78"/>
                </a:lnTo>
                <a:lnTo>
                  <a:pt x="26" y="72"/>
                </a:lnTo>
                <a:lnTo>
                  <a:pt x="33" y="66"/>
                </a:lnTo>
                <a:lnTo>
                  <a:pt x="39" y="59"/>
                </a:lnTo>
                <a:lnTo>
                  <a:pt x="39" y="59"/>
                </a:lnTo>
                <a:lnTo>
                  <a:pt x="59" y="41"/>
                </a:lnTo>
                <a:lnTo>
                  <a:pt x="78" y="23"/>
                </a:lnTo>
                <a:lnTo>
                  <a:pt x="78" y="23"/>
                </a:lnTo>
                <a:lnTo>
                  <a:pt x="79" y="22"/>
                </a:lnTo>
                <a:lnTo>
                  <a:pt x="78" y="21"/>
                </a:lnTo>
                <a:lnTo>
                  <a:pt x="78" y="21"/>
                </a:lnTo>
                <a:lnTo>
                  <a:pt x="77" y="21"/>
                </a:lnTo>
                <a:lnTo>
                  <a:pt x="77" y="21"/>
                </a:lnTo>
                <a:lnTo>
                  <a:pt x="68" y="27"/>
                </a:lnTo>
                <a:lnTo>
                  <a:pt x="60" y="32"/>
                </a:lnTo>
                <a:lnTo>
                  <a:pt x="42" y="45"/>
                </a:lnTo>
                <a:lnTo>
                  <a:pt x="26" y="58"/>
                </a:lnTo>
                <a:lnTo>
                  <a:pt x="10" y="72"/>
                </a:lnTo>
                <a:lnTo>
                  <a:pt x="10" y="72"/>
                </a:lnTo>
                <a:lnTo>
                  <a:pt x="10" y="72"/>
                </a:lnTo>
                <a:lnTo>
                  <a:pt x="10" y="72"/>
                </a:lnTo>
                <a:lnTo>
                  <a:pt x="16" y="67"/>
                </a:lnTo>
                <a:lnTo>
                  <a:pt x="22" y="59"/>
                </a:lnTo>
                <a:lnTo>
                  <a:pt x="35" y="45"/>
                </a:lnTo>
                <a:lnTo>
                  <a:pt x="35" y="45"/>
                </a:lnTo>
                <a:lnTo>
                  <a:pt x="58" y="26"/>
                </a:lnTo>
                <a:lnTo>
                  <a:pt x="58" y="26"/>
                </a:lnTo>
                <a:lnTo>
                  <a:pt x="63" y="23"/>
                </a:lnTo>
                <a:lnTo>
                  <a:pt x="64" y="22"/>
                </a:lnTo>
                <a:lnTo>
                  <a:pt x="64" y="20"/>
                </a:lnTo>
                <a:lnTo>
                  <a:pt x="64" y="20"/>
                </a:lnTo>
                <a:lnTo>
                  <a:pt x="68" y="17"/>
                </a:lnTo>
                <a:lnTo>
                  <a:pt x="68" y="17"/>
                </a:lnTo>
                <a:lnTo>
                  <a:pt x="68" y="16"/>
                </a:lnTo>
                <a:lnTo>
                  <a:pt x="68" y="16"/>
                </a:lnTo>
                <a:lnTo>
                  <a:pt x="68" y="15"/>
                </a:lnTo>
                <a:lnTo>
                  <a:pt x="67" y="15"/>
                </a:lnTo>
                <a:lnTo>
                  <a:pt x="67" y="15"/>
                </a:lnTo>
                <a:lnTo>
                  <a:pt x="53" y="26"/>
                </a:lnTo>
                <a:lnTo>
                  <a:pt x="39" y="37"/>
                </a:lnTo>
                <a:lnTo>
                  <a:pt x="26" y="48"/>
                </a:lnTo>
                <a:lnTo>
                  <a:pt x="12" y="58"/>
                </a:lnTo>
                <a:lnTo>
                  <a:pt x="12" y="58"/>
                </a:lnTo>
                <a:lnTo>
                  <a:pt x="13" y="57"/>
                </a:lnTo>
                <a:lnTo>
                  <a:pt x="13" y="57"/>
                </a:lnTo>
                <a:lnTo>
                  <a:pt x="20" y="48"/>
                </a:lnTo>
                <a:lnTo>
                  <a:pt x="20" y="48"/>
                </a:lnTo>
                <a:lnTo>
                  <a:pt x="33" y="35"/>
                </a:lnTo>
                <a:lnTo>
                  <a:pt x="33" y="35"/>
                </a:lnTo>
                <a:lnTo>
                  <a:pt x="44" y="24"/>
                </a:lnTo>
                <a:lnTo>
                  <a:pt x="55" y="11"/>
                </a:lnTo>
                <a:lnTo>
                  <a:pt x="55" y="11"/>
                </a:lnTo>
                <a:lnTo>
                  <a:pt x="55" y="10"/>
                </a:lnTo>
                <a:lnTo>
                  <a:pt x="55" y="10"/>
                </a:lnTo>
                <a:lnTo>
                  <a:pt x="53" y="10"/>
                </a:lnTo>
                <a:lnTo>
                  <a:pt x="53" y="10"/>
                </a:lnTo>
                <a:lnTo>
                  <a:pt x="35" y="25"/>
                </a:lnTo>
                <a:lnTo>
                  <a:pt x="26" y="32"/>
                </a:lnTo>
                <a:lnTo>
                  <a:pt x="18" y="40"/>
                </a:lnTo>
                <a:lnTo>
                  <a:pt x="18" y="40"/>
                </a:lnTo>
                <a:lnTo>
                  <a:pt x="22" y="32"/>
                </a:lnTo>
                <a:lnTo>
                  <a:pt x="27" y="24"/>
                </a:lnTo>
                <a:lnTo>
                  <a:pt x="33" y="18"/>
                </a:lnTo>
                <a:lnTo>
                  <a:pt x="39" y="13"/>
                </a:lnTo>
                <a:lnTo>
                  <a:pt x="48" y="10"/>
                </a:lnTo>
                <a:lnTo>
                  <a:pt x="52" y="9"/>
                </a:lnTo>
                <a:lnTo>
                  <a:pt x="56" y="9"/>
                </a:lnTo>
                <a:lnTo>
                  <a:pt x="61" y="9"/>
                </a:lnTo>
                <a:lnTo>
                  <a:pt x="66" y="11"/>
                </a:lnTo>
                <a:lnTo>
                  <a:pt x="71" y="12"/>
                </a:lnTo>
                <a:lnTo>
                  <a:pt x="76" y="15"/>
                </a:lnTo>
                <a:lnTo>
                  <a:pt x="76" y="15"/>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Freeform 2532"/>
          <p:cNvSpPr/>
          <p:nvPr/>
        </p:nvSpPr>
        <p:spPr bwMode="auto">
          <a:xfrm>
            <a:off x="1029223" y="1973402"/>
            <a:ext cx="23813" cy="44450"/>
          </a:xfrm>
          <a:custGeom>
            <a:avLst/>
            <a:gdLst/>
            <a:ahLst/>
            <a:cxnLst>
              <a:cxn ang="0">
                <a:pos x="9" y="3"/>
              </a:cxn>
              <a:cxn ang="0">
                <a:pos x="9" y="3"/>
              </a:cxn>
              <a:cxn ang="0">
                <a:pos x="8" y="1"/>
              </a:cxn>
              <a:cxn ang="0">
                <a:pos x="7" y="0"/>
              </a:cxn>
              <a:cxn ang="0">
                <a:pos x="3" y="0"/>
              </a:cxn>
              <a:cxn ang="0">
                <a:pos x="1" y="2"/>
              </a:cxn>
              <a:cxn ang="0">
                <a:pos x="0" y="3"/>
              </a:cxn>
              <a:cxn ang="0">
                <a:pos x="0" y="5"/>
              </a:cxn>
              <a:cxn ang="0">
                <a:pos x="0" y="5"/>
              </a:cxn>
              <a:cxn ang="0">
                <a:pos x="3" y="16"/>
              </a:cxn>
              <a:cxn ang="0">
                <a:pos x="4" y="21"/>
              </a:cxn>
              <a:cxn ang="0">
                <a:pos x="7" y="26"/>
              </a:cxn>
              <a:cxn ang="0">
                <a:pos x="7" y="26"/>
              </a:cxn>
              <a:cxn ang="0">
                <a:pos x="8" y="27"/>
              </a:cxn>
              <a:cxn ang="0">
                <a:pos x="9" y="28"/>
              </a:cxn>
              <a:cxn ang="0">
                <a:pos x="12" y="27"/>
              </a:cxn>
              <a:cxn ang="0">
                <a:pos x="15" y="25"/>
              </a:cxn>
              <a:cxn ang="0">
                <a:pos x="15" y="23"/>
              </a:cxn>
              <a:cxn ang="0">
                <a:pos x="14" y="21"/>
              </a:cxn>
              <a:cxn ang="0">
                <a:pos x="14" y="21"/>
              </a:cxn>
              <a:cxn ang="0">
                <a:pos x="12" y="17"/>
              </a:cxn>
              <a:cxn ang="0">
                <a:pos x="11" y="12"/>
              </a:cxn>
              <a:cxn ang="0">
                <a:pos x="9" y="3"/>
              </a:cxn>
              <a:cxn ang="0">
                <a:pos x="9" y="3"/>
              </a:cxn>
            </a:cxnLst>
            <a:rect l="0" t="0" r="r" b="b"/>
            <a:pathLst>
              <a:path w="15" h="28">
                <a:moveTo>
                  <a:pt x="9" y="3"/>
                </a:moveTo>
                <a:lnTo>
                  <a:pt x="9" y="3"/>
                </a:lnTo>
                <a:lnTo>
                  <a:pt x="8" y="1"/>
                </a:lnTo>
                <a:lnTo>
                  <a:pt x="7" y="0"/>
                </a:lnTo>
                <a:lnTo>
                  <a:pt x="3" y="0"/>
                </a:lnTo>
                <a:lnTo>
                  <a:pt x="1" y="2"/>
                </a:lnTo>
                <a:lnTo>
                  <a:pt x="0" y="3"/>
                </a:lnTo>
                <a:lnTo>
                  <a:pt x="0" y="5"/>
                </a:lnTo>
                <a:lnTo>
                  <a:pt x="0" y="5"/>
                </a:lnTo>
                <a:lnTo>
                  <a:pt x="3" y="16"/>
                </a:lnTo>
                <a:lnTo>
                  <a:pt x="4" y="21"/>
                </a:lnTo>
                <a:lnTo>
                  <a:pt x="7" y="26"/>
                </a:lnTo>
                <a:lnTo>
                  <a:pt x="7" y="26"/>
                </a:lnTo>
                <a:lnTo>
                  <a:pt x="8" y="27"/>
                </a:lnTo>
                <a:lnTo>
                  <a:pt x="9" y="28"/>
                </a:lnTo>
                <a:lnTo>
                  <a:pt x="12" y="27"/>
                </a:lnTo>
                <a:lnTo>
                  <a:pt x="15" y="25"/>
                </a:lnTo>
                <a:lnTo>
                  <a:pt x="15" y="23"/>
                </a:lnTo>
                <a:lnTo>
                  <a:pt x="14" y="21"/>
                </a:lnTo>
                <a:lnTo>
                  <a:pt x="14" y="21"/>
                </a:lnTo>
                <a:lnTo>
                  <a:pt x="12" y="17"/>
                </a:lnTo>
                <a:lnTo>
                  <a:pt x="11" y="12"/>
                </a:lnTo>
                <a:lnTo>
                  <a:pt x="9" y="3"/>
                </a:lnTo>
                <a:lnTo>
                  <a:pt x="9" y="3"/>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Freeform 2533"/>
          <p:cNvSpPr/>
          <p:nvPr/>
        </p:nvSpPr>
        <p:spPr bwMode="auto">
          <a:xfrm>
            <a:off x="889519" y="1868629"/>
            <a:ext cx="1588" cy="158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Freeform 2536"/>
          <p:cNvSpPr>
            <a:spLocks noEditPoints="1"/>
          </p:cNvSpPr>
          <p:nvPr/>
        </p:nvSpPr>
        <p:spPr bwMode="auto">
          <a:xfrm>
            <a:off x="689494" y="2273441"/>
            <a:ext cx="285750" cy="85725"/>
          </a:xfrm>
          <a:custGeom>
            <a:avLst/>
            <a:gdLst/>
            <a:ahLst/>
            <a:cxnLst>
              <a:cxn ang="0">
                <a:pos x="33" y="52"/>
              </a:cxn>
              <a:cxn ang="0">
                <a:pos x="176" y="54"/>
              </a:cxn>
              <a:cxn ang="0">
                <a:pos x="178" y="50"/>
              </a:cxn>
              <a:cxn ang="0">
                <a:pos x="178" y="5"/>
              </a:cxn>
              <a:cxn ang="0">
                <a:pos x="92" y="3"/>
              </a:cxn>
              <a:cxn ang="0">
                <a:pos x="6" y="0"/>
              </a:cxn>
              <a:cxn ang="0">
                <a:pos x="0" y="48"/>
              </a:cxn>
              <a:cxn ang="0">
                <a:pos x="9" y="35"/>
              </a:cxn>
              <a:cxn ang="0">
                <a:pos x="31" y="12"/>
              </a:cxn>
              <a:cxn ang="0">
                <a:pos x="11" y="20"/>
              </a:cxn>
              <a:cxn ang="0">
                <a:pos x="10" y="22"/>
              </a:cxn>
              <a:cxn ang="0">
                <a:pos x="11" y="9"/>
              </a:cxn>
              <a:cxn ang="0">
                <a:pos x="9" y="43"/>
              </a:cxn>
              <a:cxn ang="0">
                <a:pos x="28" y="28"/>
              </a:cxn>
              <a:cxn ang="0">
                <a:pos x="20" y="41"/>
              </a:cxn>
              <a:cxn ang="0">
                <a:pos x="56" y="17"/>
              </a:cxn>
              <a:cxn ang="0">
                <a:pos x="31" y="41"/>
              </a:cxn>
              <a:cxn ang="0">
                <a:pos x="9" y="43"/>
              </a:cxn>
              <a:cxn ang="0">
                <a:pos x="86" y="14"/>
              </a:cxn>
              <a:cxn ang="0">
                <a:pos x="60" y="41"/>
              </a:cxn>
              <a:cxn ang="0">
                <a:pos x="79" y="33"/>
              </a:cxn>
              <a:cxn ang="0">
                <a:pos x="45" y="36"/>
              </a:cxn>
              <a:cxn ang="0">
                <a:pos x="45" y="43"/>
              </a:cxn>
              <a:cxn ang="0">
                <a:pos x="104" y="11"/>
              </a:cxn>
              <a:cxn ang="0">
                <a:pos x="76" y="29"/>
              </a:cxn>
              <a:cxn ang="0">
                <a:pos x="129" y="38"/>
              </a:cxn>
              <a:cxn ang="0">
                <a:pos x="148" y="29"/>
              </a:cxn>
              <a:cxn ang="0">
                <a:pos x="134" y="45"/>
              </a:cxn>
              <a:cxn ang="0">
                <a:pos x="168" y="24"/>
              </a:cxn>
              <a:cxn ang="0">
                <a:pos x="151" y="45"/>
              </a:cxn>
              <a:cxn ang="0">
                <a:pos x="164" y="44"/>
              </a:cxn>
              <a:cxn ang="0">
                <a:pos x="166" y="35"/>
              </a:cxn>
              <a:cxn ang="0">
                <a:pos x="156" y="38"/>
              </a:cxn>
              <a:cxn ang="0">
                <a:pos x="101" y="44"/>
              </a:cxn>
              <a:cxn ang="0">
                <a:pos x="147" y="15"/>
              </a:cxn>
              <a:cxn ang="0">
                <a:pos x="117" y="43"/>
              </a:cxn>
              <a:cxn ang="0">
                <a:pos x="151" y="31"/>
              </a:cxn>
              <a:cxn ang="0">
                <a:pos x="165" y="14"/>
              </a:cxn>
              <a:cxn ang="0">
                <a:pos x="121" y="39"/>
              </a:cxn>
              <a:cxn ang="0">
                <a:pos x="153" y="13"/>
              </a:cxn>
              <a:cxn ang="0">
                <a:pos x="104" y="40"/>
              </a:cxn>
              <a:cxn ang="0">
                <a:pos x="137" y="12"/>
              </a:cxn>
              <a:cxn ang="0">
                <a:pos x="110" y="37"/>
              </a:cxn>
              <a:cxn ang="0">
                <a:pos x="125" y="17"/>
              </a:cxn>
              <a:cxn ang="0">
                <a:pos x="121" y="13"/>
              </a:cxn>
              <a:cxn ang="0">
                <a:pos x="105" y="11"/>
              </a:cxn>
              <a:cxn ang="0">
                <a:pos x="78" y="37"/>
              </a:cxn>
              <a:cxn ang="0">
                <a:pos x="81" y="44"/>
              </a:cxn>
              <a:cxn ang="0">
                <a:pos x="108" y="23"/>
              </a:cxn>
              <a:cxn ang="0">
                <a:pos x="88" y="43"/>
              </a:cxn>
              <a:cxn ang="0">
                <a:pos x="129" y="18"/>
              </a:cxn>
              <a:cxn ang="0">
                <a:pos x="99" y="44"/>
              </a:cxn>
              <a:cxn ang="0">
                <a:pos x="96" y="36"/>
              </a:cxn>
              <a:cxn ang="0">
                <a:pos x="72" y="22"/>
              </a:cxn>
              <a:cxn ang="0">
                <a:pos x="78" y="13"/>
              </a:cxn>
              <a:cxn ang="0">
                <a:pos x="36" y="38"/>
              </a:cxn>
              <a:cxn ang="0">
                <a:pos x="62" y="11"/>
              </a:cxn>
              <a:cxn ang="0">
                <a:pos x="26" y="34"/>
              </a:cxn>
              <a:cxn ang="0">
                <a:pos x="45" y="12"/>
              </a:cxn>
              <a:cxn ang="0">
                <a:pos x="20" y="29"/>
              </a:cxn>
              <a:cxn ang="0">
                <a:pos x="53" y="35"/>
              </a:cxn>
              <a:cxn ang="0">
                <a:pos x="31" y="10"/>
              </a:cxn>
              <a:cxn ang="0">
                <a:pos x="23" y="10"/>
              </a:cxn>
            </a:cxnLst>
            <a:rect l="0" t="0" r="r" b="b"/>
            <a:pathLst>
              <a:path w="180" h="54">
                <a:moveTo>
                  <a:pt x="4" y="52"/>
                </a:moveTo>
                <a:lnTo>
                  <a:pt x="4" y="52"/>
                </a:lnTo>
                <a:lnTo>
                  <a:pt x="6" y="52"/>
                </a:lnTo>
                <a:lnTo>
                  <a:pt x="6" y="52"/>
                </a:lnTo>
                <a:lnTo>
                  <a:pt x="12" y="51"/>
                </a:lnTo>
                <a:lnTo>
                  <a:pt x="19" y="51"/>
                </a:lnTo>
                <a:lnTo>
                  <a:pt x="33" y="52"/>
                </a:lnTo>
                <a:lnTo>
                  <a:pt x="33" y="52"/>
                </a:lnTo>
                <a:lnTo>
                  <a:pt x="84" y="53"/>
                </a:lnTo>
                <a:lnTo>
                  <a:pt x="84" y="53"/>
                </a:lnTo>
                <a:lnTo>
                  <a:pt x="128" y="54"/>
                </a:lnTo>
                <a:lnTo>
                  <a:pt x="174" y="54"/>
                </a:lnTo>
                <a:lnTo>
                  <a:pt x="174" y="54"/>
                </a:lnTo>
                <a:lnTo>
                  <a:pt x="176" y="54"/>
                </a:lnTo>
                <a:lnTo>
                  <a:pt x="177" y="52"/>
                </a:lnTo>
                <a:lnTo>
                  <a:pt x="177" y="52"/>
                </a:lnTo>
                <a:lnTo>
                  <a:pt x="178" y="52"/>
                </a:lnTo>
                <a:lnTo>
                  <a:pt x="178" y="52"/>
                </a:lnTo>
                <a:lnTo>
                  <a:pt x="178" y="52"/>
                </a:lnTo>
                <a:lnTo>
                  <a:pt x="178" y="52"/>
                </a:lnTo>
                <a:lnTo>
                  <a:pt x="178" y="50"/>
                </a:lnTo>
                <a:lnTo>
                  <a:pt x="178" y="50"/>
                </a:lnTo>
                <a:lnTo>
                  <a:pt x="180" y="29"/>
                </a:lnTo>
                <a:lnTo>
                  <a:pt x="180" y="19"/>
                </a:lnTo>
                <a:lnTo>
                  <a:pt x="180" y="8"/>
                </a:lnTo>
                <a:lnTo>
                  <a:pt x="180" y="8"/>
                </a:lnTo>
                <a:lnTo>
                  <a:pt x="180" y="7"/>
                </a:lnTo>
                <a:lnTo>
                  <a:pt x="178" y="5"/>
                </a:lnTo>
                <a:lnTo>
                  <a:pt x="178" y="5"/>
                </a:lnTo>
                <a:lnTo>
                  <a:pt x="176" y="4"/>
                </a:lnTo>
                <a:lnTo>
                  <a:pt x="176" y="4"/>
                </a:lnTo>
                <a:lnTo>
                  <a:pt x="155" y="3"/>
                </a:lnTo>
                <a:lnTo>
                  <a:pt x="135" y="3"/>
                </a:lnTo>
                <a:lnTo>
                  <a:pt x="92" y="3"/>
                </a:lnTo>
                <a:lnTo>
                  <a:pt x="92" y="3"/>
                </a:lnTo>
                <a:lnTo>
                  <a:pt x="37" y="1"/>
                </a:lnTo>
                <a:lnTo>
                  <a:pt x="37" y="1"/>
                </a:lnTo>
                <a:lnTo>
                  <a:pt x="23" y="1"/>
                </a:lnTo>
                <a:lnTo>
                  <a:pt x="16" y="1"/>
                </a:lnTo>
                <a:lnTo>
                  <a:pt x="9" y="0"/>
                </a:lnTo>
                <a:lnTo>
                  <a:pt x="9" y="0"/>
                </a:lnTo>
                <a:lnTo>
                  <a:pt x="6" y="0"/>
                </a:lnTo>
                <a:lnTo>
                  <a:pt x="4" y="1"/>
                </a:lnTo>
                <a:lnTo>
                  <a:pt x="4" y="1"/>
                </a:lnTo>
                <a:lnTo>
                  <a:pt x="3" y="4"/>
                </a:lnTo>
                <a:lnTo>
                  <a:pt x="3" y="4"/>
                </a:lnTo>
                <a:lnTo>
                  <a:pt x="1" y="25"/>
                </a:lnTo>
                <a:lnTo>
                  <a:pt x="0" y="48"/>
                </a:lnTo>
                <a:lnTo>
                  <a:pt x="0" y="48"/>
                </a:lnTo>
                <a:lnTo>
                  <a:pt x="1" y="51"/>
                </a:lnTo>
                <a:lnTo>
                  <a:pt x="4" y="52"/>
                </a:lnTo>
                <a:lnTo>
                  <a:pt x="4" y="52"/>
                </a:lnTo>
                <a:close/>
                <a:moveTo>
                  <a:pt x="22" y="25"/>
                </a:moveTo>
                <a:lnTo>
                  <a:pt x="22" y="25"/>
                </a:lnTo>
                <a:lnTo>
                  <a:pt x="16" y="30"/>
                </a:lnTo>
                <a:lnTo>
                  <a:pt x="9" y="35"/>
                </a:lnTo>
                <a:lnTo>
                  <a:pt x="9" y="35"/>
                </a:lnTo>
                <a:lnTo>
                  <a:pt x="10" y="28"/>
                </a:lnTo>
                <a:lnTo>
                  <a:pt x="10" y="28"/>
                </a:lnTo>
                <a:lnTo>
                  <a:pt x="20" y="21"/>
                </a:lnTo>
                <a:lnTo>
                  <a:pt x="30" y="13"/>
                </a:lnTo>
                <a:lnTo>
                  <a:pt x="30" y="13"/>
                </a:lnTo>
                <a:lnTo>
                  <a:pt x="31" y="12"/>
                </a:lnTo>
                <a:lnTo>
                  <a:pt x="31" y="13"/>
                </a:lnTo>
                <a:lnTo>
                  <a:pt x="28" y="16"/>
                </a:lnTo>
                <a:lnTo>
                  <a:pt x="22" y="25"/>
                </a:lnTo>
                <a:lnTo>
                  <a:pt x="22" y="25"/>
                </a:lnTo>
                <a:close/>
                <a:moveTo>
                  <a:pt x="11" y="20"/>
                </a:moveTo>
                <a:lnTo>
                  <a:pt x="11" y="20"/>
                </a:lnTo>
                <a:lnTo>
                  <a:pt x="11" y="20"/>
                </a:lnTo>
                <a:lnTo>
                  <a:pt x="11" y="20"/>
                </a:lnTo>
                <a:lnTo>
                  <a:pt x="15" y="16"/>
                </a:lnTo>
                <a:lnTo>
                  <a:pt x="20" y="12"/>
                </a:lnTo>
                <a:lnTo>
                  <a:pt x="20" y="12"/>
                </a:lnTo>
                <a:lnTo>
                  <a:pt x="13" y="19"/>
                </a:lnTo>
                <a:lnTo>
                  <a:pt x="13" y="19"/>
                </a:lnTo>
                <a:lnTo>
                  <a:pt x="10" y="22"/>
                </a:lnTo>
                <a:lnTo>
                  <a:pt x="10" y="22"/>
                </a:lnTo>
                <a:lnTo>
                  <a:pt x="11" y="20"/>
                </a:lnTo>
                <a:lnTo>
                  <a:pt x="11" y="20"/>
                </a:lnTo>
                <a:close/>
                <a:moveTo>
                  <a:pt x="11" y="18"/>
                </a:moveTo>
                <a:lnTo>
                  <a:pt x="11" y="18"/>
                </a:lnTo>
                <a:lnTo>
                  <a:pt x="11" y="9"/>
                </a:lnTo>
                <a:lnTo>
                  <a:pt x="11" y="9"/>
                </a:lnTo>
                <a:lnTo>
                  <a:pt x="20" y="10"/>
                </a:lnTo>
                <a:lnTo>
                  <a:pt x="20" y="10"/>
                </a:lnTo>
                <a:lnTo>
                  <a:pt x="15" y="13"/>
                </a:lnTo>
                <a:lnTo>
                  <a:pt x="11" y="18"/>
                </a:lnTo>
                <a:lnTo>
                  <a:pt x="11" y="18"/>
                </a:lnTo>
                <a:close/>
                <a:moveTo>
                  <a:pt x="9" y="43"/>
                </a:moveTo>
                <a:lnTo>
                  <a:pt x="9" y="43"/>
                </a:lnTo>
                <a:lnTo>
                  <a:pt x="9" y="38"/>
                </a:lnTo>
                <a:lnTo>
                  <a:pt x="9" y="38"/>
                </a:lnTo>
                <a:lnTo>
                  <a:pt x="9" y="38"/>
                </a:lnTo>
                <a:lnTo>
                  <a:pt x="9" y="38"/>
                </a:lnTo>
                <a:lnTo>
                  <a:pt x="15" y="36"/>
                </a:lnTo>
                <a:lnTo>
                  <a:pt x="20" y="34"/>
                </a:lnTo>
                <a:lnTo>
                  <a:pt x="28" y="28"/>
                </a:lnTo>
                <a:lnTo>
                  <a:pt x="28" y="28"/>
                </a:lnTo>
                <a:lnTo>
                  <a:pt x="18" y="39"/>
                </a:lnTo>
                <a:lnTo>
                  <a:pt x="18" y="39"/>
                </a:lnTo>
                <a:lnTo>
                  <a:pt x="18" y="40"/>
                </a:lnTo>
                <a:lnTo>
                  <a:pt x="19" y="40"/>
                </a:lnTo>
                <a:lnTo>
                  <a:pt x="20" y="41"/>
                </a:lnTo>
                <a:lnTo>
                  <a:pt x="20" y="41"/>
                </a:lnTo>
                <a:lnTo>
                  <a:pt x="29" y="35"/>
                </a:lnTo>
                <a:lnTo>
                  <a:pt x="37" y="29"/>
                </a:lnTo>
                <a:lnTo>
                  <a:pt x="46" y="22"/>
                </a:lnTo>
                <a:lnTo>
                  <a:pt x="55" y="17"/>
                </a:lnTo>
                <a:lnTo>
                  <a:pt x="55" y="17"/>
                </a:lnTo>
                <a:lnTo>
                  <a:pt x="59" y="14"/>
                </a:lnTo>
                <a:lnTo>
                  <a:pt x="56" y="17"/>
                </a:lnTo>
                <a:lnTo>
                  <a:pt x="56" y="17"/>
                </a:lnTo>
                <a:lnTo>
                  <a:pt x="45" y="25"/>
                </a:lnTo>
                <a:lnTo>
                  <a:pt x="45" y="25"/>
                </a:lnTo>
                <a:lnTo>
                  <a:pt x="38" y="32"/>
                </a:lnTo>
                <a:lnTo>
                  <a:pt x="31" y="41"/>
                </a:lnTo>
                <a:lnTo>
                  <a:pt x="31" y="41"/>
                </a:lnTo>
                <a:lnTo>
                  <a:pt x="31" y="41"/>
                </a:lnTo>
                <a:lnTo>
                  <a:pt x="32" y="43"/>
                </a:lnTo>
                <a:lnTo>
                  <a:pt x="32" y="43"/>
                </a:lnTo>
                <a:lnTo>
                  <a:pt x="30" y="43"/>
                </a:lnTo>
                <a:lnTo>
                  <a:pt x="30" y="43"/>
                </a:lnTo>
                <a:lnTo>
                  <a:pt x="20" y="43"/>
                </a:lnTo>
                <a:lnTo>
                  <a:pt x="9" y="43"/>
                </a:lnTo>
                <a:lnTo>
                  <a:pt x="9" y="43"/>
                </a:lnTo>
                <a:close/>
                <a:moveTo>
                  <a:pt x="45" y="43"/>
                </a:moveTo>
                <a:lnTo>
                  <a:pt x="45" y="43"/>
                </a:lnTo>
                <a:lnTo>
                  <a:pt x="55" y="37"/>
                </a:lnTo>
                <a:lnTo>
                  <a:pt x="64" y="31"/>
                </a:lnTo>
                <a:lnTo>
                  <a:pt x="81" y="18"/>
                </a:lnTo>
                <a:lnTo>
                  <a:pt x="81" y="18"/>
                </a:lnTo>
                <a:lnTo>
                  <a:pt x="86" y="14"/>
                </a:lnTo>
                <a:lnTo>
                  <a:pt x="87" y="14"/>
                </a:lnTo>
                <a:lnTo>
                  <a:pt x="81" y="21"/>
                </a:lnTo>
                <a:lnTo>
                  <a:pt x="81" y="21"/>
                </a:lnTo>
                <a:lnTo>
                  <a:pt x="71" y="31"/>
                </a:lnTo>
                <a:lnTo>
                  <a:pt x="60" y="40"/>
                </a:lnTo>
                <a:lnTo>
                  <a:pt x="60" y="40"/>
                </a:lnTo>
                <a:lnTo>
                  <a:pt x="60" y="41"/>
                </a:lnTo>
                <a:lnTo>
                  <a:pt x="60" y="43"/>
                </a:lnTo>
                <a:lnTo>
                  <a:pt x="62" y="43"/>
                </a:lnTo>
                <a:lnTo>
                  <a:pt x="62" y="43"/>
                </a:lnTo>
                <a:lnTo>
                  <a:pt x="75" y="34"/>
                </a:lnTo>
                <a:lnTo>
                  <a:pt x="88" y="24"/>
                </a:lnTo>
                <a:lnTo>
                  <a:pt x="88" y="24"/>
                </a:lnTo>
                <a:lnTo>
                  <a:pt x="79" y="33"/>
                </a:lnTo>
                <a:lnTo>
                  <a:pt x="71" y="44"/>
                </a:lnTo>
                <a:lnTo>
                  <a:pt x="71" y="44"/>
                </a:lnTo>
                <a:lnTo>
                  <a:pt x="33" y="43"/>
                </a:lnTo>
                <a:lnTo>
                  <a:pt x="33" y="43"/>
                </a:lnTo>
                <a:lnTo>
                  <a:pt x="33" y="43"/>
                </a:lnTo>
                <a:lnTo>
                  <a:pt x="33" y="43"/>
                </a:lnTo>
                <a:lnTo>
                  <a:pt x="45" y="36"/>
                </a:lnTo>
                <a:lnTo>
                  <a:pt x="57" y="29"/>
                </a:lnTo>
                <a:lnTo>
                  <a:pt x="57" y="29"/>
                </a:lnTo>
                <a:lnTo>
                  <a:pt x="49" y="34"/>
                </a:lnTo>
                <a:lnTo>
                  <a:pt x="43" y="40"/>
                </a:lnTo>
                <a:lnTo>
                  <a:pt x="43" y="40"/>
                </a:lnTo>
                <a:lnTo>
                  <a:pt x="43" y="43"/>
                </a:lnTo>
                <a:lnTo>
                  <a:pt x="45" y="43"/>
                </a:lnTo>
                <a:lnTo>
                  <a:pt x="45" y="43"/>
                </a:lnTo>
                <a:close/>
                <a:moveTo>
                  <a:pt x="92" y="11"/>
                </a:moveTo>
                <a:lnTo>
                  <a:pt x="92" y="11"/>
                </a:lnTo>
                <a:lnTo>
                  <a:pt x="92" y="11"/>
                </a:lnTo>
                <a:lnTo>
                  <a:pt x="92" y="11"/>
                </a:lnTo>
                <a:lnTo>
                  <a:pt x="104" y="11"/>
                </a:lnTo>
                <a:lnTo>
                  <a:pt x="104" y="11"/>
                </a:lnTo>
                <a:lnTo>
                  <a:pt x="94" y="17"/>
                </a:lnTo>
                <a:lnTo>
                  <a:pt x="86" y="23"/>
                </a:lnTo>
                <a:lnTo>
                  <a:pt x="68" y="36"/>
                </a:lnTo>
                <a:lnTo>
                  <a:pt x="68" y="36"/>
                </a:lnTo>
                <a:lnTo>
                  <a:pt x="65" y="38"/>
                </a:lnTo>
                <a:lnTo>
                  <a:pt x="67" y="35"/>
                </a:lnTo>
                <a:lnTo>
                  <a:pt x="76" y="29"/>
                </a:lnTo>
                <a:lnTo>
                  <a:pt x="76" y="29"/>
                </a:lnTo>
                <a:lnTo>
                  <a:pt x="84" y="20"/>
                </a:lnTo>
                <a:lnTo>
                  <a:pt x="92" y="11"/>
                </a:lnTo>
                <a:lnTo>
                  <a:pt x="92" y="11"/>
                </a:lnTo>
                <a:close/>
                <a:moveTo>
                  <a:pt x="118" y="44"/>
                </a:moveTo>
                <a:lnTo>
                  <a:pt x="118" y="44"/>
                </a:lnTo>
                <a:lnTo>
                  <a:pt x="129" y="38"/>
                </a:lnTo>
                <a:lnTo>
                  <a:pt x="140" y="31"/>
                </a:lnTo>
                <a:lnTo>
                  <a:pt x="160" y="17"/>
                </a:lnTo>
                <a:lnTo>
                  <a:pt x="160" y="17"/>
                </a:lnTo>
                <a:lnTo>
                  <a:pt x="156" y="22"/>
                </a:lnTo>
                <a:lnTo>
                  <a:pt x="156" y="22"/>
                </a:lnTo>
                <a:lnTo>
                  <a:pt x="152" y="26"/>
                </a:lnTo>
                <a:lnTo>
                  <a:pt x="148" y="29"/>
                </a:lnTo>
                <a:lnTo>
                  <a:pt x="148" y="29"/>
                </a:lnTo>
                <a:lnTo>
                  <a:pt x="141" y="35"/>
                </a:lnTo>
                <a:lnTo>
                  <a:pt x="134" y="43"/>
                </a:lnTo>
                <a:lnTo>
                  <a:pt x="134" y="43"/>
                </a:lnTo>
                <a:lnTo>
                  <a:pt x="133" y="43"/>
                </a:lnTo>
                <a:lnTo>
                  <a:pt x="134" y="44"/>
                </a:lnTo>
                <a:lnTo>
                  <a:pt x="134" y="45"/>
                </a:lnTo>
                <a:lnTo>
                  <a:pt x="135" y="44"/>
                </a:lnTo>
                <a:lnTo>
                  <a:pt x="135" y="44"/>
                </a:lnTo>
                <a:lnTo>
                  <a:pt x="150" y="34"/>
                </a:lnTo>
                <a:lnTo>
                  <a:pt x="164" y="25"/>
                </a:lnTo>
                <a:lnTo>
                  <a:pt x="164" y="25"/>
                </a:lnTo>
                <a:lnTo>
                  <a:pt x="169" y="23"/>
                </a:lnTo>
                <a:lnTo>
                  <a:pt x="168" y="24"/>
                </a:lnTo>
                <a:lnTo>
                  <a:pt x="163" y="29"/>
                </a:lnTo>
                <a:lnTo>
                  <a:pt x="163" y="29"/>
                </a:lnTo>
                <a:lnTo>
                  <a:pt x="150" y="43"/>
                </a:lnTo>
                <a:lnTo>
                  <a:pt x="150" y="43"/>
                </a:lnTo>
                <a:lnTo>
                  <a:pt x="150" y="44"/>
                </a:lnTo>
                <a:lnTo>
                  <a:pt x="151" y="45"/>
                </a:lnTo>
                <a:lnTo>
                  <a:pt x="151" y="45"/>
                </a:lnTo>
                <a:lnTo>
                  <a:pt x="159" y="40"/>
                </a:lnTo>
                <a:lnTo>
                  <a:pt x="161" y="39"/>
                </a:lnTo>
                <a:lnTo>
                  <a:pt x="163" y="39"/>
                </a:lnTo>
                <a:lnTo>
                  <a:pt x="164" y="40"/>
                </a:lnTo>
                <a:lnTo>
                  <a:pt x="164" y="43"/>
                </a:lnTo>
                <a:lnTo>
                  <a:pt x="164" y="43"/>
                </a:lnTo>
                <a:lnTo>
                  <a:pt x="164" y="44"/>
                </a:lnTo>
                <a:lnTo>
                  <a:pt x="165" y="45"/>
                </a:lnTo>
                <a:lnTo>
                  <a:pt x="166" y="44"/>
                </a:lnTo>
                <a:lnTo>
                  <a:pt x="166" y="44"/>
                </a:lnTo>
                <a:lnTo>
                  <a:pt x="166" y="44"/>
                </a:lnTo>
                <a:lnTo>
                  <a:pt x="167" y="39"/>
                </a:lnTo>
                <a:lnTo>
                  <a:pt x="166" y="35"/>
                </a:lnTo>
                <a:lnTo>
                  <a:pt x="166" y="35"/>
                </a:lnTo>
                <a:lnTo>
                  <a:pt x="165" y="34"/>
                </a:lnTo>
                <a:lnTo>
                  <a:pt x="164" y="34"/>
                </a:lnTo>
                <a:lnTo>
                  <a:pt x="164" y="34"/>
                </a:lnTo>
                <a:lnTo>
                  <a:pt x="157" y="38"/>
                </a:lnTo>
                <a:lnTo>
                  <a:pt x="157" y="38"/>
                </a:lnTo>
                <a:lnTo>
                  <a:pt x="154" y="40"/>
                </a:lnTo>
                <a:lnTo>
                  <a:pt x="156" y="38"/>
                </a:lnTo>
                <a:lnTo>
                  <a:pt x="161" y="34"/>
                </a:lnTo>
                <a:lnTo>
                  <a:pt x="161" y="34"/>
                </a:lnTo>
                <a:lnTo>
                  <a:pt x="171" y="22"/>
                </a:lnTo>
                <a:lnTo>
                  <a:pt x="171" y="22"/>
                </a:lnTo>
                <a:lnTo>
                  <a:pt x="170" y="46"/>
                </a:lnTo>
                <a:lnTo>
                  <a:pt x="170" y="46"/>
                </a:lnTo>
                <a:lnTo>
                  <a:pt x="101" y="44"/>
                </a:lnTo>
                <a:lnTo>
                  <a:pt x="101" y="44"/>
                </a:lnTo>
                <a:lnTo>
                  <a:pt x="107" y="41"/>
                </a:lnTo>
                <a:lnTo>
                  <a:pt x="112" y="39"/>
                </a:lnTo>
                <a:lnTo>
                  <a:pt x="121" y="33"/>
                </a:lnTo>
                <a:lnTo>
                  <a:pt x="141" y="19"/>
                </a:lnTo>
                <a:lnTo>
                  <a:pt x="141" y="19"/>
                </a:lnTo>
                <a:lnTo>
                  <a:pt x="147" y="15"/>
                </a:lnTo>
                <a:lnTo>
                  <a:pt x="147" y="15"/>
                </a:lnTo>
                <a:lnTo>
                  <a:pt x="147" y="16"/>
                </a:lnTo>
                <a:lnTo>
                  <a:pt x="138" y="23"/>
                </a:lnTo>
                <a:lnTo>
                  <a:pt x="138" y="23"/>
                </a:lnTo>
                <a:lnTo>
                  <a:pt x="126" y="32"/>
                </a:lnTo>
                <a:lnTo>
                  <a:pt x="117" y="43"/>
                </a:lnTo>
                <a:lnTo>
                  <a:pt x="117" y="43"/>
                </a:lnTo>
                <a:lnTo>
                  <a:pt x="117" y="44"/>
                </a:lnTo>
                <a:lnTo>
                  <a:pt x="118" y="44"/>
                </a:lnTo>
                <a:lnTo>
                  <a:pt x="118" y="44"/>
                </a:lnTo>
                <a:close/>
                <a:moveTo>
                  <a:pt x="171" y="19"/>
                </a:moveTo>
                <a:lnTo>
                  <a:pt x="171" y="19"/>
                </a:lnTo>
                <a:lnTo>
                  <a:pt x="151" y="31"/>
                </a:lnTo>
                <a:lnTo>
                  <a:pt x="151" y="31"/>
                </a:lnTo>
                <a:lnTo>
                  <a:pt x="143" y="37"/>
                </a:lnTo>
                <a:lnTo>
                  <a:pt x="143" y="37"/>
                </a:lnTo>
                <a:lnTo>
                  <a:pt x="141" y="37"/>
                </a:lnTo>
                <a:lnTo>
                  <a:pt x="141" y="37"/>
                </a:lnTo>
                <a:lnTo>
                  <a:pt x="154" y="27"/>
                </a:lnTo>
                <a:lnTo>
                  <a:pt x="160" y="21"/>
                </a:lnTo>
                <a:lnTo>
                  <a:pt x="165" y="14"/>
                </a:lnTo>
                <a:lnTo>
                  <a:pt x="165" y="14"/>
                </a:lnTo>
                <a:lnTo>
                  <a:pt x="164" y="13"/>
                </a:lnTo>
                <a:lnTo>
                  <a:pt x="163" y="13"/>
                </a:lnTo>
                <a:lnTo>
                  <a:pt x="163" y="13"/>
                </a:lnTo>
                <a:lnTo>
                  <a:pt x="143" y="27"/>
                </a:lnTo>
                <a:lnTo>
                  <a:pt x="133" y="33"/>
                </a:lnTo>
                <a:lnTo>
                  <a:pt x="121" y="39"/>
                </a:lnTo>
                <a:lnTo>
                  <a:pt x="121" y="39"/>
                </a:lnTo>
                <a:lnTo>
                  <a:pt x="128" y="34"/>
                </a:lnTo>
                <a:lnTo>
                  <a:pt x="136" y="27"/>
                </a:lnTo>
                <a:lnTo>
                  <a:pt x="136" y="27"/>
                </a:lnTo>
                <a:lnTo>
                  <a:pt x="144" y="20"/>
                </a:lnTo>
                <a:lnTo>
                  <a:pt x="153" y="13"/>
                </a:lnTo>
                <a:lnTo>
                  <a:pt x="153" y="13"/>
                </a:lnTo>
                <a:lnTo>
                  <a:pt x="153" y="12"/>
                </a:lnTo>
                <a:lnTo>
                  <a:pt x="153" y="12"/>
                </a:lnTo>
                <a:lnTo>
                  <a:pt x="172" y="13"/>
                </a:lnTo>
                <a:lnTo>
                  <a:pt x="172" y="13"/>
                </a:lnTo>
                <a:lnTo>
                  <a:pt x="171" y="19"/>
                </a:lnTo>
                <a:lnTo>
                  <a:pt x="171" y="19"/>
                </a:lnTo>
                <a:close/>
                <a:moveTo>
                  <a:pt x="104" y="40"/>
                </a:moveTo>
                <a:lnTo>
                  <a:pt x="104" y="40"/>
                </a:lnTo>
                <a:lnTo>
                  <a:pt x="113" y="35"/>
                </a:lnTo>
                <a:lnTo>
                  <a:pt x="122" y="29"/>
                </a:lnTo>
                <a:lnTo>
                  <a:pt x="130" y="21"/>
                </a:lnTo>
                <a:lnTo>
                  <a:pt x="137" y="13"/>
                </a:lnTo>
                <a:lnTo>
                  <a:pt x="137" y="13"/>
                </a:lnTo>
                <a:lnTo>
                  <a:pt x="137" y="12"/>
                </a:lnTo>
                <a:lnTo>
                  <a:pt x="137" y="12"/>
                </a:lnTo>
                <a:lnTo>
                  <a:pt x="150" y="12"/>
                </a:lnTo>
                <a:lnTo>
                  <a:pt x="150" y="12"/>
                </a:lnTo>
                <a:lnTo>
                  <a:pt x="138" y="19"/>
                </a:lnTo>
                <a:lnTo>
                  <a:pt x="127" y="26"/>
                </a:lnTo>
                <a:lnTo>
                  <a:pt x="116" y="34"/>
                </a:lnTo>
                <a:lnTo>
                  <a:pt x="110" y="37"/>
                </a:lnTo>
                <a:lnTo>
                  <a:pt x="104" y="40"/>
                </a:lnTo>
                <a:lnTo>
                  <a:pt x="104" y="40"/>
                </a:lnTo>
                <a:close/>
                <a:moveTo>
                  <a:pt x="121" y="11"/>
                </a:moveTo>
                <a:lnTo>
                  <a:pt x="121" y="11"/>
                </a:lnTo>
                <a:lnTo>
                  <a:pt x="135" y="12"/>
                </a:lnTo>
                <a:lnTo>
                  <a:pt x="135" y="12"/>
                </a:lnTo>
                <a:lnTo>
                  <a:pt x="125" y="17"/>
                </a:lnTo>
                <a:lnTo>
                  <a:pt x="116" y="22"/>
                </a:lnTo>
                <a:lnTo>
                  <a:pt x="100" y="33"/>
                </a:lnTo>
                <a:lnTo>
                  <a:pt x="100" y="33"/>
                </a:lnTo>
                <a:lnTo>
                  <a:pt x="106" y="29"/>
                </a:lnTo>
                <a:lnTo>
                  <a:pt x="112" y="24"/>
                </a:lnTo>
                <a:lnTo>
                  <a:pt x="117" y="19"/>
                </a:lnTo>
                <a:lnTo>
                  <a:pt x="121" y="13"/>
                </a:lnTo>
                <a:lnTo>
                  <a:pt x="121" y="13"/>
                </a:lnTo>
                <a:lnTo>
                  <a:pt x="121" y="11"/>
                </a:lnTo>
                <a:lnTo>
                  <a:pt x="121" y="11"/>
                </a:lnTo>
                <a:close/>
                <a:moveTo>
                  <a:pt x="105" y="13"/>
                </a:moveTo>
                <a:lnTo>
                  <a:pt x="105" y="13"/>
                </a:lnTo>
                <a:lnTo>
                  <a:pt x="106" y="12"/>
                </a:lnTo>
                <a:lnTo>
                  <a:pt x="105" y="11"/>
                </a:lnTo>
                <a:lnTo>
                  <a:pt x="105" y="11"/>
                </a:lnTo>
                <a:lnTo>
                  <a:pt x="119" y="11"/>
                </a:lnTo>
                <a:lnTo>
                  <a:pt x="119" y="11"/>
                </a:lnTo>
                <a:lnTo>
                  <a:pt x="100" y="24"/>
                </a:lnTo>
                <a:lnTo>
                  <a:pt x="79" y="37"/>
                </a:lnTo>
                <a:lnTo>
                  <a:pt x="79" y="37"/>
                </a:lnTo>
                <a:lnTo>
                  <a:pt x="78" y="37"/>
                </a:lnTo>
                <a:lnTo>
                  <a:pt x="78" y="37"/>
                </a:lnTo>
                <a:lnTo>
                  <a:pt x="84" y="31"/>
                </a:lnTo>
                <a:lnTo>
                  <a:pt x="84" y="31"/>
                </a:lnTo>
                <a:lnTo>
                  <a:pt x="94" y="22"/>
                </a:lnTo>
                <a:lnTo>
                  <a:pt x="105" y="13"/>
                </a:lnTo>
                <a:lnTo>
                  <a:pt x="105" y="13"/>
                </a:lnTo>
                <a:close/>
                <a:moveTo>
                  <a:pt x="81" y="44"/>
                </a:moveTo>
                <a:lnTo>
                  <a:pt x="81" y="44"/>
                </a:lnTo>
                <a:lnTo>
                  <a:pt x="75" y="44"/>
                </a:lnTo>
                <a:lnTo>
                  <a:pt x="75" y="44"/>
                </a:lnTo>
                <a:lnTo>
                  <a:pt x="96" y="29"/>
                </a:lnTo>
                <a:lnTo>
                  <a:pt x="117" y="16"/>
                </a:lnTo>
                <a:lnTo>
                  <a:pt x="117" y="16"/>
                </a:lnTo>
                <a:lnTo>
                  <a:pt x="108" y="23"/>
                </a:lnTo>
                <a:lnTo>
                  <a:pt x="100" y="30"/>
                </a:lnTo>
                <a:lnTo>
                  <a:pt x="100" y="30"/>
                </a:lnTo>
                <a:lnTo>
                  <a:pt x="86" y="40"/>
                </a:lnTo>
                <a:lnTo>
                  <a:pt x="86" y="40"/>
                </a:lnTo>
                <a:lnTo>
                  <a:pt x="86" y="41"/>
                </a:lnTo>
                <a:lnTo>
                  <a:pt x="86" y="43"/>
                </a:lnTo>
                <a:lnTo>
                  <a:pt x="88" y="43"/>
                </a:lnTo>
                <a:lnTo>
                  <a:pt x="88" y="43"/>
                </a:lnTo>
                <a:lnTo>
                  <a:pt x="98" y="37"/>
                </a:lnTo>
                <a:lnTo>
                  <a:pt x="109" y="30"/>
                </a:lnTo>
                <a:lnTo>
                  <a:pt x="128" y="17"/>
                </a:lnTo>
                <a:lnTo>
                  <a:pt x="128" y="17"/>
                </a:lnTo>
                <a:lnTo>
                  <a:pt x="133" y="15"/>
                </a:lnTo>
                <a:lnTo>
                  <a:pt x="129" y="18"/>
                </a:lnTo>
                <a:lnTo>
                  <a:pt x="129" y="18"/>
                </a:lnTo>
                <a:lnTo>
                  <a:pt x="123" y="24"/>
                </a:lnTo>
                <a:lnTo>
                  <a:pt x="116" y="29"/>
                </a:lnTo>
                <a:lnTo>
                  <a:pt x="116" y="29"/>
                </a:lnTo>
                <a:lnTo>
                  <a:pt x="99" y="43"/>
                </a:lnTo>
                <a:lnTo>
                  <a:pt x="99" y="43"/>
                </a:lnTo>
                <a:lnTo>
                  <a:pt x="99" y="44"/>
                </a:lnTo>
                <a:lnTo>
                  <a:pt x="99" y="44"/>
                </a:lnTo>
                <a:lnTo>
                  <a:pt x="99" y="44"/>
                </a:lnTo>
                <a:lnTo>
                  <a:pt x="81" y="44"/>
                </a:lnTo>
                <a:lnTo>
                  <a:pt x="81" y="44"/>
                </a:lnTo>
                <a:close/>
                <a:moveTo>
                  <a:pt x="99" y="34"/>
                </a:moveTo>
                <a:lnTo>
                  <a:pt x="99" y="34"/>
                </a:lnTo>
                <a:lnTo>
                  <a:pt x="96" y="36"/>
                </a:lnTo>
                <a:lnTo>
                  <a:pt x="96" y="36"/>
                </a:lnTo>
                <a:lnTo>
                  <a:pt x="99" y="34"/>
                </a:lnTo>
                <a:lnTo>
                  <a:pt x="99" y="34"/>
                </a:lnTo>
                <a:close/>
                <a:moveTo>
                  <a:pt x="88" y="11"/>
                </a:moveTo>
                <a:lnTo>
                  <a:pt x="88" y="11"/>
                </a:lnTo>
                <a:lnTo>
                  <a:pt x="80" y="16"/>
                </a:lnTo>
                <a:lnTo>
                  <a:pt x="72" y="22"/>
                </a:lnTo>
                <a:lnTo>
                  <a:pt x="57" y="33"/>
                </a:lnTo>
                <a:lnTo>
                  <a:pt x="57" y="33"/>
                </a:lnTo>
                <a:lnTo>
                  <a:pt x="63" y="29"/>
                </a:lnTo>
                <a:lnTo>
                  <a:pt x="69" y="24"/>
                </a:lnTo>
                <a:lnTo>
                  <a:pt x="74" y="18"/>
                </a:lnTo>
                <a:lnTo>
                  <a:pt x="78" y="13"/>
                </a:lnTo>
                <a:lnTo>
                  <a:pt x="78" y="13"/>
                </a:lnTo>
                <a:lnTo>
                  <a:pt x="78" y="12"/>
                </a:lnTo>
                <a:lnTo>
                  <a:pt x="78" y="11"/>
                </a:lnTo>
                <a:lnTo>
                  <a:pt x="76" y="11"/>
                </a:lnTo>
                <a:lnTo>
                  <a:pt x="76" y="11"/>
                </a:lnTo>
                <a:lnTo>
                  <a:pt x="57" y="26"/>
                </a:lnTo>
                <a:lnTo>
                  <a:pt x="46" y="32"/>
                </a:lnTo>
                <a:lnTo>
                  <a:pt x="36" y="38"/>
                </a:lnTo>
                <a:lnTo>
                  <a:pt x="36" y="38"/>
                </a:lnTo>
                <a:lnTo>
                  <a:pt x="47" y="26"/>
                </a:lnTo>
                <a:lnTo>
                  <a:pt x="47" y="26"/>
                </a:lnTo>
                <a:lnTo>
                  <a:pt x="63" y="13"/>
                </a:lnTo>
                <a:lnTo>
                  <a:pt x="63" y="13"/>
                </a:lnTo>
                <a:lnTo>
                  <a:pt x="63" y="11"/>
                </a:lnTo>
                <a:lnTo>
                  <a:pt x="62" y="11"/>
                </a:lnTo>
                <a:lnTo>
                  <a:pt x="62" y="11"/>
                </a:lnTo>
                <a:lnTo>
                  <a:pt x="55" y="14"/>
                </a:lnTo>
                <a:lnTo>
                  <a:pt x="48" y="18"/>
                </a:lnTo>
                <a:lnTo>
                  <a:pt x="36" y="27"/>
                </a:lnTo>
                <a:lnTo>
                  <a:pt x="36" y="27"/>
                </a:lnTo>
                <a:lnTo>
                  <a:pt x="26" y="34"/>
                </a:lnTo>
                <a:lnTo>
                  <a:pt x="26" y="34"/>
                </a:lnTo>
                <a:lnTo>
                  <a:pt x="22" y="37"/>
                </a:lnTo>
                <a:lnTo>
                  <a:pt x="24" y="35"/>
                </a:lnTo>
                <a:lnTo>
                  <a:pt x="29" y="29"/>
                </a:lnTo>
                <a:lnTo>
                  <a:pt x="29" y="29"/>
                </a:lnTo>
                <a:lnTo>
                  <a:pt x="45" y="13"/>
                </a:lnTo>
                <a:lnTo>
                  <a:pt x="45" y="13"/>
                </a:lnTo>
                <a:lnTo>
                  <a:pt x="45" y="12"/>
                </a:lnTo>
                <a:lnTo>
                  <a:pt x="45" y="11"/>
                </a:lnTo>
                <a:lnTo>
                  <a:pt x="44" y="11"/>
                </a:lnTo>
                <a:lnTo>
                  <a:pt x="43" y="11"/>
                </a:lnTo>
                <a:lnTo>
                  <a:pt x="43" y="11"/>
                </a:lnTo>
                <a:lnTo>
                  <a:pt x="13" y="35"/>
                </a:lnTo>
                <a:lnTo>
                  <a:pt x="13" y="35"/>
                </a:lnTo>
                <a:lnTo>
                  <a:pt x="20" y="29"/>
                </a:lnTo>
                <a:lnTo>
                  <a:pt x="25" y="24"/>
                </a:lnTo>
                <a:lnTo>
                  <a:pt x="30" y="17"/>
                </a:lnTo>
                <a:lnTo>
                  <a:pt x="35" y="10"/>
                </a:lnTo>
                <a:lnTo>
                  <a:pt x="35" y="10"/>
                </a:lnTo>
                <a:lnTo>
                  <a:pt x="88" y="11"/>
                </a:lnTo>
                <a:lnTo>
                  <a:pt x="88" y="11"/>
                </a:lnTo>
                <a:close/>
                <a:moveTo>
                  <a:pt x="53" y="35"/>
                </a:moveTo>
                <a:lnTo>
                  <a:pt x="53" y="35"/>
                </a:lnTo>
                <a:lnTo>
                  <a:pt x="55" y="34"/>
                </a:lnTo>
                <a:lnTo>
                  <a:pt x="55" y="34"/>
                </a:lnTo>
                <a:lnTo>
                  <a:pt x="53" y="35"/>
                </a:lnTo>
                <a:lnTo>
                  <a:pt x="53" y="35"/>
                </a:lnTo>
                <a:close/>
                <a:moveTo>
                  <a:pt x="31" y="10"/>
                </a:moveTo>
                <a:lnTo>
                  <a:pt x="31" y="10"/>
                </a:lnTo>
                <a:lnTo>
                  <a:pt x="20" y="18"/>
                </a:lnTo>
                <a:lnTo>
                  <a:pt x="10" y="26"/>
                </a:lnTo>
                <a:lnTo>
                  <a:pt x="10" y="26"/>
                </a:lnTo>
                <a:lnTo>
                  <a:pt x="10" y="26"/>
                </a:lnTo>
                <a:lnTo>
                  <a:pt x="14" y="22"/>
                </a:lnTo>
                <a:lnTo>
                  <a:pt x="17" y="18"/>
                </a:lnTo>
                <a:lnTo>
                  <a:pt x="23" y="10"/>
                </a:lnTo>
                <a:lnTo>
                  <a:pt x="23" y="10"/>
                </a:lnTo>
                <a:lnTo>
                  <a:pt x="31" y="10"/>
                </a:lnTo>
                <a:lnTo>
                  <a:pt x="31" y="10"/>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Freeform 2541"/>
          <p:cNvSpPr>
            <a:spLocks noEditPoints="1"/>
          </p:cNvSpPr>
          <p:nvPr/>
        </p:nvSpPr>
        <p:spPr bwMode="auto">
          <a:xfrm>
            <a:off x="1133994" y="1709877"/>
            <a:ext cx="209550" cy="227013"/>
          </a:xfrm>
          <a:custGeom>
            <a:avLst/>
            <a:gdLst/>
            <a:ahLst/>
            <a:cxnLst>
              <a:cxn ang="0">
                <a:pos x="83" y="143"/>
              </a:cxn>
              <a:cxn ang="0">
                <a:pos x="88" y="98"/>
              </a:cxn>
              <a:cxn ang="0">
                <a:pos x="132" y="60"/>
              </a:cxn>
              <a:cxn ang="0">
                <a:pos x="120" y="54"/>
              </a:cxn>
              <a:cxn ang="0">
                <a:pos x="89" y="2"/>
              </a:cxn>
              <a:cxn ang="0">
                <a:pos x="49" y="5"/>
              </a:cxn>
              <a:cxn ang="0">
                <a:pos x="0" y="55"/>
              </a:cxn>
              <a:cxn ang="0">
                <a:pos x="5" y="93"/>
              </a:cxn>
              <a:cxn ang="0">
                <a:pos x="16" y="85"/>
              </a:cxn>
              <a:cxn ang="0">
                <a:pos x="17" y="84"/>
              </a:cxn>
              <a:cxn ang="0">
                <a:pos x="18" y="68"/>
              </a:cxn>
              <a:cxn ang="0">
                <a:pos x="10" y="63"/>
              </a:cxn>
              <a:cxn ang="0">
                <a:pos x="9" y="60"/>
              </a:cxn>
              <a:cxn ang="0">
                <a:pos x="43" y="60"/>
              </a:cxn>
              <a:cxn ang="0">
                <a:pos x="53" y="60"/>
              </a:cxn>
              <a:cxn ang="0">
                <a:pos x="57" y="58"/>
              </a:cxn>
              <a:cxn ang="0">
                <a:pos x="45" y="60"/>
              </a:cxn>
              <a:cxn ang="0">
                <a:pos x="59" y="53"/>
              </a:cxn>
              <a:cxn ang="0">
                <a:pos x="75" y="31"/>
              </a:cxn>
              <a:cxn ang="0">
                <a:pos x="81" y="14"/>
              </a:cxn>
              <a:cxn ang="0">
                <a:pos x="65" y="19"/>
              </a:cxn>
              <a:cxn ang="0">
                <a:pos x="79" y="90"/>
              </a:cxn>
              <a:cxn ang="0">
                <a:pos x="122" y="79"/>
              </a:cxn>
              <a:cxn ang="0">
                <a:pos x="123" y="63"/>
              </a:cxn>
              <a:cxn ang="0">
                <a:pos x="77" y="112"/>
              </a:cxn>
              <a:cxn ang="0">
                <a:pos x="67" y="127"/>
              </a:cxn>
              <a:cxn ang="0">
                <a:pos x="77" y="66"/>
              </a:cxn>
              <a:cxn ang="0">
                <a:pos x="87" y="62"/>
              </a:cxn>
              <a:cxn ang="0">
                <a:pos x="63" y="83"/>
              </a:cxn>
              <a:cxn ang="0">
                <a:pos x="69" y="107"/>
              </a:cxn>
              <a:cxn ang="0">
                <a:pos x="65" y="112"/>
              </a:cxn>
              <a:cxn ang="0">
                <a:pos x="80" y="92"/>
              </a:cxn>
              <a:cxn ang="0">
                <a:pos x="76" y="96"/>
              </a:cxn>
              <a:cxn ang="0">
                <a:pos x="76" y="96"/>
              </a:cxn>
              <a:cxn ang="0">
                <a:pos x="62" y="95"/>
              </a:cxn>
              <a:cxn ang="0">
                <a:pos x="75" y="92"/>
              </a:cxn>
              <a:cxn ang="0">
                <a:pos x="66" y="86"/>
              </a:cxn>
              <a:cxn ang="0">
                <a:pos x="72" y="50"/>
              </a:cxn>
              <a:cxn ang="0">
                <a:pos x="57" y="19"/>
              </a:cxn>
              <a:cxn ang="0">
                <a:pos x="77" y="18"/>
              </a:cxn>
              <a:cxn ang="0">
                <a:pos x="75" y="20"/>
              </a:cxn>
              <a:cxn ang="0">
                <a:pos x="57" y="51"/>
              </a:cxn>
              <a:cxn ang="0">
                <a:pos x="40" y="84"/>
              </a:cxn>
              <a:cxn ang="0">
                <a:pos x="82" y="44"/>
              </a:cxn>
              <a:cxn ang="0">
                <a:pos x="47" y="84"/>
              </a:cxn>
              <a:cxn ang="0">
                <a:pos x="59" y="80"/>
              </a:cxn>
              <a:cxn ang="0">
                <a:pos x="82" y="45"/>
              </a:cxn>
              <a:cxn ang="0">
                <a:pos x="63" y="129"/>
              </a:cxn>
              <a:cxn ang="0">
                <a:pos x="77" y="129"/>
              </a:cxn>
              <a:cxn ang="0">
                <a:pos x="84" y="89"/>
              </a:cxn>
              <a:cxn ang="0">
                <a:pos x="92" y="87"/>
              </a:cxn>
              <a:cxn ang="0">
                <a:pos x="116" y="74"/>
              </a:cxn>
              <a:cxn ang="0">
                <a:pos x="119" y="85"/>
              </a:cxn>
              <a:cxn ang="0">
                <a:pos x="84" y="89"/>
              </a:cxn>
              <a:cxn ang="0">
                <a:pos x="114" y="63"/>
              </a:cxn>
              <a:cxn ang="0">
                <a:pos x="33" y="59"/>
              </a:cxn>
              <a:cxn ang="0">
                <a:pos x="23" y="65"/>
              </a:cxn>
              <a:cxn ang="0">
                <a:pos x="11" y="67"/>
              </a:cxn>
              <a:cxn ang="0">
                <a:pos x="35" y="68"/>
              </a:cxn>
            </a:cxnLst>
            <a:rect l="0" t="0" r="r" b="b"/>
            <a:pathLst>
              <a:path w="132" h="143">
                <a:moveTo>
                  <a:pt x="46" y="136"/>
                </a:moveTo>
                <a:lnTo>
                  <a:pt x="46" y="136"/>
                </a:lnTo>
                <a:lnTo>
                  <a:pt x="46" y="138"/>
                </a:lnTo>
                <a:lnTo>
                  <a:pt x="48" y="140"/>
                </a:lnTo>
                <a:lnTo>
                  <a:pt x="48" y="140"/>
                </a:lnTo>
                <a:lnTo>
                  <a:pt x="49" y="141"/>
                </a:lnTo>
                <a:lnTo>
                  <a:pt x="51" y="142"/>
                </a:lnTo>
                <a:lnTo>
                  <a:pt x="51" y="142"/>
                </a:lnTo>
                <a:lnTo>
                  <a:pt x="59" y="141"/>
                </a:lnTo>
                <a:lnTo>
                  <a:pt x="67" y="142"/>
                </a:lnTo>
                <a:lnTo>
                  <a:pt x="83" y="143"/>
                </a:lnTo>
                <a:lnTo>
                  <a:pt x="83" y="143"/>
                </a:lnTo>
                <a:lnTo>
                  <a:pt x="85" y="142"/>
                </a:lnTo>
                <a:lnTo>
                  <a:pt x="87" y="141"/>
                </a:lnTo>
                <a:lnTo>
                  <a:pt x="87" y="139"/>
                </a:lnTo>
                <a:lnTo>
                  <a:pt x="88" y="138"/>
                </a:lnTo>
                <a:lnTo>
                  <a:pt x="88" y="138"/>
                </a:lnTo>
                <a:lnTo>
                  <a:pt x="88" y="136"/>
                </a:lnTo>
                <a:lnTo>
                  <a:pt x="88" y="136"/>
                </a:lnTo>
                <a:lnTo>
                  <a:pt x="87" y="127"/>
                </a:lnTo>
                <a:lnTo>
                  <a:pt x="87" y="117"/>
                </a:lnTo>
                <a:lnTo>
                  <a:pt x="88" y="98"/>
                </a:lnTo>
                <a:lnTo>
                  <a:pt x="88" y="98"/>
                </a:lnTo>
                <a:lnTo>
                  <a:pt x="108" y="99"/>
                </a:lnTo>
                <a:lnTo>
                  <a:pt x="126" y="98"/>
                </a:lnTo>
                <a:lnTo>
                  <a:pt x="126" y="98"/>
                </a:lnTo>
                <a:lnTo>
                  <a:pt x="128" y="97"/>
                </a:lnTo>
                <a:lnTo>
                  <a:pt x="128" y="97"/>
                </a:lnTo>
                <a:lnTo>
                  <a:pt x="129" y="96"/>
                </a:lnTo>
                <a:lnTo>
                  <a:pt x="130" y="94"/>
                </a:lnTo>
                <a:lnTo>
                  <a:pt x="130" y="94"/>
                </a:lnTo>
                <a:lnTo>
                  <a:pt x="131" y="77"/>
                </a:lnTo>
                <a:lnTo>
                  <a:pt x="132" y="60"/>
                </a:lnTo>
                <a:lnTo>
                  <a:pt x="132" y="60"/>
                </a:lnTo>
                <a:lnTo>
                  <a:pt x="132" y="59"/>
                </a:lnTo>
                <a:lnTo>
                  <a:pt x="132" y="59"/>
                </a:lnTo>
                <a:lnTo>
                  <a:pt x="132" y="59"/>
                </a:lnTo>
                <a:lnTo>
                  <a:pt x="132" y="59"/>
                </a:lnTo>
                <a:lnTo>
                  <a:pt x="132" y="59"/>
                </a:lnTo>
                <a:lnTo>
                  <a:pt x="132" y="59"/>
                </a:lnTo>
                <a:lnTo>
                  <a:pt x="131" y="57"/>
                </a:lnTo>
                <a:lnTo>
                  <a:pt x="129" y="56"/>
                </a:lnTo>
                <a:lnTo>
                  <a:pt x="129" y="56"/>
                </a:lnTo>
                <a:lnTo>
                  <a:pt x="120" y="54"/>
                </a:lnTo>
                <a:lnTo>
                  <a:pt x="111" y="54"/>
                </a:lnTo>
                <a:lnTo>
                  <a:pt x="101" y="54"/>
                </a:lnTo>
                <a:lnTo>
                  <a:pt x="91" y="54"/>
                </a:lnTo>
                <a:lnTo>
                  <a:pt x="91" y="54"/>
                </a:lnTo>
                <a:lnTo>
                  <a:pt x="91" y="30"/>
                </a:lnTo>
                <a:lnTo>
                  <a:pt x="91" y="18"/>
                </a:lnTo>
                <a:lnTo>
                  <a:pt x="91" y="6"/>
                </a:lnTo>
                <a:lnTo>
                  <a:pt x="91" y="6"/>
                </a:lnTo>
                <a:lnTo>
                  <a:pt x="90" y="4"/>
                </a:lnTo>
                <a:lnTo>
                  <a:pt x="90" y="4"/>
                </a:lnTo>
                <a:lnTo>
                  <a:pt x="89" y="2"/>
                </a:lnTo>
                <a:lnTo>
                  <a:pt x="87" y="1"/>
                </a:lnTo>
                <a:lnTo>
                  <a:pt x="87" y="1"/>
                </a:lnTo>
                <a:lnTo>
                  <a:pt x="70" y="0"/>
                </a:lnTo>
                <a:lnTo>
                  <a:pt x="62" y="0"/>
                </a:lnTo>
                <a:lnTo>
                  <a:pt x="53" y="1"/>
                </a:lnTo>
                <a:lnTo>
                  <a:pt x="53" y="1"/>
                </a:lnTo>
                <a:lnTo>
                  <a:pt x="51" y="2"/>
                </a:lnTo>
                <a:lnTo>
                  <a:pt x="51" y="2"/>
                </a:lnTo>
                <a:lnTo>
                  <a:pt x="49" y="3"/>
                </a:lnTo>
                <a:lnTo>
                  <a:pt x="49" y="5"/>
                </a:lnTo>
                <a:lnTo>
                  <a:pt x="49" y="5"/>
                </a:lnTo>
                <a:lnTo>
                  <a:pt x="48" y="28"/>
                </a:lnTo>
                <a:lnTo>
                  <a:pt x="48" y="51"/>
                </a:lnTo>
                <a:lnTo>
                  <a:pt x="48" y="51"/>
                </a:lnTo>
                <a:lnTo>
                  <a:pt x="27" y="50"/>
                </a:lnTo>
                <a:lnTo>
                  <a:pt x="6" y="50"/>
                </a:lnTo>
                <a:lnTo>
                  <a:pt x="6" y="50"/>
                </a:lnTo>
                <a:lnTo>
                  <a:pt x="4" y="51"/>
                </a:lnTo>
                <a:lnTo>
                  <a:pt x="4" y="51"/>
                </a:lnTo>
                <a:lnTo>
                  <a:pt x="1" y="52"/>
                </a:lnTo>
                <a:lnTo>
                  <a:pt x="0" y="53"/>
                </a:lnTo>
                <a:lnTo>
                  <a:pt x="0" y="55"/>
                </a:lnTo>
                <a:lnTo>
                  <a:pt x="0" y="55"/>
                </a:lnTo>
                <a:lnTo>
                  <a:pt x="0" y="63"/>
                </a:lnTo>
                <a:lnTo>
                  <a:pt x="0" y="72"/>
                </a:lnTo>
                <a:lnTo>
                  <a:pt x="0" y="81"/>
                </a:lnTo>
                <a:lnTo>
                  <a:pt x="1" y="90"/>
                </a:lnTo>
                <a:lnTo>
                  <a:pt x="1" y="90"/>
                </a:lnTo>
                <a:lnTo>
                  <a:pt x="2" y="91"/>
                </a:lnTo>
                <a:lnTo>
                  <a:pt x="3" y="92"/>
                </a:lnTo>
                <a:lnTo>
                  <a:pt x="5" y="93"/>
                </a:lnTo>
                <a:lnTo>
                  <a:pt x="5" y="93"/>
                </a:lnTo>
                <a:lnTo>
                  <a:pt x="5" y="93"/>
                </a:lnTo>
                <a:lnTo>
                  <a:pt x="5" y="93"/>
                </a:lnTo>
                <a:lnTo>
                  <a:pt x="16" y="93"/>
                </a:lnTo>
                <a:lnTo>
                  <a:pt x="26" y="93"/>
                </a:lnTo>
                <a:lnTo>
                  <a:pt x="46" y="93"/>
                </a:lnTo>
                <a:lnTo>
                  <a:pt x="46" y="93"/>
                </a:lnTo>
                <a:lnTo>
                  <a:pt x="46" y="115"/>
                </a:lnTo>
                <a:lnTo>
                  <a:pt x="46" y="125"/>
                </a:lnTo>
                <a:lnTo>
                  <a:pt x="46" y="136"/>
                </a:lnTo>
                <a:lnTo>
                  <a:pt x="46" y="136"/>
                </a:lnTo>
                <a:close/>
                <a:moveTo>
                  <a:pt x="16" y="85"/>
                </a:moveTo>
                <a:lnTo>
                  <a:pt x="16" y="85"/>
                </a:lnTo>
                <a:lnTo>
                  <a:pt x="9" y="84"/>
                </a:lnTo>
                <a:lnTo>
                  <a:pt x="9" y="84"/>
                </a:lnTo>
                <a:lnTo>
                  <a:pt x="9" y="84"/>
                </a:lnTo>
                <a:lnTo>
                  <a:pt x="9" y="84"/>
                </a:lnTo>
                <a:lnTo>
                  <a:pt x="10" y="84"/>
                </a:lnTo>
                <a:lnTo>
                  <a:pt x="10" y="84"/>
                </a:lnTo>
                <a:lnTo>
                  <a:pt x="17" y="79"/>
                </a:lnTo>
                <a:lnTo>
                  <a:pt x="22" y="74"/>
                </a:lnTo>
                <a:lnTo>
                  <a:pt x="22" y="74"/>
                </a:lnTo>
                <a:lnTo>
                  <a:pt x="19" y="79"/>
                </a:lnTo>
                <a:lnTo>
                  <a:pt x="17" y="84"/>
                </a:lnTo>
                <a:lnTo>
                  <a:pt x="17" y="84"/>
                </a:lnTo>
                <a:lnTo>
                  <a:pt x="16" y="85"/>
                </a:lnTo>
                <a:lnTo>
                  <a:pt x="16" y="85"/>
                </a:lnTo>
                <a:close/>
                <a:moveTo>
                  <a:pt x="9" y="75"/>
                </a:moveTo>
                <a:lnTo>
                  <a:pt x="9" y="75"/>
                </a:lnTo>
                <a:lnTo>
                  <a:pt x="10" y="75"/>
                </a:lnTo>
                <a:lnTo>
                  <a:pt x="10" y="75"/>
                </a:lnTo>
                <a:lnTo>
                  <a:pt x="20" y="65"/>
                </a:lnTo>
                <a:lnTo>
                  <a:pt x="22" y="63"/>
                </a:lnTo>
                <a:lnTo>
                  <a:pt x="18" y="68"/>
                </a:lnTo>
                <a:lnTo>
                  <a:pt x="18" y="68"/>
                </a:lnTo>
                <a:lnTo>
                  <a:pt x="14" y="75"/>
                </a:lnTo>
                <a:lnTo>
                  <a:pt x="9" y="81"/>
                </a:lnTo>
                <a:lnTo>
                  <a:pt x="9" y="81"/>
                </a:lnTo>
                <a:lnTo>
                  <a:pt x="9" y="75"/>
                </a:lnTo>
                <a:lnTo>
                  <a:pt x="9" y="75"/>
                </a:lnTo>
                <a:close/>
                <a:moveTo>
                  <a:pt x="9" y="71"/>
                </a:moveTo>
                <a:lnTo>
                  <a:pt x="9" y="71"/>
                </a:lnTo>
                <a:lnTo>
                  <a:pt x="9" y="63"/>
                </a:lnTo>
                <a:lnTo>
                  <a:pt x="9" y="63"/>
                </a:lnTo>
                <a:lnTo>
                  <a:pt x="10" y="63"/>
                </a:lnTo>
                <a:lnTo>
                  <a:pt x="10" y="63"/>
                </a:lnTo>
                <a:lnTo>
                  <a:pt x="12" y="62"/>
                </a:lnTo>
                <a:lnTo>
                  <a:pt x="12" y="64"/>
                </a:lnTo>
                <a:lnTo>
                  <a:pt x="9" y="71"/>
                </a:lnTo>
                <a:lnTo>
                  <a:pt x="9" y="71"/>
                </a:lnTo>
                <a:close/>
                <a:moveTo>
                  <a:pt x="9" y="60"/>
                </a:moveTo>
                <a:lnTo>
                  <a:pt x="9" y="60"/>
                </a:lnTo>
                <a:lnTo>
                  <a:pt x="9" y="59"/>
                </a:lnTo>
                <a:lnTo>
                  <a:pt x="9" y="59"/>
                </a:lnTo>
                <a:lnTo>
                  <a:pt x="12" y="59"/>
                </a:lnTo>
                <a:lnTo>
                  <a:pt x="12" y="59"/>
                </a:lnTo>
                <a:lnTo>
                  <a:pt x="9" y="60"/>
                </a:lnTo>
                <a:lnTo>
                  <a:pt x="9" y="60"/>
                </a:lnTo>
                <a:close/>
                <a:moveTo>
                  <a:pt x="23" y="77"/>
                </a:moveTo>
                <a:lnTo>
                  <a:pt x="23" y="77"/>
                </a:lnTo>
                <a:lnTo>
                  <a:pt x="28" y="68"/>
                </a:lnTo>
                <a:lnTo>
                  <a:pt x="34" y="61"/>
                </a:lnTo>
                <a:lnTo>
                  <a:pt x="34" y="61"/>
                </a:lnTo>
                <a:lnTo>
                  <a:pt x="35" y="60"/>
                </a:lnTo>
                <a:lnTo>
                  <a:pt x="34" y="59"/>
                </a:lnTo>
                <a:lnTo>
                  <a:pt x="34" y="59"/>
                </a:lnTo>
                <a:lnTo>
                  <a:pt x="43" y="60"/>
                </a:lnTo>
                <a:lnTo>
                  <a:pt x="43" y="60"/>
                </a:lnTo>
                <a:lnTo>
                  <a:pt x="35" y="66"/>
                </a:lnTo>
                <a:lnTo>
                  <a:pt x="29" y="74"/>
                </a:lnTo>
                <a:lnTo>
                  <a:pt x="29" y="74"/>
                </a:lnTo>
                <a:lnTo>
                  <a:pt x="22" y="81"/>
                </a:lnTo>
                <a:lnTo>
                  <a:pt x="21" y="82"/>
                </a:lnTo>
                <a:lnTo>
                  <a:pt x="20" y="82"/>
                </a:lnTo>
                <a:lnTo>
                  <a:pt x="23" y="77"/>
                </a:lnTo>
                <a:lnTo>
                  <a:pt x="23" y="77"/>
                </a:lnTo>
                <a:close/>
                <a:moveTo>
                  <a:pt x="45" y="60"/>
                </a:moveTo>
                <a:lnTo>
                  <a:pt x="45" y="60"/>
                </a:lnTo>
                <a:lnTo>
                  <a:pt x="53" y="60"/>
                </a:lnTo>
                <a:lnTo>
                  <a:pt x="53" y="60"/>
                </a:lnTo>
                <a:lnTo>
                  <a:pt x="55" y="59"/>
                </a:lnTo>
                <a:lnTo>
                  <a:pt x="55" y="59"/>
                </a:lnTo>
                <a:lnTo>
                  <a:pt x="57" y="58"/>
                </a:lnTo>
                <a:lnTo>
                  <a:pt x="57" y="55"/>
                </a:lnTo>
                <a:lnTo>
                  <a:pt x="57" y="55"/>
                </a:lnTo>
                <a:lnTo>
                  <a:pt x="57" y="55"/>
                </a:lnTo>
                <a:lnTo>
                  <a:pt x="57" y="55"/>
                </a:lnTo>
                <a:lnTo>
                  <a:pt x="68" y="51"/>
                </a:lnTo>
                <a:lnTo>
                  <a:pt x="68" y="51"/>
                </a:lnTo>
                <a:lnTo>
                  <a:pt x="57" y="58"/>
                </a:lnTo>
                <a:lnTo>
                  <a:pt x="46" y="67"/>
                </a:lnTo>
                <a:lnTo>
                  <a:pt x="46" y="67"/>
                </a:lnTo>
                <a:lnTo>
                  <a:pt x="37" y="74"/>
                </a:lnTo>
                <a:lnTo>
                  <a:pt x="33" y="77"/>
                </a:lnTo>
                <a:lnTo>
                  <a:pt x="30" y="81"/>
                </a:lnTo>
                <a:lnTo>
                  <a:pt x="30" y="81"/>
                </a:lnTo>
                <a:lnTo>
                  <a:pt x="37" y="70"/>
                </a:lnTo>
                <a:lnTo>
                  <a:pt x="44" y="61"/>
                </a:lnTo>
                <a:lnTo>
                  <a:pt x="44" y="61"/>
                </a:lnTo>
                <a:lnTo>
                  <a:pt x="45" y="60"/>
                </a:lnTo>
                <a:lnTo>
                  <a:pt x="45" y="60"/>
                </a:lnTo>
                <a:close/>
                <a:moveTo>
                  <a:pt x="83" y="10"/>
                </a:moveTo>
                <a:lnTo>
                  <a:pt x="83" y="10"/>
                </a:lnTo>
                <a:lnTo>
                  <a:pt x="83" y="27"/>
                </a:lnTo>
                <a:lnTo>
                  <a:pt x="82" y="44"/>
                </a:lnTo>
                <a:lnTo>
                  <a:pt x="82" y="44"/>
                </a:lnTo>
                <a:lnTo>
                  <a:pt x="82" y="43"/>
                </a:lnTo>
                <a:lnTo>
                  <a:pt x="81" y="43"/>
                </a:lnTo>
                <a:lnTo>
                  <a:pt x="81" y="43"/>
                </a:lnTo>
                <a:lnTo>
                  <a:pt x="65" y="50"/>
                </a:lnTo>
                <a:lnTo>
                  <a:pt x="65" y="50"/>
                </a:lnTo>
                <a:lnTo>
                  <a:pt x="59" y="53"/>
                </a:lnTo>
                <a:lnTo>
                  <a:pt x="61" y="51"/>
                </a:lnTo>
                <a:lnTo>
                  <a:pt x="61" y="51"/>
                </a:lnTo>
                <a:lnTo>
                  <a:pt x="68" y="47"/>
                </a:lnTo>
                <a:lnTo>
                  <a:pt x="73" y="42"/>
                </a:lnTo>
                <a:lnTo>
                  <a:pt x="78" y="36"/>
                </a:lnTo>
                <a:lnTo>
                  <a:pt x="82" y="30"/>
                </a:lnTo>
                <a:lnTo>
                  <a:pt x="82" y="30"/>
                </a:lnTo>
                <a:lnTo>
                  <a:pt x="82" y="29"/>
                </a:lnTo>
                <a:lnTo>
                  <a:pt x="81" y="29"/>
                </a:lnTo>
                <a:lnTo>
                  <a:pt x="81" y="29"/>
                </a:lnTo>
                <a:lnTo>
                  <a:pt x="75" y="31"/>
                </a:lnTo>
                <a:lnTo>
                  <a:pt x="69" y="34"/>
                </a:lnTo>
                <a:lnTo>
                  <a:pt x="69" y="34"/>
                </a:lnTo>
                <a:lnTo>
                  <a:pt x="60" y="41"/>
                </a:lnTo>
                <a:lnTo>
                  <a:pt x="57" y="43"/>
                </a:lnTo>
                <a:lnTo>
                  <a:pt x="59" y="41"/>
                </a:lnTo>
                <a:lnTo>
                  <a:pt x="59" y="41"/>
                </a:lnTo>
                <a:lnTo>
                  <a:pt x="71" y="29"/>
                </a:lnTo>
                <a:lnTo>
                  <a:pt x="76" y="23"/>
                </a:lnTo>
                <a:lnTo>
                  <a:pt x="81" y="16"/>
                </a:lnTo>
                <a:lnTo>
                  <a:pt x="81" y="16"/>
                </a:lnTo>
                <a:lnTo>
                  <a:pt x="81" y="14"/>
                </a:lnTo>
                <a:lnTo>
                  <a:pt x="79" y="14"/>
                </a:lnTo>
                <a:lnTo>
                  <a:pt x="79" y="14"/>
                </a:lnTo>
                <a:lnTo>
                  <a:pt x="73" y="18"/>
                </a:lnTo>
                <a:lnTo>
                  <a:pt x="68" y="22"/>
                </a:lnTo>
                <a:lnTo>
                  <a:pt x="62" y="26"/>
                </a:lnTo>
                <a:lnTo>
                  <a:pt x="56" y="30"/>
                </a:lnTo>
                <a:lnTo>
                  <a:pt x="56" y="30"/>
                </a:lnTo>
                <a:lnTo>
                  <a:pt x="56" y="29"/>
                </a:lnTo>
                <a:lnTo>
                  <a:pt x="56" y="29"/>
                </a:lnTo>
                <a:lnTo>
                  <a:pt x="65" y="19"/>
                </a:lnTo>
                <a:lnTo>
                  <a:pt x="65" y="19"/>
                </a:lnTo>
                <a:lnTo>
                  <a:pt x="69" y="14"/>
                </a:lnTo>
                <a:lnTo>
                  <a:pt x="73" y="9"/>
                </a:lnTo>
                <a:lnTo>
                  <a:pt x="73" y="9"/>
                </a:lnTo>
                <a:lnTo>
                  <a:pt x="83" y="10"/>
                </a:lnTo>
                <a:lnTo>
                  <a:pt x="83" y="10"/>
                </a:lnTo>
                <a:close/>
                <a:moveTo>
                  <a:pt x="108" y="63"/>
                </a:moveTo>
                <a:lnTo>
                  <a:pt x="108" y="63"/>
                </a:lnTo>
                <a:lnTo>
                  <a:pt x="98" y="72"/>
                </a:lnTo>
                <a:lnTo>
                  <a:pt x="88" y="82"/>
                </a:lnTo>
                <a:lnTo>
                  <a:pt x="88" y="82"/>
                </a:lnTo>
                <a:lnTo>
                  <a:pt x="79" y="90"/>
                </a:lnTo>
                <a:lnTo>
                  <a:pt x="79" y="90"/>
                </a:lnTo>
                <a:lnTo>
                  <a:pt x="80" y="88"/>
                </a:lnTo>
                <a:lnTo>
                  <a:pt x="82" y="86"/>
                </a:lnTo>
                <a:lnTo>
                  <a:pt x="85" y="81"/>
                </a:lnTo>
                <a:lnTo>
                  <a:pt x="85" y="81"/>
                </a:lnTo>
                <a:lnTo>
                  <a:pt x="98" y="63"/>
                </a:lnTo>
                <a:lnTo>
                  <a:pt x="98" y="63"/>
                </a:lnTo>
                <a:lnTo>
                  <a:pt x="108" y="63"/>
                </a:lnTo>
                <a:lnTo>
                  <a:pt x="108" y="63"/>
                </a:lnTo>
                <a:close/>
                <a:moveTo>
                  <a:pt x="122" y="79"/>
                </a:moveTo>
                <a:lnTo>
                  <a:pt x="122" y="79"/>
                </a:lnTo>
                <a:lnTo>
                  <a:pt x="121" y="79"/>
                </a:lnTo>
                <a:lnTo>
                  <a:pt x="121" y="79"/>
                </a:lnTo>
                <a:lnTo>
                  <a:pt x="115" y="82"/>
                </a:lnTo>
                <a:lnTo>
                  <a:pt x="113" y="82"/>
                </a:lnTo>
                <a:lnTo>
                  <a:pt x="113" y="82"/>
                </a:lnTo>
                <a:lnTo>
                  <a:pt x="115" y="79"/>
                </a:lnTo>
                <a:lnTo>
                  <a:pt x="115" y="79"/>
                </a:lnTo>
                <a:lnTo>
                  <a:pt x="120" y="71"/>
                </a:lnTo>
                <a:lnTo>
                  <a:pt x="123" y="63"/>
                </a:lnTo>
                <a:lnTo>
                  <a:pt x="123" y="63"/>
                </a:lnTo>
                <a:lnTo>
                  <a:pt x="123" y="63"/>
                </a:lnTo>
                <a:lnTo>
                  <a:pt x="123" y="63"/>
                </a:lnTo>
                <a:lnTo>
                  <a:pt x="122" y="79"/>
                </a:lnTo>
                <a:lnTo>
                  <a:pt x="122" y="79"/>
                </a:lnTo>
                <a:close/>
                <a:moveTo>
                  <a:pt x="67" y="127"/>
                </a:moveTo>
                <a:lnTo>
                  <a:pt x="67" y="127"/>
                </a:lnTo>
                <a:lnTo>
                  <a:pt x="73" y="120"/>
                </a:lnTo>
                <a:lnTo>
                  <a:pt x="78" y="114"/>
                </a:lnTo>
                <a:lnTo>
                  <a:pt x="78" y="114"/>
                </a:lnTo>
                <a:lnTo>
                  <a:pt x="78" y="113"/>
                </a:lnTo>
                <a:lnTo>
                  <a:pt x="77" y="112"/>
                </a:lnTo>
                <a:lnTo>
                  <a:pt x="77" y="112"/>
                </a:lnTo>
                <a:lnTo>
                  <a:pt x="69" y="118"/>
                </a:lnTo>
                <a:lnTo>
                  <a:pt x="61" y="123"/>
                </a:lnTo>
                <a:lnTo>
                  <a:pt x="61" y="123"/>
                </a:lnTo>
                <a:lnTo>
                  <a:pt x="71" y="114"/>
                </a:lnTo>
                <a:lnTo>
                  <a:pt x="75" y="109"/>
                </a:lnTo>
                <a:lnTo>
                  <a:pt x="79" y="104"/>
                </a:lnTo>
                <a:lnTo>
                  <a:pt x="79" y="104"/>
                </a:lnTo>
                <a:lnTo>
                  <a:pt x="78" y="122"/>
                </a:lnTo>
                <a:lnTo>
                  <a:pt x="78" y="122"/>
                </a:lnTo>
                <a:lnTo>
                  <a:pt x="73" y="124"/>
                </a:lnTo>
                <a:lnTo>
                  <a:pt x="67" y="127"/>
                </a:lnTo>
                <a:lnTo>
                  <a:pt x="67" y="127"/>
                </a:lnTo>
                <a:close/>
                <a:moveTo>
                  <a:pt x="83" y="55"/>
                </a:moveTo>
                <a:lnTo>
                  <a:pt x="83" y="55"/>
                </a:lnTo>
                <a:lnTo>
                  <a:pt x="83" y="57"/>
                </a:lnTo>
                <a:lnTo>
                  <a:pt x="83" y="57"/>
                </a:lnTo>
                <a:lnTo>
                  <a:pt x="83" y="58"/>
                </a:lnTo>
                <a:lnTo>
                  <a:pt x="83" y="58"/>
                </a:lnTo>
                <a:lnTo>
                  <a:pt x="83" y="59"/>
                </a:lnTo>
                <a:lnTo>
                  <a:pt x="84" y="61"/>
                </a:lnTo>
                <a:lnTo>
                  <a:pt x="84" y="61"/>
                </a:lnTo>
                <a:lnTo>
                  <a:pt x="77" y="66"/>
                </a:lnTo>
                <a:lnTo>
                  <a:pt x="71" y="72"/>
                </a:lnTo>
                <a:lnTo>
                  <a:pt x="64" y="79"/>
                </a:lnTo>
                <a:lnTo>
                  <a:pt x="58" y="84"/>
                </a:lnTo>
                <a:lnTo>
                  <a:pt x="58" y="84"/>
                </a:lnTo>
                <a:lnTo>
                  <a:pt x="64" y="78"/>
                </a:lnTo>
                <a:lnTo>
                  <a:pt x="70" y="70"/>
                </a:lnTo>
                <a:lnTo>
                  <a:pt x="76" y="62"/>
                </a:lnTo>
                <a:lnTo>
                  <a:pt x="83" y="55"/>
                </a:lnTo>
                <a:lnTo>
                  <a:pt x="83" y="55"/>
                </a:lnTo>
                <a:close/>
                <a:moveTo>
                  <a:pt x="87" y="62"/>
                </a:moveTo>
                <a:lnTo>
                  <a:pt x="87" y="62"/>
                </a:lnTo>
                <a:lnTo>
                  <a:pt x="87" y="62"/>
                </a:lnTo>
                <a:lnTo>
                  <a:pt x="87" y="62"/>
                </a:lnTo>
                <a:lnTo>
                  <a:pt x="83" y="65"/>
                </a:lnTo>
                <a:lnTo>
                  <a:pt x="79" y="69"/>
                </a:lnTo>
                <a:lnTo>
                  <a:pt x="72" y="77"/>
                </a:lnTo>
                <a:lnTo>
                  <a:pt x="72" y="77"/>
                </a:lnTo>
                <a:lnTo>
                  <a:pt x="54" y="95"/>
                </a:lnTo>
                <a:lnTo>
                  <a:pt x="54" y="95"/>
                </a:lnTo>
                <a:lnTo>
                  <a:pt x="54" y="89"/>
                </a:lnTo>
                <a:lnTo>
                  <a:pt x="54" y="89"/>
                </a:lnTo>
                <a:lnTo>
                  <a:pt x="63" y="83"/>
                </a:lnTo>
                <a:lnTo>
                  <a:pt x="71" y="76"/>
                </a:lnTo>
                <a:lnTo>
                  <a:pt x="78" y="68"/>
                </a:lnTo>
                <a:lnTo>
                  <a:pt x="87" y="62"/>
                </a:lnTo>
                <a:lnTo>
                  <a:pt x="87" y="62"/>
                </a:lnTo>
                <a:close/>
                <a:moveTo>
                  <a:pt x="79" y="103"/>
                </a:moveTo>
                <a:lnTo>
                  <a:pt x="79" y="103"/>
                </a:lnTo>
                <a:lnTo>
                  <a:pt x="79" y="102"/>
                </a:lnTo>
                <a:lnTo>
                  <a:pt x="78" y="102"/>
                </a:lnTo>
                <a:lnTo>
                  <a:pt x="78" y="102"/>
                </a:lnTo>
                <a:lnTo>
                  <a:pt x="73" y="104"/>
                </a:lnTo>
                <a:lnTo>
                  <a:pt x="69" y="107"/>
                </a:lnTo>
                <a:lnTo>
                  <a:pt x="60" y="113"/>
                </a:lnTo>
                <a:lnTo>
                  <a:pt x="60" y="113"/>
                </a:lnTo>
                <a:lnTo>
                  <a:pt x="70" y="104"/>
                </a:lnTo>
                <a:lnTo>
                  <a:pt x="75" y="100"/>
                </a:lnTo>
                <a:lnTo>
                  <a:pt x="80" y="95"/>
                </a:lnTo>
                <a:lnTo>
                  <a:pt x="80" y="95"/>
                </a:lnTo>
                <a:lnTo>
                  <a:pt x="79" y="103"/>
                </a:lnTo>
                <a:lnTo>
                  <a:pt x="79" y="103"/>
                </a:lnTo>
                <a:close/>
                <a:moveTo>
                  <a:pt x="55" y="118"/>
                </a:moveTo>
                <a:lnTo>
                  <a:pt x="55" y="118"/>
                </a:lnTo>
                <a:lnTo>
                  <a:pt x="65" y="112"/>
                </a:lnTo>
                <a:lnTo>
                  <a:pt x="70" y="108"/>
                </a:lnTo>
                <a:lnTo>
                  <a:pt x="76" y="105"/>
                </a:lnTo>
                <a:lnTo>
                  <a:pt x="76" y="105"/>
                </a:lnTo>
                <a:lnTo>
                  <a:pt x="71" y="111"/>
                </a:lnTo>
                <a:lnTo>
                  <a:pt x="66" y="116"/>
                </a:lnTo>
                <a:lnTo>
                  <a:pt x="55" y="125"/>
                </a:lnTo>
                <a:lnTo>
                  <a:pt x="55" y="125"/>
                </a:lnTo>
                <a:lnTo>
                  <a:pt x="55" y="118"/>
                </a:lnTo>
                <a:lnTo>
                  <a:pt x="55" y="118"/>
                </a:lnTo>
                <a:close/>
                <a:moveTo>
                  <a:pt x="80" y="92"/>
                </a:moveTo>
                <a:lnTo>
                  <a:pt x="80" y="92"/>
                </a:lnTo>
                <a:lnTo>
                  <a:pt x="80" y="92"/>
                </a:lnTo>
                <a:lnTo>
                  <a:pt x="80" y="92"/>
                </a:lnTo>
                <a:lnTo>
                  <a:pt x="79" y="92"/>
                </a:lnTo>
                <a:lnTo>
                  <a:pt x="79" y="92"/>
                </a:lnTo>
                <a:lnTo>
                  <a:pt x="81" y="91"/>
                </a:lnTo>
                <a:lnTo>
                  <a:pt x="81" y="91"/>
                </a:lnTo>
                <a:lnTo>
                  <a:pt x="81" y="91"/>
                </a:lnTo>
                <a:lnTo>
                  <a:pt x="81" y="91"/>
                </a:lnTo>
                <a:lnTo>
                  <a:pt x="80" y="92"/>
                </a:lnTo>
                <a:lnTo>
                  <a:pt x="80" y="92"/>
                </a:lnTo>
                <a:close/>
                <a:moveTo>
                  <a:pt x="76" y="96"/>
                </a:moveTo>
                <a:lnTo>
                  <a:pt x="76" y="96"/>
                </a:lnTo>
                <a:lnTo>
                  <a:pt x="71" y="101"/>
                </a:lnTo>
                <a:lnTo>
                  <a:pt x="65" y="105"/>
                </a:lnTo>
                <a:lnTo>
                  <a:pt x="60" y="110"/>
                </a:lnTo>
                <a:lnTo>
                  <a:pt x="55" y="115"/>
                </a:lnTo>
                <a:lnTo>
                  <a:pt x="55" y="115"/>
                </a:lnTo>
                <a:lnTo>
                  <a:pt x="54" y="108"/>
                </a:lnTo>
                <a:lnTo>
                  <a:pt x="54" y="108"/>
                </a:lnTo>
                <a:lnTo>
                  <a:pt x="65" y="101"/>
                </a:lnTo>
                <a:lnTo>
                  <a:pt x="76" y="96"/>
                </a:lnTo>
                <a:lnTo>
                  <a:pt x="76" y="96"/>
                </a:lnTo>
                <a:close/>
                <a:moveTo>
                  <a:pt x="75" y="92"/>
                </a:moveTo>
                <a:lnTo>
                  <a:pt x="75" y="92"/>
                </a:lnTo>
                <a:lnTo>
                  <a:pt x="75" y="93"/>
                </a:lnTo>
                <a:lnTo>
                  <a:pt x="75" y="94"/>
                </a:lnTo>
                <a:lnTo>
                  <a:pt x="75" y="94"/>
                </a:lnTo>
                <a:lnTo>
                  <a:pt x="65" y="99"/>
                </a:lnTo>
                <a:lnTo>
                  <a:pt x="54" y="105"/>
                </a:lnTo>
                <a:lnTo>
                  <a:pt x="54" y="105"/>
                </a:lnTo>
                <a:lnTo>
                  <a:pt x="54" y="100"/>
                </a:lnTo>
                <a:lnTo>
                  <a:pt x="54" y="100"/>
                </a:lnTo>
                <a:lnTo>
                  <a:pt x="62" y="95"/>
                </a:lnTo>
                <a:lnTo>
                  <a:pt x="69" y="89"/>
                </a:lnTo>
                <a:lnTo>
                  <a:pt x="81" y="75"/>
                </a:lnTo>
                <a:lnTo>
                  <a:pt x="81" y="75"/>
                </a:lnTo>
                <a:lnTo>
                  <a:pt x="88" y="67"/>
                </a:lnTo>
                <a:lnTo>
                  <a:pt x="88" y="67"/>
                </a:lnTo>
                <a:lnTo>
                  <a:pt x="93" y="62"/>
                </a:lnTo>
                <a:lnTo>
                  <a:pt x="93" y="62"/>
                </a:lnTo>
                <a:lnTo>
                  <a:pt x="96" y="62"/>
                </a:lnTo>
                <a:lnTo>
                  <a:pt x="96" y="62"/>
                </a:lnTo>
                <a:lnTo>
                  <a:pt x="85" y="78"/>
                </a:lnTo>
                <a:lnTo>
                  <a:pt x="75" y="92"/>
                </a:lnTo>
                <a:lnTo>
                  <a:pt x="75" y="92"/>
                </a:lnTo>
                <a:close/>
                <a:moveTo>
                  <a:pt x="67" y="87"/>
                </a:moveTo>
                <a:lnTo>
                  <a:pt x="67" y="87"/>
                </a:lnTo>
                <a:lnTo>
                  <a:pt x="62" y="92"/>
                </a:lnTo>
                <a:lnTo>
                  <a:pt x="57" y="96"/>
                </a:lnTo>
                <a:lnTo>
                  <a:pt x="57" y="96"/>
                </a:lnTo>
                <a:lnTo>
                  <a:pt x="55" y="97"/>
                </a:lnTo>
                <a:lnTo>
                  <a:pt x="59" y="93"/>
                </a:lnTo>
                <a:lnTo>
                  <a:pt x="59" y="93"/>
                </a:lnTo>
                <a:lnTo>
                  <a:pt x="66" y="86"/>
                </a:lnTo>
                <a:lnTo>
                  <a:pt x="66" y="86"/>
                </a:lnTo>
                <a:lnTo>
                  <a:pt x="78" y="75"/>
                </a:lnTo>
                <a:lnTo>
                  <a:pt x="89" y="62"/>
                </a:lnTo>
                <a:lnTo>
                  <a:pt x="89" y="62"/>
                </a:lnTo>
                <a:lnTo>
                  <a:pt x="91" y="62"/>
                </a:lnTo>
                <a:lnTo>
                  <a:pt x="91" y="62"/>
                </a:lnTo>
                <a:lnTo>
                  <a:pt x="84" y="68"/>
                </a:lnTo>
                <a:lnTo>
                  <a:pt x="79" y="75"/>
                </a:lnTo>
                <a:lnTo>
                  <a:pt x="67" y="87"/>
                </a:lnTo>
                <a:lnTo>
                  <a:pt x="67" y="87"/>
                </a:lnTo>
                <a:close/>
                <a:moveTo>
                  <a:pt x="72" y="50"/>
                </a:moveTo>
                <a:lnTo>
                  <a:pt x="72" y="50"/>
                </a:lnTo>
                <a:lnTo>
                  <a:pt x="72" y="49"/>
                </a:lnTo>
                <a:lnTo>
                  <a:pt x="72" y="49"/>
                </a:lnTo>
                <a:lnTo>
                  <a:pt x="78" y="47"/>
                </a:lnTo>
                <a:lnTo>
                  <a:pt x="78" y="47"/>
                </a:lnTo>
                <a:lnTo>
                  <a:pt x="72" y="50"/>
                </a:lnTo>
                <a:lnTo>
                  <a:pt x="72" y="50"/>
                </a:lnTo>
                <a:close/>
                <a:moveTo>
                  <a:pt x="64" y="17"/>
                </a:moveTo>
                <a:lnTo>
                  <a:pt x="64" y="17"/>
                </a:lnTo>
                <a:lnTo>
                  <a:pt x="56" y="25"/>
                </a:lnTo>
                <a:lnTo>
                  <a:pt x="56" y="25"/>
                </a:lnTo>
                <a:lnTo>
                  <a:pt x="57" y="19"/>
                </a:lnTo>
                <a:lnTo>
                  <a:pt x="57" y="19"/>
                </a:lnTo>
                <a:lnTo>
                  <a:pt x="66" y="14"/>
                </a:lnTo>
                <a:lnTo>
                  <a:pt x="66" y="14"/>
                </a:lnTo>
                <a:lnTo>
                  <a:pt x="70" y="12"/>
                </a:lnTo>
                <a:lnTo>
                  <a:pt x="69" y="13"/>
                </a:lnTo>
                <a:lnTo>
                  <a:pt x="64" y="17"/>
                </a:lnTo>
                <a:lnTo>
                  <a:pt x="64" y="17"/>
                </a:lnTo>
                <a:close/>
                <a:moveTo>
                  <a:pt x="75" y="20"/>
                </a:moveTo>
                <a:lnTo>
                  <a:pt x="75" y="20"/>
                </a:lnTo>
                <a:lnTo>
                  <a:pt x="77" y="18"/>
                </a:lnTo>
                <a:lnTo>
                  <a:pt x="77" y="18"/>
                </a:lnTo>
                <a:lnTo>
                  <a:pt x="74" y="22"/>
                </a:lnTo>
                <a:lnTo>
                  <a:pt x="66" y="31"/>
                </a:lnTo>
                <a:lnTo>
                  <a:pt x="66" y="31"/>
                </a:lnTo>
                <a:lnTo>
                  <a:pt x="57" y="40"/>
                </a:lnTo>
                <a:lnTo>
                  <a:pt x="57" y="40"/>
                </a:lnTo>
                <a:lnTo>
                  <a:pt x="56" y="33"/>
                </a:lnTo>
                <a:lnTo>
                  <a:pt x="56" y="33"/>
                </a:lnTo>
                <a:lnTo>
                  <a:pt x="61" y="30"/>
                </a:lnTo>
                <a:lnTo>
                  <a:pt x="66" y="27"/>
                </a:lnTo>
                <a:lnTo>
                  <a:pt x="75" y="20"/>
                </a:lnTo>
                <a:lnTo>
                  <a:pt x="75" y="20"/>
                </a:lnTo>
                <a:close/>
                <a:moveTo>
                  <a:pt x="74" y="34"/>
                </a:moveTo>
                <a:lnTo>
                  <a:pt x="74" y="34"/>
                </a:lnTo>
                <a:lnTo>
                  <a:pt x="77" y="32"/>
                </a:lnTo>
                <a:lnTo>
                  <a:pt x="78" y="32"/>
                </a:lnTo>
                <a:lnTo>
                  <a:pt x="78" y="33"/>
                </a:lnTo>
                <a:lnTo>
                  <a:pt x="77" y="34"/>
                </a:lnTo>
                <a:lnTo>
                  <a:pt x="71" y="41"/>
                </a:lnTo>
                <a:lnTo>
                  <a:pt x="71" y="41"/>
                </a:lnTo>
                <a:lnTo>
                  <a:pt x="64" y="47"/>
                </a:lnTo>
                <a:lnTo>
                  <a:pt x="57" y="51"/>
                </a:lnTo>
                <a:lnTo>
                  <a:pt x="57" y="51"/>
                </a:lnTo>
                <a:lnTo>
                  <a:pt x="57" y="45"/>
                </a:lnTo>
                <a:lnTo>
                  <a:pt x="57" y="45"/>
                </a:lnTo>
                <a:lnTo>
                  <a:pt x="65" y="40"/>
                </a:lnTo>
                <a:lnTo>
                  <a:pt x="74" y="34"/>
                </a:lnTo>
                <a:lnTo>
                  <a:pt x="74" y="34"/>
                </a:lnTo>
                <a:close/>
                <a:moveTo>
                  <a:pt x="68" y="52"/>
                </a:moveTo>
                <a:lnTo>
                  <a:pt x="68" y="52"/>
                </a:lnTo>
                <a:lnTo>
                  <a:pt x="53" y="66"/>
                </a:lnTo>
                <a:lnTo>
                  <a:pt x="46" y="75"/>
                </a:lnTo>
                <a:lnTo>
                  <a:pt x="40" y="84"/>
                </a:lnTo>
                <a:lnTo>
                  <a:pt x="40" y="84"/>
                </a:lnTo>
                <a:lnTo>
                  <a:pt x="40" y="84"/>
                </a:lnTo>
                <a:lnTo>
                  <a:pt x="40" y="84"/>
                </a:lnTo>
                <a:lnTo>
                  <a:pt x="28" y="85"/>
                </a:lnTo>
                <a:lnTo>
                  <a:pt x="28" y="85"/>
                </a:lnTo>
                <a:lnTo>
                  <a:pt x="48" y="68"/>
                </a:lnTo>
                <a:lnTo>
                  <a:pt x="58" y="60"/>
                </a:lnTo>
                <a:lnTo>
                  <a:pt x="68" y="52"/>
                </a:lnTo>
                <a:lnTo>
                  <a:pt x="68" y="52"/>
                </a:lnTo>
                <a:close/>
                <a:moveTo>
                  <a:pt x="82" y="45"/>
                </a:moveTo>
                <a:lnTo>
                  <a:pt x="82" y="45"/>
                </a:lnTo>
                <a:lnTo>
                  <a:pt x="82" y="44"/>
                </a:lnTo>
                <a:lnTo>
                  <a:pt x="82" y="44"/>
                </a:lnTo>
                <a:lnTo>
                  <a:pt x="83" y="52"/>
                </a:lnTo>
                <a:lnTo>
                  <a:pt x="83" y="52"/>
                </a:lnTo>
                <a:lnTo>
                  <a:pt x="82" y="52"/>
                </a:lnTo>
                <a:lnTo>
                  <a:pt x="82" y="52"/>
                </a:lnTo>
                <a:lnTo>
                  <a:pt x="64" y="66"/>
                </a:lnTo>
                <a:lnTo>
                  <a:pt x="55" y="74"/>
                </a:lnTo>
                <a:lnTo>
                  <a:pt x="47" y="82"/>
                </a:lnTo>
                <a:lnTo>
                  <a:pt x="47" y="82"/>
                </a:lnTo>
                <a:lnTo>
                  <a:pt x="47" y="83"/>
                </a:lnTo>
                <a:lnTo>
                  <a:pt x="47" y="84"/>
                </a:lnTo>
                <a:lnTo>
                  <a:pt x="48" y="84"/>
                </a:lnTo>
                <a:lnTo>
                  <a:pt x="49" y="84"/>
                </a:lnTo>
                <a:lnTo>
                  <a:pt x="49" y="84"/>
                </a:lnTo>
                <a:lnTo>
                  <a:pt x="62" y="70"/>
                </a:lnTo>
                <a:lnTo>
                  <a:pt x="62" y="70"/>
                </a:lnTo>
                <a:lnTo>
                  <a:pt x="73" y="62"/>
                </a:lnTo>
                <a:lnTo>
                  <a:pt x="73" y="62"/>
                </a:lnTo>
                <a:lnTo>
                  <a:pt x="73" y="61"/>
                </a:lnTo>
                <a:lnTo>
                  <a:pt x="73" y="61"/>
                </a:lnTo>
                <a:lnTo>
                  <a:pt x="64" y="74"/>
                </a:lnTo>
                <a:lnTo>
                  <a:pt x="59" y="80"/>
                </a:lnTo>
                <a:lnTo>
                  <a:pt x="54" y="86"/>
                </a:lnTo>
                <a:lnTo>
                  <a:pt x="54" y="86"/>
                </a:lnTo>
                <a:lnTo>
                  <a:pt x="52" y="85"/>
                </a:lnTo>
                <a:lnTo>
                  <a:pt x="52" y="85"/>
                </a:lnTo>
                <a:lnTo>
                  <a:pt x="50" y="84"/>
                </a:lnTo>
                <a:lnTo>
                  <a:pt x="50" y="84"/>
                </a:lnTo>
                <a:lnTo>
                  <a:pt x="42" y="84"/>
                </a:lnTo>
                <a:lnTo>
                  <a:pt x="42" y="84"/>
                </a:lnTo>
                <a:lnTo>
                  <a:pt x="52" y="74"/>
                </a:lnTo>
                <a:lnTo>
                  <a:pt x="61" y="63"/>
                </a:lnTo>
                <a:lnTo>
                  <a:pt x="82" y="45"/>
                </a:lnTo>
                <a:lnTo>
                  <a:pt x="82" y="45"/>
                </a:lnTo>
                <a:close/>
                <a:moveTo>
                  <a:pt x="55" y="133"/>
                </a:moveTo>
                <a:lnTo>
                  <a:pt x="55" y="133"/>
                </a:lnTo>
                <a:lnTo>
                  <a:pt x="55" y="129"/>
                </a:lnTo>
                <a:lnTo>
                  <a:pt x="55" y="129"/>
                </a:lnTo>
                <a:lnTo>
                  <a:pt x="60" y="126"/>
                </a:lnTo>
                <a:lnTo>
                  <a:pt x="64" y="123"/>
                </a:lnTo>
                <a:lnTo>
                  <a:pt x="73" y="117"/>
                </a:lnTo>
                <a:lnTo>
                  <a:pt x="73" y="117"/>
                </a:lnTo>
                <a:lnTo>
                  <a:pt x="68" y="123"/>
                </a:lnTo>
                <a:lnTo>
                  <a:pt x="63" y="129"/>
                </a:lnTo>
                <a:lnTo>
                  <a:pt x="63" y="129"/>
                </a:lnTo>
                <a:lnTo>
                  <a:pt x="63" y="130"/>
                </a:lnTo>
                <a:lnTo>
                  <a:pt x="64" y="130"/>
                </a:lnTo>
                <a:lnTo>
                  <a:pt x="64" y="130"/>
                </a:lnTo>
                <a:lnTo>
                  <a:pt x="70" y="128"/>
                </a:lnTo>
                <a:lnTo>
                  <a:pt x="70" y="128"/>
                </a:lnTo>
                <a:lnTo>
                  <a:pt x="75" y="125"/>
                </a:lnTo>
                <a:lnTo>
                  <a:pt x="75" y="125"/>
                </a:lnTo>
                <a:lnTo>
                  <a:pt x="77" y="125"/>
                </a:lnTo>
                <a:lnTo>
                  <a:pt x="78" y="126"/>
                </a:lnTo>
                <a:lnTo>
                  <a:pt x="77" y="129"/>
                </a:lnTo>
                <a:lnTo>
                  <a:pt x="77" y="129"/>
                </a:lnTo>
                <a:lnTo>
                  <a:pt x="78" y="130"/>
                </a:lnTo>
                <a:lnTo>
                  <a:pt x="78" y="130"/>
                </a:lnTo>
                <a:lnTo>
                  <a:pt x="78" y="130"/>
                </a:lnTo>
                <a:lnTo>
                  <a:pt x="79" y="134"/>
                </a:lnTo>
                <a:lnTo>
                  <a:pt x="79" y="134"/>
                </a:lnTo>
                <a:lnTo>
                  <a:pt x="67" y="133"/>
                </a:lnTo>
                <a:lnTo>
                  <a:pt x="55" y="133"/>
                </a:lnTo>
                <a:lnTo>
                  <a:pt x="55" y="133"/>
                </a:lnTo>
                <a:close/>
                <a:moveTo>
                  <a:pt x="84" y="89"/>
                </a:moveTo>
                <a:lnTo>
                  <a:pt x="84" y="89"/>
                </a:lnTo>
                <a:lnTo>
                  <a:pt x="83" y="90"/>
                </a:lnTo>
                <a:lnTo>
                  <a:pt x="83" y="90"/>
                </a:lnTo>
                <a:lnTo>
                  <a:pt x="93" y="81"/>
                </a:lnTo>
                <a:lnTo>
                  <a:pt x="103" y="70"/>
                </a:lnTo>
                <a:lnTo>
                  <a:pt x="103" y="70"/>
                </a:lnTo>
                <a:lnTo>
                  <a:pt x="109" y="65"/>
                </a:lnTo>
                <a:lnTo>
                  <a:pt x="110" y="65"/>
                </a:lnTo>
                <a:lnTo>
                  <a:pt x="109" y="66"/>
                </a:lnTo>
                <a:lnTo>
                  <a:pt x="105" y="72"/>
                </a:lnTo>
                <a:lnTo>
                  <a:pt x="105" y="72"/>
                </a:lnTo>
                <a:lnTo>
                  <a:pt x="92" y="87"/>
                </a:lnTo>
                <a:lnTo>
                  <a:pt x="92" y="87"/>
                </a:lnTo>
                <a:lnTo>
                  <a:pt x="92" y="88"/>
                </a:lnTo>
                <a:lnTo>
                  <a:pt x="95" y="88"/>
                </a:lnTo>
                <a:lnTo>
                  <a:pt x="95" y="88"/>
                </a:lnTo>
                <a:lnTo>
                  <a:pt x="104" y="81"/>
                </a:lnTo>
                <a:lnTo>
                  <a:pt x="112" y="74"/>
                </a:lnTo>
                <a:lnTo>
                  <a:pt x="112" y="74"/>
                </a:lnTo>
                <a:lnTo>
                  <a:pt x="116" y="69"/>
                </a:lnTo>
                <a:lnTo>
                  <a:pt x="117" y="69"/>
                </a:lnTo>
                <a:lnTo>
                  <a:pt x="117" y="70"/>
                </a:lnTo>
                <a:lnTo>
                  <a:pt x="116" y="74"/>
                </a:lnTo>
                <a:lnTo>
                  <a:pt x="116" y="74"/>
                </a:lnTo>
                <a:lnTo>
                  <a:pt x="106" y="87"/>
                </a:lnTo>
                <a:lnTo>
                  <a:pt x="106" y="87"/>
                </a:lnTo>
                <a:lnTo>
                  <a:pt x="106" y="88"/>
                </a:lnTo>
                <a:lnTo>
                  <a:pt x="107" y="88"/>
                </a:lnTo>
                <a:lnTo>
                  <a:pt x="107" y="88"/>
                </a:lnTo>
                <a:lnTo>
                  <a:pt x="115" y="84"/>
                </a:lnTo>
                <a:lnTo>
                  <a:pt x="118" y="83"/>
                </a:lnTo>
                <a:lnTo>
                  <a:pt x="119" y="84"/>
                </a:lnTo>
                <a:lnTo>
                  <a:pt x="119" y="85"/>
                </a:lnTo>
                <a:lnTo>
                  <a:pt x="119" y="85"/>
                </a:lnTo>
                <a:lnTo>
                  <a:pt x="119" y="86"/>
                </a:lnTo>
                <a:lnTo>
                  <a:pt x="120" y="87"/>
                </a:lnTo>
                <a:lnTo>
                  <a:pt x="121" y="87"/>
                </a:lnTo>
                <a:lnTo>
                  <a:pt x="121" y="86"/>
                </a:lnTo>
                <a:lnTo>
                  <a:pt x="121" y="86"/>
                </a:lnTo>
                <a:lnTo>
                  <a:pt x="122" y="83"/>
                </a:lnTo>
                <a:lnTo>
                  <a:pt x="122" y="83"/>
                </a:lnTo>
                <a:lnTo>
                  <a:pt x="122" y="90"/>
                </a:lnTo>
                <a:lnTo>
                  <a:pt x="122" y="90"/>
                </a:lnTo>
                <a:lnTo>
                  <a:pt x="103" y="90"/>
                </a:lnTo>
                <a:lnTo>
                  <a:pt x="84" y="89"/>
                </a:lnTo>
                <a:lnTo>
                  <a:pt x="84" y="89"/>
                </a:lnTo>
                <a:close/>
                <a:moveTo>
                  <a:pt x="114" y="63"/>
                </a:moveTo>
                <a:lnTo>
                  <a:pt x="114" y="63"/>
                </a:lnTo>
                <a:lnTo>
                  <a:pt x="120" y="63"/>
                </a:lnTo>
                <a:lnTo>
                  <a:pt x="120" y="63"/>
                </a:lnTo>
                <a:lnTo>
                  <a:pt x="109" y="71"/>
                </a:lnTo>
                <a:lnTo>
                  <a:pt x="100" y="81"/>
                </a:lnTo>
                <a:lnTo>
                  <a:pt x="100" y="81"/>
                </a:lnTo>
                <a:lnTo>
                  <a:pt x="107" y="72"/>
                </a:lnTo>
                <a:lnTo>
                  <a:pt x="111" y="67"/>
                </a:lnTo>
                <a:lnTo>
                  <a:pt x="114" y="63"/>
                </a:lnTo>
                <a:lnTo>
                  <a:pt x="114" y="63"/>
                </a:lnTo>
                <a:close/>
                <a:moveTo>
                  <a:pt x="69" y="9"/>
                </a:moveTo>
                <a:lnTo>
                  <a:pt x="69" y="9"/>
                </a:lnTo>
                <a:lnTo>
                  <a:pt x="57" y="17"/>
                </a:lnTo>
                <a:lnTo>
                  <a:pt x="57" y="17"/>
                </a:lnTo>
                <a:lnTo>
                  <a:pt x="57" y="9"/>
                </a:lnTo>
                <a:lnTo>
                  <a:pt x="57" y="9"/>
                </a:lnTo>
                <a:lnTo>
                  <a:pt x="69" y="9"/>
                </a:lnTo>
                <a:lnTo>
                  <a:pt x="69" y="9"/>
                </a:lnTo>
                <a:close/>
                <a:moveTo>
                  <a:pt x="33" y="59"/>
                </a:moveTo>
                <a:lnTo>
                  <a:pt x="33" y="59"/>
                </a:lnTo>
                <a:lnTo>
                  <a:pt x="33" y="59"/>
                </a:lnTo>
                <a:lnTo>
                  <a:pt x="33" y="59"/>
                </a:lnTo>
                <a:lnTo>
                  <a:pt x="28" y="63"/>
                </a:lnTo>
                <a:lnTo>
                  <a:pt x="24" y="68"/>
                </a:lnTo>
                <a:lnTo>
                  <a:pt x="16" y="78"/>
                </a:lnTo>
                <a:lnTo>
                  <a:pt x="16" y="78"/>
                </a:lnTo>
                <a:lnTo>
                  <a:pt x="12" y="80"/>
                </a:lnTo>
                <a:lnTo>
                  <a:pt x="15" y="77"/>
                </a:lnTo>
                <a:lnTo>
                  <a:pt x="20" y="70"/>
                </a:lnTo>
                <a:lnTo>
                  <a:pt x="20" y="70"/>
                </a:lnTo>
                <a:lnTo>
                  <a:pt x="23" y="65"/>
                </a:lnTo>
                <a:lnTo>
                  <a:pt x="26" y="61"/>
                </a:lnTo>
                <a:lnTo>
                  <a:pt x="26" y="61"/>
                </a:lnTo>
                <a:lnTo>
                  <a:pt x="26" y="59"/>
                </a:lnTo>
                <a:lnTo>
                  <a:pt x="24" y="59"/>
                </a:lnTo>
                <a:lnTo>
                  <a:pt x="24" y="59"/>
                </a:lnTo>
                <a:lnTo>
                  <a:pt x="20" y="63"/>
                </a:lnTo>
                <a:lnTo>
                  <a:pt x="15" y="67"/>
                </a:lnTo>
                <a:lnTo>
                  <a:pt x="15" y="67"/>
                </a:lnTo>
                <a:lnTo>
                  <a:pt x="11" y="69"/>
                </a:lnTo>
                <a:lnTo>
                  <a:pt x="11" y="69"/>
                </a:lnTo>
                <a:lnTo>
                  <a:pt x="11" y="67"/>
                </a:lnTo>
                <a:lnTo>
                  <a:pt x="16" y="59"/>
                </a:lnTo>
                <a:lnTo>
                  <a:pt x="16" y="59"/>
                </a:lnTo>
                <a:lnTo>
                  <a:pt x="16" y="59"/>
                </a:lnTo>
                <a:lnTo>
                  <a:pt x="16" y="59"/>
                </a:lnTo>
                <a:lnTo>
                  <a:pt x="33" y="59"/>
                </a:lnTo>
                <a:lnTo>
                  <a:pt x="33" y="59"/>
                </a:lnTo>
                <a:close/>
                <a:moveTo>
                  <a:pt x="19" y="85"/>
                </a:moveTo>
                <a:lnTo>
                  <a:pt x="19" y="85"/>
                </a:lnTo>
                <a:lnTo>
                  <a:pt x="24" y="81"/>
                </a:lnTo>
                <a:lnTo>
                  <a:pt x="28" y="78"/>
                </a:lnTo>
                <a:lnTo>
                  <a:pt x="35" y="68"/>
                </a:lnTo>
                <a:lnTo>
                  <a:pt x="35" y="68"/>
                </a:lnTo>
                <a:lnTo>
                  <a:pt x="39" y="65"/>
                </a:lnTo>
                <a:lnTo>
                  <a:pt x="34" y="71"/>
                </a:lnTo>
                <a:lnTo>
                  <a:pt x="34" y="71"/>
                </a:lnTo>
                <a:lnTo>
                  <a:pt x="25" y="84"/>
                </a:lnTo>
                <a:lnTo>
                  <a:pt x="25" y="84"/>
                </a:lnTo>
                <a:lnTo>
                  <a:pt x="25" y="85"/>
                </a:lnTo>
                <a:lnTo>
                  <a:pt x="25" y="85"/>
                </a:lnTo>
                <a:lnTo>
                  <a:pt x="19" y="85"/>
                </a:lnTo>
                <a:lnTo>
                  <a:pt x="19" y="85"/>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5" name="矩形 14"/>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文本框 19"/>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2" name="文本框 21"/>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3"/>
            </p:custDataLst>
          </p:nvPr>
        </p:nvPicPr>
        <p:blipFill>
          <a:blip r:embed="rId4"/>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0578"/>
          <a:stretch>
            <a:fillRect/>
          </a:stretch>
        </p:blipFill>
        <p:spPr>
          <a:xfrm>
            <a:off x="5031709" y="3215670"/>
            <a:ext cx="2451057" cy="2379266"/>
          </a:xfrm>
          <a:prstGeom prst="rect">
            <a:avLst/>
          </a:prstGeom>
        </p:spPr>
      </p:pic>
      <p:pic>
        <p:nvPicPr>
          <p:cNvPr id="8" name="图片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8419"/>
          <a:stretch>
            <a:fillRect/>
          </a:stretch>
        </p:blipFill>
        <p:spPr>
          <a:xfrm>
            <a:off x="7621220" y="3215670"/>
            <a:ext cx="2451057" cy="2379266"/>
          </a:xfrm>
          <a:prstGeom prst="rect">
            <a:avLst/>
          </a:prstGeom>
        </p:spPr>
      </p:pic>
      <p:sp>
        <p:nvSpPr>
          <p:cNvPr id="14" name="文本框 13"/>
          <p:cNvSpPr txBox="1"/>
          <p:nvPr/>
        </p:nvSpPr>
        <p:spPr>
          <a:xfrm>
            <a:off x="922786" y="1640340"/>
            <a:ext cx="10451805" cy="1304203"/>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分针按逆时针方向旋转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周形成的角，记作</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720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，如图</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所示；</a:t>
            </a:r>
            <a:endPar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分针按顺时针方向旋转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周形成的角，记作</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-720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如图</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所示</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52084" y="3220578"/>
            <a:ext cx="2787474" cy="2238044"/>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5169143" y="5165178"/>
            <a:ext cx="5197860" cy="656846"/>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mn-ea"/>
              </a:rPr>
              <a:t>     </a:t>
            </a:r>
            <a:r>
              <a:rPr lang="en-US" altLang="zh-CN" sz="2000" b="0" i="0" dirty="0">
                <a:solidFill>
                  <a:srgbClr val="000000"/>
                </a:solidFill>
                <a:effectLst/>
                <a:latin typeface="Times New Roman" panose="02020603050405020304" pitchFamily="18" charset="0"/>
                <a:cs typeface="Times New Roman" panose="02020603050405020304" pitchFamily="18" charset="0"/>
              </a:rPr>
              <a:t>(1)</a:t>
            </a:r>
            <a:r>
              <a:rPr lang="zh-CN" altLang="en-US" sz="2800" b="0" i="0" dirty="0">
                <a:solidFill>
                  <a:srgbClr val="000000"/>
                </a:solidFill>
                <a:effectLst/>
                <a:latin typeface="+mn-ea"/>
              </a:rPr>
              <a:t>            </a:t>
            </a:r>
            <a:r>
              <a:rPr lang="en-US" altLang="zh-CN" sz="2000" dirty="0">
                <a:solidFill>
                  <a:srgbClr val="000000"/>
                </a:solidFill>
                <a:latin typeface="Times New Roman" panose="02020603050405020304" pitchFamily="18" charset="0"/>
                <a:cs typeface="Times New Roman" panose="02020603050405020304" pitchFamily="18" charset="0"/>
              </a:rPr>
              <a:t>(2)</a:t>
            </a:r>
            <a:endParaRPr lang="zh-CN" altLang="en-US" sz="2800" dirty="0">
              <a:latin typeface="+mn-ea"/>
            </a:endParaRPr>
          </a:p>
        </p:txBody>
      </p:sp>
      <p:sp>
        <p:nvSpPr>
          <p:cNvPr id="11" name="矩形 10"/>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文本框 12"/>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2" name="文本框 21"/>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36" name="组合 35"/>
          <p:cNvGrpSpPr/>
          <p:nvPr/>
        </p:nvGrpSpPr>
        <p:grpSpPr>
          <a:xfrm>
            <a:off x="8854974" y="3606294"/>
            <a:ext cx="0" cy="1598018"/>
            <a:chOff x="7819100" y="1562648"/>
            <a:chExt cx="0" cy="2530242"/>
          </a:xfrm>
        </p:grpSpPr>
        <p:cxnSp>
          <p:nvCxnSpPr>
            <p:cNvPr id="4" name="直接连接符 3"/>
            <p:cNvCxnSpPr/>
            <p:nvPr/>
          </p:nvCxnSpPr>
          <p:spPr>
            <a:xfrm flipV="1">
              <a:off x="7819100" y="1562648"/>
              <a:ext cx="0" cy="1083020"/>
            </a:xfrm>
            <a:prstGeom prst="line">
              <a:avLst/>
            </a:prstGeom>
            <a:ln w="3810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7819100" y="2667864"/>
              <a:ext cx="0" cy="1425026"/>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grpSp>
        <p:nvGrpSpPr>
          <p:cNvPr id="42" name="组合 41"/>
          <p:cNvGrpSpPr/>
          <p:nvPr/>
        </p:nvGrpSpPr>
        <p:grpSpPr>
          <a:xfrm>
            <a:off x="6241335" y="3702079"/>
            <a:ext cx="0" cy="1598018"/>
            <a:chOff x="7819100" y="1562648"/>
            <a:chExt cx="0" cy="2530242"/>
          </a:xfrm>
        </p:grpSpPr>
        <p:cxnSp>
          <p:nvCxnSpPr>
            <p:cNvPr id="43" name="直接连接符 42"/>
            <p:cNvCxnSpPr/>
            <p:nvPr/>
          </p:nvCxnSpPr>
          <p:spPr>
            <a:xfrm flipV="1">
              <a:off x="7819100" y="1562648"/>
              <a:ext cx="0" cy="1083020"/>
            </a:xfrm>
            <a:prstGeom prst="line">
              <a:avLst/>
            </a:prstGeom>
            <a:ln w="38100">
              <a:solidFill>
                <a:srgbClr val="FF0000"/>
              </a:solidFill>
              <a:headEnd type="none" w="med" len="med"/>
              <a:tailEnd type="stealth" w="lg" len="lg"/>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7819100" y="2667864"/>
              <a:ext cx="0" cy="1425026"/>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sp>
        <p:nvSpPr>
          <p:cNvPr id="46" name="流程图: 终止 45"/>
          <p:cNvSpPr/>
          <p:nvPr/>
        </p:nvSpPr>
        <p:spPr>
          <a:xfrm>
            <a:off x="5544651" y="5877536"/>
            <a:ext cx="1425172" cy="468343"/>
          </a:xfrm>
          <a:prstGeom prst="flowChartTerminator">
            <a:avLst/>
          </a:prstGeom>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b="1" dirty="0">
                <a:solidFill>
                  <a:schemeClr val="tx2">
                    <a:lumMod val="75000"/>
                  </a:schemeClr>
                </a:solidFill>
              </a:rPr>
              <a:t>开始</a:t>
            </a:r>
            <a:r>
              <a:rPr lang="en-US" altLang="zh-CN" b="1" dirty="0">
                <a:solidFill>
                  <a:schemeClr val="tx2">
                    <a:lumMod val="75000"/>
                  </a:schemeClr>
                </a:solidFill>
              </a:rPr>
              <a:t>/</a:t>
            </a:r>
            <a:r>
              <a:rPr lang="zh-CN" altLang="en-US" b="1" dirty="0">
                <a:solidFill>
                  <a:schemeClr val="tx2">
                    <a:lumMod val="75000"/>
                  </a:schemeClr>
                </a:solidFill>
              </a:rPr>
              <a:t>结束</a:t>
            </a:r>
            <a:endParaRPr lang="zh-CN" altLang="en-US" b="1" dirty="0">
              <a:solidFill>
                <a:schemeClr val="tx2">
                  <a:lumMod val="75000"/>
                </a:schemeClr>
              </a:solidFill>
            </a:endParaRPr>
          </a:p>
        </p:txBody>
      </p:sp>
      <p:sp>
        <p:nvSpPr>
          <p:cNvPr id="47" name="流程图: 终止 46"/>
          <p:cNvSpPr/>
          <p:nvPr/>
        </p:nvSpPr>
        <p:spPr>
          <a:xfrm>
            <a:off x="8252983" y="5874211"/>
            <a:ext cx="1425172" cy="468343"/>
          </a:xfrm>
          <a:prstGeom prst="flowChartTerminator">
            <a:avLst/>
          </a:prstGeom>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zh-CN" altLang="en-US" b="1" dirty="0">
                <a:solidFill>
                  <a:schemeClr val="tx2">
                    <a:lumMod val="75000"/>
                  </a:schemeClr>
                </a:solidFill>
              </a:rPr>
              <a:t>开始</a:t>
            </a:r>
            <a:r>
              <a:rPr lang="en-US" altLang="zh-CN" b="1" dirty="0">
                <a:solidFill>
                  <a:schemeClr val="tx2">
                    <a:lumMod val="75000"/>
                  </a:schemeClr>
                </a:solidFill>
              </a:rPr>
              <a:t>/</a:t>
            </a:r>
            <a:r>
              <a:rPr lang="zh-CN" altLang="en-US" b="1" dirty="0">
                <a:solidFill>
                  <a:schemeClr val="tx2">
                    <a:lumMod val="75000"/>
                  </a:schemeClr>
                </a:solidFill>
              </a:rPr>
              <a:t>结束</a:t>
            </a:r>
            <a:endParaRPr lang="zh-CN" altLang="en-US" b="1" dirty="0">
              <a:solidFill>
                <a:schemeClr val="tx2">
                  <a:lumMod val="75000"/>
                </a:schemeClr>
              </a:solidFill>
            </a:endParaRPr>
          </a:p>
        </p:txBody>
      </p:sp>
      <p:grpSp>
        <p:nvGrpSpPr>
          <p:cNvPr id="49" name="组合 48"/>
          <p:cNvGrpSpPr/>
          <p:nvPr/>
        </p:nvGrpSpPr>
        <p:grpSpPr>
          <a:xfrm>
            <a:off x="340594" y="4427962"/>
            <a:ext cx="988375" cy="2061319"/>
            <a:chOff x="4643438" y="1142990"/>
            <a:chExt cx="1752608" cy="3143272"/>
          </a:xfrm>
        </p:grpSpPr>
        <p:grpSp>
          <p:nvGrpSpPr>
            <p:cNvPr id="50" name="组合 49"/>
            <p:cNvGrpSpPr/>
            <p:nvPr/>
          </p:nvGrpSpPr>
          <p:grpSpPr>
            <a:xfrm>
              <a:off x="4643438" y="1142990"/>
              <a:ext cx="1752608" cy="3132151"/>
              <a:chOff x="2133601" y="3810000"/>
              <a:chExt cx="681038" cy="1274763"/>
            </a:xfrm>
          </p:grpSpPr>
          <p:sp>
            <p:nvSpPr>
              <p:cNvPr id="60" name="Freeform 146"/>
              <p:cNvSpPr/>
              <p:nvPr/>
            </p:nvSpPr>
            <p:spPr bwMode="auto">
              <a:xfrm>
                <a:off x="2290763" y="3983038"/>
                <a:ext cx="9525" cy="25400"/>
              </a:xfrm>
              <a:custGeom>
                <a:avLst/>
                <a:gdLst/>
                <a:ahLst/>
                <a:cxnLst>
                  <a:cxn ang="0">
                    <a:pos x="2" y="0"/>
                  </a:cxn>
                  <a:cxn ang="0">
                    <a:pos x="2" y="0"/>
                  </a:cxn>
                  <a:cxn ang="0">
                    <a:pos x="7" y="11"/>
                  </a:cxn>
                  <a:cxn ang="0">
                    <a:pos x="12" y="22"/>
                  </a:cxn>
                  <a:cxn ang="0">
                    <a:pos x="16" y="34"/>
                  </a:cxn>
                  <a:cxn ang="0">
                    <a:pos x="18" y="41"/>
                  </a:cxn>
                  <a:cxn ang="0">
                    <a:pos x="16" y="48"/>
                  </a:cxn>
                  <a:cxn ang="0">
                    <a:pos x="16" y="48"/>
                  </a:cxn>
                  <a:cxn ang="0">
                    <a:pos x="12" y="43"/>
                  </a:cxn>
                  <a:cxn ang="0">
                    <a:pos x="8" y="39"/>
                  </a:cxn>
                  <a:cxn ang="0">
                    <a:pos x="4" y="32"/>
                  </a:cxn>
                  <a:cxn ang="0">
                    <a:pos x="1" y="25"/>
                  </a:cxn>
                  <a:cxn ang="0">
                    <a:pos x="0" y="18"/>
                  </a:cxn>
                  <a:cxn ang="0">
                    <a:pos x="0" y="11"/>
                  </a:cxn>
                  <a:cxn ang="0">
                    <a:pos x="0" y="6"/>
                  </a:cxn>
                  <a:cxn ang="0">
                    <a:pos x="2" y="0"/>
                  </a:cxn>
                  <a:cxn ang="0">
                    <a:pos x="2" y="0"/>
                  </a:cxn>
                </a:cxnLst>
                <a:rect l="0" t="0" r="r" b="b"/>
                <a:pathLst>
                  <a:path w="18" h="48">
                    <a:moveTo>
                      <a:pt x="2" y="0"/>
                    </a:moveTo>
                    <a:lnTo>
                      <a:pt x="2" y="0"/>
                    </a:lnTo>
                    <a:lnTo>
                      <a:pt x="7" y="11"/>
                    </a:lnTo>
                    <a:lnTo>
                      <a:pt x="12" y="22"/>
                    </a:lnTo>
                    <a:lnTo>
                      <a:pt x="16" y="34"/>
                    </a:lnTo>
                    <a:lnTo>
                      <a:pt x="18" y="41"/>
                    </a:lnTo>
                    <a:lnTo>
                      <a:pt x="16" y="48"/>
                    </a:lnTo>
                    <a:lnTo>
                      <a:pt x="16" y="48"/>
                    </a:lnTo>
                    <a:lnTo>
                      <a:pt x="12" y="43"/>
                    </a:lnTo>
                    <a:lnTo>
                      <a:pt x="8" y="39"/>
                    </a:lnTo>
                    <a:lnTo>
                      <a:pt x="4" y="32"/>
                    </a:lnTo>
                    <a:lnTo>
                      <a:pt x="1" y="25"/>
                    </a:lnTo>
                    <a:lnTo>
                      <a:pt x="0" y="18"/>
                    </a:lnTo>
                    <a:lnTo>
                      <a:pt x="0" y="11"/>
                    </a:lnTo>
                    <a:lnTo>
                      <a:pt x="0" y="6"/>
                    </a:lnTo>
                    <a:lnTo>
                      <a:pt x="2" y="0"/>
                    </a:lnTo>
                    <a:lnTo>
                      <a:pt x="2"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1" name="Freeform 147"/>
              <p:cNvSpPr/>
              <p:nvPr/>
            </p:nvSpPr>
            <p:spPr bwMode="auto">
              <a:xfrm>
                <a:off x="2359026" y="4005263"/>
                <a:ext cx="31750" cy="33338"/>
              </a:xfrm>
              <a:custGeom>
                <a:avLst/>
                <a:gdLst/>
                <a:ahLst/>
                <a:cxnLst>
                  <a:cxn ang="0">
                    <a:pos x="61" y="22"/>
                  </a:cxn>
                  <a:cxn ang="0">
                    <a:pos x="61" y="22"/>
                  </a:cxn>
                  <a:cxn ang="0">
                    <a:pos x="49" y="18"/>
                  </a:cxn>
                  <a:cxn ang="0">
                    <a:pos x="38" y="14"/>
                  </a:cxn>
                  <a:cxn ang="0">
                    <a:pos x="34" y="14"/>
                  </a:cxn>
                  <a:cxn ang="0">
                    <a:pos x="28" y="15"/>
                  </a:cxn>
                  <a:cxn ang="0">
                    <a:pos x="23" y="16"/>
                  </a:cxn>
                  <a:cxn ang="0">
                    <a:pos x="19" y="22"/>
                  </a:cxn>
                  <a:cxn ang="0">
                    <a:pos x="19" y="22"/>
                  </a:cxn>
                  <a:cxn ang="0">
                    <a:pos x="16" y="35"/>
                  </a:cxn>
                  <a:cxn ang="0">
                    <a:pos x="14" y="46"/>
                  </a:cxn>
                  <a:cxn ang="0">
                    <a:pos x="13" y="56"/>
                  </a:cxn>
                  <a:cxn ang="0">
                    <a:pos x="10" y="60"/>
                  </a:cxn>
                  <a:cxn ang="0">
                    <a:pos x="7" y="64"/>
                  </a:cxn>
                  <a:cxn ang="0">
                    <a:pos x="7" y="64"/>
                  </a:cxn>
                  <a:cxn ang="0">
                    <a:pos x="2" y="60"/>
                  </a:cxn>
                  <a:cxn ang="0">
                    <a:pos x="0" y="54"/>
                  </a:cxn>
                  <a:cxn ang="0">
                    <a:pos x="0" y="49"/>
                  </a:cxn>
                  <a:cxn ang="0">
                    <a:pos x="2" y="43"/>
                  </a:cxn>
                  <a:cxn ang="0">
                    <a:pos x="6" y="29"/>
                  </a:cxn>
                  <a:cxn ang="0">
                    <a:pos x="7" y="22"/>
                  </a:cxn>
                  <a:cxn ang="0">
                    <a:pos x="7" y="16"/>
                  </a:cxn>
                  <a:cxn ang="0">
                    <a:pos x="7" y="16"/>
                  </a:cxn>
                  <a:cxn ang="0">
                    <a:pos x="13" y="9"/>
                  </a:cxn>
                  <a:cxn ang="0">
                    <a:pos x="20" y="4"/>
                  </a:cxn>
                  <a:cxn ang="0">
                    <a:pos x="28" y="1"/>
                  </a:cxn>
                  <a:cxn ang="0">
                    <a:pos x="37" y="0"/>
                  </a:cxn>
                  <a:cxn ang="0">
                    <a:pos x="45" y="1"/>
                  </a:cxn>
                  <a:cxn ang="0">
                    <a:pos x="52" y="4"/>
                  </a:cxn>
                  <a:cxn ang="0">
                    <a:pos x="55" y="8"/>
                  </a:cxn>
                  <a:cxn ang="0">
                    <a:pos x="58" y="11"/>
                  </a:cxn>
                  <a:cxn ang="0">
                    <a:pos x="61" y="16"/>
                  </a:cxn>
                  <a:cxn ang="0">
                    <a:pos x="61" y="22"/>
                  </a:cxn>
                  <a:cxn ang="0">
                    <a:pos x="61" y="22"/>
                  </a:cxn>
                </a:cxnLst>
                <a:rect l="0" t="0" r="r" b="b"/>
                <a:pathLst>
                  <a:path w="61" h="64">
                    <a:moveTo>
                      <a:pt x="61" y="22"/>
                    </a:moveTo>
                    <a:lnTo>
                      <a:pt x="61" y="22"/>
                    </a:lnTo>
                    <a:lnTo>
                      <a:pt x="49" y="18"/>
                    </a:lnTo>
                    <a:lnTo>
                      <a:pt x="38" y="14"/>
                    </a:lnTo>
                    <a:lnTo>
                      <a:pt x="34" y="14"/>
                    </a:lnTo>
                    <a:lnTo>
                      <a:pt x="28" y="15"/>
                    </a:lnTo>
                    <a:lnTo>
                      <a:pt x="23" y="16"/>
                    </a:lnTo>
                    <a:lnTo>
                      <a:pt x="19" y="22"/>
                    </a:lnTo>
                    <a:lnTo>
                      <a:pt x="19" y="22"/>
                    </a:lnTo>
                    <a:lnTo>
                      <a:pt x="16" y="35"/>
                    </a:lnTo>
                    <a:lnTo>
                      <a:pt x="14" y="46"/>
                    </a:lnTo>
                    <a:lnTo>
                      <a:pt x="13" y="56"/>
                    </a:lnTo>
                    <a:lnTo>
                      <a:pt x="10" y="60"/>
                    </a:lnTo>
                    <a:lnTo>
                      <a:pt x="7" y="64"/>
                    </a:lnTo>
                    <a:lnTo>
                      <a:pt x="7" y="64"/>
                    </a:lnTo>
                    <a:lnTo>
                      <a:pt x="2" y="60"/>
                    </a:lnTo>
                    <a:lnTo>
                      <a:pt x="0" y="54"/>
                    </a:lnTo>
                    <a:lnTo>
                      <a:pt x="0" y="49"/>
                    </a:lnTo>
                    <a:lnTo>
                      <a:pt x="2" y="43"/>
                    </a:lnTo>
                    <a:lnTo>
                      <a:pt x="6" y="29"/>
                    </a:lnTo>
                    <a:lnTo>
                      <a:pt x="7" y="22"/>
                    </a:lnTo>
                    <a:lnTo>
                      <a:pt x="7" y="16"/>
                    </a:lnTo>
                    <a:lnTo>
                      <a:pt x="7" y="16"/>
                    </a:lnTo>
                    <a:lnTo>
                      <a:pt x="13" y="9"/>
                    </a:lnTo>
                    <a:lnTo>
                      <a:pt x="20" y="4"/>
                    </a:lnTo>
                    <a:lnTo>
                      <a:pt x="28" y="1"/>
                    </a:lnTo>
                    <a:lnTo>
                      <a:pt x="37" y="0"/>
                    </a:lnTo>
                    <a:lnTo>
                      <a:pt x="45" y="1"/>
                    </a:lnTo>
                    <a:lnTo>
                      <a:pt x="52" y="4"/>
                    </a:lnTo>
                    <a:lnTo>
                      <a:pt x="55" y="8"/>
                    </a:lnTo>
                    <a:lnTo>
                      <a:pt x="58" y="11"/>
                    </a:lnTo>
                    <a:lnTo>
                      <a:pt x="61" y="16"/>
                    </a:lnTo>
                    <a:lnTo>
                      <a:pt x="61" y="22"/>
                    </a:lnTo>
                    <a:lnTo>
                      <a:pt x="61" y="2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2" name="Freeform 148"/>
              <p:cNvSpPr>
                <a:spLocks noEditPoints="1"/>
              </p:cNvSpPr>
              <p:nvPr/>
            </p:nvSpPr>
            <p:spPr bwMode="auto">
              <a:xfrm>
                <a:off x="2576513" y="4005263"/>
                <a:ext cx="123825" cy="122238"/>
              </a:xfrm>
              <a:custGeom>
                <a:avLst/>
                <a:gdLst/>
                <a:ahLst/>
                <a:cxnLst>
                  <a:cxn ang="0">
                    <a:pos x="0" y="174"/>
                  </a:cxn>
                  <a:cxn ang="0">
                    <a:pos x="18" y="118"/>
                  </a:cxn>
                  <a:cxn ang="0">
                    <a:pos x="39" y="78"/>
                  </a:cxn>
                  <a:cxn ang="0">
                    <a:pos x="58" y="54"/>
                  </a:cxn>
                  <a:cxn ang="0">
                    <a:pos x="79" y="33"/>
                  </a:cxn>
                  <a:cxn ang="0">
                    <a:pos x="101" y="16"/>
                  </a:cxn>
                  <a:cxn ang="0">
                    <a:pos x="126" y="5"/>
                  </a:cxn>
                  <a:cxn ang="0">
                    <a:pos x="139" y="1"/>
                  </a:cxn>
                  <a:cxn ang="0">
                    <a:pos x="166" y="0"/>
                  </a:cxn>
                  <a:cxn ang="0">
                    <a:pos x="194" y="7"/>
                  </a:cxn>
                  <a:cxn ang="0">
                    <a:pos x="219" y="22"/>
                  </a:cxn>
                  <a:cxn ang="0">
                    <a:pos x="227" y="35"/>
                  </a:cxn>
                  <a:cxn ang="0">
                    <a:pos x="232" y="47"/>
                  </a:cxn>
                  <a:cxn ang="0">
                    <a:pos x="233" y="54"/>
                  </a:cxn>
                  <a:cxn ang="0">
                    <a:pos x="232" y="67"/>
                  </a:cxn>
                  <a:cxn ang="0">
                    <a:pos x="226" y="75"/>
                  </a:cxn>
                  <a:cxn ang="0">
                    <a:pos x="212" y="85"/>
                  </a:cxn>
                  <a:cxn ang="0">
                    <a:pos x="188" y="95"/>
                  </a:cxn>
                  <a:cxn ang="0">
                    <a:pos x="164" y="105"/>
                  </a:cxn>
                  <a:cxn ang="0">
                    <a:pos x="156" y="111"/>
                  </a:cxn>
                  <a:cxn ang="0">
                    <a:pos x="135" y="129"/>
                  </a:cxn>
                  <a:cxn ang="0">
                    <a:pos x="107" y="161"/>
                  </a:cxn>
                  <a:cxn ang="0">
                    <a:pos x="66" y="209"/>
                  </a:cxn>
                  <a:cxn ang="0">
                    <a:pos x="52" y="221"/>
                  </a:cxn>
                  <a:cxn ang="0">
                    <a:pos x="31" y="233"/>
                  </a:cxn>
                  <a:cxn ang="0">
                    <a:pos x="23" y="233"/>
                  </a:cxn>
                  <a:cxn ang="0">
                    <a:pos x="16" y="231"/>
                  </a:cxn>
                  <a:cxn ang="0">
                    <a:pos x="7" y="220"/>
                  </a:cxn>
                  <a:cxn ang="0">
                    <a:pos x="1" y="193"/>
                  </a:cxn>
                  <a:cxn ang="0">
                    <a:pos x="0" y="174"/>
                  </a:cxn>
                  <a:cxn ang="0">
                    <a:pos x="34" y="111"/>
                  </a:cxn>
                  <a:cxn ang="0">
                    <a:pos x="20" y="146"/>
                  </a:cxn>
                  <a:cxn ang="0">
                    <a:pos x="14" y="181"/>
                  </a:cxn>
                  <a:cxn ang="0">
                    <a:pos x="14" y="198"/>
                  </a:cxn>
                  <a:cxn ang="0">
                    <a:pos x="17" y="209"/>
                  </a:cxn>
                  <a:cxn ang="0">
                    <a:pos x="23" y="214"/>
                  </a:cxn>
                  <a:cxn ang="0">
                    <a:pos x="30" y="214"/>
                  </a:cxn>
                  <a:cxn ang="0">
                    <a:pos x="45" y="206"/>
                  </a:cxn>
                  <a:cxn ang="0">
                    <a:pos x="62" y="192"/>
                  </a:cxn>
                  <a:cxn ang="0">
                    <a:pos x="94" y="157"/>
                  </a:cxn>
                  <a:cxn ang="0">
                    <a:pos x="124" y="123"/>
                  </a:cxn>
                  <a:cxn ang="0">
                    <a:pos x="159" y="95"/>
                  </a:cxn>
                  <a:cxn ang="0">
                    <a:pos x="177" y="85"/>
                  </a:cxn>
                  <a:cxn ang="0">
                    <a:pos x="199" y="80"/>
                  </a:cxn>
                  <a:cxn ang="0">
                    <a:pos x="206" y="73"/>
                  </a:cxn>
                  <a:cxn ang="0">
                    <a:pos x="218" y="59"/>
                  </a:cxn>
                  <a:cxn ang="0">
                    <a:pos x="218" y="50"/>
                  </a:cxn>
                  <a:cxn ang="0">
                    <a:pos x="216" y="43"/>
                  </a:cxn>
                  <a:cxn ang="0">
                    <a:pos x="206" y="35"/>
                  </a:cxn>
                  <a:cxn ang="0">
                    <a:pos x="188" y="28"/>
                  </a:cxn>
                  <a:cxn ang="0">
                    <a:pos x="180" y="22"/>
                  </a:cxn>
                  <a:cxn ang="0">
                    <a:pos x="178" y="19"/>
                  </a:cxn>
                  <a:cxn ang="0">
                    <a:pos x="183" y="16"/>
                  </a:cxn>
                  <a:cxn ang="0">
                    <a:pos x="187" y="15"/>
                  </a:cxn>
                  <a:cxn ang="0">
                    <a:pos x="187" y="12"/>
                  </a:cxn>
                  <a:cxn ang="0">
                    <a:pos x="156" y="14"/>
                  </a:cxn>
                  <a:cxn ang="0">
                    <a:pos x="131" y="18"/>
                  </a:cxn>
                  <a:cxn ang="0">
                    <a:pos x="107" y="26"/>
                  </a:cxn>
                  <a:cxn ang="0">
                    <a:pos x="89" y="39"/>
                  </a:cxn>
                  <a:cxn ang="0">
                    <a:pos x="72" y="54"/>
                  </a:cxn>
                  <a:cxn ang="0">
                    <a:pos x="45" y="91"/>
                  </a:cxn>
                  <a:cxn ang="0">
                    <a:pos x="34" y="111"/>
                  </a:cxn>
                </a:cxnLst>
                <a:rect l="0" t="0" r="r" b="b"/>
                <a:pathLst>
                  <a:path w="233" h="233">
                    <a:moveTo>
                      <a:pt x="0" y="174"/>
                    </a:moveTo>
                    <a:lnTo>
                      <a:pt x="0" y="174"/>
                    </a:lnTo>
                    <a:lnTo>
                      <a:pt x="7" y="146"/>
                    </a:lnTo>
                    <a:lnTo>
                      <a:pt x="18" y="118"/>
                    </a:lnTo>
                    <a:lnTo>
                      <a:pt x="32" y="91"/>
                    </a:lnTo>
                    <a:lnTo>
                      <a:pt x="39" y="78"/>
                    </a:lnTo>
                    <a:lnTo>
                      <a:pt x="49" y="66"/>
                    </a:lnTo>
                    <a:lnTo>
                      <a:pt x="58" y="54"/>
                    </a:lnTo>
                    <a:lnTo>
                      <a:pt x="67" y="43"/>
                    </a:lnTo>
                    <a:lnTo>
                      <a:pt x="79" y="33"/>
                    </a:lnTo>
                    <a:lnTo>
                      <a:pt x="89" y="25"/>
                    </a:lnTo>
                    <a:lnTo>
                      <a:pt x="101" y="16"/>
                    </a:lnTo>
                    <a:lnTo>
                      <a:pt x="112" y="11"/>
                    </a:lnTo>
                    <a:lnTo>
                      <a:pt x="126" y="5"/>
                    </a:lnTo>
                    <a:lnTo>
                      <a:pt x="139" y="1"/>
                    </a:lnTo>
                    <a:lnTo>
                      <a:pt x="139" y="1"/>
                    </a:lnTo>
                    <a:lnTo>
                      <a:pt x="152" y="0"/>
                    </a:lnTo>
                    <a:lnTo>
                      <a:pt x="166" y="0"/>
                    </a:lnTo>
                    <a:lnTo>
                      <a:pt x="180" y="2"/>
                    </a:lnTo>
                    <a:lnTo>
                      <a:pt x="194" y="7"/>
                    </a:lnTo>
                    <a:lnTo>
                      <a:pt x="208" y="14"/>
                    </a:lnTo>
                    <a:lnTo>
                      <a:pt x="219" y="22"/>
                    </a:lnTo>
                    <a:lnTo>
                      <a:pt x="223" y="28"/>
                    </a:lnTo>
                    <a:lnTo>
                      <a:pt x="227" y="35"/>
                    </a:lnTo>
                    <a:lnTo>
                      <a:pt x="230" y="40"/>
                    </a:lnTo>
                    <a:lnTo>
                      <a:pt x="232" y="47"/>
                    </a:lnTo>
                    <a:lnTo>
                      <a:pt x="232" y="47"/>
                    </a:lnTo>
                    <a:lnTo>
                      <a:pt x="233" y="54"/>
                    </a:lnTo>
                    <a:lnTo>
                      <a:pt x="232" y="61"/>
                    </a:lnTo>
                    <a:lnTo>
                      <a:pt x="232" y="67"/>
                    </a:lnTo>
                    <a:lnTo>
                      <a:pt x="229" y="71"/>
                    </a:lnTo>
                    <a:lnTo>
                      <a:pt x="226" y="75"/>
                    </a:lnTo>
                    <a:lnTo>
                      <a:pt x="222" y="80"/>
                    </a:lnTo>
                    <a:lnTo>
                      <a:pt x="212" y="85"/>
                    </a:lnTo>
                    <a:lnTo>
                      <a:pt x="201" y="91"/>
                    </a:lnTo>
                    <a:lnTo>
                      <a:pt x="188" y="95"/>
                    </a:lnTo>
                    <a:lnTo>
                      <a:pt x="176" y="99"/>
                    </a:lnTo>
                    <a:lnTo>
                      <a:pt x="164" y="105"/>
                    </a:lnTo>
                    <a:lnTo>
                      <a:pt x="164" y="105"/>
                    </a:lnTo>
                    <a:lnTo>
                      <a:pt x="156" y="111"/>
                    </a:lnTo>
                    <a:lnTo>
                      <a:pt x="149" y="116"/>
                    </a:lnTo>
                    <a:lnTo>
                      <a:pt x="135" y="129"/>
                    </a:lnTo>
                    <a:lnTo>
                      <a:pt x="121" y="144"/>
                    </a:lnTo>
                    <a:lnTo>
                      <a:pt x="107" y="161"/>
                    </a:lnTo>
                    <a:lnTo>
                      <a:pt x="80" y="195"/>
                    </a:lnTo>
                    <a:lnTo>
                      <a:pt x="66" y="209"/>
                    </a:lnTo>
                    <a:lnTo>
                      <a:pt x="52" y="221"/>
                    </a:lnTo>
                    <a:lnTo>
                      <a:pt x="52" y="221"/>
                    </a:lnTo>
                    <a:lnTo>
                      <a:pt x="39" y="228"/>
                    </a:lnTo>
                    <a:lnTo>
                      <a:pt x="31" y="233"/>
                    </a:lnTo>
                    <a:lnTo>
                      <a:pt x="27" y="233"/>
                    </a:lnTo>
                    <a:lnTo>
                      <a:pt x="23" y="233"/>
                    </a:lnTo>
                    <a:lnTo>
                      <a:pt x="23" y="233"/>
                    </a:lnTo>
                    <a:lnTo>
                      <a:pt x="16" y="231"/>
                    </a:lnTo>
                    <a:lnTo>
                      <a:pt x="10" y="226"/>
                    </a:lnTo>
                    <a:lnTo>
                      <a:pt x="7" y="220"/>
                    </a:lnTo>
                    <a:lnTo>
                      <a:pt x="4" y="212"/>
                    </a:lnTo>
                    <a:lnTo>
                      <a:pt x="1" y="193"/>
                    </a:lnTo>
                    <a:lnTo>
                      <a:pt x="0" y="174"/>
                    </a:lnTo>
                    <a:lnTo>
                      <a:pt x="0" y="174"/>
                    </a:lnTo>
                    <a:close/>
                    <a:moveTo>
                      <a:pt x="34" y="111"/>
                    </a:moveTo>
                    <a:lnTo>
                      <a:pt x="34" y="111"/>
                    </a:lnTo>
                    <a:lnTo>
                      <a:pt x="27" y="127"/>
                    </a:lnTo>
                    <a:lnTo>
                      <a:pt x="20" y="146"/>
                    </a:lnTo>
                    <a:lnTo>
                      <a:pt x="16" y="164"/>
                    </a:lnTo>
                    <a:lnTo>
                      <a:pt x="14" y="181"/>
                    </a:lnTo>
                    <a:lnTo>
                      <a:pt x="14" y="181"/>
                    </a:lnTo>
                    <a:lnTo>
                      <a:pt x="14" y="198"/>
                    </a:lnTo>
                    <a:lnTo>
                      <a:pt x="16" y="205"/>
                    </a:lnTo>
                    <a:lnTo>
                      <a:pt x="17" y="209"/>
                    </a:lnTo>
                    <a:lnTo>
                      <a:pt x="20" y="212"/>
                    </a:lnTo>
                    <a:lnTo>
                      <a:pt x="23" y="214"/>
                    </a:lnTo>
                    <a:lnTo>
                      <a:pt x="25" y="214"/>
                    </a:lnTo>
                    <a:lnTo>
                      <a:pt x="30" y="214"/>
                    </a:lnTo>
                    <a:lnTo>
                      <a:pt x="37" y="212"/>
                    </a:lnTo>
                    <a:lnTo>
                      <a:pt x="45" y="206"/>
                    </a:lnTo>
                    <a:lnTo>
                      <a:pt x="62" y="192"/>
                    </a:lnTo>
                    <a:lnTo>
                      <a:pt x="62" y="192"/>
                    </a:lnTo>
                    <a:lnTo>
                      <a:pt x="79" y="175"/>
                    </a:lnTo>
                    <a:lnTo>
                      <a:pt x="94" y="157"/>
                    </a:lnTo>
                    <a:lnTo>
                      <a:pt x="108" y="140"/>
                    </a:lnTo>
                    <a:lnTo>
                      <a:pt x="124" y="123"/>
                    </a:lnTo>
                    <a:lnTo>
                      <a:pt x="140" y="108"/>
                    </a:lnTo>
                    <a:lnTo>
                      <a:pt x="159" y="95"/>
                    </a:lnTo>
                    <a:lnTo>
                      <a:pt x="167" y="90"/>
                    </a:lnTo>
                    <a:lnTo>
                      <a:pt x="177" y="85"/>
                    </a:lnTo>
                    <a:lnTo>
                      <a:pt x="188" y="81"/>
                    </a:lnTo>
                    <a:lnTo>
                      <a:pt x="199" y="80"/>
                    </a:lnTo>
                    <a:lnTo>
                      <a:pt x="199" y="80"/>
                    </a:lnTo>
                    <a:lnTo>
                      <a:pt x="206" y="73"/>
                    </a:lnTo>
                    <a:lnTo>
                      <a:pt x="212" y="66"/>
                    </a:lnTo>
                    <a:lnTo>
                      <a:pt x="218" y="59"/>
                    </a:lnTo>
                    <a:lnTo>
                      <a:pt x="218" y="54"/>
                    </a:lnTo>
                    <a:lnTo>
                      <a:pt x="218" y="50"/>
                    </a:lnTo>
                    <a:lnTo>
                      <a:pt x="218" y="50"/>
                    </a:lnTo>
                    <a:lnTo>
                      <a:pt x="216" y="43"/>
                    </a:lnTo>
                    <a:lnTo>
                      <a:pt x="212" y="39"/>
                    </a:lnTo>
                    <a:lnTo>
                      <a:pt x="206" y="35"/>
                    </a:lnTo>
                    <a:lnTo>
                      <a:pt x="201" y="33"/>
                    </a:lnTo>
                    <a:lnTo>
                      <a:pt x="188" y="28"/>
                    </a:lnTo>
                    <a:lnTo>
                      <a:pt x="184" y="25"/>
                    </a:lnTo>
                    <a:lnTo>
                      <a:pt x="180" y="22"/>
                    </a:lnTo>
                    <a:lnTo>
                      <a:pt x="180" y="22"/>
                    </a:lnTo>
                    <a:lnTo>
                      <a:pt x="178" y="19"/>
                    </a:lnTo>
                    <a:lnTo>
                      <a:pt x="180" y="18"/>
                    </a:lnTo>
                    <a:lnTo>
                      <a:pt x="183" y="16"/>
                    </a:lnTo>
                    <a:lnTo>
                      <a:pt x="185" y="15"/>
                    </a:lnTo>
                    <a:lnTo>
                      <a:pt x="187" y="15"/>
                    </a:lnTo>
                    <a:lnTo>
                      <a:pt x="187" y="12"/>
                    </a:lnTo>
                    <a:lnTo>
                      <a:pt x="187" y="12"/>
                    </a:lnTo>
                    <a:lnTo>
                      <a:pt x="171" y="12"/>
                    </a:lnTo>
                    <a:lnTo>
                      <a:pt x="156" y="14"/>
                    </a:lnTo>
                    <a:lnTo>
                      <a:pt x="143" y="15"/>
                    </a:lnTo>
                    <a:lnTo>
                      <a:pt x="131" y="18"/>
                    </a:lnTo>
                    <a:lnTo>
                      <a:pt x="118" y="22"/>
                    </a:lnTo>
                    <a:lnTo>
                      <a:pt x="107" y="26"/>
                    </a:lnTo>
                    <a:lnTo>
                      <a:pt x="97" y="33"/>
                    </a:lnTo>
                    <a:lnTo>
                      <a:pt x="89" y="39"/>
                    </a:lnTo>
                    <a:lnTo>
                      <a:pt x="80" y="47"/>
                    </a:lnTo>
                    <a:lnTo>
                      <a:pt x="72" y="54"/>
                    </a:lnTo>
                    <a:lnTo>
                      <a:pt x="58" y="73"/>
                    </a:lnTo>
                    <a:lnTo>
                      <a:pt x="45" y="91"/>
                    </a:lnTo>
                    <a:lnTo>
                      <a:pt x="34" y="111"/>
                    </a:lnTo>
                    <a:lnTo>
                      <a:pt x="34" y="11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3" name="Freeform 149"/>
              <p:cNvSpPr/>
              <p:nvPr/>
            </p:nvSpPr>
            <p:spPr bwMode="auto">
              <a:xfrm>
                <a:off x="2393951" y="4017963"/>
                <a:ext cx="7938" cy="22225"/>
              </a:xfrm>
              <a:custGeom>
                <a:avLst/>
                <a:gdLst/>
                <a:ahLst/>
                <a:cxnLst>
                  <a:cxn ang="0">
                    <a:pos x="0" y="0"/>
                  </a:cxn>
                  <a:cxn ang="0">
                    <a:pos x="0" y="0"/>
                  </a:cxn>
                  <a:cxn ang="0">
                    <a:pos x="5" y="3"/>
                  </a:cxn>
                  <a:cxn ang="0">
                    <a:pos x="11" y="9"/>
                  </a:cxn>
                  <a:cxn ang="0">
                    <a:pos x="14" y="16"/>
                  </a:cxn>
                  <a:cxn ang="0">
                    <a:pos x="15" y="23"/>
                  </a:cxn>
                  <a:cxn ang="0">
                    <a:pos x="15" y="30"/>
                  </a:cxn>
                  <a:cxn ang="0">
                    <a:pos x="12" y="35"/>
                  </a:cxn>
                  <a:cxn ang="0">
                    <a:pos x="8" y="41"/>
                  </a:cxn>
                  <a:cxn ang="0">
                    <a:pos x="5" y="42"/>
                  </a:cxn>
                  <a:cxn ang="0">
                    <a:pos x="1" y="42"/>
                  </a:cxn>
                  <a:cxn ang="0">
                    <a:pos x="1" y="42"/>
                  </a:cxn>
                  <a:cxn ang="0">
                    <a:pos x="0" y="23"/>
                  </a:cxn>
                  <a:cxn ang="0">
                    <a:pos x="0" y="12"/>
                  </a:cxn>
                  <a:cxn ang="0">
                    <a:pos x="0" y="0"/>
                  </a:cxn>
                  <a:cxn ang="0">
                    <a:pos x="0" y="0"/>
                  </a:cxn>
                </a:cxnLst>
                <a:rect l="0" t="0" r="r" b="b"/>
                <a:pathLst>
                  <a:path w="15" h="42">
                    <a:moveTo>
                      <a:pt x="0" y="0"/>
                    </a:moveTo>
                    <a:lnTo>
                      <a:pt x="0" y="0"/>
                    </a:lnTo>
                    <a:lnTo>
                      <a:pt x="5" y="3"/>
                    </a:lnTo>
                    <a:lnTo>
                      <a:pt x="11" y="9"/>
                    </a:lnTo>
                    <a:lnTo>
                      <a:pt x="14" y="16"/>
                    </a:lnTo>
                    <a:lnTo>
                      <a:pt x="15" y="23"/>
                    </a:lnTo>
                    <a:lnTo>
                      <a:pt x="15" y="30"/>
                    </a:lnTo>
                    <a:lnTo>
                      <a:pt x="12" y="35"/>
                    </a:lnTo>
                    <a:lnTo>
                      <a:pt x="8" y="41"/>
                    </a:lnTo>
                    <a:lnTo>
                      <a:pt x="5" y="42"/>
                    </a:lnTo>
                    <a:lnTo>
                      <a:pt x="1" y="42"/>
                    </a:lnTo>
                    <a:lnTo>
                      <a:pt x="1" y="42"/>
                    </a:lnTo>
                    <a:lnTo>
                      <a:pt x="0" y="23"/>
                    </a:lnTo>
                    <a:lnTo>
                      <a:pt x="0" y="12"/>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4" name="Freeform 150"/>
              <p:cNvSpPr>
                <a:spLocks noEditPoints="1"/>
              </p:cNvSpPr>
              <p:nvPr/>
            </p:nvSpPr>
            <p:spPr bwMode="auto">
              <a:xfrm>
                <a:off x="2209801" y="4027488"/>
                <a:ext cx="100013" cy="128588"/>
              </a:xfrm>
              <a:custGeom>
                <a:avLst/>
                <a:gdLst/>
                <a:ahLst/>
                <a:cxnLst>
                  <a:cxn ang="0">
                    <a:pos x="33" y="0"/>
                  </a:cxn>
                  <a:cxn ang="0">
                    <a:pos x="52" y="4"/>
                  </a:cxn>
                  <a:cxn ang="0">
                    <a:pos x="54" y="10"/>
                  </a:cxn>
                  <a:cxn ang="0">
                    <a:pos x="75" y="13"/>
                  </a:cxn>
                  <a:cxn ang="0">
                    <a:pos x="105" y="32"/>
                  </a:cxn>
                  <a:cxn ang="0">
                    <a:pos x="108" y="75"/>
                  </a:cxn>
                  <a:cxn ang="0">
                    <a:pos x="116" y="107"/>
                  </a:cxn>
                  <a:cxn ang="0">
                    <a:pos x="127" y="120"/>
                  </a:cxn>
                  <a:cxn ang="0">
                    <a:pos x="144" y="138"/>
                  </a:cxn>
                  <a:cxn ang="0">
                    <a:pos x="153" y="152"/>
                  </a:cxn>
                  <a:cxn ang="0">
                    <a:pos x="174" y="173"/>
                  </a:cxn>
                  <a:cxn ang="0">
                    <a:pos x="186" y="191"/>
                  </a:cxn>
                  <a:cxn ang="0">
                    <a:pos x="188" y="212"/>
                  </a:cxn>
                  <a:cxn ang="0">
                    <a:pos x="172" y="237"/>
                  </a:cxn>
                  <a:cxn ang="0">
                    <a:pos x="140" y="243"/>
                  </a:cxn>
                  <a:cxn ang="0">
                    <a:pos x="118" y="237"/>
                  </a:cxn>
                  <a:cxn ang="0">
                    <a:pos x="74" y="211"/>
                  </a:cxn>
                  <a:cxn ang="0">
                    <a:pos x="30" y="162"/>
                  </a:cxn>
                  <a:cxn ang="0">
                    <a:pos x="12" y="125"/>
                  </a:cxn>
                  <a:cxn ang="0">
                    <a:pos x="4" y="72"/>
                  </a:cxn>
                  <a:cxn ang="0">
                    <a:pos x="5" y="38"/>
                  </a:cxn>
                  <a:cxn ang="0">
                    <a:pos x="19" y="11"/>
                  </a:cxn>
                  <a:cxn ang="0">
                    <a:pos x="30" y="2"/>
                  </a:cxn>
                  <a:cxn ang="0">
                    <a:pos x="40" y="10"/>
                  </a:cxn>
                  <a:cxn ang="0">
                    <a:pos x="25" y="24"/>
                  </a:cxn>
                  <a:cxn ang="0">
                    <a:pos x="19" y="38"/>
                  </a:cxn>
                  <a:cxn ang="0">
                    <a:pos x="14" y="59"/>
                  </a:cxn>
                  <a:cxn ang="0">
                    <a:pos x="16" y="90"/>
                  </a:cxn>
                  <a:cxn ang="0">
                    <a:pos x="30" y="135"/>
                  </a:cxn>
                  <a:cxn ang="0">
                    <a:pos x="56" y="177"/>
                  </a:cxn>
                  <a:cxn ang="0">
                    <a:pos x="92" y="209"/>
                  </a:cxn>
                  <a:cxn ang="0">
                    <a:pos x="134" y="228"/>
                  </a:cxn>
                  <a:cxn ang="0">
                    <a:pos x="164" y="229"/>
                  </a:cxn>
                  <a:cxn ang="0">
                    <a:pos x="175" y="201"/>
                  </a:cxn>
                  <a:cxn ang="0">
                    <a:pos x="161" y="178"/>
                  </a:cxn>
                  <a:cxn ang="0">
                    <a:pos x="143" y="159"/>
                  </a:cxn>
                  <a:cxn ang="0">
                    <a:pos x="132" y="138"/>
                  </a:cxn>
                  <a:cxn ang="0">
                    <a:pos x="109" y="108"/>
                  </a:cxn>
                  <a:cxn ang="0">
                    <a:pos x="96" y="86"/>
                  </a:cxn>
                  <a:cxn ang="0">
                    <a:pos x="94" y="61"/>
                  </a:cxn>
                  <a:cxn ang="0">
                    <a:pos x="88" y="35"/>
                  </a:cxn>
                  <a:cxn ang="0">
                    <a:pos x="78" y="25"/>
                  </a:cxn>
                  <a:cxn ang="0">
                    <a:pos x="57" y="24"/>
                  </a:cxn>
                  <a:cxn ang="0">
                    <a:pos x="50" y="21"/>
                  </a:cxn>
                  <a:cxn ang="0">
                    <a:pos x="50" y="10"/>
                  </a:cxn>
                  <a:cxn ang="0">
                    <a:pos x="46" y="9"/>
                  </a:cxn>
                </a:cxnLst>
                <a:rect l="0" t="0" r="r" b="b"/>
                <a:pathLst>
                  <a:path w="188" h="244">
                    <a:moveTo>
                      <a:pt x="30" y="2"/>
                    </a:moveTo>
                    <a:lnTo>
                      <a:pt x="30" y="2"/>
                    </a:lnTo>
                    <a:lnTo>
                      <a:pt x="33" y="0"/>
                    </a:lnTo>
                    <a:lnTo>
                      <a:pt x="37" y="0"/>
                    </a:lnTo>
                    <a:lnTo>
                      <a:pt x="45" y="2"/>
                    </a:lnTo>
                    <a:lnTo>
                      <a:pt x="52" y="4"/>
                    </a:lnTo>
                    <a:lnTo>
                      <a:pt x="53" y="7"/>
                    </a:lnTo>
                    <a:lnTo>
                      <a:pt x="54" y="10"/>
                    </a:lnTo>
                    <a:lnTo>
                      <a:pt x="54" y="10"/>
                    </a:lnTo>
                    <a:lnTo>
                      <a:pt x="61" y="10"/>
                    </a:lnTo>
                    <a:lnTo>
                      <a:pt x="68" y="10"/>
                    </a:lnTo>
                    <a:lnTo>
                      <a:pt x="75" y="13"/>
                    </a:lnTo>
                    <a:lnTo>
                      <a:pt x="82" y="16"/>
                    </a:lnTo>
                    <a:lnTo>
                      <a:pt x="95" y="24"/>
                    </a:lnTo>
                    <a:lnTo>
                      <a:pt x="105" y="32"/>
                    </a:lnTo>
                    <a:lnTo>
                      <a:pt x="105" y="32"/>
                    </a:lnTo>
                    <a:lnTo>
                      <a:pt x="106" y="55"/>
                    </a:lnTo>
                    <a:lnTo>
                      <a:pt x="108" y="75"/>
                    </a:lnTo>
                    <a:lnTo>
                      <a:pt x="109" y="90"/>
                    </a:lnTo>
                    <a:lnTo>
                      <a:pt x="112" y="98"/>
                    </a:lnTo>
                    <a:lnTo>
                      <a:pt x="116" y="107"/>
                    </a:lnTo>
                    <a:lnTo>
                      <a:pt x="116" y="107"/>
                    </a:lnTo>
                    <a:lnTo>
                      <a:pt x="120" y="112"/>
                    </a:lnTo>
                    <a:lnTo>
                      <a:pt x="127" y="120"/>
                    </a:lnTo>
                    <a:lnTo>
                      <a:pt x="140" y="132"/>
                    </a:lnTo>
                    <a:lnTo>
                      <a:pt x="140" y="132"/>
                    </a:lnTo>
                    <a:lnTo>
                      <a:pt x="144" y="138"/>
                    </a:lnTo>
                    <a:lnTo>
                      <a:pt x="147" y="142"/>
                    </a:lnTo>
                    <a:lnTo>
                      <a:pt x="150" y="148"/>
                    </a:lnTo>
                    <a:lnTo>
                      <a:pt x="153" y="152"/>
                    </a:lnTo>
                    <a:lnTo>
                      <a:pt x="153" y="152"/>
                    </a:lnTo>
                    <a:lnTo>
                      <a:pt x="164" y="163"/>
                    </a:lnTo>
                    <a:lnTo>
                      <a:pt x="174" y="173"/>
                    </a:lnTo>
                    <a:lnTo>
                      <a:pt x="179" y="178"/>
                    </a:lnTo>
                    <a:lnTo>
                      <a:pt x="183" y="185"/>
                    </a:lnTo>
                    <a:lnTo>
                      <a:pt x="186" y="191"/>
                    </a:lnTo>
                    <a:lnTo>
                      <a:pt x="188" y="200"/>
                    </a:lnTo>
                    <a:lnTo>
                      <a:pt x="188" y="200"/>
                    </a:lnTo>
                    <a:lnTo>
                      <a:pt x="188" y="212"/>
                    </a:lnTo>
                    <a:lnTo>
                      <a:pt x="185" y="222"/>
                    </a:lnTo>
                    <a:lnTo>
                      <a:pt x="179" y="230"/>
                    </a:lnTo>
                    <a:lnTo>
                      <a:pt x="172" y="237"/>
                    </a:lnTo>
                    <a:lnTo>
                      <a:pt x="162" y="242"/>
                    </a:lnTo>
                    <a:lnTo>
                      <a:pt x="151" y="244"/>
                    </a:lnTo>
                    <a:lnTo>
                      <a:pt x="140" y="243"/>
                    </a:lnTo>
                    <a:lnTo>
                      <a:pt x="126" y="242"/>
                    </a:lnTo>
                    <a:lnTo>
                      <a:pt x="126" y="242"/>
                    </a:lnTo>
                    <a:lnTo>
                      <a:pt x="118" y="237"/>
                    </a:lnTo>
                    <a:lnTo>
                      <a:pt x="108" y="235"/>
                    </a:lnTo>
                    <a:lnTo>
                      <a:pt x="91" y="223"/>
                    </a:lnTo>
                    <a:lnTo>
                      <a:pt x="74" y="211"/>
                    </a:lnTo>
                    <a:lnTo>
                      <a:pt x="59" y="195"/>
                    </a:lnTo>
                    <a:lnTo>
                      <a:pt x="43" y="178"/>
                    </a:lnTo>
                    <a:lnTo>
                      <a:pt x="30" y="162"/>
                    </a:lnTo>
                    <a:lnTo>
                      <a:pt x="21" y="143"/>
                    </a:lnTo>
                    <a:lnTo>
                      <a:pt x="12" y="125"/>
                    </a:lnTo>
                    <a:lnTo>
                      <a:pt x="12" y="125"/>
                    </a:lnTo>
                    <a:lnTo>
                      <a:pt x="8" y="110"/>
                    </a:lnTo>
                    <a:lnTo>
                      <a:pt x="5" y="91"/>
                    </a:lnTo>
                    <a:lnTo>
                      <a:pt x="4" y="72"/>
                    </a:lnTo>
                    <a:lnTo>
                      <a:pt x="0" y="54"/>
                    </a:lnTo>
                    <a:lnTo>
                      <a:pt x="0" y="54"/>
                    </a:lnTo>
                    <a:lnTo>
                      <a:pt x="5" y="38"/>
                    </a:lnTo>
                    <a:lnTo>
                      <a:pt x="11" y="23"/>
                    </a:lnTo>
                    <a:lnTo>
                      <a:pt x="15" y="17"/>
                    </a:lnTo>
                    <a:lnTo>
                      <a:pt x="19" y="11"/>
                    </a:lnTo>
                    <a:lnTo>
                      <a:pt x="23" y="6"/>
                    </a:lnTo>
                    <a:lnTo>
                      <a:pt x="30" y="2"/>
                    </a:lnTo>
                    <a:lnTo>
                      <a:pt x="30" y="2"/>
                    </a:lnTo>
                    <a:close/>
                    <a:moveTo>
                      <a:pt x="46" y="9"/>
                    </a:moveTo>
                    <a:lnTo>
                      <a:pt x="46" y="9"/>
                    </a:lnTo>
                    <a:lnTo>
                      <a:pt x="40" y="10"/>
                    </a:lnTo>
                    <a:lnTo>
                      <a:pt x="36" y="11"/>
                    </a:lnTo>
                    <a:lnTo>
                      <a:pt x="30" y="17"/>
                    </a:lnTo>
                    <a:lnTo>
                      <a:pt x="25" y="24"/>
                    </a:lnTo>
                    <a:lnTo>
                      <a:pt x="19" y="31"/>
                    </a:lnTo>
                    <a:lnTo>
                      <a:pt x="19" y="31"/>
                    </a:lnTo>
                    <a:lnTo>
                      <a:pt x="19" y="38"/>
                    </a:lnTo>
                    <a:lnTo>
                      <a:pt x="16" y="45"/>
                    </a:lnTo>
                    <a:lnTo>
                      <a:pt x="15" y="52"/>
                    </a:lnTo>
                    <a:lnTo>
                      <a:pt x="14" y="59"/>
                    </a:lnTo>
                    <a:lnTo>
                      <a:pt x="14" y="59"/>
                    </a:lnTo>
                    <a:lnTo>
                      <a:pt x="14" y="75"/>
                    </a:lnTo>
                    <a:lnTo>
                      <a:pt x="16" y="90"/>
                    </a:lnTo>
                    <a:lnTo>
                      <a:pt x="19" y="105"/>
                    </a:lnTo>
                    <a:lnTo>
                      <a:pt x="23" y="120"/>
                    </a:lnTo>
                    <a:lnTo>
                      <a:pt x="30" y="135"/>
                    </a:lnTo>
                    <a:lnTo>
                      <a:pt x="37" y="150"/>
                    </a:lnTo>
                    <a:lnTo>
                      <a:pt x="46" y="164"/>
                    </a:lnTo>
                    <a:lnTo>
                      <a:pt x="56" y="177"/>
                    </a:lnTo>
                    <a:lnTo>
                      <a:pt x="67" y="188"/>
                    </a:lnTo>
                    <a:lnTo>
                      <a:pt x="80" y="200"/>
                    </a:lnTo>
                    <a:lnTo>
                      <a:pt x="92" y="209"/>
                    </a:lnTo>
                    <a:lnTo>
                      <a:pt x="105" y="218"/>
                    </a:lnTo>
                    <a:lnTo>
                      <a:pt x="119" y="223"/>
                    </a:lnTo>
                    <a:lnTo>
                      <a:pt x="134" y="228"/>
                    </a:lnTo>
                    <a:lnTo>
                      <a:pt x="148" y="229"/>
                    </a:lnTo>
                    <a:lnTo>
                      <a:pt x="164" y="229"/>
                    </a:lnTo>
                    <a:lnTo>
                      <a:pt x="164" y="229"/>
                    </a:lnTo>
                    <a:lnTo>
                      <a:pt x="172" y="218"/>
                    </a:lnTo>
                    <a:lnTo>
                      <a:pt x="175" y="209"/>
                    </a:lnTo>
                    <a:lnTo>
                      <a:pt x="175" y="201"/>
                    </a:lnTo>
                    <a:lnTo>
                      <a:pt x="172" y="193"/>
                    </a:lnTo>
                    <a:lnTo>
                      <a:pt x="167" y="185"/>
                    </a:lnTo>
                    <a:lnTo>
                      <a:pt x="161" y="178"/>
                    </a:lnTo>
                    <a:lnTo>
                      <a:pt x="147" y="164"/>
                    </a:lnTo>
                    <a:lnTo>
                      <a:pt x="147" y="164"/>
                    </a:lnTo>
                    <a:lnTo>
                      <a:pt x="143" y="159"/>
                    </a:lnTo>
                    <a:lnTo>
                      <a:pt x="140" y="152"/>
                    </a:lnTo>
                    <a:lnTo>
                      <a:pt x="136" y="145"/>
                    </a:lnTo>
                    <a:lnTo>
                      <a:pt x="132" y="138"/>
                    </a:lnTo>
                    <a:lnTo>
                      <a:pt x="132" y="138"/>
                    </a:lnTo>
                    <a:lnTo>
                      <a:pt x="119" y="124"/>
                    </a:lnTo>
                    <a:lnTo>
                      <a:pt x="109" y="108"/>
                    </a:lnTo>
                    <a:lnTo>
                      <a:pt x="103" y="101"/>
                    </a:lnTo>
                    <a:lnTo>
                      <a:pt x="99" y="94"/>
                    </a:lnTo>
                    <a:lnTo>
                      <a:pt x="96" y="86"/>
                    </a:lnTo>
                    <a:lnTo>
                      <a:pt x="95" y="76"/>
                    </a:lnTo>
                    <a:lnTo>
                      <a:pt x="95" y="76"/>
                    </a:lnTo>
                    <a:lnTo>
                      <a:pt x="94" y="61"/>
                    </a:lnTo>
                    <a:lnTo>
                      <a:pt x="92" y="47"/>
                    </a:lnTo>
                    <a:lnTo>
                      <a:pt x="91" y="41"/>
                    </a:lnTo>
                    <a:lnTo>
                      <a:pt x="88" y="35"/>
                    </a:lnTo>
                    <a:lnTo>
                      <a:pt x="84" y="31"/>
                    </a:lnTo>
                    <a:lnTo>
                      <a:pt x="78" y="25"/>
                    </a:lnTo>
                    <a:lnTo>
                      <a:pt x="78" y="25"/>
                    </a:lnTo>
                    <a:lnTo>
                      <a:pt x="71" y="24"/>
                    </a:lnTo>
                    <a:lnTo>
                      <a:pt x="64" y="24"/>
                    </a:lnTo>
                    <a:lnTo>
                      <a:pt x="57" y="24"/>
                    </a:lnTo>
                    <a:lnTo>
                      <a:pt x="52" y="24"/>
                    </a:lnTo>
                    <a:lnTo>
                      <a:pt x="52" y="24"/>
                    </a:lnTo>
                    <a:lnTo>
                      <a:pt x="50" y="21"/>
                    </a:lnTo>
                    <a:lnTo>
                      <a:pt x="49" y="20"/>
                    </a:lnTo>
                    <a:lnTo>
                      <a:pt x="50" y="14"/>
                    </a:lnTo>
                    <a:lnTo>
                      <a:pt x="50" y="10"/>
                    </a:lnTo>
                    <a:lnTo>
                      <a:pt x="49" y="9"/>
                    </a:lnTo>
                    <a:lnTo>
                      <a:pt x="46" y="9"/>
                    </a:lnTo>
                    <a:lnTo>
                      <a:pt x="46" y="9"/>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5" name="Freeform 151"/>
              <p:cNvSpPr/>
              <p:nvPr/>
            </p:nvSpPr>
            <p:spPr bwMode="auto">
              <a:xfrm>
                <a:off x="2311401" y="4032250"/>
                <a:ext cx="17463" cy="20638"/>
              </a:xfrm>
              <a:custGeom>
                <a:avLst/>
                <a:gdLst/>
                <a:ahLst/>
                <a:cxnLst>
                  <a:cxn ang="0">
                    <a:pos x="0" y="0"/>
                  </a:cxn>
                  <a:cxn ang="0">
                    <a:pos x="0" y="0"/>
                  </a:cxn>
                  <a:cxn ang="0">
                    <a:pos x="4" y="5"/>
                  </a:cxn>
                  <a:cxn ang="0">
                    <a:pos x="8" y="9"/>
                  </a:cxn>
                  <a:cxn ang="0">
                    <a:pos x="20" y="18"/>
                  </a:cxn>
                  <a:cxn ang="0">
                    <a:pos x="25" y="22"/>
                  </a:cxn>
                  <a:cxn ang="0">
                    <a:pos x="29" y="26"/>
                  </a:cxn>
                  <a:cxn ang="0">
                    <a:pos x="32" y="32"/>
                  </a:cxn>
                  <a:cxn ang="0">
                    <a:pos x="32" y="38"/>
                  </a:cxn>
                  <a:cxn ang="0">
                    <a:pos x="32" y="38"/>
                  </a:cxn>
                  <a:cxn ang="0">
                    <a:pos x="25" y="38"/>
                  </a:cxn>
                  <a:cxn ang="0">
                    <a:pos x="20" y="35"/>
                  </a:cxn>
                  <a:cxn ang="0">
                    <a:pos x="14" y="30"/>
                  </a:cxn>
                  <a:cxn ang="0">
                    <a:pos x="8" y="26"/>
                  </a:cxn>
                  <a:cxn ang="0">
                    <a:pos x="6" y="19"/>
                  </a:cxn>
                  <a:cxn ang="0">
                    <a:pos x="3" y="12"/>
                  </a:cxn>
                  <a:cxn ang="0">
                    <a:pos x="1" y="7"/>
                  </a:cxn>
                  <a:cxn ang="0">
                    <a:pos x="0" y="0"/>
                  </a:cxn>
                  <a:cxn ang="0">
                    <a:pos x="0" y="0"/>
                  </a:cxn>
                </a:cxnLst>
                <a:rect l="0" t="0" r="r" b="b"/>
                <a:pathLst>
                  <a:path w="32" h="38">
                    <a:moveTo>
                      <a:pt x="0" y="0"/>
                    </a:moveTo>
                    <a:lnTo>
                      <a:pt x="0" y="0"/>
                    </a:lnTo>
                    <a:lnTo>
                      <a:pt x="4" y="5"/>
                    </a:lnTo>
                    <a:lnTo>
                      <a:pt x="8" y="9"/>
                    </a:lnTo>
                    <a:lnTo>
                      <a:pt x="20" y="18"/>
                    </a:lnTo>
                    <a:lnTo>
                      <a:pt x="25" y="22"/>
                    </a:lnTo>
                    <a:lnTo>
                      <a:pt x="29" y="26"/>
                    </a:lnTo>
                    <a:lnTo>
                      <a:pt x="32" y="32"/>
                    </a:lnTo>
                    <a:lnTo>
                      <a:pt x="32" y="38"/>
                    </a:lnTo>
                    <a:lnTo>
                      <a:pt x="32" y="38"/>
                    </a:lnTo>
                    <a:lnTo>
                      <a:pt x="25" y="38"/>
                    </a:lnTo>
                    <a:lnTo>
                      <a:pt x="20" y="35"/>
                    </a:lnTo>
                    <a:lnTo>
                      <a:pt x="14" y="30"/>
                    </a:lnTo>
                    <a:lnTo>
                      <a:pt x="8" y="26"/>
                    </a:lnTo>
                    <a:lnTo>
                      <a:pt x="6" y="19"/>
                    </a:lnTo>
                    <a:lnTo>
                      <a:pt x="3" y="12"/>
                    </a:lnTo>
                    <a:lnTo>
                      <a:pt x="1" y="7"/>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6" name="Freeform 152"/>
              <p:cNvSpPr/>
              <p:nvPr/>
            </p:nvSpPr>
            <p:spPr bwMode="auto">
              <a:xfrm>
                <a:off x="2360613" y="4041775"/>
                <a:ext cx="22225" cy="23813"/>
              </a:xfrm>
              <a:custGeom>
                <a:avLst/>
                <a:gdLst/>
                <a:ahLst/>
                <a:cxnLst>
                  <a:cxn ang="0">
                    <a:pos x="4" y="0"/>
                  </a:cxn>
                  <a:cxn ang="0">
                    <a:pos x="4" y="0"/>
                  </a:cxn>
                  <a:cxn ang="0">
                    <a:pos x="9" y="3"/>
                  </a:cxn>
                  <a:cxn ang="0">
                    <a:pos x="14" y="7"/>
                  </a:cxn>
                  <a:cxn ang="0">
                    <a:pos x="21" y="17"/>
                  </a:cxn>
                  <a:cxn ang="0">
                    <a:pos x="25" y="23"/>
                  </a:cxn>
                  <a:cxn ang="0">
                    <a:pos x="29" y="27"/>
                  </a:cxn>
                  <a:cxn ang="0">
                    <a:pos x="33" y="31"/>
                  </a:cxn>
                  <a:cxn ang="0">
                    <a:pos x="40" y="33"/>
                  </a:cxn>
                  <a:cxn ang="0">
                    <a:pos x="40" y="33"/>
                  </a:cxn>
                  <a:cxn ang="0">
                    <a:pos x="39" y="38"/>
                  </a:cxn>
                  <a:cxn ang="0">
                    <a:pos x="37" y="44"/>
                  </a:cxn>
                  <a:cxn ang="0">
                    <a:pos x="37" y="44"/>
                  </a:cxn>
                  <a:cxn ang="0">
                    <a:pos x="29" y="42"/>
                  </a:cxn>
                  <a:cxn ang="0">
                    <a:pos x="22" y="41"/>
                  </a:cxn>
                  <a:cxn ang="0">
                    <a:pos x="16" y="37"/>
                  </a:cxn>
                  <a:cxn ang="0">
                    <a:pos x="12" y="31"/>
                  </a:cxn>
                  <a:cxn ang="0">
                    <a:pos x="7" y="19"/>
                  </a:cxn>
                  <a:cxn ang="0">
                    <a:pos x="0" y="4"/>
                  </a:cxn>
                  <a:cxn ang="0">
                    <a:pos x="0" y="4"/>
                  </a:cxn>
                  <a:cxn ang="0">
                    <a:pos x="2" y="3"/>
                  </a:cxn>
                  <a:cxn ang="0">
                    <a:pos x="4" y="0"/>
                  </a:cxn>
                  <a:cxn ang="0">
                    <a:pos x="4" y="0"/>
                  </a:cxn>
                </a:cxnLst>
                <a:rect l="0" t="0" r="r" b="b"/>
                <a:pathLst>
                  <a:path w="40" h="44">
                    <a:moveTo>
                      <a:pt x="4" y="0"/>
                    </a:moveTo>
                    <a:lnTo>
                      <a:pt x="4" y="0"/>
                    </a:lnTo>
                    <a:lnTo>
                      <a:pt x="9" y="3"/>
                    </a:lnTo>
                    <a:lnTo>
                      <a:pt x="14" y="7"/>
                    </a:lnTo>
                    <a:lnTo>
                      <a:pt x="21" y="17"/>
                    </a:lnTo>
                    <a:lnTo>
                      <a:pt x="25" y="23"/>
                    </a:lnTo>
                    <a:lnTo>
                      <a:pt x="29" y="27"/>
                    </a:lnTo>
                    <a:lnTo>
                      <a:pt x="33" y="31"/>
                    </a:lnTo>
                    <a:lnTo>
                      <a:pt x="40" y="33"/>
                    </a:lnTo>
                    <a:lnTo>
                      <a:pt x="40" y="33"/>
                    </a:lnTo>
                    <a:lnTo>
                      <a:pt x="39" y="38"/>
                    </a:lnTo>
                    <a:lnTo>
                      <a:pt x="37" y="44"/>
                    </a:lnTo>
                    <a:lnTo>
                      <a:pt x="37" y="44"/>
                    </a:lnTo>
                    <a:lnTo>
                      <a:pt x="29" y="42"/>
                    </a:lnTo>
                    <a:lnTo>
                      <a:pt x="22" y="41"/>
                    </a:lnTo>
                    <a:lnTo>
                      <a:pt x="16" y="37"/>
                    </a:lnTo>
                    <a:lnTo>
                      <a:pt x="12" y="31"/>
                    </a:lnTo>
                    <a:lnTo>
                      <a:pt x="7" y="19"/>
                    </a:lnTo>
                    <a:lnTo>
                      <a:pt x="0" y="4"/>
                    </a:lnTo>
                    <a:lnTo>
                      <a:pt x="0" y="4"/>
                    </a:lnTo>
                    <a:lnTo>
                      <a:pt x="2" y="3"/>
                    </a:lnTo>
                    <a:lnTo>
                      <a:pt x="4" y="0"/>
                    </a:lnTo>
                    <a:lnTo>
                      <a:pt x="4"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7" name="Freeform 153"/>
              <p:cNvSpPr/>
              <p:nvPr/>
            </p:nvSpPr>
            <p:spPr bwMode="auto">
              <a:xfrm>
                <a:off x="2386013" y="4048125"/>
                <a:ext cx="11113" cy="14288"/>
              </a:xfrm>
              <a:custGeom>
                <a:avLst/>
                <a:gdLst/>
                <a:ahLst/>
                <a:cxnLst>
                  <a:cxn ang="0">
                    <a:pos x="17" y="0"/>
                  </a:cxn>
                  <a:cxn ang="0">
                    <a:pos x="17" y="0"/>
                  </a:cxn>
                  <a:cxn ang="0">
                    <a:pos x="21" y="4"/>
                  </a:cxn>
                  <a:cxn ang="0">
                    <a:pos x="22" y="9"/>
                  </a:cxn>
                  <a:cxn ang="0">
                    <a:pos x="22" y="14"/>
                  </a:cxn>
                  <a:cxn ang="0">
                    <a:pos x="20" y="20"/>
                  </a:cxn>
                  <a:cxn ang="0">
                    <a:pos x="15" y="24"/>
                  </a:cxn>
                  <a:cxn ang="0">
                    <a:pos x="10" y="27"/>
                  </a:cxn>
                  <a:cxn ang="0">
                    <a:pos x="6" y="28"/>
                  </a:cxn>
                  <a:cxn ang="0">
                    <a:pos x="0" y="28"/>
                  </a:cxn>
                  <a:cxn ang="0">
                    <a:pos x="0" y="28"/>
                  </a:cxn>
                  <a:cxn ang="0">
                    <a:pos x="1" y="24"/>
                  </a:cxn>
                  <a:cxn ang="0">
                    <a:pos x="3" y="20"/>
                  </a:cxn>
                  <a:cxn ang="0">
                    <a:pos x="7" y="13"/>
                  </a:cxn>
                  <a:cxn ang="0">
                    <a:pos x="13" y="7"/>
                  </a:cxn>
                  <a:cxn ang="0">
                    <a:pos x="17" y="0"/>
                  </a:cxn>
                  <a:cxn ang="0">
                    <a:pos x="17" y="0"/>
                  </a:cxn>
                </a:cxnLst>
                <a:rect l="0" t="0" r="r" b="b"/>
                <a:pathLst>
                  <a:path w="22" h="28">
                    <a:moveTo>
                      <a:pt x="17" y="0"/>
                    </a:moveTo>
                    <a:lnTo>
                      <a:pt x="17" y="0"/>
                    </a:lnTo>
                    <a:lnTo>
                      <a:pt x="21" y="4"/>
                    </a:lnTo>
                    <a:lnTo>
                      <a:pt x="22" y="9"/>
                    </a:lnTo>
                    <a:lnTo>
                      <a:pt x="22" y="14"/>
                    </a:lnTo>
                    <a:lnTo>
                      <a:pt x="20" y="20"/>
                    </a:lnTo>
                    <a:lnTo>
                      <a:pt x="15" y="24"/>
                    </a:lnTo>
                    <a:lnTo>
                      <a:pt x="10" y="27"/>
                    </a:lnTo>
                    <a:lnTo>
                      <a:pt x="6" y="28"/>
                    </a:lnTo>
                    <a:lnTo>
                      <a:pt x="0" y="28"/>
                    </a:lnTo>
                    <a:lnTo>
                      <a:pt x="0" y="28"/>
                    </a:lnTo>
                    <a:lnTo>
                      <a:pt x="1" y="24"/>
                    </a:lnTo>
                    <a:lnTo>
                      <a:pt x="3" y="20"/>
                    </a:lnTo>
                    <a:lnTo>
                      <a:pt x="7" y="13"/>
                    </a:lnTo>
                    <a:lnTo>
                      <a:pt x="13" y="7"/>
                    </a:lnTo>
                    <a:lnTo>
                      <a:pt x="17" y="0"/>
                    </a:lnTo>
                    <a:lnTo>
                      <a:pt x="17"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8" name="Freeform 154"/>
              <p:cNvSpPr/>
              <p:nvPr/>
            </p:nvSpPr>
            <p:spPr bwMode="auto">
              <a:xfrm>
                <a:off x="2349501" y="4068763"/>
                <a:ext cx="17463" cy="17463"/>
              </a:xfrm>
              <a:custGeom>
                <a:avLst/>
                <a:gdLst/>
                <a:ahLst/>
                <a:cxnLst>
                  <a:cxn ang="0">
                    <a:pos x="0" y="0"/>
                  </a:cxn>
                  <a:cxn ang="0">
                    <a:pos x="0" y="0"/>
                  </a:cxn>
                  <a:cxn ang="0">
                    <a:pos x="4" y="4"/>
                  </a:cxn>
                  <a:cxn ang="0">
                    <a:pos x="9" y="7"/>
                  </a:cxn>
                  <a:cxn ang="0">
                    <a:pos x="19" y="12"/>
                  </a:cxn>
                  <a:cxn ang="0">
                    <a:pos x="23" y="17"/>
                  </a:cxn>
                  <a:cxn ang="0">
                    <a:pos x="28" y="21"/>
                  </a:cxn>
                  <a:cxn ang="0">
                    <a:pos x="32" y="25"/>
                  </a:cxn>
                  <a:cxn ang="0">
                    <a:pos x="33" y="31"/>
                  </a:cxn>
                  <a:cxn ang="0">
                    <a:pos x="33" y="31"/>
                  </a:cxn>
                  <a:cxn ang="0">
                    <a:pos x="28" y="31"/>
                  </a:cxn>
                  <a:cxn ang="0">
                    <a:pos x="23" y="29"/>
                  </a:cxn>
                  <a:cxn ang="0">
                    <a:pos x="18" y="26"/>
                  </a:cxn>
                  <a:cxn ang="0">
                    <a:pos x="12" y="22"/>
                  </a:cxn>
                  <a:cxn ang="0">
                    <a:pos x="8" y="17"/>
                  </a:cxn>
                  <a:cxn ang="0">
                    <a:pos x="4" y="11"/>
                  </a:cxn>
                  <a:cxn ang="0">
                    <a:pos x="1" y="5"/>
                  </a:cxn>
                  <a:cxn ang="0">
                    <a:pos x="0" y="0"/>
                  </a:cxn>
                  <a:cxn ang="0">
                    <a:pos x="0" y="0"/>
                  </a:cxn>
                </a:cxnLst>
                <a:rect l="0" t="0" r="r" b="b"/>
                <a:pathLst>
                  <a:path w="33" h="31">
                    <a:moveTo>
                      <a:pt x="0" y="0"/>
                    </a:moveTo>
                    <a:lnTo>
                      <a:pt x="0" y="0"/>
                    </a:lnTo>
                    <a:lnTo>
                      <a:pt x="4" y="4"/>
                    </a:lnTo>
                    <a:lnTo>
                      <a:pt x="9" y="7"/>
                    </a:lnTo>
                    <a:lnTo>
                      <a:pt x="19" y="12"/>
                    </a:lnTo>
                    <a:lnTo>
                      <a:pt x="23" y="17"/>
                    </a:lnTo>
                    <a:lnTo>
                      <a:pt x="28" y="21"/>
                    </a:lnTo>
                    <a:lnTo>
                      <a:pt x="32" y="25"/>
                    </a:lnTo>
                    <a:lnTo>
                      <a:pt x="33" y="31"/>
                    </a:lnTo>
                    <a:lnTo>
                      <a:pt x="33" y="31"/>
                    </a:lnTo>
                    <a:lnTo>
                      <a:pt x="28" y="31"/>
                    </a:lnTo>
                    <a:lnTo>
                      <a:pt x="23" y="29"/>
                    </a:lnTo>
                    <a:lnTo>
                      <a:pt x="18" y="26"/>
                    </a:lnTo>
                    <a:lnTo>
                      <a:pt x="12" y="22"/>
                    </a:lnTo>
                    <a:lnTo>
                      <a:pt x="8" y="17"/>
                    </a:lnTo>
                    <a:lnTo>
                      <a:pt x="4" y="11"/>
                    </a:lnTo>
                    <a:lnTo>
                      <a:pt x="1" y="5"/>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9" name="Freeform 155"/>
              <p:cNvSpPr/>
              <p:nvPr/>
            </p:nvSpPr>
            <p:spPr bwMode="auto">
              <a:xfrm>
                <a:off x="2389188" y="4098925"/>
                <a:ext cx="26988" cy="11113"/>
              </a:xfrm>
              <a:custGeom>
                <a:avLst/>
                <a:gdLst/>
                <a:ahLst/>
                <a:cxnLst>
                  <a:cxn ang="0">
                    <a:pos x="0" y="0"/>
                  </a:cxn>
                  <a:cxn ang="0">
                    <a:pos x="0" y="0"/>
                  </a:cxn>
                  <a:cxn ang="0">
                    <a:pos x="27" y="7"/>
                  </a:cxn>
                  <a:cxn ang="0">
                    <a:pos x="40" y="11"/>
                  </a:cxn>
                  <a:cxn ang="0">
                    <a:pos x="49" y="17"/>
                  </a:cxn>
                  <a:cxn ang="0">
                    <a:pos x="49" y="17"/>
                  </a:cxn>
                  <a:cxn ang="0">
                    <a:pos x="47" y="20"/>
                  </a:cxn>
                  <a:cxn ang="0">
                    <a:pos x="44" y="21"/>
                  </a:cxn>
                  <a:cxn ang="0">
                    <a:pos x="37" y="22"/>
                  </a:cxn>
                  <a:cxn ang="0">
                    <a:pos x="30" y="21"/>
                  </a:cxn>
                  <a:cxn ang="0">
                    <a:pos x="23" y="18"/>
                  </a:cxn>
                  <a:cxn ang="0">
                    <a:pos x="16" y="14"/>
                  </a:cxn>
                  <a:cxn ang="0">
                    <a:pos x="9" y="10"/>
                  </a:cxn>
                  <a:cxn ang="0">
                    <a:pos x="5" y="4"/>
                  </a:cxn>
                  <a:cxn ang="0">
                    <a:pos x="0" y="0"/>
                  </a:cxn>
                  <a:cxn ang="0">
                    <a:pos x="0" y="0"/>
                  </a:cxn>
                </a:cxnLst>
                <a:rect l="0" t="0" r="r" b="b"/>
                <a:pathLst>
                  <a:path w="49" h="22">
                    <a:moveTo>
                      <a:pt x="0" y="0"/>
                    </a:moveTo>
                    <a:lnTo>
                      <a:pt x="0" y="0"/>
                    </a:lnTo>
                    <a:lnTo>
                      <a:pt x="27" y="7"/>
                    </a:lnTo>
                    <a:lnTo>
                      <a:pt x="40" y="11"/>
                    </a:lnTo>
                    <a:lnTo>
                      <a:pt x="49" y="17"/>
                    </a:lnTo>
                    <a:lnTo>
                      <a:pt x="49" y="17"/>
                    </a:lnTo>
                    <a:lnTo>
                      <a:pt x="47" y="20"/>
                    </a:lnTo>
                    <a:lnTo>
                      <a:pt x="44" y="21"/>
                    </a:lnTo>
                    <a:lnTo>
                      <a:pt x="37" y="22"/>
                    </a:lnTo>
                    <a:lnTo>
                      <a:pt x="30" y="21"/>
                    </a:lnTo>
                    <a:lnTo>
                      <a:pt x="23" y="18"/>
                    </a:lnTo>
                    <a:lnTo>
                      <a:pt x="16" y="14"/>
                    </a:lnTo>
                    <a:lnTo>
                      <a:pt x="9" y="10"/>
                    </a:lnTo>
                    <a:lnTo>
                      <a:pt x="5" y="4"/>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0" name="Freeform 156"/>
              <p:cNvSpPr>
                <a:spLocks noEditPoints="1"/>
              </p:cNvSpPr>
              <p:nvPr/>
            </p:nvSpPr>
            <p:spPr bwMode="auto">
              <a:xfrm>
                <a:off x="2557463" y="4151313"/>
                <a:ext cx="41275" cy="50800"/>
              </a:xfrm>
              <a:custGeom>
                <a:avLst/>
                <a:gdLst/>
                <a:ahLst/>
                <a:cxnLst>
                  <a:cxn ang="0">
                    <a:pos x="12" y="95"/>
                  </a:cxn>
                  <a:cxn ang="0">
                    <a:pos x="12" y="95"/>
                  </a:cxn>
                  <a:cxn ang="0">
                    <a:pos x="7" y="88"/>
                  </a:cxn>
                  <a:cxn ang="0">
                    <a:pos x="2" y="78"/>
                  </a:cxn>
                  <a:cxn ang="0">
                    <a:pos x="0" y="68"/>
                  </a:cxn>
                  <a:cxn ang="0">
                    <a:pos x="0" y="59"/>
                  </a:cxn>
                  <a:cxn ang="0">
                    <a:pos x="1" y="49"/>
                  </a:cxn>
                  <a:cxn ang="0">
                    <a:pos x="4" y="38"/>
                  </a:cxn>
                  <a:cxn ang="0">
                    <a:pos x="11" y="18"/>
                  </a:cxn>
                  <a:cxn ang="0">
                    <a:pos x="11" y="18"/>
                  </a:cxn>
                  <a:cxn ang="0">
                    <a:pos x="18" y="15"/>
                  </a:cxn>
                  <a:cxn ang="0">
                    <a:pos x="23" y="9"/>
                  </a:cxn>
                  <a:cxn ang="0">
                    <a:pos x="29" y="4"/>
                  </a:cxn>
                  <a:cxn ang="0">
                    <a:pos x="36" y="1"/>
                  </a:cxn>
                  <a:cxn ang="0">
                    <a:pos x="36" y="1"/>
                  </a:cxn>
                  <a:cxn ang="0">
                    <a:pos x="42" y="0"/>
                  </a:cxn>
                  <a:cxn ang="0">
                    <a:pos x="49" y="1"/>
                  </a:cxn>
                  <a:cxn ang="0">
                    <a:pos x="54" y="4"/>
                  </a:cxn>
                  <a:cxn ang="0">
                    <a:pos x="61" y="7"/>
                  </a:cxn>
                  <a:cxn ang="0">
                    <a:pos x="67" y="11"/>
                  </a:cxn>
                  <a:cxn ang="0">
                    <a:pos x="71" y="16"/>
                  </a:cxn>
                  <a:cxn ang="0">
                    <a:pos x="75" y="22"/>
                  </a:cxn>
                  <a:cxn ang="0">
                    <a:pos x="77" y="26"/>
                  </a:cxn>
                  <a:cxn ang="0">
                    <a:pos x="77" y="26"/>
                  </a:cxn>
                  <a:cxn ang="0">
                    <a:pos x="78" y="32"/>
                  </a:cxn>
                  <a:cxn ang="0">
                    <a:pos x="78" y="38"/>
                  </a:cxn>
                  <a:cxn ang="0">
                    <a:pos x="77" y="50"/>
                  </a:cxn>
                  <a:cxn ang="0">
                    <a:pos x="71" y="61"/>
                  </a:cxn>
                  <a:cxn ang="0">
                    <a:pos x="63" y="73"/>
                  </a:cxn>
                  <a:cxn ang="0">
                    <a:pos x="53" y="82"/>
                  </a:cxn>
                  <a:cxn ang="0">
                    <a:pos x="40" y="91"/>
                  </a:cxn>
                  <a:cxn ang="0">
                    <a:pos x="33" y="94"/>
                  </a:cxn>
                  <a:cxn ang="0">
                    <a:pos x="26" y="95"/>
                  </a:cxn>
                  <a:cxn ang="0">
                    <a:pos x="19" y="95"/>
                  </a:cxn>
                  <a:cxn ang="0">
                    <a:pos x="12" y="95"/>
                  </a:cxn>
                  <a:cxn ang="0">
                    <a:pos x="12" y="95"/>
                  </a:cxn>
                  <a:cxn ang="0">
                    <a:pos x="61" y="25"/>
                  </a:cxn>
                  <a:cxn ang="0">
                    <a:pos x="61" y="25"/>
                  </a:cxn>
                  <a:cxn ang="0">
                    <a:pos x="57" y="21"/>
                  </a:cxn>
                  <a:cxn ang="0">
                    <a:pos x="53" y="19"/>
                  </a:cxn>
                  <a:cxn ang="0">
                    <a:pos x="47" y="19"/>
                  </a:cxn>
                  <a:cxn ang="0">
                    <a:pos x="42" y="21"/>
                  </a:cxn>
                  <a:cxn ang="0">
                    <a:pos x="29" y="26"/>
                  </a:cxn>
                  <a:cxn ang="0">
                    <a:pos x="18" y="32"/>
                  </a:cxn>
                  <a:cxn ang="0">
                    <a:pos x="18" y="32"/>
                  </a:cxn>
                  <a:cxn ang="0">
                    <a:pos x="15" y="43"/>
                  </a:cxn>
                  <a:cxn ang="0">
                    <a:pos x="14" y="56"/>
                  </a:cxn>
                  <a:cxn ang="0">
                    <a:pos x="12" y="63"/>
                  </a:cxn>
                  <a:cxn ang="0">
                    <a:pos x="14" y="68"/>
                  </a:cxn>
                  <a:cxn ang="0">
                    <a:pos x="15" y="74"/>
                  </a:cxn>
                  <a:cxn ang="0">
                    <a:pos x="18" y="80"/>
                  </a:cxn>
                  <a:cxn ang="0">
                    <a:pos x="18" y="80"/>
                  </a:cxn>
                  <a:cxn ang="0">
                    <a:pos x="23" y="80"/>
                  </a:cxn>
                  <a:cxn ang="0">
                    <a:pos x="28" y="80"/>
                  </a:cxn>
                  <a:cxn ang="0">
                    <a:pos x="37" y="75"/>
                  </a:cxn>
                  <a:cxn ang="0">
                    <a:pos x="47" y="70"/>
                  </a:cxn>
                  <a:cxn ang="0">
                    <a:pos x="54" y="61"/>
                  </a:cxn>
                  <a:cxn ang="0">
                    <a:pos x="60" y="52"/>
                  </a:cxn>
                  <a:cxn ang="0">
                    <a:pos x="64" y="42"/>
                  </a:cxn>
                  <a:cxn ang="0">
                    <a:pos x="64" y="33"/>
                  </a:cxn>
                  <a:cxn ang="0">
                    <a:pos x="64" y="29"/>
                  </a:cxn>
                  <a:cxn ang="0">
                    <a:pos x="61" y="25"/>
                  </a:cxn>
                  <a:cxn ang="0">
                    <a:pos x="61" y="25"/>
                  </a:cxn>
                </a:cxnLst>
                <a:rect l="0" t="0" r="r" b="b"/>
                <a:pathLst>
                  <a:path w="78" h="95">
                    <a:moveTo>
                      <a:pt x="12" y="95"/>
                    </a:moveTo>
                    <a:lnTo>
                      <a:pt x="12" y="95"/>
                    </a:lnTo>
                    <a:lnTo>
                      <a:pt x="7" y="88"/>
                    </a:lnTo>
                    <a:lnTo>
                      <a:pt x="2" y="78"/>
                    </a:lnTo>
                    <a:lnTo>
                      <a:pt x="0" y="68"/>
                    </a:lnTo>
                    <a:lnTo>
                      <a:pt x="0" y="59"/>
                    </a:lnTo>
                    <a:lnTo>
                      <a:pt x="1" y="49"/>
                    </a:lnTo>
                    <a:lnTo>
                      <a:pt x="4" y="38"/>
                    </a:lnTo>
                    <a:lnTo>
                      <a:pt x="11" y="18"/>
                    </a:lnTo>
                    <a:lnTo>
                      <a:pt x="11" y="18"/>
                    </a:lnTo>
                    <a:lnTo>
                      <a:pt x="18" y="15"/>
                    </a:lnTo>
                    <a:lnTo>
                      <a:pt x="23" y="9"/>
                    </a:lnTo>
                    <a:lnTo>
                      <a:pt x="29" y="4"/>
                    </a:lnTo>
                    <a:lnTo>
                      <a:pt x="36" y="1"/>
                    </a:lnTo>
                    <a:lnTo>
                      <a:pt x="36" y="1"/>
                    </a:lnTo>
                    <a:lnTo>
                      <a:pt x="42" y="0"/>
                    </a:lnTo>
                    <a:lnTo>
                      <a:pt x="49" y="1"/>
                    </a:lnTo>
                    <a:lnTo>
                      <a:pt x="54" y="4"/>
                    </a:lnTo>
                    <a:lnTo>
                      <a:pt x="61" y="7"/>
                    </a:lnTo>
                    <a:lnTo>
                      <a:pt x="67" y="11"/>
                    </a:lnTo>
                    <a:lnTo>
                      <a:pt x="71" y="16"/>
                    </a:lnTo>
                    <a:lnTo>
                      <a:pt x="75" y="22"/>
                    </a:lnTo>
                    <a:lnTo>
                      <a:pt x="77" y="26"/>
                    </a:lnTo>
                    <a:lnTo>
                      <a:pt x="77" y="26"/>
                    </a:lnTo>
                    <a:lnTo>
                      <a:pt x="78" y="32"/>
                    </a:lnTo>
                    <a:lnTo>
                      <a:pt x="78" y="38"/>
                    </a:lnTo>
                    <a:lnTo>
                      <a:pt x="77" y="50"/>
                    </a:lnTo>
                    <a:lnTo>
                      <a:pt x="71" y="61"/>
                    </a:lnTo>
                    <a:lnTo>
                      <a:pt x="63" y="73"/>
                    </a:lnTo>
                    <a:lnTo>
                      <a:pt x="53" y="82"/>
                    </a:lnTo>
                    <a:lnTo>
                      <a:pt x="40" y="91"/>
                    </a:lnTo>
                    <a:lnTo>
                      <a:pt x="33" y="94"/>
                    </a:lnTo>
                    <a:lnTo>
                      <a:pt x="26" y="95"/>
                    </a:lnTo>
                    <a:lnTo>
                      <a:pt x="19" y="95"/>
                    </a:lnTo>
                    <a:lnTo>
                      <a:pt x="12" y="95"/>
                    </a:lnTo>
                    <a:lnTo>
                      <a:pt x="12" y="95"/>
                    </a:lnTo>
                    <a:close/>
                    <a:moveTo>
                      <a:pt x="61" y="25"/>
                    </a:moveTo>
                    <a:lnTo>
                      <a:pt x="61" y="25"/>
                    </a:lnTo>
                    <a:lnTo>
                      <a:pt x="57" y="21"/>
                    </a:lnTo>
                    <a:lnTo>
                      <a:pt x="53" y="19"/>
                    </a:lnTo>
                    <a:lnTo>
                      <a:pt x="47" y="19"/>
                    </a:lnTo>
                    <a:lnTo>
                      <a:pt x="42" y="21"/>
                    </a:lnTo>
                    <a:lnTo>
                      <a:pt x="29" y="26"/>
                    </a:lnTo>
                    <a:lnTo>
                      <a:pt x="18" y="32"/>
                    </a:lnTo>
                    <a:lnTo>
                      <a:pt x="18" y="32"/>
                    </a:lnTo>
                    <a:lnTo>
                      <a:pt x="15" y="43"/>
                    </a:lnTo>
                    <a:lnTo>
                      <a:pt x="14" y="56"/>
                    </a:lnTo>
                    <a:lnTo>
                      <a:pt x="12" y="63"/>
                    </a:lnTo>
                    <a:lnTo>
                      <a:pt x="14" y="68"/>
                    </a:lnTo>
                    <a:lnTo>
                      <a:pt x="15" y="74"/>
                    </a:lnTo>
                    <a:lnTo>
                      <a:pt x="18" y="80"/>
                    </a:lnTo>
                    <a:lnTo>
                      <a:pt x="18" y="80"/>
                    </a:lnTo>
                    <a:lnTo>
                      <a:pt x="23" y="80"/>
                    </a:lnTo>
                    <a:lnTo>
                      <a:pt x="28" y="80"/>
                    </a:lnTo>
                    <a:lnTo>
                      <a:pt x="37" y="75"/>
                    </a:lnTo>
                    <a:lnTo>
                      <a:pt x="47" y="70"/>
                    </a:lnTo>
                    <a:lnTo>
                      <a:pt x="54" y="61"/>
                    </a:lnTo>
                    <a:lnTo>
                      <a:pt x="60" y="52"/>
                    </a:lnTo>
                    <a:lnTo>
                      <a:pt x="64" y="42"/>
                    </a:lnTo>
                    <a:lnTo>
                      <a:pt x="64" y="33"/>
                    </a:lnTo>
                    <a:lnTo>
                      <a:pt x="64" y="29"/>
                    </a:lnTo>
                    <a:lnTo>
                      <a:pt x="61" y="25"/>
                    </a:lnTo>
                    <a:lnTo>
                      <a:pt x="61" y="2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1" name="Freeform 157"/>
              <p:cNvSpPr>
                <a:spLocks noEditPoints="1"/>
              </p:cNvSpPr>
              <p:nvPr/>
            </p:nvSpPr>
            <p:spPr bwMode="auto">
              <a:xfrm>
                <a:off x="2336801" y="4152900"/>
                <a:ext cx="44450" cy="44450"/>
              </a:xfrm>
              <a:custGeom>
                <a:avLst/>
                <a:gdLst/>
                <a:ahLst/>
                <a:cxnLst>
                  <a:cxn ang="0">
                    <a:pos x="66" y="24"/>
                  </a:cxn>
                  <a:cxn ang="0">
                    <a:pos x="76" y="28"/>
                  </a:cxn>
                  <a:cxn ang="0">
                    <a:pos x="82" y="35"/>
                  </a:cxn>
                  <a:cxn ang="0">
                    <a:pos x="86" y="53"/>
                  </a:cxn>
                  <a:cxn ang="0">
                    <a:pos x="80" y="73"/>
                  </a:cxn>
                  <a:cxn ang="0">
                    <a:pos x="70" y="81"/>
                  </a:cxn>
                  <a:cxn ang="0">
                    <a:pos x="66" y="84"/>
                  </a:cxn>
                  <a:cxn ang="0">
                    <a:pos x="44" y="79"/>
                  </a:cxn>
                  <a:cxn ang="0">
                    <a:pos x="20" y="66"/>
                  </a:cxn>
                  <a:cxn ang="0">
                    <a:pos x="6" y="51"/>
                  </a:cxn>
                  <a:cxn ang="0">
                    <a:pos x="2" y="38"/>
                  </a:cxn>
                  <a:cxn ang="0">
                    <a:pos x="0" y="24"/>
                  </a:cxn>
                  <a:cxn ang="0">
                    <a:pos x="2" y="15"/>
                  </a:cxn>
                  <a:cxn ang="0">
                    <a:pos x="6" y="8"/>
                  </a:cxn>
                  <a:cxn ang="0">
                    <a:pos x="10" y="1"/>
                  </a:cxn>
                  <a:cxn ang="0">
                    <a:pos x="28" y="1"/>
                  </a:cxn>
                  <a:cxn ang="0">
                    <a:pos x="47" y="6"/>
                  </a:cxn>
                  <a:cxn ang="0">
                    <a:pos x="59" y="13"/>
                  </a:cxn>
                  <a:cxn ang="0">
                    <a:pos x="66" y="24"/>
                  </a:cxn>
                  <a:cxn ang="0">
                    <a:pos x="16" y="14"/>
                  </a:cxn>
                  <a:cxn ang="0">
                    <a:pos x="11" y="20"/>
                  </a:cxn>
                  <a:cxn ang="0">
                    <a:pos x="10" y="34"/>
                  </a:cxn>
                  <a:cxn ang="0">
                    <a:pos x="17" y="48"/>
                  </a:cxn>
                  <a:cxn ang="0">
                    <a:pos x="30" y="59"/>
                  </a:cxn>
                  <a:cxn ang="0">
                    <a:pos x="44" y="67"/>
                  </a:cxn>
                  <a:cxn ang="0">
                    <a:pos x="56" y="69"/>
                  </a:cxn>
                  <a:cxn ang="0">
                    <a:pos x="66" y="66"/>
                  </a:cxn>
                  <a:cxn ang="0">
                    <a:pos x="70" y="53"/>
                  </a:cxn>
                  <a:cxn ang="0">
                    <a:pos x="70" y="44"/>
                  </a:cxn>
                  <a:cxn ang="0">
                    <a:pos x="59" y="41"/>
                  </a:cxn>
                  <a:cxn ang="0">
                    <a:pos x="54" y="35"/>
                  </a:cxn>
                  <a:cxn ang="0">
                    <a:pos x="52" y="31"/>
                  </a:cxn>
                  <a:cxn ang="0">
                    <a:pos x="54" y="28"/>
                  </a:cxn>
                  <a:cxn ang="0">
                    <a:pos x="59" y="25"/>
                  </a:cxn>
                  <a:cxn ang="0">
                    <a:pos x="58" y="23"/>
                  </a:cxn>
                  <a:cxn ang="0">
                    <a:pos x="48" y="20"/>
                  </a:cxn>
                  <a:cxn ang="0">
                    <a:pos x="27" y="13"/>
                  </a:cxn>
                  <a:cxn ang="0">
                    <a:pos x="16" y="14"/>
                  </a:cxn>
                </a:cxnLst>
                <a:rect l="0" t="0" r="r" b="b"/>
                <a:pathLst>
                  <a:path w="86" h="84">
                    <a:moveTo>
                      <a:pt x="66" y="24"/>
                    </a:moveTo>
                    <a:lnTo>
                      <a:pt x="66" y="24"/>
                    </a:lnTo>
                    <a:lnTo>
                      <a:pt x="72" y="25"/>
                    </a:lnTo>
                    <a:lnTo>
                      <a:pt x="76" y="28"/>
                    </a:lnTo>
                    <a:lnTo>
                      <a:pt x="79" y="31"/>
                    </a:lnTo>
                    <a:lnTo>
                      <a:pt x="82" y="35"/>
                    </a:lnTo>
                    <a:lnTo>
                      <a:pt x="84" y="44"/>
                    </a:lnTo>
                    <a:lnTo>
                      <a:pt x="86" y="53"/>
                    </a:lnTo>
                    <a:lnTo>
                      <a:pt x="84" y="63"/>
                    </a:lnTo>
                    <a:lnTo>
                      <a:pt x="80" y="73"/>
                    </a:lnTo>
                    <a:lnTo>
                      <a:pt x="75" y="80"/>
                    </a:lnTo>
                    <a:lnTo>
                      <a:pt x="70" y="81"/>
                    </a:lnTo>
                    <a:lnTo>
                      <a:pt x="66" y="84"/>
                    </a:lnTo>
                    <a:lnTo>
                      <a:pt x="66" y="84"/>
                    </a:lnTo>
                    <a:lnTo>
                      <a:pt x="55" y="83"/>
                    </a:lnTo>
                    <a:lnTo>
                      <a:pt x="44" y="79"/>
                    </a:lnTo>
                    <a:lnTo>
                      <a:pt x="31" y="73"/>
                    </a:lnTo>
                    <a:lnTo>
                      <a:pt x="20" y="66"/>
                    </a:lnTo>
                    <a:lnTo>
                      <a:pt x="10" y="56"/>
                    </a:lnTo>
                    <a:lnTo>
                      <a:pt x="6" y="51"/>
                    </a:lnTo>
                    <a:lnTo>
                      <a:pt x="3" y="45"/>
                    </a:lnTo>
                    <a:lnTo>
                      <a:pt x="2" y="38"/>
                    </a:lnTo>
                    <a:lnTo>
                      <a:pt x="0" y="31"/>
                    </a:lnTo>
                    <a:lnTo>
                      <a:pt x="0" y="24"/>
                    </a:lnTo>
                    <a:lnTo>
                      <a:pt x="2" y="15"/>
                    </a:lnTo>
                    <a:lnTo>
                      <a:pt x="2" y="15"/>
                    </a:lnTo>
                    <a:lnTo>
                      <a:pt x="3" y="13"/>
                    </a:lnTo>
                    <a:lnTo>
                      <a:pt x="6" y="8"/>
                    </a:lnTo>
                    <a:lnTo>
                      <a:pt x="10" y="1"/>
                    </a:lnTo>
                    <a:lnTo>
                      <a:pt x="10" y="1"/>
                    </a:lnTo>
                    <a:lnTo>
                      <a:pt x="20" y="0"/>
                    </a:lnTo>
                    <a:lnTo>
                      <a:pt x="28" y="1"/>
                    </a:lnTo>
                    <a:lnTo>
                      <a:pt x="38" y="3"/>
                    </a:lnTo>
                    <a:lnTo>
                      <a:pt x="47" y="6"/>
                    </a:lnTo>
                    <a:lnTo>
                      <a:pt x="54" y="8"/>
                    </a:lnTo>
                    <a:lnTo>
                      <a:pt x="59" y="13"/>
                    </a:lnTo>
                    <a:lnTo>
                      <a:pt x="65" y="18"/>
                    </a:lnTo>
                    <a:lnTo>
                      <a:pt x="66" y="24"/>
                    </a:lnTo>
                    <a:lnTo>
                      <a:pt x="66" y="24"/>
                    </a:lnTo>
                    <a:close/>
                    <a:moveTo>
                      <a:pt x="16" y="14"/>
                    </a:moveTo>
                    <a:lnTo>
                      <a:pt x="16" y="14"/>
                    </a:lnTo>
                    <a:lnTo>
                      <a:pt x="11" y="20"/>
                    </a:lnTo>
                    <a:lnTo>
                      <a:pt x="10" y="27"/>
                    </a:lnTo>
                    <a:lnTo>
                      <a:pt x="10" y="34"/>
                    </a:lnTo>
                    <a:lnTo>
                      <a:pt x="13" y="41"/>
                    </a:lnTo>
                    <a:lnTo>
                      <a:pt x="17" y="48"/>
                    </a:lnTo>
                    <a:lnTo>
                      <a:pt x="23" y="53"/>
                    </a:lnTo>
                    <a:lnTo>
                      <a:pt x="30" y="59"/>
                    </a:lnTo>
                    <a:lnTo>
                      <a:pt x="35" y="63"/>
                    </a:lnTo>
                    <a:lnTo>
                      <a:pt x="44" y="67"/>
                    </a:lnTo>
                    <a:lnTo>
                      <a:pt x="49" y="69"/>
                    </a:lnTo>
                    <a:lnTo>
                      <a:pt x="56" y="69"/>
                    </a:lnTo>
                    <a:lnTo>
                      <a:pt x="62" y="69"/>
                    </a:lnTo>
                    <a:lnTo>
                      <a:pt x="66" y="66"/>
                    </a:lnTo>
                    <a:lnTo>
                      <a:pt x="69" y="60"/>
                    </a:lnTo>
                    <a:lnTo>
                      <a:pt x="70" y="53"/>
                    </a:lnTo>
                    <a:lnTo>
                      <a:pt x="70" y="44"/>
                    </a:lnTo>
                    <a:lnTo>
                      <a:pt x="70" y="44"/>
                    </a:lnTo>
                    <a:lnTo>
                      <a:pt x="65" y="42"/>
                    </a:lnTo>
                    <a:lnTo>
                      <a:pt x="59" y="41"/>
                    </a:lnTo>
                    <a:lnTo>
                      <a:pt x="55" y="38"/>
                    </a:lnTo>
                    <a:lnTo>
                      <a:pt x="54" y="35"/>
                    </a:lnTo>
                    <a:lnTo>
                      <a:pt x="52" y="31"/>
                    </a:lnTo>
                    <a:lnTo>
                      <a:pt x="52" y="31"/>
                    </a:lnTo>
                    <a:lnTo>
                      <a:pt x="52" y="30"/>
                    </a:lnTo>
                    <a:lnTo>
                      <a:pt x="54" y="28"/>
                    </a:lnTo>
                    <a:lnTo>
                      <a:pt x="58" y="27"/>
                    </a:lnTo>
                    <a:lnTo>
                      <a:pt x="59" y="25"/>
                    </a:lnTo>
                    <a:lnTo>
                      <a:pt x="59" y="24"/>
                    </a:lnTo>
                    <a:lnTo>
                      <a:pt x="58" y="23"/>
                    </a:lnTo>
                    <a:lnTo>
                      <a:pt x="58" y="23"/>
                    </a:lnTo>
                    <a:lnTo>
                      <a:pt x="48" y="20"/>
                    </a:lnTo>
                    <a:lnTo>
                      <a:pt x="38" y="15"/>
                    </a:lnTo>
                    <a:lnTo>
                      <a:pt x="27" y="13"/>
                    </a:lnTo>
                    <a:lnTo>
                      <a:pt x="21" y="13"/>
                    </a:lnTo>
                    <a:lnTo>
                      <a:pt x="16" y="14"/>
                    </a:lnTo>
                    <a:lnTo>
                      <a:pt x="16" y="14"/>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2" name="Freeform 158"/>
              <p:cNvSpPr>
                <a:spLocks noEditPoints="1"/>
              </p:cNvSpPr>
              <p:nvPr/>
            </p:nvSpPr>
            <p:spPr bwMode="auto">
              <a:xfrm>
                <a:off x="2133601" y="3810000"/>
                <a:ext cx="681038" cy="1274763"/>
              </a:xfrm>
              <a:custGeom>
                <a:avLst/>
                <a:gdLst/>
                <a:ahLst/>
                <a:cxnLst>
                  <a:cxn ang="0">
                    <a:pos x="613" y="831"/>
                  </a:cxn>
                  <a:cxn ang="0">
                    <a:pos x="184" y="722"/>
                  </a:cxn>
                  <a:cxn ang="0">
                    <a:pos x="199" y="289"/>
                  </a:cxn>
                  <a:cxn ang="0">
                    <a:pos x="674" y="61"/>
                  </a:cxn>
                  <a:cxn ang="0">
                    <a:pos x="730" y="584"/>
                  </a:cxn>
                  <a:cxn ang="0">
                    <a:pos x="1116" y="361"/>
                  </a:cxn>
                  <a:cxn ang="0">
                    <a:pos x="1054" y="883"/>
                  </a:cxn>
                  <a:cxn ang="0">
                    <a:pos x="806" y="963"/>
                  </a:cxn>
                  <a:cxn ang="0">
                    <a:pos x="953" y="1408"/>
                  </a:cxn>
                  <a:cxn ang="0">
                    <a:pos x="1120" y="1560"/>
                  </a:cxn>
                  <a:cxn ang="0">
                    <a:pos x="1240" y="2379"/>
                  </a:cxn>
                  <a:cxn ang="0">
                    <a:pos x="76" y="2289"/>
                  </a:cxn>
                  <a:cxn ang="0">
                    <a:pos x="142" y="1536"/>
                  </a:cxn>
                  <a:cxn ang="0">
                    <a:pos x="783" y="1480"/>
                  </a:cxn>
                  <a:cxn ang="0">
                    <a:pos x="674" y="77"/>
                  </a:cxn>
                  <a:cxn ang="0">
                    <a:pos x="376" y="291"/>
                  </a:cxn>
                  <a:cxn ang="0">
                    <a:pos x="469" y="153"/>
                  </a:cxn>
                  <a:cxn ang="0">
                    <a:pos x="646" y="600"/>
                  </a:cxn>
                  <a:cxn ang="0">
                    <a:pos x="476" y="256"/>
                  </a:cxn>
                  <a:cxn ang="0">
                    <a:pos x="557" y="423"/>
                  </a:cxn>
                  <a:cxn ang="0">
                    <a:pos x="112" y="424"/>
                  </a:cxn>
                  <a:cxn ang="0">
                    <a:pos x="397" y="813"/>
                  </a:cxn>
                  <a:cxn ang="0">
                    <a:pos x="567" y="579"/>
                  </a:cxn>
                  <a:cxn ang="0">
                    <a:pos x="773" y="576"/>
                  </a:cxn>
                  <a:cxn ang="0">
                    <a:pos x="1060" y="864"/>
                  </a:cxn>
                  <a:cxn ang="0">
                    <a:pos x="1064" y="355"/>
                  </a:cxn>
                  <a:cxn ang="0">
                    <a:pos x="734" y="601"/>
                  </a:cxn>
                  <a:cxn ang="0">
                    <a:pos x="647" y="639"/>
                  </a:cxn>
                  <a:cxn ang="0">
                    <a:pos x="768" y="970"/>
                  </a:cxn>
                  <a:cxn ang="0">
                    <a:pos x="715" y="664"/>
                  </a:cxn>
                  <a:cxn ang="0">
                    <a:pos x="639" y="779"/>
                  </a:cxn>
                  <a:cxn ang="0">
                    <a:pos x="761" y="920"/>
                  </a:cxn>
                  <a:cxn ang="0">
                    <a:pos x="835" y="935"/>
                  </a:cxn>
                  <a:cxn ang="0">
                    <a:pos x="842" y="1432"/>
                  </a:cxn>
                  <a:cxn ang="0">
                    <a:pos x="754" y="1268"/>
                  </a:cxn>
                  <a:cxn ang="0">
                    <a:pos x="519" y="1432"/>
                  </a:cxn>
                  <a:cxn ang="0">
                    <a:pos x="646" y="1501"/>
                  </a:cxn>
                  <a:cxn ang="0">
                    <a:pos x="646" y="1427"/>
                  </a:cxn>
                  <a:cxn ang="0">
                    <a:pos x="650" y="1518"/>
                  </a:cxn>
                  <a:cxn ang="0">
                    <a:pos x="862" y="1564"/>
                  </a:cxn>
                  <a:cxn ang="0">
                    <a:pos x="90" y="1602"/>
                  </a:cxn>
                  <a:cxn ang="0">
                    <a:pos x="307" y="1626"/>
                  </a:cxn>
                  <a:cxn ang="0">
                    <a:pos x="703" y="1625"/>
                  </a:cxn>
                  <a:cxn ang="0">
                    <a:pos x="810" y="1568"/>
                  </a:cxn>
                  <a:cxn ang="0">
                    <a:pos x="945" y="1598"/>
                  </a:cxn>
                  <a:cxn ang="0">
                    <a:pos x="1183" y="1606"/>
                  </a:cxn>
                  <a:cxn ang="0">
                    <a:pos x="876" y="1595"/>
                  </a:cxn>
                  <a:cxn ang="0">
                    <a:pos x="400" y="1590"/>
                  </a:cxn>
                  <a:cxn ang="0">
                    <a:pos x="731" y="1622"/>
                  </a:cxn>
                  <a:cxn ang="0">
                    <a:pos x="1028" y="1615"/>
                  </a:cxn>
                  <a:cxn ang="0">
                    <a:pos x="257" y="1633"/>
                  </a:cxn>
                  <a:cxn ang="0">
                    <a:pos x="272" y="1651"/>
                  </a:cxn>
                  <a:cxn ang="0">
                    <a:pos x="622" y="1665"/>
                  </a:cxn>
                  <a:cxn ang="0">
                    <a:pos x="664" y="1640"/>
                  </a:cxn>
                  <a:cxn ang="0">
                    <a:pos x="987" y="1637"/>
                  </a:cxn>
                  <a:cxn ang="0">
                    <a:pos x="1176" y="1651"/>
                  </a:cxn>
                  <a:cxn ang="0">
                    <a:pos x="775" y="1682"/>
                  </a:cxn>
                  <a:cxn ang="0">
                    <a:pos x="66" y="1667"/>
                  </a:cxn>
                  <a:cxn ang="0">
                    <a:pos x="354" y="2383"/>
                  </a:cxn>
                  <a:cxn ang="0">
                    <a:pos x="1261" y="2112"/>
                  </a:cxn>
                  <a:cxn ang="0">
                    <a:pos x="946" y="1672"/>
                  </a:cxn>
                  <a:cxn ang="0">
                    <a:pos x="950" y="1717"/>
                  </a:cxn>
                </a:cxnLst>
                <a:rect l="0" t="0" r="r" b="b"/>
                <a:pathLst>
                  <a:path w="1286" h="2407">
                    <a:moveTo>
                      <a:pt x="807" y="1533"/>
                    </a:moveTo>
                    <a:lnTo>
                      <a:pt x="807" y="1533"/>
                    </a:lnTo>
                    <a:lnTo>
                      <a:pt x="797" y="1494"/>
                    </a:lnTo>
                    <a:lnTo>
                      <a:pt x="783" y="1455"/>
                    </a:lnTo>
                    <a:lnTo>
                      <a:pt x="771" y="1414"/>
                    </a:lnTo>
                    <a:lnTo>
                      <a:pt x="759" y="1373"/>
                    </a:lnTo>
                    <a:lnTo>
                      <a:pt x="759" y="1373"/>
                    </a:lnTo>
                    <a:lnTo>
                      <a:pt x="751" y="1324"/>
                    </a:lnTo>
                    <a:lnTo>
                      <a:pt x="745" y="1278"/>
                    </a:lnTo>
                    <a:lnTo>
                      <a:pt x="736" y="1188"/>
                    </a:lnTo>
                    <a:lnTo>
                      <a:pt x="736" y="1188"/>
                    </a:lnTo>
                    <a:lnTo>
                      <a:pt x="733" y="1156"/>
                    </a:lnTo>
                    <a:lnTo>
                      <a:pt x="733" y="1140"/>
                    </a:lnTo>
                    <a:lnTo>
                      <a:pt x="733" y="1125"/>
                    </a:lnTo>
                    <a:lnTo>
                      <a:pt x="733" y="1125"/>
                    </a:lnTo>
                    <a:lnTo>
                      <a:pt x="737" y="1086"/>
                    </a:lnTo>
                    <a:lnTo>
                      <a:pt x="737" y="1077"/>
                    </a:lnTo>
                    <a:lnTo>
                      <a:pt x="736" y="1069"/>
                    </a:lnTo>
                    <a:lnTo>
                      <a:pt x="734" y="1060"/>
                    </a:lnTo>
                    <a:lnTo>
                      <a:pt x="731" y="1052"/>
                    </a:lnTo>
                    <a:lnTo>
                      <a:pt x="731" y="1052"/>
                    </a:lnTo>
                    <a:lnTo>
                      <a:pt x="717" y="1024"/>
                    </a:lnTo>
                    <a:lnTo>
                      <a:pt x="703" y="996"/>
                    </a:lnTo>
                    <a:lnTo>
                      <a:pt x="689" y="966"/>
                    </a:lnTo>
                    <a:lnTo>
                      <a:pt x="675" y="938"/>
                    </a:lnTo>
                    <a:lnTo>
                      <a:pt x="663" y="909"/>
                    </a:lnTo>
                    <a:lnTo>
                      <a:pt x="653" y="878"/>
                    </a:lnTo>
                    <a:lnTo>
                      <a:pt x="650" y="862"/>
                    </a:lnTo>
                    <a:lnTo>
                      <a:pt x="647" y="847"/>
                    </a:lnTo>
                    <a:lnTo>
                      <a:pt x="646" y="830"/>
                    </a:lnTo>
                    <a:lnTo>
                      <a:pt x="646" y="813"/>
                    </a:lnTo>
                    <a:lnTo>
                      <a:pt x="646" y="813"/>
                    </a:lnTo>
                    <a:lnTo>
                      <a:pt x="639" y="816"/>
                    </a:lnTo>
                    <a:lnTo>
                      <a:pt x="633" y="819"/>
                    </a:lnTo>
                    <a:lnTo>
                      <a:pt x="619" y="829"/>
                    </a:lnTo>
                    <a:lnTo>
                      <a:pt x="613" y="831"/>
                    </a:lnTo>
                    <a:lnTo>
                      <a:pt x="608" y="833"/>
                    </a:lnTo>
                    <a:lnTo>
                      <a:pt x="605" y="833"/>
                    </a:lnTo>
                    <a:lnTo>
                      <a:pt x="602" y="833"/>
                    </a:lnTo>
                    <a:lnTo>
                      <a:pt x="599" y="830"/>
                    </a:lnTo>
                    <a:lnTo>
                      <a:pt x="598" y="827"/>
                    </a:lnTo>
                    <a:lnTo>
                      <a:pt x="598" y="827"/>
                    </a:lnTo>
                    <a:lnTo>
                      <a:pt x="588" y="809"/>
                    </a:lnTo>
                    <a:lnTo>
                      <a:pt x="584" y="800"/>
                    </a:lnTo>
                    <a:lnTo>
                      <a:pt x="578" y="792"/>
                    </a:lnTo>
                    <a:lnTo>
                      <a:pt x="578" y="792"/>
                    </a:lnTo>
                    <a:lnTo>
                      <a:pt x="554" y="802"/>
                    </a:lnTo>
                    <a:lnTo>
                      <a:pt x="532" y="812"/>
                    </a:lnTo>
                    <a:lnTo>
                      <a:pt x="511" y="820"/>
                    </a:lnTo>
                    <a:lnTo>
                      <a:pt x="500" y="824"/>
                    </a:lnTo>
                    <a:lnTo>
                      <a:pt x="489" y="827"/>
                    </a:lnTo>
                    <a:lnTo>
                      <a:pt x="489" y="827"/>
                    </a:lnTo>
                    <a:lnTo>
                      <a:pt x="479" y="829"/>
                    </a:lnTo>
                    <a:lnTo>
                      <a:pt x="467" y="830"/>
                    </a:lnTo>
                    <a:lnTo>
                      <a:pt x="448" y="830"/>
                    </a:lnTo>
                    <a:lnTo>
                      <a:pt x="404" y="826"/>
                    </a:lnTo>
                    <a:lnTo>
                      <a:pt x="404" y="826"/>
                    </a:lnTo>
                    <a:lnTo>
                      <a:pt x="383" y="824"/>
                    </a:lnTo>
                    <a:lnTo>
                      <a:pt x="362" y="822"/>
                    </a:lnTo>
                    <a:lnTo>
                      <a:pt x="343" y="817"/>
                    </a:lnTo>
                    <a:lnTo>
                      <a:pt x="323" y="812"/>
                    </a:lnTo>
                    <a:lnTo>
                      <a:pt x="323" y="812"/>
                    </a:lnTo>
                    <a:lnTo>
                      <a:pt x="289" y="798"/>
                    </a:lnTo>
                    <a:lnTo>
                      <a:pt x="272" y="791"/>
                    </a:lnTo>
                    <a:lnTo>
                      <a:pt x="255" y="781"/>
                    </a:lnTo>
                    <a:lnTo>
                      <a:pt x="240" y="772"/>
                    </a:lnTo>
                    <a:lnTo>
                      <a:pt x="225" y="761"/>
                    </a:lnTo>
                    <a:lnTo>
                      <a:pt x="211" y="750"/>
                    </a:lnTo>
                    <a:lnTo>
                      <a:pt x="198" y="739"/>
                    </a:lnTo>
                    <a:lnTo>
                      <a:pt x="198" y="739"/>
                    </a:lnTo>
                    <a:lnTo>
                      <a:pt x="191" y="730"/>
                    </a:lnTo>
                    <a:lnTo>
                      <a:pt x="184" y="722"/>
                    </a:lnTo>
                    <a:lnTo>
                      <a:pt x="177" y="712"/>
                    </a:lnTo>
                    <a:lnTo>
                      <a:pt x="170" y="704"/>
                    </a:lnTo>
                    <a:lnTo>
                      <a:pt x="170" y="704"/>
                    </a:lnTo>
                    <a:lnTo>
                      <a:pt x="154" y="687"/>
                    </a:lnTo>
                    <a:lnTo>
                      <a:pt x="147" y="680"/>
                    </a:lnTo>
                    <a:lnTo>
                      <a:pt x="142" y="670"/>
                    </a:lnTo>
                    <a:lnTo>
                      <a:pt x="142" y="670"/>
                    </a:lnTo>
                    <a:lnTo>
                      <a:pt x="132" y="650"/>
                    </a:lnTo>
                    <a:lnTo>
                      <a:pt x="121" y="629"/>
                    </a:lnTo>
                    <a:lnTo>
                      <a:pt x="111" y="607"/>
                    </a:lnTo>
                    <a:lnTo>
                      <a:pt x="105" y="584"/>
                    </a:lnTo>
                    <a:lnTo>
                      <a:pt x="105" y="584"/>
                    </a:lnTo>
                    <a:lnTo>
                      <a:pt x="95" y="542"/>
                    </a:lnTo>
                    <a:lnTo>
                      <a:pt x="93" y="521"/>
                    </a:lnTo>
                    <a:lnTo>
                      <a:pt x="90" y="499"/>
                    </a:lnTo>
                    <a:lnTo>
                      <a:pt x="88" y="478"/>
                    </a:lnTo>
                    <a:lnTo>
                      <a:pt x="88" y="457"/>
                    </a:lnTo>
                    <a:lnTo>
                      <a:pt x="91" y="435"/>
                    </a:lnTo>
                    <a:lnTo>
                      <a:pt x="97" y="414"/>
                    </a:lnTo>
                    <a:lnTo>
                      <a:pt x="97" y="414"/>
                    </a:lnTo>
                    <a:lnTo>
                      <a:pt x="100" y="409"/>
                    </a:lnTo>
                    <a:lnTo>
                      <a:pt x="104" y="402"/>
                    </a:lnTo>
                    <a:lnTo>
                      <a:pt x="107" y="396"/>
                    </a:lnTo>
                    <a:lnTo>
                      <a:pt x="111" y="389"/>
                    </a:lnTo>
                    <a:lnTo>
                      <a:pt x="111" y="389"/>
                    </a:lnTo>
                    <a:lnTo>
                      <a:pt x="114" y="371"/>
                    </a:lnTo>
                    <a:lnTo>
                      <a:pt x="117" y="361"/>
                    </a:lnTo>
                    <a:lnTo>
                      <a:pt x="121" y="353"/>
                    </a:lnTo>
                    <a:lnTo>
                      <a:pt x="121" y="353"/>
                    </a:lnTo>
                    <a:lnTo>
                      <a:pt x="126" y="344"/>
                    </a:lnTo>
                    <a:lnTo>
                      <a:pt x="135" y="334"/>
                    </a:lnTo>
                    <a:lnTo>
                      <a:pt x="145" y="326"/>
                    </a:lnTo>
                    <a:lnTo>
                      <a:pt x="154" y="318"/>
                    </a:lnTo>
                    <a:lnTo>
                      <a:pt x="177" y="301"/>
                    </a:lnTo>
                    <a:lnTo>
                      <a:pt x="188" y="295"/>
                    </a:lnTo>
                    <a:lnTo>
                      <a:pt x="199" y="289"/>
                    </a:lnTo>
                    <a:lnTo>
                      <a:pt x="199" y="289"/>
                    </a:lnTo>
                    <a:lnTo>
                      <a:pt x="218" y="282"/>
                    </a:lnTo>
                    <a:lnTo>
                      <a:pt x="239" y="280"/>
                    </a:lnTo>
                    <a:lnTo>
                      <a:pt x="261" y="278"/>
                    </a:lnTo>
                    <a:lnTo>
                      <a:pt x="289" y="281"/>
                    </a:lnTo>
                    <a:lnTo>
                      <a:pt x="289" y="281"/>
                    </a:lnTo>
                    <a:lnTo>
                      <a:pt x="288" y="239"/>
                    </a:lnTo>
                    <a:lnTo>
                      <a:pt x="289" y="194"/>
                    </a:lnTo>
                    <a:lnTo>
                      <a:pt x="291" y="171"/>
                    </a:lnTo>
                    <a:lnTo>
                      <a:pt x="295" y="150"/>
                    </a:lnTo>
                    <a:lnTo>
                      <a:pt x="300" y="129"/>
                    </a:lnTo>
                    <a:lnTo>
                      <a:pt x="307" y="111"/>
                    </a:lnTo>
                    <a:lnTo>
                      <a:pt x="307" y="111"/>
                    </a:lnTo>
                    <a:lnTo>
                      <a:pt x="316" y="97"/>
                    </a:lnTo>
                    <a:lnTo>
                      <a:pt x="324" y="86"/>
                    </a:lnTo>
                    <a:lnTo>
                      <a:pt x="334" y="75"/>
                    </a:lnTo>
                    <a:lnTo>
                      <a:pt x="344" y="63"/>
                    </a:lnTo>
                    <a:lnTo>
                      <a:pt x="364" y="44"/>
                    </a:lnTo>
                    <a:lnTo>
                      <a:pt x="385" y="25"/>
                    </a:lnTo>
                    <a:lnTo>
                      <a:pt x="385" y="25"/>
                    </a:lnTo>
                    <a:lnTo>
                      <a:pt x="400" y="17"/>
                    </a:lnTo>
                    <a:lnTo>
                      <a:pt x="417" y="10"/>
                    </a:lnTo>
                    <a:lnTo>
                      <a:pt x="435" y="6"/>
                    </a:lnTo>
                    <a:lnTo>
                      <a:pt x="453" y="2"/>
                    </a:lnTo>
                    <a:lnTo>
                      <a:pt x="472" y="0"/>
                    </a:lnTo>
                    <a:lnTo>
                      <a:pt x="491" y="0"/>
                    </a:lnTo>
                    <a:lnTo>
                      <a:pt x="511" y="2"/>
                    </a:lnTo>
                    <a:lnTo>
                      <a:pt x="531" y="3"/>
                    </a:lnTo>
                    <a:lnTo>
                      <a:pt x="549" y="7"/>
                    </a:lnTo>
                    <a:lnTo>
                      <a:pt x="569" y="11"/>
                    </a:lnTo>
                    <a:lnTo>
                      <a:pt x="588" y="17"/>
                    </a:lnTo>
                    <a:lnTo>
                      <a:pt x="606" y="24"/>
                    </a:lnTo>
                    <a:lnTo>
                      <a:pt x="625" y="32"/>
                    </a:lnTo>
                    <a:lnTo>
                      <a:pt x="642" y="41"/>
                    </a:lnTo>
                    <a:lnTo>
                      <a:pt x="658" y="49"/>
                    </a:lnTo>
                    <a:lnTo>
                      <a:pt x="674" y="61"/>
                    </a:lnTo>
                    <a:lnTo>
                      <a:pt x="674" y="61"/>
                    </a:lnTo>
                    <a:lnTo>
                      <a:pt x="679" y="65"/>
                    </a:lnTo>
                    <a:lnTo>
                      <a:pt x="684" y="70"/>
                    </a:lnTo>
                    <a:lnTo>
                      <a:pt x="695" y="82"/>
                    </a:lnTo>
                    <a:lnTo>
                      <a:pt x="705" y="94"/>
                    </a:lnTo>
                    <a:lnTo>
                      <a:pt x="710" y="100"/>
                    </a:lnTo>
                    <a:lnTo>
                      <a:pt x="717" y="104"/>
                    </a:lnTo>
                    <a:lnTo>
                      <a:pt x="717" y="104"/>
                    </a:lnTo>
                    <a:lnTo>
                      <a:pt x="723" y="118"/>
                    </a:lnTo>
                    <a:lnTo>
                      <a:pt x="731" y="134"/>
                    </a:lnTo>
                    <a:lnTo>
                      <a:pt x="747" y="162"/>
                    </a:lnTo>
                    <a:lnTo>
                      <a:pt x="762" y="190"/>
                    </a:lnTo>
                    <a:lnTo>
                      <a:pt x="768" y="204"/>
                    </a:lnTo>
                    <a:lnTo>
                      <a:pt x="772" y="219"/>
                    </a:lnTo>
                    <a:lnTo>
                      <a:pt x="772" y="219"/>
                    </a:lnTo>
                    <a:lnTo>
                      <a:pt x="772" y="226"/>
                    </a:lnTo>
                    <a:lnTo>
                      <a:pt x="773" y="233"/>
                    </a:lnTo>
                    <a:lnTo>
                      <a:pt x="778" y="247"/>
                    </a:lnTo>
                    <a:lnTo>
                      <a:pt x="782" y="261"/>
                    </a:lnTo>
                    <a:lnTo>
                      <a:pt x="786" y="275"/>
                    </a:lnTo>
                    <a:lnTo>
                      <a:pt x="786" y="275"/>
                    </a:lnTo>
                    <a:lnTo>
                      <a:pt x="792" y="302"/>
                    </a:lnTo>
                    <a:lnTo>
                      <a:pt x="793" y="330"/>
                    </a:lnTo>
                    <a:lnTo>
                      <a:pt x="793" y="358"/>
                    </a:lnTo>
                    <a:lnTo>
                      <a:pt x="790" y="386"/>
                    </a:lnTo>
                    <a:lnTo>
                      <a:pt x="788" y="414"/>
                    </a:lnTo>
                    <a:lnTo>
                      <a:pt x="782" y="441"/>
                    </a:lnTo>
                    <a:lnTo>
                      <a:pt x="775" y="468"/>
                    </a:lnTo>
                    <a:lnTo>
                      <a:pt x="768" y="492"/>
                    </a:lnTo>
                    <a:lnTo>
                      <a:pt x="768" y="492"/>
                    </a:lnTo>
                    <a:lnTo>
                      <a:pt x="758" y="515"/>
                    </a:lnTo>
                    <a:lnTo>
                      <a:pt x="748" y="538"/>
                    </a:lnTo>
                    <a:lnTo>
                      <a:pt x="737" y="559"/>
                    </a:lnTo>
                    <a:lnTo>
                      <a:pt x="724" y="577"/>
                    </a:lnTo>
                    <a:lnTo>
                      <a:pt x="724" y="577"/>
                    </a:lnTo>
                    <a:lnTo>
                      <a:pt x="730" y="584"/>
                    </a:lnTo>
                    <a:lnTo>
                      <a:pt x="737" y="590"/>
                    </a:lnTo>
                    <a:lnTo>
                      <a:pt x="752" y="600"/>
                    </a:lnTo>
                    <a:lnTo>
                      <a:pt x="752" y="600"/>
                    </a:lnTo>
                    <a:lnTo>
                      <a:pt x="759" y="576"/>
                    </a:lnTo>
                    <a:lnTo>
                      <a:pt x="768" y="551"/>
                    </a:lnTo>
                    <a:lnTo>
                      <a:pt x="778" y="527"/>
                    </a:lnTo>
                    <a:lnTo>
                      <a:pt x="788" y="503"/>
                    </a:lnTo>
                    <a:lnTo>
                      <a:pt x="800" y="479"/>
                    </a:lnTo>
                    <a:lnTo>
                      <a:pt x="813" y="457"/>
                    </a:lnTo>
                    <a:lnTo>
                      <a:pt x="828" y="434"/>
                    </a:lnTo>
                    <a:lnTo>
                      <a:pt x="845" y="413"/>
                    </a:lnTo>
                    <a:lnTo>
                      <a:pt x="845" y="413"/>
                    </a:lnTo>
                    <a:lnTo>
                      <a:pt x="858" y="399"/>
                    </a:lnTo>
                    <a:lnTo>
                      <a:pt x="873" y="385"/>
                    </a:lnTo>
                    <a:lnTo>
                      <a:pt x="890" y="372"/>
                    </a:lnTo>
                    <a:lnTo>
                      <a:pt x="910" y="360"/>
                    </a:lnTo>
                    <a:lnTo>
                      <a:pt x="929" y="350"/>
                    </a:lnTo>
                    <a:lnTo>
                      <a:pt x="949" y="341"/>
                    </a:lnTo>
                    <a:lnTo>
                      <a:pt x="970" y="336"/>
                    </a:lnTo>
                    <a:lnTo>
                      <a:pt x="990" y="333"/>
                    </a:lnTo>
                    <a:lnTo>
                      <a:pt x="990" y="333"/>
                    </a:lnTo>
                    <a:lnTo>
                      <a:pt x="1000" y="333"/>
                    </a:lnTo>
                    <a:lnTo>
                      <a:pt x="1009" y="333"/>
                    </a:lnTo>
                    <a:lnTo>
                      <a:pt x="1033" y="337"/>
                    </a:lnTo>
                    <a:lnTo>
                      <a:pt x="1057" y="341"/>
                    </a:lnTo>
                    <a:lnTo>
                      <a:pt x="1081" y="346"/>
                    </a:lnTo>
                    <a:lnTo>
                      <a:pt x="1081" y="346"/>
                    </a:lnTo>
                    <a:lnTo>
                      <a:pt x="1087" y="346"/>
                    </a:lnTo>
                    <a:lnTo>
                      <a:pt x="1092" y="344"/>
                    </a:lnTo>
                    <a:lnTo>
                      <a:pt x="1098" y="344"/>
                    </a:lnTo>
                    <a:lnTo>
                      <a:pt x="1103" y="346"/>
                    </a:lnTo>
                    <a:lnTo>
                      <a:pt x="1103" y="346"/>
                    </a:lnTo>
                    <a:lnTo>
                      <a:pt x="1106" y="347"/>
                    </a:lnTo>
                    <a:lnTo>
                      <a:pt x="1109" y="351"/>
                    </a:lnTo>
                    <a:lnTo>
                      <a:pt x="1112" y="357"/>
                    </a:lnTo>
                    <a:lnTo>
                      <a:pt x="1116" y="361"/>
                    </a:lnTo>
                    <a:lnTo>
                      <a:pt x="1116" y="361"/>
                    </a:lnTo>
                    <a:lnTo>
                      <a:pt x="1129" y="371"/>
                    </a:lnTo>
                    <a:lnTo>
                      <a:pt x="1146" y="381"/>
                    </a:lnTo>
                    <a:lnTo>
                      <a:pt x="1162" y="391"/>
                    </a:lnTo>
                    <a:lnTo>
                      <a:pt x="1169" y="396"/>
                    </a:lnTo>
                    <a:lnTo>
                      <a:pt x="1175" y="400"/>
                    </a:lnTo>
                    <a:lnTo>
                      <a:pt x="1175" y="400"/>
                    </a:lnTo>
                    <a:lnTo>
                      <a:pt x="1178" y="406"/>
                    </a:lnTo>
                    <a:lnTo>
                      <a:pt x="1182" y="412"/>
                    </a:lnTo>
                    <a:lnTo>
                      <a:pt x="1188" y="421"/>
                    </a:lnTo>
                    <a:lnTo>
                      <a:pt x="1188" y="421"/>
                    </a:lnTo>
                    <a:lnTo>
                      <a:pt x="1211" y="454"/>
                    </a:lnTo>
                    <a:lnTo>
                      <a:pt x="1221" y="472"/>
                    </a:lnTo>
                    <a:lnTo>
                      <a:pt x="1226" y="480"/>
                    </a:lnTo>
                    <a:lnTo>
                      <a:pt x="1230" y="490"/>
                    </a:lnTo>
                    <a:lnTo>
                      <a:pt x="1230" y="490"/>
                    </a:lnTo>
                    <a:lnTo>
                      <a:pt x="1235" y="525"/>
                    </a:lnTo>
                    <a:lnTo>
                      <a:pt x="1241" y="559"/>
                    </a:lnTo>
                    <a:lnTo>
                      <a:pt x="1244" y="577"/>
                    </a:lnTo>
                    <a:lnTo>
                      <a:pt x="1244" y="595"/>
                    </a:lnTo>
                    <a:lnTo>
                      <a:pt x="1244" y="612"/>
                    </a:lnTo>
                    <a:lnTo>
                      <a:pt x="1241" y="632"/>
                    </a:lnTo>
                    <a:lnTo>
                      <a:pt x="1241" y="632"/>
                    </a:lnTo>
                    <a:lnTo>
                      <a:pt x="1237" y="652"/>
                    </a:lnTo>
                    <a:lnTo>
                      <a:pt x="1230" y="673"/>
                    </a:lnTo>
                    <a:lnTo>
                      <a:pt x="1213" y="712"/>
                    </a:lnTo>
                    <a:lnTo>
                      <a:pt x="1213" y="712"/>
                    </a:lnTo>
                    <a:lnTo>
                      <a:pt x="1202" y="736"/>
                    </a:lnTo>
                    <a:lnTo>
                      <a:pt x="1189" y="756"/>
                    </a:lnTo>
                    <a:lnTo>
                      <a:pt x="1175" y="775"/>
                    </a:lnTo>
                    <a:lnTo>
                      <a:pt x="1160" y="792"/>
                    </a:lnTo>
                    <a:lnTo>
                      <a:pt x="1143" y="809"/>
                    </a:lnTo>
                    <a:lnTo>
                      <a:pt x="1126" y="824"/>
                    </a:lnTo>
                    <a:lnTo>
                      <a:pt x="1088" y="855"/>
                    </a:lnTo>
                    <a:lnTo>
                      <a:pt x="1088" y="855"/>
                    </a:lnTo>
                    <a:lnTo>
                      <a:pt x="1054" y="883"/>
                    </a:lnTo>
                    <a:lnTo>
                      <a:pt x="1035" y="896"/>
                    </a:lnTo>
                    <a:lnTo>
                      <a:pt x="1025" y="902"/>
                    </a:lnTo>
                    <a:lnTo>
                      <a:pt x="1014" y="906"/>
                    </a:lnTo>
                    <a:lnTo>
                      <a:pt x="1014" y="906"/>
                    </a:lnTo>
                    <a:lnTo>
                      <a:pt x="1002" y="907"/>
                    </a:lnTo>
                    <a:lnTo>
                      <a:pt x="991" y="910"/>
                    </a:lnTo>
                    <a:lnTo>
                      <a:pt x="981" y="916"/>
                    </a:lnTo>
                    <a:lnTo>
                      <a:pt x="971" y="923"/>
                    </a:lnTo>
                    <a:lnTo>
                      <a:pt x="971" y="923"/>
                    </a:lnTo>
                    <a:lnTo>
                      <a:pt x="942" y="928"/>
                    </a:lnTo>
                    <a:lnTo>
                      <a:pt x="927" y="931"/>
                    </a:lnTo>
                    <a:lnTo>
                      <a:pt x="911" y="932"/>
                    </a:lnTo>
                    <a:lnTo>
                      <a:pt x="894" y="932"/>
                    </a:lnTo>
                    <a:lnTo>
                      <a:pt x="879" y="932"/>
                    </a:lnTo>
                    <a:lnTo>
                      <a:pt x="863" y="930"/>
                    </a:lnTo>
                    <a:lnTo>
                      <a:pt x="849" y="927"/>
                    </a:lnTo>
                    <a:lnTo>
                      <a:pt x="849" y="927"/>
                    </a:lnTo>
                    <a:lnTo>
                      <a:pt x="856" y="948"/>
                    </a:lnTo>
                    <a:lnTo>
                      <a:pt x="859" y="959"/>
                    </a:lnTo>
                    <a:lnTo>
                      <a:pt x="861" y="972"/>
                    </a:lnTo>
                    <a:lnTo>
                      <a:pt x="861" y="982"/>
                    </a:lnTo>
                    <a:lnTo>
                      <a:pt x="859" y="987"/>
                    </a:lnTo>
                    <a:lnTo>
                      <a:pt x="858" y="991"/>
                    </a:lnTo>
                    <a:lnTo>
                      <a:pt x="855" y="994"/>
                    </a:lnTo>
                    <a:lnTo>
                      <a:pt x="852" y="997"/>
                    </a:lnTo>
                    <a:lnTo>
                      <a:pt x="848" y="998"/>
                    </a:lnTo>
                    <a:lnTo>
                      <a:pt x="842" y="998"/>
                    </a:lnTo>
                    <a:lnTo>
                      <a:pt x="842" y="998"/>
                    </a:lnTo>
                    <a:lnTo>
                      <a:pt x="837" y="998"/>
                    </a:lnTo>
                    <a:lnTo>
                      <a:pt x="831" y="994"/>
                    </a:lnTo>
                    <a:lnTo>
                      <a:pt x="827" y="990"/>
                    </a:lnTo>
                    <a:lnTo>
                      <a:pt x="823" y="984"/>
                    </a:lnTo>
                    <a:lnTo>
                      <a:pt x="816" y="973"/>
                    </a:lnTo>
                    <a:lnTo>
                      <a:pt x="811" y="968"/>
                    </a:lnTo>
                    <a:lnTo>
                      <a:pt x="806" y="963"/>
                    </a:lnTo>
                    <a:lnTo>
                      <a:pt x="806" y="963"/>
                    </a:lnTo>
                    <a:lnTo>
                      <a:pt x="816" y="996"/>
                    </a:lnTo>
                    <a:lnTo>
                      <a:pt x="824" y="1028"/>
                    </a:lnTo>
                    <a:lnTo>
                      <a:pt x="831" y="1062"/>
                    </a:lnTo>
                    <a:lnTo>
                      <a:pt x="838" y="1095"/>
                    </a:lnTo>
                    <a:lnTo>
                      <a:pt x="844" y="1130"/>
                    </a:lnTo>
                    <a:lnTo>
                      <a:pt x="849" y="1166"/>
                    </a:lnTo>
                    <a:lnTo>
                      <a:pt x="854" y="1202"/>
                    </a:lnTo>
                    <a:lnTo>
                      <a:pt x="856" y="1239"/>
                    </a:lnTo>
                    <a:lnTo>
                      <a:pt x="859" y="1275"/>
                    </a:lnTo>
                    <a:lnTo>
                      <a:pt x="861" y="1312"/>
                    </a:lnTo>
                    <a:lnTo>
                      <a:pt x="861" y="1349"/>
                    </a:lnTo>
                    <a:lnTo>
                      <a:pt x="859" y="1386"/>
                    </a:lnTo>
                    <a:lnTo>
                      <a:pt x="856" y="1422"/>
                    </a:lnTo>
                    <a:lnTo>
                      <a:pt x="854" y="1459"/>
                    </a:lnTo>
                    <a:lnTo>
                      <a:pt x="849" y="1495"/>
                    </a:lnTo>
                    <a:lnTo>
                      <a:pt x="842" y="1531"/>
                    </a:lnTo>
                    <a:lnTo>
                      <a:pt x="842" y="1531"/>
                    </a:lnTo>
                    <a:lnTo>
                      <a:pt x="845" y="1532"/>
                    </a:lnTo>
                    <a:lnTo>
                      <a:pt x="848" y="1531"/>
                    </a:lnTo>
                    <a:lnTo>
                      <a:pt x="855" y="1528"/>
                    </a:lnTo>
                    <a:lnTo>
                      <a:pt x="862" y="1524"/>
                    </a:lnTo>
                    <a:lnTo>
                      <a:pt x="869" y="1519"/>
                    </a:lnTo>
                    <a:lnTo>
                      <a:pt x="869" y="1519"/>
                    </a:lnTo>
                    <a:lnTo>
                      <a:pt x="880" y="1488"/>
                    </a:lnTo>
                    <a:lnTo>
                      <a:pt x="887" y="1470"/>
                    </a:lnTo>
                    <a:lnTo>
                      <a:pt x="897" y="1452"/>
                    </a:lnTo>
                    <a:lnTo>
                      <a:pt x="897" y="1452"/>
                    </a:lnTo>
                    <a:lnTo>
                      <a:pt x="904" y="1442"/>
                    </a:lnTo>
                    <a:lnTo>
                      <a:pt x="911" y="1431"/>
                    </a:lnTo>
                    <a:lnTo>
                      <a:pt x="921" y="1420"/>
                    </a:lnTo>
                    <a:lnTo>
                      <a:pt x="929" y="1411"/>
                    </a:lnTo>
                    <a:lnTo>
                      <a:pt x="935" y="1408"/>
                    </a:lnTo>
                    <a:lnTo>
                      <a:pt x="939" y="1407"/>
                    </a:lnTo>
                    <a:lnTo>
                      <a:pt x="943" y="1406"/>
                    </a:lnTo>
                    <a:lnTo>
                      <a:pt x="949" y="1407"/>
                    </a:lnTo>
                    <a:lnTo>
                      <a:pt x="953" y="1408"/>
                    </a:lnTo>
                    <a:lnTo>
                      <a:pt x="956" y="1413"/>
                    </a:lnTo>
                    <a:lnTo>
                      <a:pt x="960" y="1418"/>
                    </a:lnTo>
                    <a:lnTo>
                      <a:pt x="963" y="1425"/>
                    </a:lnTo>
                    <a:lnTo>
                      <a:pt x="963" y="1425"/>
                    </a:lnTo>
                    <a:lnTo>
                      <a:pt x="959" y="1441"/>
                    </a:lnTo>
                    <a:lnTo>
                      <a:pt x="955" y="1453"/>
                    </a:lnTo>
                    <a:lnTo>
                      <a:pt x="948" y="1466"/>
                    </a:lnTo>
                    <a:lnTo>
                      <a:pt x="941" y="1477"/>
                    </a:lnTo>
                    <a:lnTo>
                      <a:pt x="932" y="1487"/>
                    </a:lnTo>
                    <a:lnTo>
                      <a:pt x="924" y="1497"/>
                    </a:lnTo>
                    <a:lnTo>
                      <a:pt x="904" y="1515"/>
                    </a:lnTo>
                    <a:lnTo>
                      <a:pt x="904" y="1515"/>
                    </a:lnTo>
                    <a:lnTo>
                      <a:pt x="934" y="1507"/>
                    </a:lnTo>
                    <a:lnTo>
                      <a:pt x="950" y="1502"/>
                    </a:lnTo>
                    <a:lnTo>
                      <a:pt x="969" y="1500"/>
                    </a:lnTo>
                    <a:lnTo>
                      <a:pt x="984" y="1498"/>
                    </a:lnTo>
                    <a:lnTo>
                      <a:pt x="991" y="1500"/>
                    </a:lnTo>
                    <a:lnTo>
                      <a:pt x="998" y="1501"/>
                    </a:lnTo>
                    <a:lnTo>
                      <a:pt x="1004" y="1505"/>
                    </a:lnTo>
                    <a:lnTo>
                      <a:pt x="1009" y="1510"/>
                    </a:lnTo>
                    <a:lnTo>
                      <a:pt x="1014" y="1515"/>
                    </a:lnTo>
                    <a:lnTo>
                      <a:pt x="1016" y="1524"/>
                    </a:lnTo>
                    <a:lnTo>
                      <a:pt x="1016" y="1524"/>
                    </a:lnTo>
                    <a:lnTo>
                      <a:pt x="1011" y="1531"/>
                    </a:lnTo>
                    <a:lnTo>
                      <a:pt x="1005" y="1538"/>
                    </a:lnTo>
                    <a:lnTo>
                      <a:pt x="998" y="1543"/>
                    </a:lnTo>
                    <a:lnTo>
                      <a:pt x="991" y="1547"/>
                    </a:lnTo>
                    <a:lnTo>
                      <a:pt x="976" y="1556"/>
                    </a:lnTo>
                    <a:lnTo>
                      <a:pt x="960" y="1561"/>
                    </a:lnTo>
                    <a:lnTo>
                      <a:pt x="960" y="1561"/>
                    </a:lnTo>
                    <a:lnTo>
                      <a:pt x="1000" y="1566"/>
                    </a:lnTo>
                    <a:lnTo>
                      <a:pt x="1040" y="1567"/>
                    </a:lnTo>
                    <a:lnTo>
                      <a:pt x="1061" y="1568"/>
                    </a:lnTo>
                    <a:lnTo>
                      <a:pt x="1081" y="1567"/>
                    </a:lnTo>
                    <a:lnTo>
                      <a:pt x="1102" y="1564"/>
                    </a:lnTo>
                    <a:lnTo>
                      <a:pt x="1120" y="1560"/>
                    </a:lnTo>
                    <a:lnTo>
                      <a:pt x="1120" y="1560"/>
                    </a:lnTo>
                    <a:lnTo>
                      <a:pt x="1130" y="1563"/>
                    </a:lnTo>
                    <a:lnTo>
                      <a:pt x="1140" y="1566"/>
                    </a:lnTo>
                    <a:lnTo>
                      <a:pt x="1148" y="1566"/>
                    </a:lnTo>
                    <a:lnTo>
                      <a:pt x="1157" y="1566"/>
                    </a:lnTo>
                    <a:lnTo>
                      <a:pt x="1157" y="1566"/>
                    </a:lnTo>
                    <a:lnTo>
                      <a:pt x="1174" y="1577"/>
                    </a:lnTo>
                    <a:lnTo>
                      <a:pt x="1189" y="1590"/>
                    </a:lnTo>
                    <a:lnTo>
                      <a:pt x="1219" y="1615"/>
                    </a:lnTo>
                    <a:lnTo>
                      <a:pt x="1248" y="1640"/>
                    </a:lnTo>
                    <a:lnTo>
                      <a:pt x="1263" y="1653"/>
                    </a:lnTo>
                    <a:lnTo>
                      <a:pt x="1280" y="1664"/>
                    </a:lnTo>
                    <a:lnTo>
                      <a:pt x="1280" y="1664"/>
                    </a:lnTo>
                    <a:lnTo>
                      <a:pt x="1283" y="1682"/>
                    </a:lnTo>
                    <a:lnTo>
                      <a:pt x="1284" y="1703"/>
                    </a:lnTo>
                    <a:lnTo>
                      <a:pt x="1286" y="1724"/>
                    </a:lnTo>
                    <a:lnTo>
                      <a:pt x="1286" y="1747"/>
                    </a:lnTo>
                    <a:lnTo>
                      <a:pt x="1284" y="1792"/>
                    </a:lnTo>
                    <a:lnTo>
                      <a:pt x="1282" y="1835"/>
                    </a:lnTo>
                    <a:lnTo>
                      <a:pt x="1282" y="1835"/>
                    </a:lnTo>
                    <a:lnTo>
                      <a:pt x="1280" y="1872"/>
                    </a:lnTo>
                    <a:lnTo>
                      <a:pt x="1280" y="1910"/>
                    </a:lnTo>
                    <a:lnTo>
                      <a:pt x="1280" y="1983"/>
                    </a:lnTo>
                    <a:lnTo>
                      <a:pt x="1280" y="2019"/>
                    </a:lnTo>
                    <a:lnTo>
                      <a:pt x="1280" y="2056"/>
                    </a:lnTo>
                    <a:lnTo>
                      <a:pt x="1277" y="2091"/>
                    </a:lnTo>
                    <a:lnTo>
                      <a:pt x="1275" y="2127"/>
                    </a:lnTo>
                    <a:lnTo>
                      <a:pt x="1275" y="2127"/>
                    </a:lnTo>
                    <a:lnTo>
                      <a:pt x="1263" y="2214"/>
                    </a:lnTo>
                    <a:lnTo>
                      <a:pt x="1252" y="2300"/>
                    </a:lnTo>
                    <a:lnTo>
                      <a:pt x="1252" y="2300"/>
                    </a:lnTo>
                    <a:lnTo>
                      <a:pt x="1248" y="2320"/>
                    </a:lnTo>
                    <a:lnTo>
                      <a:pt x="1244" y="2338"/>
                    </a:lnTo>
                    <a:lnTo>
                      <a:pt x="1241" y="2358"/>
                    </a:lnTo>
                    <a:lnTo>
                      <a:pt x="1240" y="2367"/>
                    </a:lnTo>
                    <a:lnTo>
                      <a:pt x="1240" y="2379"/>
                    </a:lnTo>
                    <a:lnTo>
                      <a:pt x="1240" y="2379"/>
                    </a:lnTo>
                    <a:lnTo>
                      <a:pt x="1224" y="2384"/>
                    </a:lnTo>
                    <a:lnTo>
                      <a:pt x="1209" y="2388"/>
                    </a:lnTo>
                    <a:lnTo>
                      <a:pt x="1192" y="2393"/>
                    </a:lnTo>
                    <a:lnTo>
                      <a:pt x="1175" y="2395"/>
                    </a:lnTo>
                    <a:lnTo>
                      <a:pt x="1141" y="2400"/>
                    </a:lnTo>
                    <a:lnTo>
                      <a:pt x="1106" y="2401"/>
                    </a:lnTo>
                    <a:lnTo>
                      <a:pt x="1106" y="2401"/>
                    </a:lnTo>
                    <a:lnTo>
                      <a:pt x="1029" y="2401"/>
                    </a:lnTo>
                    <a:lnTo>
                      <a:pt x="990" y="2401"/>
                    </a:lnTo>
                    <a:lnTo>
                      <a:pt x="949" y="2402"/>
                    </a:lnTo>
                    <a:lnTo>
                      <a:pt x="949" y="2402"/>
                    </a:lnTo>
                    <a:lnTo>
                      <a:pt x="873" y="2407"/>
                    </a:lnTo>
                    <a:lnTo>
                      <a:pt x="796" y="2407"/>
                    </a:lnTo>
                    <a:lnTo>
                      <a:pt x="716" y="2407"/>
                    </a:lnTo>
                    <a:lnTo>
                      <a:pt x="635" y="2405"/>
                    </a:lnTo>
                    <a:lnTo>
                      <a:pt x="635" y="2405"/>
                    </a:lnTo>
                    <a:lnTo>
                      <a:pt x="507" y="2402"/>
                    </a:lnTo>
                    <a:lnTo>
                      <a:pt x="376" y="2400"/>
                    </a:lnTo>
                    <a:lnTo>
                      <a:pt x="310" y="2397"/>
                    </a:lnTo>
                    <a:lnTo>
                      <a:pt x="246" y="2393"/>
                    </a:lnTo>
                    <a:lnTo>
                      <a:pt x="181" y="2387"/>
                    </a:lnTo>
                    <a:lnTo>
                      <a:pt x="118" y="2379"/>
                    </a:lnTo>
                    <a:lnTo>
                      <a:pt x="118" y="2379"/>
                    </a:lnTo>
                    <a:lnTo>
                      <a:pt x="109" y="2372"/>
                    </a:lnTo>
                    <a:lnTo>
                      <a:pt x="104" y="2365"/>
                    </a:lnTo>
                    <a:lnTo>
                      <a:pt x="93" y="2349"/>
                    </a:lnTo>
                    <a:lnTo>
                      <a:pt x="93" y="2349"/>
                    </a:lnTo>
                    <a:lnTo>
                      <a:pt x="86" y="2341"/>
                    </a:lnTo>
                    <a:lnTo>
                      <a:pt x="83" y="2338"/>
                    </a:lnTo>
                    <a:lnTo>
                      <a:pt x="80" y="2335"/>
                    </a:lnTo>
                    <a:lnTo>
                      <a:pt x="80" y="2335"/>
                    </a:lnTo>
                    <a:lnTo>
                      <a:pt x="77" y="2325"/>
                    </a:lnTo>
                    <a:lnTo>
                      <a:pt x="76" y="2313"/>
                    </a:lnTo>
                    <a:lnTo>
                      <a:pt x="76" y="2289"/>
                    </a:lnTo>
                    <a:lnTo>
                      <a:pt x="76" y="2289"/>
                    </a:lnTo>
                    <a:lnTo>
                      <a:pt x="72" y="2256"/>
                    </a:lnTo>
                    <a:lnTo>
                      <a:pt x="67" y="2224"/>
                    </a:lnTo>
                    <a:lnTo>
                      <a:pt x="56" y="2157"/>
                    </a:lnTo>
                    <a:lnTo>
                      <a:pt x="45" y="2085"/>
                    </a:lnTo>
                    <a:lnTo>
                      <a:pt x="34" y="2014"/>
                    </a:lnTo>
                    <a:lnTo>
                      <a:pt x="34" y="2014"/>
                    </a:lnTo>
                    <a:lnTo>
                      <a:pt x="28" y="1964"/>
                    </a:lnTo>
                    <a:lnTo>
                      <a:pt x="24" y="1914"/>
                    </a:lnTo>
                    <a:lnTo>
                      <a:pt x="20" y="1865"/>
                    </a:lnTo>
                    <a:lnTo>
                      <a:pt x="15" y="1818"/>
                    </a:lnTo>
                    <a:lnTo>
                      <a:pt x="15" y="1818"/>
                    </a:lnTo>
                    <a:lnTo>
                      <a:pt x="14" y="1802"/>
                    </a:lnTo>
                    <a:lnTo>
                      <a:pt x="10" y="1783"/>
                    </a:lnTo>
                    <a:lnTo>
                      <a:pt x="7" y="1766"/>
                    </a:lnTo>
                    <a:lnTo>
                      <a:pt x="6" y="1750"/>
                    </a:lnTo>
                    <a:lnTo>
                      <a:pt x="6" y="1750"/>
                    </a:lnTo>
                    <a:lnTo>
                      <a:pt x="6" y="1734"/>
                    </a:lnTo>
                    <a:lnTo>
                      <a:pt x="6" y="1719"/>
                    </a:lnTo>
                    <a:lnTo>
                      <a:pt x="6" y="1719"/>
                    </a:lnTo>
                    <a:lnTo>
                      <a:pt x="1" y="1698"/>
                    </a:lnTo>
                    <a:lnTo>
                      <a:pt x="0" y="1688"/>
                    </a:lnTo>
                    <a:lnTo>
                      <a:pt x="1" y="1678"/>
                    </a:lnTo>
                    <a:lnTo>
                      <a:pt x="1" y="1678"/>
                    </a:lnTo>
                    <a:lnTo>
                      <a:pt x="6" y="1670"/>
                    </a:lnTo>
                    <a:lnTo>
                      <a:pt x="11" y="1663"/>
                    </a:lnTo>
                    <a:lnTo>
                      <a:pt x="25" y="1647"/>
                    </a:lnTo>
                    <a:lnTo>
                      <a:pt x="25" y="1647"/>
                    </a:lnTo>
                    <a:lnTo>
                      <a:pt x="35" y="1632"/>
                    </a:lnTo>
                    <a:lnTo>
                      <a:pt x="41" y="1623"/>
                    </a:lnTo>
                    <a:lnTo>
                      <a:pt x="45" y="1618"/>
                    </a:lnTo>
                    <a:lnTo>
                      <a:pt x="45" y="1618"/>
                    </a:lnTo>
                    <a:lnTo>
                      <a:pt x="58" y="1606"/>
                    </a:lnTo>
                    <a:lnTo>
                      <a:pt x="69" y="1595"/>
                    </a:lnTo>
                    <a:lnTo>
                      <a:pt x="94" y="1576"/>
                    </a:lnTo>
                    <a:lnTo>
                      <a:pt x="119" y="1556"/>
                    </a:lnTo>
                    <a:lnTo>
                      <a:pt x="142" y="1536"/>
                    </a:lnTo>
                    <a:lnTo>
                      <a:pt x="142" y="1536"/>
                    </a:lnTo>
                    <a:lnTo>
                      <a:pt x="154" y="1533"/>
                    </a:lnTo>
                    <a:lnTo>
                      <a:pt x="168" y="1532"/>
                    </a:lnTo>
                    <a:lnTo>
                      <a:pt x="198" y="1532"/>
                    </a:lnTo>
                    <a:lnTo>
                      <a:pt x="230" y="1533"/>
                    </a:lnTo>
                    <a:lnTo>
                      <a:pt x="264" y="1538"/>
                    </a:lnTo>
                    <a:lnTo>
                      <a:pt x="330" y="1546"/>
                    </a:lnTo>
                    <a:lnTo>
                      <a:pt x="362" y="1549"/>
                    </a:lnTo>
                    <a:lnTo>
                      <a:pt x="393" y="1550"/>
                    </a:lnTo>
                    <a:lnTo>
                      <a:pt x="393" y="1550"/>
                    </a:lnTo>
                    <a:lnTo>
                      <a:pt x="404" y="1517"/>
                    </a:lnTo>
                    <a:lnTo>
                      <a:pt x="410" y="1500"/>
                    </a:lnTo>
                    <a:lnTo>
                      <a:pt x="417" y="1484"/>
                    </a:lnTo>
                    <a:lnTo>
                      <a:pt x="424" y="1470"/>
                    </a:lnTo>
                    <a:lnTo>
                      <a:pt x="432" y="1456"/>
                    </a:lnTo>
                    <a:lnTo>
                      <a:pt x="441" y="1444"/>
                    </a:lnTo>
                    <a:lnTo>
                      <a:pt x="451" y="1431"/>
                    </a:lnTo>
                    <a:lnTo>
                      <a:pt x="451" y="1431"/>
                    </a:lnTo>
                    <a:lnTo>
                      <a:pt x="469" y="1425"/>
                    </a:lnTo>
                    <a:lnTo>
                      <a:pt x="487" y="1421"/>
                    </a:lnTo>
                    <a:lnTo>
                      <a:pt x="505" y="1418"/>
                    </a:lnTo>
                    <a:lnTo>
                      <a:pt x="524" y="1415"/>
                    </a:lnTo>
                    <a:lnTo>
                      <a:pt x="560" y="1415"/>
                    </a:lnTo>
                    <a:lnTo>
                      <a:pt x="598" y="1415"/>
                    </a:lnTo>
                    <a:lnTo>
                      <a:pt x="598" y="1415"/>
                    </a:lnTo>
                    <a:lnTo>
                      <a:pt x="625" y="1415"/>
                    </a:lnTo>
                    <a:lnTo>
                      <a:pt x="653" y="1415"/>
                    </a:lnTo>
                    <a:lnTo>
                      <a:pt x="682" y="1418"/>
                    </a:lnTo>
                    <a:lnTo>
                      <a:pt x="699" y="1421"/>
                    </a:lnTo>
                    <a:lnTo>
                      <a:pt x="715" y="1425"/>
                    </a:lnTo>
                    <a:lnTo>
                      <a:pt x="715" y="1425"/>
                    </a:lnTo>
                    <a:lnTo>
                      <a:pt x="731" y="1434"/>
                    </a:lnTo>
                    <a:lnTo>
                      <a:pt x="747" y="1444"/>
                    </a:lnTo>
                    <a:lnTo>
                      <a:pt x="761" y="1453"/>
                    </a:lnTo>
                    <a:lnTo>
                      <a:pt x="772" y="1466"/>
                    </a:lnTo>
                    <a:lnTo>
                      <a:pt x="783" y="1480"/>
                    </a:lnTo>
                    <a:lnTo>
                      <a:pt x="793" y="1495"/>
                    </a:lnTo>
                    <a:lnTo>
                      <a:pt x="800" y="1512"/>
                    </a:lnTo>
                    <a:lnTo>
                      <a:pt x="806" y="1531"/>
                    </a:lnTo>
                    <a:lnTo>
                      <a:pt x="806" y="1531"/>
                    </a:lnTo>
                    <a:lnTo>
                      <a:pt x="807" y="1531"/>
                    </a:lnTo>
                    <a:lnTo>
                      <a:pt x="807" y="1532"/>
                    </a:lnTo>
                    <a:lnTo>
                      <a:pt x="807" y="1532"/>
                    </a:lnTo>
                    <a:lnTo>
                      <a:pt x="807" y="1533"/>
                    </a:lnTo>
                    <a:lnTo>
                      <a:pt x="807" y="1533"/>
                    </a:lnTo>
                    <a:close/>
                    <a:moveTo>
                      <a:pt x="712" y="569"/>
                    </a:moveTo>
                    <a:lnTo>
                      <a:pt x="712" y="569"/>
                    </a:lnTo>
                    <a:lnTo>
                      <a:pt x="722" y="556"/>
                    </a:lnTo>
                    <a:lnTo>
                      <a:pt x="730" y="541"/>
                    </a:lnTo>
                    <a:lnTo>
                      <a:pt x="737" y="524"/>
                    </a:lnTo>
                    <a:lnTo>
                      <a:pt x="744" y="507"/>
                    </a:lnTo>
                    <a:lnTo>
                      <a:pt x="757" y="473"/>
                    </a:lnTo>
                    <a:lnTo>
                      <a:pt x="768" y="441"/>
                    </a:lnTo>
                    <a:lnTo>
                      <a:pt x="768" y="441"/>
                    </a:lnTo>
                    <a:lnTo>
                      <a:pt x="772" y="427"/>
                    </a:lnTo>
                    <a:lnTo>
                      <a:pt x="775" y="414"/>
                    </a:lnTo>
                    <a:lnTo>
                      <a:pt x="779" y="385"/>
                    </a:lnTo>
                    <a:lnTo>
                      <a:pt x="781" y="357"/>
                    </a:lnTo>
                    <a:lnTo>
                      <a:pt x="779" y="327"/>
                    </a:lnTo>
                    <a:lnTo>
                      <a:pt x="776" y="298"/>
                    </a:lnTo>
                    <a:lnTo>
                      <a:pt x="771" y="268"/>
                    </a:lnTo>
                    <a:lnTo>
                      <a:pt x="765" y="240"/>
                    </a:lnTo>
                    <a:lnTo>
                      <a:pt x="757" y="214"/>
                    </a:lnTo>
                    <a:lnTo>
                      <a:pt x="757" y="214"/>
                    </a:lnTo>
                    <a:lnTo>
                      <a:pt x="750" y="195"/>
                    </a:lnTo>
                    <a:lnTo>
                      <a:pt x="741" y="177"/>
                    </a:lnTo>
                    <a:lnTo>
                      <a:pt x="720" y="141"/>
                    </a:lnTo>
                    <a:lnTo>
                      <a:pt x="720" y="141"/>
                    </a:lnTo>
                    <a:lnTo>
                      <a:pt x="709" y="122"/>
                    </a:lnTo>
                    <a:lnTo>
                      <a:pt x="698" y="105"/>
                    </a:lnTo>
                    <a:lnTo>
                      <a:pt x="686" y="90"/>
                    </a:lnTo>
                    <a:lnTo>
                      <a:pt x="674" y="77"/>
                    </a:lnTo>
                    <a:lnTo>
                      <a:pt x="674" y="77"/>
                    </a:lnTo>
                    <a:lnTo>
                      <a:pt x="654" y="63"/>
                    </a:lnTo>
                    <a:lnTo>
                      <a:pt x="632" y="49"/>
                    </a:lnTo>
                    <a:lnTo>
                      <a:pt x="606" y="38"/>
                    </a:lnTo>
                    <a:lnTo>
                      <a:pt x="581" y="28"/>
                    </a:lnTo>
                    <a:lnTo>
                      <a:pt x="553" y="21"/>
                    </a:lnTo>
                    <a:lnTo>
                      <a:pt x="525" y="16"/>
                    </a:lnTo>
                    <a:lnTo>
                      <a:pt x="497" y="14"/>
                    </a:lnTo>
                    <a:lnTo>
                      <a:pt x="470" y="14"/>
                    </a:lnTo>
                    <a:lnTo>
                      <a:pt x="470" y="14"/>
                    </a:lnTo>
                    <a:lnTo>
                      <a:pt x="449" y="17"/>
                    </a:lnTo>
                    <a:lnTo>
                      <a:pt x="431" y="23"/>
                    </a:lnTo>
                    <a:lnTo>
                      <a:pt x="414" y="28"/>
                    </a:lnTo>
                    <a:lnTo>
                      <a:pt x="399" y="37"/>
                    </a:lnTo>
                    <a:lnTo>
                      <a:pt x="385" y="45"/>
                    </a:lnTo>
                    <a:lnTo>
                      <a:pt x="372" y="56"/>
                    </a:lnTo>
                    <a:lnTo>
                      <a:pt x="359" y="68"/>
                    </a:lnTo>
                    <a:lnTo>
                      <a:pt x="347" y="82"/>
                    </a:lnTo>
                    <a:lnTo>
                      <a:pt x="347" y="82"/>
                    </a:lnTo>
                    <a:lnTo>
                      <a:pt x="338" y="91"/>
                    </a:lnTo>
                    <a:lnTo>
                      <a:pt x="330" y="101"/>
                    </a:lnTo>
                    <a:lnTo>
                      <a:pt x="324" y="113"/>
                    </a:lnTo>
                    <a:lnTo>
                      <a:pt x="319" y="122"/>
                    </a:lnTo>
                    <a:lnTo>
                      <a:pt x="313" y="134"/>
                    </a:lnTo>
                    <a:lnTo>
                      <a:pt x="309" y="146"/>
                    </a:lnTo>
                    <a:lnTo>
                      <a:pt x="303" y="170"/>
                    </a:lnTo>
                    <a:lnTo>
                      <a:pt x="300" y="195"/>
                    </a:lnTo>
                    <a:lnTo>
                      <a:pt x="299" y="223"/>
                    </a:lnTo>
                    <a:lnTo>
                      <a:pt x="299" y="252"/>
                    </a:lnTo>
                    <a:lnTo>
                      <a:pt x="299" y="282"/>
                    </a:lnTo>
                    <a:lnTo>
                      <a:pt x="299" y="282"/>
                    </a:lnTo>
                    <a:lnTo>
                      <a:pt x="319" y="288"/>
                    </a:lnTo>
                    <a:lnTo>
                      <a:pt x="338" y="292"/>
                    </a:lnTo>
                    <a:lnTo>
                      <a:pt x="383" y="299"/>
                    </a:lnTo>
                    <a:lnTo>
                      <a:pt x="383" y="299"/>
                    </a:lnTo>
                    <a:lnTo>
                      <a:pt x="376" y="291"/>
                    </a:lnTo>
                    <a:lnTo>
                      <a:pt x="368" y="284"/>
                    </a:lnTo>
                    <a:lnTo>
                      <a:pt x="359" y="275"/>
                    </a:lnTo>
                    <a:lnTo>
                      <a:pt x="351" y="264"/>
                    </a:lnTo>
                    <a:lnTo>
                      <a:pt x="351" y="264"/>
                    </a:lnTo>
                    <a:lnTo>
                      <a:pt x="347" y="254"/>
                    </a:lnTo>
                    <a:lnTo>
                      <a:pt x="343" y="243"/>
                    </a:lnTo>
                    <a:lnTo>
                      <a:pt x="340" y="230"/>
                    </a:lnTo>
                    <a:lnTo>
                      <a:pt x="338" y="218"/>
                    </a:lnTo>
                    <a:lnTo>
                      <a:pt x="337" y="190"/>
                    </a:lnTo>
                    <a:lnTo>
                      <a:pt x="336" y="162"/>
                    </a:lnTo>
                    <a:lnTo>
                      <a:pt x="336" y="162"/>
                    </a:lnTo>
                    <a:lnTo>
                      <a:pt x="341" y="150"/>
                    </a:lnTo>
                    <a:lnTo>
                      <a:pt x="347" y="141"/>
                    </a:lnTo>
                    <a:lnTo>
                      <a:pt x="352" y="131"/>
                    </a:lnTo>
                    <a:lnTo>
                      <a:pt x="359" y="121"/>
                    </a:lnTo>
                    <a:lnTo>
                      <a:pt x="368" y="113"/>
                    </a:lnTo>
                    <a:lnTo>
                      <a:pt x="376" y="107"/>
                    </a:lnTo>
                    <a:lnTo>
                      <a:pt x="386" y="101"/>
                    </a:lnTo>
                    <a:lnTo>
                      <a:pt x="397" y="98"/>
                    </a:lnTo>
                    <a:lnTo>
                      <a:pt x="397" y="98"/>
                    </a:lnTo>
                    <a:lnTo>
                      <a:pt x="400" y="93"/>
                    </a:lnTo>
                    <a:lnTo>
                      <a:pt x="404" y="90"/>
                    </a:lnTo>
                    <a:lnTo>
                      <a:pt x="409" y="86"/>
                    </a:lnTo>
                    <a:lnTo>
                      <a:pt x="413" y="84"/>
                    </a:lnTo>
                    <a:lnTo>
                      <a:pt x="418" y="83"/>
                    </a:lnTo>
                    <a:lnTo>
                      <a:pt x="423" y="83"/>
                    </a:lnTo>
                    <a:lnTo>
                      <a:pt x="434" y="84"/>
                    </a:lnTo>
                    <a:lnTo>
                      <a:pt x="444" y="89"/>
                    </a:lnTo>
                    <a:lnTo>
                      <a:pt x="453" y="94"/>
                    </a:lnTo>
                    <a:lnTo>
                      <a:pt x="462" y="101"/>
                    </a:lnTo>
                    <a:lnTo>
                      <a:pt x="467" y="111"/>
                    </a:lnTo>
                    <a:lnTo>
                      <a:pt x="467" y="111"/>
                    </a:lnTo>
                    <a:lnTo>
                      <a:pt x="469" y="117"/>
                    </a:lnTo>
                    <a:lnTo>
                      <a:pt x="470" y="124"/>
                    </a:lnTo>
                    <a:lnTo>
                      <a:pt x="470" y="138"/>
                    </a:lnTo>
                    <a:lnTo>
                      <a:pt x="469" y="153"/>
                    </a:lnTo>
                    <a:lnTo>
                      <a:pt x="467" y="160"/>
                    </a:lnTo>
                    <a:lnTo>
                      <a:pt x="469" y="169"/>
                    </a:lnTo>
                    <a:lnTo>
                      <a:pt x="469" y="169"/>
                    </a:lnTo>
                    <a:lnTo>
                      <a:pt x="470" y="177"/>
                    </a:lnTo>
                    <a:lnTo>
                      <a:pt x="473" y="186"/>
                    </a:lnTo>
                    <a:lnTo>
                      <a:pt x="482" y="201"/>
                    </a:lnTo>
                    <a:lnTo>
                      <a:pt x="489" y="216"/>
                    </a:lnTo>
                    <a:lnTo>
                      <a:pt x="490" y="223"/>
                    </a:lnTo>
                    <a:lnTo>
                      <a:pt x="491" y="233"/>
                    </a:lnTo>
                    <a:lnTo>
                      <a:pt x="491" y="233"/>
                    </a:lnTo>
                    <a:lnTo>
                      <a:pt x="490" y="249"/>
                    </a:lnTo>
                    <a:lnTo>
                      <a:pt x="487" y="264"/>
                    </a:lnTo>
                    <a:lnTo>
                      <a:pt x="482" y="277"/>
                    </a:lnTo>
                    <a:lnTo>
                      <a:pt x="474" y="288"/>
                    </a:lnTo>
                    <a:lnTo>
                      <a:pt x="466" y="299"/>
                    </a:lnTo>
                    <a:lnTo>
                      <a:pt x="456" y="308"/>
                    </a:lnTo>
                    <a:lnTo>
                      <a:pt x="445" y="313"/>
                    </a:lnTo>
                    <a:lnTo>
                      <a:pt x="434" y="319"/>
                    </a:lnTo>
                    <a:lnTo>
                      <a:pt x="434" y="319"/>
                    </a:lnTo>
                    <a:lnTo>
                      <a:pt x="455" y="329"/>
                    </a:lnTo>
                    <a:lnTo>
                      <a:pt x="474" y="340"/>
                    </a:lnTo>
                    <a:lnTo>
                      <a:pt x="493" y="353"/>
                    </a:lnTo>
                    <a:lnTo>
                      <a:pt x="512" y="365"/>
                    </a:lnTo>
                    <a:lnTo>
                      <a:pt x="529" y="379"/>
                    </a:lnTo>
                    <a:lnTo>
                      <a:pt x="546" y="395"/>
                    </a:lnTo>
                    <a:lnTo>
                      <a:pt x="562" y="410"/>
                    </a:lnTo>
                    <a:lnTo>
                      <a:pt x="577" y="427"/>
                    </a:lnTo>
                    <a:lnTo>
                      <a:pt x="590" y="444"/>
                    </a:lnTo>
                    <a:lnTo>
                      <a:pt x="602" y="464"/>
                    </a:lnTo>
                    <a:lnTo>
                      <a:pt x="613" y="483"/>
                    </a:lnTo>
                    <a:lnTo>
                      <a:pt x="622" y="504"/>
                    </a:lnTo>
                    <a:lnTo>
                      <a:pt x="630" y="527"/>
                    </a:lnTo>
                    <a:lnTo>
                      <a:pt x="637" y="551"/>
                    </a:lnTo>
                    <a:lnTo>
                      <a:pt x="642" y="574"/>
                    </a:lnTo>
                    <a:lnTo>
                      <a:pt x="646" y="600"/>
                    </a:lnTo>
                    <a:lnTo>
                      <a:pt x="646" y="600"/>
                    </a:lnTo>
                    <a:lnTo>
                      <a:pt x="657" y="598"/>
                    </a:lnTo>
                    <a:lnTo>
                      <a:pt x="667" y="597"/>
                    </a:lnTo>
                    <a:lnTo>
                      <a:pt x="675" y="593"/>
                    </a:lnTo>
                    <a:lnTo>
                      <a:pt x="684" y="588"/>
                    </a:lnTo>
                    <a:lnTo>
                      <a:pt x="698" y="579"/>
                    </a:lnTo>
                    <a:lnTo>
                      <a:pt x="712" y="569"/>
                    </a:lnTo>
                    <a:lnTo>
                      <a:pt x="712" y="569"/>
                    </a:lnTo>
                    <a:close/>
                    <a:moveTo>
                      <a:pt x="396" y="111"/>
                    </a:moveTo>
                    <a:lnTo>
                      <a:pt x="396" y="111"/>
                    </a:lnTo>
                    <a:lnTo>
                      <a:pt x="376" y="125"/>
                    </a:lnTo>
                    <a:lnTo>
                      <a:pt x="368" y="134"/>
                    </a:lnTo>
                    <a:lnTo>
                      <a:pt x="361" y="143"/>
                    </a:lnTo>
                    <a:lnTo>
                      <a:pt x="355" y="153"/>
                    </a:lnTo>
                    <a:lnTo>
                      <a:pt x="351" y="164"/>
                    </a:lnTo>
                    <a:lnTo>
                      <a:pt x="348" y="177"/>
                    </a:lnTo>
                    <a:lnTo>
                      <a:pt x="348" y="193"/>
                    </a:lnTo>
                    <a:lnTo>
                      <a:pt x="348" y="193"/>
                    </a:lnTo>
                    <a:lnTo>
                      <a:pt x="351" y="225"/>
                    </a:lnTo>
                    <a:lnTo>
                      <a:pt x="352" y="240"/>
                    </a:lnTo>
                    <a:lnTo>
                      <a:pt x="357" y="253"/>
                    </a:lnTo>
                    <a:lnTo>
                      <a:pt x="357" y="253"/>
                    </a:lnTo>
                    <a:lnTo>
                      <a:pt x="362" y="263"/>
                    </a:lnTo>
                    <a:lnTo>
                      <a:pt x="371" y="273"/>
                    </a:lnTo>
                    <a:lnTo>
                      <a:pt x="379" y="281"/>
                    </a:lnTo>
                    <a:lnTo>
                      <a:pt x="390" y="289"/>
                    </a:lnTo>
                    <a:lnTo>
                      <a:pt x="401" y="296"/>
                    </a:lnTo>
                    <a:lnTo>
                      <a:pt x="413" y="301"/>
                    </a:lnTo>
                    <a:lnTo>
                      <a:pt x="424" y="303"/>
                    </a:lnTo>
                    <a:lnTo>
                      <a:pt x="435" y="303"/>
                    </a:lnTo>
                    <a:lnTo>
                      <a:pt x="435" y="303"/>
                    </a:lnTo>
                    <a:lnTo>
                      <a:pt x="445" y="301"/>
                    </a:lnTo>
                    <a:lnTo>
                      <a:pt x="453" y="295"/>
                    </a:lnTo>
                    <a:lnTo>
                      <a:pt x="462" y="287"/>
                    </a:lnTo>
                    <a:lnTo>
                      <a:pt x="467" y="278"/>
                    </a:lnTo>
                    <a:lnTo>
                      <a:pt x="473" y="267"/>
                    </a:lnTo>
                    <a:lnTo>
                      <a:pt x="476" y="256"/>
                    </a:lnTo>
                    <a:lnTo>
                      <a:pt x="479" y="244"/>
                    </a:lnTo>
                    <a:lnTo>
                      <a:pt x="479" y="233"/>
                    </a:lnTo>
                    <a:lnTo>
                      <a:pt x="479" y="233"/>
                    </a:lnTo>
                    <a:lnTo>
                      <a:pt x="479" y="223"/>
                    </a:lnTo>
                    <a:lnTo>
                      <a:pt x="476" y="214"/>
                    </a:lnTo>
                    <a:lnTo>
                      <a:pt x="469" y="197"/>
                    </a:lnTo>
                    <a:lnTo>
                      <a:pt x="460" y="180"/>
                    </a:lnTo>
                    <a:lnTo>
                      <a:pt x="458" y="171"/>
                    </a:lnTo>
                    <a:lnTo>
                      <a:pt x="456" y="163"/>
                    </a:lnTo>
                    <a:lnTo>
                      <a:pt x="456" y="163"/>
                    </a:lnTo>
                    <a:lnTo>
                      <a:pt x="456" y="143"/>
                    </a:lnTo>
                    <a:lnTo>
                      <a:pt x="456" y="134"/>
                    </a:lnTo>
                    <a:lnTo>
                      <a:pt x="456" y="122"/>
                    </a:lnTo>
                    <a:lnTo>
                      <a:pt x="453" y="114"/>
                    </a:lnTo>
                    <a:lnTo>
                      <a:pt x="449" y="105"/>
                    </a:lnTo>
                    <a:lnTo>
                      <a:pt x="445" y="103"/>
                    </a:lnTo>
                    <a:lnTo>
                      <a:pt x="441" y="100"/>
                    </a:lnTo>
                    <a:lnTo>
                      <a:pt x="437" y="98"/>
                    </a:lnTo>
                    <a:lnTo>
                      <a:pt x="430" y="97"/>
                    </a:lnTo>
                    <a:lnTo>
                      <a:pt x="430" y="97"/>
                    </a:lnTo>
                    <a:lnTo>
                      <a:pt x="425" y="97"/>
                    </a:lnTo>
                    <a:lnTo>
                      <a:pt x="420" y="98"/>
                    </a:lnTo>
                    <a:lnTo>
                      <a:pt x="409" y="101"/>
                    </a:lnTo>
                    <a:lnTo>
                      <a:pt x="409" y="101"/>
                    </a:lnTo>
                    <a:lnTo>
                      <a:pt x="410" y="104"/>
                    </a:lnTo>
                    <a:lnTo>
                      <a:pt x="411" y="105"/>
                    </a:lnTo>
                    <a:lnTo>
                      <a:pt x="413" y="107"/>
                    </a:lnTo>
                    <a:lnTo>
                      <a:pt x="413" y="111"/>
                    </a:lnTo>
                    <a:lnTo>
                      <a:pt x="413" y="111"/>
                    </a:lnTo>
                    <a:lnTo>
                      <a:pt x="396" y="111"/>
                    </a:lnTo>
                    <a:lnTo>
                      <a:pt x="396" y="111"/>
                    </a:lnTo>
                    <a:close/>
                    <a:moveTo>
                      <a:pt x="598" y="479"/>
                    </a:moveTo>
                    <a:lnTo>
                      <a:pt x="598" y="479"/>
                    </a:lnTo>
                    <a:lnTo>
                      <a:pt x="585" y="459"/>
                    </a:lnTo>
                    <a:lnTo>
                      <a:pt x="573" y="441"/>
                    </a:lnTo>
                    <a:lnTo>
                      <a:pt x="557" y="423"/>
                    </a:lnTo>
                    <a:lnTo>
                      <a:pt x="542" y="407"/>
                    </a:lnTo>
                    <a:lnTo>
                      <a:pt x="525" y="392"/>
                    </a:lnTo>
                    <a:lnTo>
                      <a:pt x="507" y="378"/>
                    </a:lnTo>
                    <a:lnTo>
                      <a:pt x="469" y="353"/>
                    </a:lnTo>
                    <a:lnTo>
                      <a:pt x="469" y="353"/>
                    </a:lnTo>
                    <a:lnTo>
                      <a:pt x="451" y="341"/>
                    </a:lnTo>
                    <a:lnTo>
                      <a:pt x="432" y="330"/>
                    </a:lnTo>
                    <a:lnTo>
                      <a:pt x="416" y="322"/>
                    </a:lnTo>
                    <a:lnTo>
                      <a:pt x="397" y="315"/>
                    </a:lnTo>
                    <a:lnTo>
                      <a:pt x="397" y="315"/>
                    </a:lnTo>
                    <a:lnTo>
                      <a:pt x="379" y="312"/>
                    </a:lnTo>
                    <a:lnTo>
                      <a:pt x="361" y="310"/>
                    </a:lnTo>
                    <a:lnTo>
                      <a:pt x="344" y="309"/>
                    </a:lnTo>
                    <a:lnTo>
                      <a:pt x="327" y="306"/>
                    </a:lnTo>
                    <a:lnTo>
                      <a:pt x="327" y="306"/>
                    </a:lnTo>
                    <a:lnTo>
                      <a:pt x="302" y="299"/>
                    </a:lnTo>
                    <a:lnTo>
                      <a:pt x="289" y="296"/>
                    </a:lnTo>
                    <a:lnTo>
                      <a:pt x="275" y="294"/>
                    </a:lnTo>
                    <a:lnTo>
                      <a:pt x="275" y="294"/>
                    </a:lnTo>
                    <a:lnTo>
                      <a:pt x="260" y="294"/>
                    </a:lnTo>
                    <a:lnTo>
                      <a:pt x="247" y="294"/>
                    </a:lnTo>
                    <a:lnTo>
                      <a:pt x="234" y="295"/>
                    </a:lnTo>
                    <a:lnTo>
                      <a:pt x="223" y="298"/>
                    </a:lnTo>
                    <a:lnTo>
                      <a:pt x="212" y="302"/>
                    </a:lnTo>
                    <a:lnTo>
                      <a:pt x="201" y="306"/>
                    </a:lnTo>
                    <a:lnTo>
                      <a:pt x="180" y="318"/>
                    </a:lnTo>
                    <a:lnTo>
                      <a:pt x="180" y="318"/>
                    </a:lnTo>
                    <a:lnTo>
                      <a:pt x="170" y="325"/>
                    </a:lnTo>
                    <a:lnTo>
                      <a:pt x="160" y="333"/>
                    </a:lnTo>
                    <a:lnTo>
                      <a:pt x="150" y="343"/>
                    </a:lnTo>
                    <a:lnTo>
                      <a:pt x="142" y="354"/>
                    </a:lnTo>
                    <a:lnTo>
                      <a:pt x="135" y="367"/>
                    </a:lnTo>
                    <a:lnTo>
                      <a:pt x="128" y="381"/>
                    </a:lnTo>
                    <a:lnTo>
                      <a:pt x="122" y="395"/>
                    </a:lnTo>
                    <a:lnTo>
                      <a:pt x="117" y="409"/>
                    </a:lnTo>
                    <a:lnTo>
                      <a:pt x="112" y="424"/>
                    </a:lnTo>
                    <a:lnTo>
                      <a:pt x="109" y="441"/>
                    </a:lnTo>
                    <a:lnTo>
                      <a:pt x="107" y="457"/>
                    </a:lnTo>
                    <a:lnTo>
                      <a:pt x="105" y="473"/>
                    </a:lnTo>
                    <a:lnTo>
                      <a:pt x="105" y="489"/>
                    </a:lnTo>
                    <a:lnTo>
                      <a:pt x="105" y="504"/>
                    </a:lnTo>
                    <a:lnTo>
                      <a:pt x="108" y="521"/>
                    </a:lnTo>
                    <a:lnTo>
                      <a:pt x="111" y="535"/>
                    </a:lnTo>
                    <a:lnTo>
                      <a:pt x="111" y="535"/>
                    </a:lnTo>
                    <a:lnTo>
                      <a:pt x="117" y="567"/>
                    </a:lnTo>
                    <a:lnTo>
                      <a:pt x="119" y="584"/>
                    </a:lnTo>
                    <a:lnTo>
                      <a:pt x="122" y="598"/>
                    </a:lnTo>
                    <a:lnTo>
                      <a:pt x="122" y="598"/>
                    </a:lnTo>
                    <a:lnTo>
                      <a:pt x="126" y="608"/>
                    </a:lnTo>
                    <a:lnTo>
                      <a:pt x="131" y="618"/>
                    </a:lnTo>
                    <a:lnTo>
                      <a:pt x="142" y="638"/>
                    </a:lnTo>
                    <a:lnTo>
                      <a:pt x="152" y="657"/>
                    </a:lnTo>
                    <a:lnTo>
                      <a:pt x="157" y="669"/>
                    </a:lnTo>
                    <a:lnTo>
                      <a:pt x="161" y="678"/>
                    </a:lnTo>
                    <a:lnTo>
                      <a:pt x="161" y="678"/>
                    </a:lnTo>
                    <a:lnTo>
                      <a:pt x="167" y="684"/>
                    </a:lnTo>
                    <a:lnTo>
                      <a:pt x="173" y="688"/>
                    </a:lnTo>
                    <a:lnTo>
                      <a:pt x="182" y="699"/>
                    </a:lnTo>
                    <a:lnTo>
                      <a:pt x="192" y="712"/>
                    </a:lnTo>
                    <a:lnTo>
                      <a:pt x="204" y="725"/>
                    </a:lnTo>
                    <a:lnTo>
                      <a:pt x="204" y="725"/>
                    </a:lnTo>
                    <a:lnTo>
                      <a:pt x="216" y="737"/>
                    </a:lnTo>
                    <a:lnTo>
                      <a:pt x="232" y="749"/>
                    </a:lnTo>
                    <a:lnTo>
                      <a:pt x="247" y="760"/>
                    </a:lnTo>
                    <a:lnTo>
                      <a:pt x="265" y="770"/>
                    </a:lnTo>
                    <a:lnTo>
                      <a:pt x="284" y="779"/>
                    </a:lnTo>
                    <a:lnTo>
                      <a:pt x="302" y="788"/>
                    </a:lnTo>
                    <a:lnTo>
                      <a:pt x="320" y="795"/>
                    </a:lnTo>
                    <a:lnTo>
                      <a:pt x="340" y="802"/>
                    </a:lnTo>
                    <a:lnTo>
                      <a:pt x="340" y="802"/>
                    </a:lnTo>
                    <a:lnTo>
                      <a:pt x="368" y="809"/>
                    </a:lnTo>
                    <a:lnTo>
                      <a:pt x="397" y="813"/>
                    </a:lnTo>
                    <a:lnTo>
                      <a:pt x="427" y="815"/>
                    </a:lnTo>
                    <a:lnTo>
                      <a:pt x="455" y="813"/>
                    </a:lnTo>
                    <a:lnTo>
                      <a:pt x="483" y="810"/>
                    </a:lnTo>
                    <a:lnTo>
                      <a:pt x="511" y="805"/>
                    </a:lnTo>
                    <a:lnTo>
                      <a:pt x="536" y="796"/>
                    </a:lnTo>
                    <a:lnTo>
                      <a:pt x="562" y="785"/>
                    </a:lnTo>
                    <a:lnTo>
                      <a:pt x="562" y="785"/>
                    </a:lnTo>
                    <a:lnTo>
                      <a:pt x="578" y="770"/>
                    </a:lnTo>
                    <a:lnTo>
                      <a:pt x="588" y="763"/>
                    </a:lnTo>
                    <a:lnTo>
                      <a:pt x="598" y="756"/>
                    </a:lnTo>
                    <a:lnTo>
                      <a:pt x="598" y="756"/>
                    </a:lnTo>
                    <a:lnTo>
                      <a:pt x="599" y="747"/>
                    </a:lnTo>
                    <a:lnTo>
                      <a:pt x="602" y="740"/>
                    </a:lnTo>
                    <a:lnTo>
                      <a:pt x="606" y="734"/>
                    </a:lnTo>
                    <a:lnTo>
                      <a:pt x="612" y="729"/>
                    </a:lnTo>
                    <a:lnTo>
                      <a:pt x="623" y="719"/>
                    </a:lnTo>
                    <a:lnTo>
                      <a:pt x="627" y="713"/>
                    </a:lnTo>
                    <a:lnTo>
                      <a:pt x="632" y="706"/>
                    </a:lnTo>
                    <a:lnTo>
                      <a:pt x="632" y="706"/>
                    </a:lnTo>
                    <a:lnTo>
                      <a:pt x="635" y="697"/>
                    </a:lnTo>
                    <a:lnTo>
                      <a:pt x="636" y="685"/>
                    </a:lnTo>
                    <a:lnTo>
                      <a:pt x="636" y="673"/>
                    </a:lnTo>
                    <a:lnTo>
                      <a:pt x="635" y="660"/>
                    </a:lnTo>
                    <a:lnTo>
                      <a:pt x="633" y="633"/>
                    </a:lnTo>
                    <a:lnTo>
                      <a:pt x="633" y="619"/>
                    </a:lnTo>
                    <a:lnTo>
                      <a:pt x="633" y="604"/>
                    </a:lnTo>
                    <a:lnTo>
                      <a:pt x="633" y="604"/>
                    </a:lnTo>
                    <a:lnTo>
                      <a:pt x="625" y="605"/>
                    </a:lnTo>
                    <a:lnTo>
                      <a:pt x="615" y="604"/>
                    </a:lnTo>
                    <a:lnTo>
                      <a:pt x="604" y="603"/>
                    </a:lnTo>
                    <a:lnTo>
                      <a:pt x="594" y="600"/>
                    </a:lnTo>
                    <a:lnTo>
                      <a:pt x="584" y="595"/>
                    </a:lnTo>
                    <a:lnTo>
                      <a:pt x="576" y="591"/>
                    </a:lnTo>
                    <a:lnTo>
                      <a:pt x="570" y="586"/>
                    </a:lnTo>
                    <a:lnTo>
                      <a:pt x="567" y="579"/>
                    </a:lnTo>
                    <a:lnTo>
                      <a:pt x="567" y="579"/>
                    </a:lnTo>
                    <a:lnTo>
                      <a:pt x="583" y="584"/>
                    </a:lnTo>
                    <a:lnTo>
                      <a:pt x="599" y="588"/>
                    </a:lnTo>
                    <a:lnTo>
                      <a:pt x="615" y="591"/>
                    </a:lnTo>
                    <a:lnTo>
                      <a:pt x="623" y="591"/>
                    </a:lnTo>
                    <a:lnTo>
                      <a:pt x="632" y="590"/>
                    </a:lnTo>
                    <a:lnTo>
                      <a:pt x="632" y="590"/>
                    </a:lnTo>
                    <a:lnTo>
                      <a:pt x="625" y="562"/>
                    </a:lnTo>
                    <a:lnTo>
                      <a:pt x="618" y="534"/>
                    </a:lnTo>
                    <a:lnTo>
                      <a:pt x="609" y="506"/>
                    </a:lnTo>
                    <a:lnTo>
                      <a:pt x="604" y="493"/>
                    </a:lnTo>
                    <a:lnTo>
                      <a:pt x="598" y="479"/>
                    </a:lnTo>
                    <a:lnTo>
                      <a:pt x="598" y="479"/>
                    </a:lnTo>
                    <a:close/>
                    <a:moveTo>
                      <a:pt x="1064" y="355"/>
                    </a:moveTo>
                    <a:lnTo>
                      <a:pt x="1064" y="355"/>
                    </a:lnTo>
                    <a:lnTo>
                      <a:pt x="1051" y="353"/>
                    </a:lnTo>
                    <a:lnTo>
                      <a:pt x="1037" y="351"/>
                    </a:lnTo>
                    <a:lnTo>
                      <a:pt x="1023" y="350"/>
                    </a:lnTo>
                    <a:lnTo>
                      <a:pt x="1011" y="350"/>
                    </a:lnTo>
                    <a:lnTo>
                      <a:pt x="998" y="350"/>
                    </a:lnTo>
                    <a:lnTo>
                      <a:pt x="984" y="353"/>
                    </a:lnTo>
                    <a:lnTo>
                      <a:pt x="960" y="358"/>
                    </a:lnTo>
                    <a:lnTo>
                      <a:pt x="936" y="367"/>
                    </a:lnTo>
                    <a:lnTo>
                      <a:pt x="914" y="376"/>
                    </a:lnTo>
                    <a:lnTo>
                      <a:pt x="894" y="391"/>
                    </a:lnTo>
                    <a:lnTo>
                      <a:pt x="876" y="405"/>
                    </a:lnTo>
                    <a:lnTo>
                      <a:pt x="876" y="405"/>
                    </a:lnTo>
                    <a:lnTo>
                      <a:pt x="863" y="417"/>
                    </a:lnTo>
                    <a:lnTo>
                      <a:pt x="852" y="431"/>
                    </a:lnTo>
                    <a:lnTo>
                      <a:pt x="839" y="447"/>
                    </a:lnTo>
                    <a:lnTo>
                      <a:pt x="828" y="462"/>
                    </a:lnTo>
                    <a:lnTo>
                      <a:pt x="818" y="479"/>
                    </a:lnTo>
                    <a:lnTo>
                      <a:pt x="807" y="497"/>
                    </a:lnTo>
                    <a:lnTo>
                      <a:pt x="797" y="515"/>
                    </a:lnTo>
                    <a:lnTo>
                      <a:pt x="789" y="535"/>
                    </a:lnTo>
                    <a:lnTo>
                      <a:pt x="781" y="555"/>
                    </a:lnTo>
                    <a:lnTo>
                      <a:pt x="773" y="576"/>
                    </a:lnTo>
                    <a:lnTo>
                      <a:pt x="766" y="597"/>
                    </a:lnTo>
                    <a:lnTo>
                      <a:pt x="759" y="618"/>
                    </a:lnTo>
                    <a:lnTo>
                      <a:pt x="755" y="640"/>
                    </a:lnTo>
                    <a:lnTo>
                      <a:pt x="751" y="661"/>
                    </a:lnTo>
                    <a:lnTo>
                      <a:pt x="748" y="684"/>
                    </a:lnTo>
                    <a:lnTo>
                      <a:pt x="747" y="706"/>
                    </a:lnTo>
                    <a:lnTo>
                      <a:pt x="747" y="706"/>
                    </a:lnTo>
                    <a:lnTo>
                      <a:pt x="745" y="734"/>
                    </a:lnTo>
                    <a:lnTo>
                      <a:pt x="747" y="760"/>
                    </a:lnTo>
                    <a:lnTo>
                      <a:pt x="750" y="785"/>
                    </a:lnTo>
                    <a:lnTo>
                      <a:pt x="754" y="809"/>
                    </a:lnTo>
                    <a:lnTo>
                      <a:pt x="761" y="830"/>
                    </a:lnTo>
                    <a:lnTo>
                      <a:pt x="771" y="850"/>
                    </a:lnTo>
                    <a:lnTo>
                      <a:pt x="776" y="859"/>
                    </a:lnTo>
                    <a:lnTo>
                      <a:pt x="783" y="868"/>
                    </a:lnTo>
                    <a:lnTo>
                      <a:pt x="789" y="876"/>
                    </a:lnTo>
                    <a:lnTo>
                      <a:pt x="797" y="883"/>
                    </a:lnTo>
                    <a:lnTo>
                      <a:pt x="797" y="883"/>
                    </a:lnTo>
                    <a:lnTo>
                      <a:pt x="807" y="892"/>
                    </a:lnTo>
                    <a:lnTo>
                      <a:pt x="817" y="899"/>
                    </a:lnTo>
                    <a:lnTo>
                      <a:pt x="828" y="904"/>
                    </a:lnTo>
                    <a:lnTo>
                      <a:pt x="839" y="910"/>
                    </a:lnTo>
                    <a:lnTo>
                      <a:pt x="852" y="914"/>
                    </a:lnTo>
                    <a:lnTo>
                      <a:pt x="866" y="917"/>
                    </a:lnTo>
                    <a:lnTo>
                      <a:pt x="882" y="918"/>
                    </a:lnTo>
                    <a:lnTo>
                      <a:pt x="898" y="918"/>
                    </a:lnTo>
                    <a:lnTo>
                      <a:pt x="898" y="918"/>
                    </a:lnTo>
                    <a:lnTo>
                      <a:pt x="917" y="917"/>
                    </a:lnTo>
                    <a:lnTo>
                      <a:pt x="935" y="916"/>
                    </a:lnTo>
                    <a:lnTo>
                      <a:pt x="952" y="913"/>
                    </a:lnTo>
                    <a:lnTo>
                      <a:pt x="969" y="907"/>
                    </a:lnTo>
                    <a:lnTo>
                      <a:pt x="985" y="902"/>
                    </a:lnTo>
                    <a:lnTo>
                      <a:pt x="1001" y="896"/>
                    </a:lnTo>
                    <a:lnTo>
                      <a:pt x="1016" y="889"/>
                    </a:lnTo>
                    <a:lnTo>
                      <a:pt x="1032" y="881"/>
                    </a:lnTo>
                    <a:lnTo>
                      <a:pt x="1060" y="864"/>
                    </a:lnTo>
                    <a:lnTo>
                      <a:pt x="1085" y="844"/>
                    </a:lnTo>
                    <a:lnTo>
                      <a:pt x="1110" y="824"/>
                    </a:lnTo>
                    <a:lnTo>
                      <a:pt x="1133" y="805"/>
                    </a:lnTo>
                    <a:lnTo>
                      <a:pt x="1133" y="805"/>
                    </a:lnTo>
                    <a:lnTo>
                      <a:pt x="1143" y="795"/>
                    </a:lnTo>
                    <a:lnTo>
                      <a:pt x="1154" y="784"/>
                    </a:lnTo>
                    <a:lnTo>
                      <a:pt x="1174" y="757"/>
                    </a:lnTo>
                    <a:lnTo>
                      <a:pt x="1192" y="730"/>
                    </a:lnTo>
                    <a:lnTo>
                      <a:pt x="1199" y="716"/>
                    </a:lnTo>
                    <a:lnTo>
                      <a:pt x="1204" y="704"/>
                    </a:lnTo>
                    <a:lnTo>
                      <a:pt x="1204" y="704"/>
                    </a:lnTo>
                    <a:lnTo>
                      <a:pt x="1211" y="685"/>
                    </a:lnTo>
                    <a:lnTo>
                      <a:pt x="1217" y="667"/>
                    </a:lnTo>
                    <a:lnTo>
                      <a:pt x="1221" y="649"/>
                    </a:lnTo>
                    <a:lnTo>
                      <a:pt x="1226" y="629"/>
                    </a:lnTo>
                    <a:lnTo>
                      <a:pt x="1227" y="611"/>
                    </a:lnTo>
                    <a:lnTo>
                      <a:pt x="1228" y="593"/>
                    </a:lnTo>
                    <a:lnTo>
                      <a:pt x="1228" y="573"/>
                    </a:lnTo>
                    <a:lnTo>
                      <a:pt x="1228" y="555"/>
                    </a:lnTo>
                    <a:lnTo>
                      <a:pt x="1226" y="537"/>
                    </a:lnTo>
                    <a:lnTo>
                      <a:pt x="1223" y="518"/>
                    </a:lnTo>
                    <a:lnTo>
                      <a:pt x="1217" y="501"/>
                    </a:lnTo>
                    <a:lnTo>
                      <a:pt x="1211" y="483"/>
                    </a:lnTo>
                    <a:lnTo>
                      <a:pt x="1204" y="466"/>
                    </a:lnTo>
                    <a:lnTo>
                      <a:pt x="1196" y="451"/>
                    </a:lnTo>
                    <a:lnTo>
                      <a:pt x="1186" y="435"/>
                    </a:lnTo>
                    <a:lnTo>
                      <a:pt x="1175" y="420"/>
                    </a:lnTo>
                    <a:lnTo>
                      <a:pt x="1175" y="420"/>
                    </a:lnTo>
                    <a:lnTo>
                      <a:pt x="1144" y="396"/>
                    </a:lnTo>
                    <a:lnTo>
                      <a:pt x="1113" y="371"/>
                    </a:lnTo>
                    <a:lnTo>
                      <a:pt x="1113" y="371"/>
                    </a:lnTo>
                    <a:lnTo>
                      <a:pt x="1101" y="369"/>
                    </a:lnTo>
                    <a:lnTo>
                      <a:pt x="1089" y="364"/>
                    </a:lnTo>
                    <a:lnTo>
                      <a:pt x="1077" y="360"/>
                    </a:lnTo>
                    <a:lnTo>
                      <a:pt x="1064" y="355"/>
                    </a:lnTo>
                    <a:lnTo>
                      <a:pt x="1064" y="355"/>
                    </a:lnTo>
                    <a:close/>
                    <a:moveTo>
                      <a:pt x="710" y="593"/>
                    </a:moveTo>
                    <a:lnTo>
                      <a:pt x="710" y="593"/>
                    </a:lnTo>
                    <a:lnTo>
                      <a:pt x="708" y="597"/>
                    </a:lnTo>
                    <a:lnTo>
                      <a:pt x="705" y="600"/>
                    </a:lnTo>
                    <a:lnTo>
                      <a:pt x="696" y="604"/>
                    </a:lnTo>
                    <a:lnTo>
                      <a:pt x="688" y="608"/>
                    </a:lnTo>
                    <a:lnTo>
                      <a:pt x="679" y="612"/>
                    </a:lnTo>
                    <a:lnTo>
                      <a:pt x="679" y="612"/>
                    </a:lnTo>
                    <a:lnTo>
                      <a:pt x="678" y="611"/>
                    </a:lnTo>
                    <a:lnTo>
                      <a:pt x="675" y="611"/>
                    </a:lnTo>
                    <a:lnTo>
                      <a:pt x="672" y="611"/>
                    </a:lnTo>
                    <a:lnTo>
                      <a:pt x="670" y="612"/>
                    </a:lnTo>
                    <a:lnTo>
                      <a:pt x="670" y="612"/>
                    </a:lnTo>
                    <a:lnTo>
                      <a:pt x="668" y="625"/>
                    </a:lnTo>
                    <a:lnTo>
                      <a:pt x="668" y="639"/>
                    </a:lnTo>
                    <a:lnTo>
                      <a:pt x="670" y="646"/>
                    </a:lnTo>
                    <a:lnTo>
                      <a:pt x="671" y="650"/>
                    </a:lnTo>
                    <a:lnTo>
                      <a:pt x="674" y="656"/>
                    </a:lnTo>
                    <a:lnTo>
                      <a:pt x="678" y="659"/>
                    </a:lnTo>
                    <a:lnTo>
                      <a:pt x="678" y="659"/>
                    </a:lnTo>
                    <a:lnTo>
                      <a:pt x="685" y="656"/>
                    </a:lnTo>
                    <a:lnTo>
                      <a:pt x="691" y="653"/>
                    </a:lnTo>
                    <a:lnTo>
                      <a:pt x="696" y="649"/>
                    </a:lnTo>
                    <a:lnTo>
                      <a:pt x="699" y="643"/>
                    </a:lnTo>
                    <a:lnTo>
                      <a:pt x="706" y="632"/>
                    </a:lnTo>
                    <a:lnTo>
                      <a:pt x="710" y="628"/>
                    </a:lnTo>
                    <a:lnTo>
                      <a:pt x="715" y="624"/>
                    </a:lnTo>
                    <a:lnTo>
                      <a:pt x="715" y="624"/>
                    </a:lnTo>
                    <a:lnTo>
                      <a:pt x="731" y="624"/>
                    </a:lnTo>
                    <a:lnTo>
                      <a:pt x="737" y="624"/>
                    </a:lnTo>
                    <a:lnTo>
                      <a:pt x="745" y="621"/>
                    </a:lnTo>
                    <a:lnTo>
                      <a:pt x="745" y="621"/>
                    </a:lnTo>
                    <a:lnTo>
                      <a:pt x="744" y="615"/>
                    </a:lnTo>
                    <a:lnTo>
                      <a:pt x="741" y="610"/>
                    </a:lnTo>
                    <a:lnTo>
                      <a:pt x="738" y="604"/>
                    </a:lnTo>
                    <a:lnTo>
                      <a:pt x="734" y="601"/>
                    </a:lnTo>
                    <a:lnTo>
                      <a:pt x="729" y="598"/>
                    </a:lnTo>
                    <a:lnTo>
                      <a:pt x="723" y="595"/>
                    </a:lnTo>
                    <a:lnTo>
                      <a:pt x="710" y="593"/>
                    </a:lnTo>
                    <a:lnTo>
                      <a:pt x="710" y="593"/>
                    </a:lnTo>
                    <a:close/>
                    <a:moveTo>
                      <a:pt x="783" y="896"/>
                    </a:moveTo>
                    <a:lnTo>
                      <a:pt x="783" y="896"/>
                    </a:lnTo>
                    <a:lnTo>
                      <a:pt x="786" y="895"/>
                    </a:lnTo>
                    <a:lnTo>
                      <a:pt x="786" y="895"/>
                    </a:lnTo>
                    <a:lnTo>
                      <a:pt x="785" y="895"/>
                    </a:lnTo>
                    <a:lnTo>
                      <a:pt x="785" y="895"/>
                    </a:lnTo>
                    <a:lnTo>
                      <a:pt x="781" y="892"/>
                    </a:lnTo>
                    <a:lnTo>
                      <a:pt x="776" y="889"/>
                    </a:lnTo>
                    <a:lnTo>
                      <a:pt x="776" y="889"/>
                    </a:lnTo>
                    <a:lnTo>
                      <a:pt x="762" y="862"/>
                    </a:lnTo>
                    <a:lnTo>
                      <a:pt x="751" y="834"/>
                    </a:lnTo>
                    <a:lnTo>
                      <a:pt x="740" y="806"/>
                    </a:lnTo>
                    <a:lnTo>
                      <a:pt x="731" y="778"/>
                    </a:lnTo>
                    <a:lnTo>
                      <a:pt x="716" y="722"/>
                    </a:lnTo>
                    <a:lnTo>
                      <a:pt x="700" y="663"/>
                    </a:lnTo>
                    <a:lnTo>
                      <a:pt x="700" y="663"/>
                    </a:lnTo>
                    <a:lnTo>
                      <a:pt x="682" y="670"/>
                    </a:lnTo>
                    <a:lnTo>
                      <a:pt x="672" y="671"/>
                    </a:lnTo>
                    <a:lnTo>
                      <a:pt x="667" y="670"/>
                    </a:lnTo>
                    <a:lnTo>
                      <a:pt x="663" y="669"/>
                    </a:lnTo>
                    <a:lnTo>
                      <a:pt x="663" y="669"/>
                    </a:lnTo>
                    <a:lnTo>
                      <a:pt x="658" y="653"/>
                    </a:lnTo>
                    <a:lnTo>
                      <a:pt x="657" y="639"/>
                    </a:lnTo>
                    <a:lnTo>
                      <a:pt x="658" y="625"/>
                    </a:lnTo>
                    <a:lnTo>
                      <a:pt x="661" y="611"/>
                    </a:lnTo>
                    <a:lnTo>
                      <a:pt x="661" y="611"/>
                    </a:lnTo>
                    <a:lnTo>
                      <a:pt x="651" y="611"/>
                    </a:lnTo>
                    <a:lnTo>
                      <a:pt x="649" y="611"/>
                    </a:lnTo>
                    <a:lnTo>
                      <a:pt x="646" y="610"/>
                    </a:lnTo>
                    <a:lnTo>
                      <a:pt x="646" y="610"/>
                    </a:lnTo>
                    <a:lnTo>
                      <a:pt x="647" y="624"/>
                    </a:lnTo>
                    <a:lnTo>
                      <a:pt x="647" y="639"/>
                    </a:lnTo>
                    <a:lnTo>
                      <a:pt x="646" y="673"/>
                    </a:lnTo>
                    <a:lnTo>
                      <a:pt x="646" y="704"/>
                    </a:lnTo>
                    <a:lnTo>
                      <a:pt x="646" y="718"/>
                    </a:lnTo>
                    <a:lnTo>
                      <a:pt x="649" y="730"/>
                    </a:lnTo>
                    <a:lnTo>
                      <a:pt x="649" y="730"/>
                    </a:lnTo>
                    <a:lnTo>
                      <a:pt x="654" y="730"/>
                    </a:lnTo>
                    <a:lnTo>
                      <a:pt x="661" y="732"/>
                    </a:lnTo>
                    <a:lnTo>
                      <a:pt x="667" y="733"/>
                    </a:lnTo>
                    <a:lnTo>
                      <a:pt x="672" y="737"/>
                    </a:lnTo>
                    <a:lnTo>
                      <a:pt x="678" y="742"/>
                    </a:lnTo>
                    <a:lnTo>
                      <a:pt x="682" y="746"/>
                    </a:lnTo>
                    <a:lnTo>
                      <a:pt x="685" y="751"/>
                    </a:lnTo>
                    <a:lnTo>
                      <a:pt x="686" y="757"/>
                    </a:lnTo>
                    <a:lnTo>
                      <a:pt x="686" y="757"/>
                    </a:lnTo>
                    <a:lnTo>
                      <a:pt x="682" y="767"/>
                    </a:lnTo>
                    <a:lnTo>
                      <a:pt x="675" y="774"/>
                    </a:lnTo>
                    <a:lnTo>
                      <a:pt x="667" y="778"/>
                    </a:lnTo>
                    <a:lnTo>
                      <a:pt x="657" y="782"/>
                    </a:lnTo>
                    <a:lnTo>
                      <a:pt x="657" y="782"/>
                    </a:lnTo>
                    <a:lnTo>
                      <a:pt x="656" y="800"/>
                    </a:lnTo>
                    <a:lnTo>
                      <a:pt x="656" y="820"/>
                    </a:lnTo>
                    <a:lnTo>
                      <a:pt x="658" y="841"/>
                    </a:lnTo>
                    <a:lnTo>
                      <a:pt x="663" y="861"/>
                    </a:lnTo>
                    <a:lnTo>
                      <a:pt x="667" y="881"/>
                    </a:lnTo>
                    <a:lnTo>
                      <a:pt x="672" y="899"/>
                    </a:lnTo>
                    <a:lnTo>
                      <a:pt x="679" y="917"/>
                    </a:lnTo>
                    <a:lnTo>
                      <a:pt x="686" y="932"/>
                    </a:lnTo>
                    <a:lnTo>
                      <a:pt x="686" y="932"/>
                    </a:lnTo>
                    <a:lnTo>
                      <a:pt x="716" y="991"/>
                    </a:lnTo>
                    <a:lnTo>
                      <a:pt x="730" y="1020"/>
                    </a:lnTo>
                    <a:lnTo>
                      <a:pt x="743" y="1046"/>
                    </a:lnTo>
                    <a:lnTo>
                      <a:pt x="743" y="1046"/>
                    </a:lnTo>
                    <a:lnTo>
                      <a:pt x="754" y="1007"/>
                    </a:lnTo>
                    <a:lnTo>
                      <a:pt x="759" y="987"/>
                    </a:lnTo>
                    <a:lnTo>
                      <a:pt x="768" y="970"/>
                    </a:lnTo>
                    <a:lnTo>
                      <a:pt x="768" y="970"/>
                    </a:lnTo>
                    <a:lnTo>
                      <a:pt x="762" y="962"/>
                    </a:lnTo>
                    <a:lnTo>
                      <a:pt x="759" y="954"/>
                    </a:lnTo>
                    <a:lnTo>
                      <a:pt x="755" y="944"/>
                    </a:lnTo>
                    <a:lnTo>
                      <a:pt x="750" y="937"/>
                    </a:lnTo>
                    <a:lnTo>
                      <a:pt x="750" y="937"/>
                    </a:lnTo>
                    <a:lnTo>
                      <a:pt x="738" y="935"/>
                    </a:lnTo>
                    <a:lnTo>
                      <a:pt x="729" y="932"/>
                    </a:lnTo>
                    <a:lnTo>
                      <a:pt x="724" y="930"/>
                    </a:lnTo>
                    <a:lnTo>
                      <a:pt x="720" y="927"/>
                    </a:lnTo>
                    <a:lnTo>
                      <a:pt x="719" y="924"/>
                    </a:lnTo>
                    <a:lnTo>
                      <a:pt x="717" y="918"/>
                    </a:lnTo>
                    <a:lnTo>
                      <a:pt x="717" y="918"/>
                    </a:lnTo>
                    <a:lnTo>
                      <a:pt x="717" y="913"/>
                    </a:lnTo>
                    <a:lnTo>
                      <a:pt x="720" y="909"/>
                    </a:lnTo>
                    <a:lnTo>
                      <a:pt x="723" y="904"/>
                    </a:lnTo>
                    <a:lnTo>
                      <a:pt x="726" y="902"/>
                    </a:lnTo>
                    <a:lnTo>
                      <a:pt x="734" y="897"/>
                    </a:lnTo>
                    <a:lnTo>
                      <a:pt x="744" y="895"/>
                    </a:lnTo>
                    <a:lnTo>
                      <a:pt x="755" y="895"/>
                    </a:lnTo>
                    <a:lnTo>
                      <a:pt x="765" y="895"/>
                    </a:lnTo>
                    <a:lnTo>
                      <a:pt x="783" y="896"/>
                    </a:lnTo>
                    <a:lnTo>
                      <a:pt x="783" y="896"/>
                    </a:lnTo>
                    <a:close/>
                    <a:moveTo>
                      <a:pt x="733" y="737"/>
                    </a:moveTo>
                    <a:lnTo>
                      <a:pt x="733" y="737"/>
                    </a:lnTo>
                    <a:lnTo>
                      <a:pt x="733" y="708"/>
                    </a:lnTo>
                    <a:lnTo>
                      <a:pt x="736" y="683"/>
                    </a:lnTo>
                    <a:lnTo>
                      <a:pt x="738" y="657"/>
                    </a:lnTo>
                    <a:lnTo>
                      <a:pt x="743" y="633"/>
                    </a:lnTo>
                    <a:lnTo>
                      <a:pt x="743" y="633"/>
                    </a:lnTo>
                    <a:lnTo>
                      <a:pt x="734" y="635"/>
                    </a:lnTo>
                    <a:lnTo>
                      <a:pt x="727" y="636"/>
                    </a:lnTo>
                    <a:lnTo>
                      <a:pt x="722" y="640"/>
                    </a:lnTo>
                    <a:lnTo>
                      <a:pt x="717" y="645"/>
                    </a:lnTo>
                    <a:lnTo>
                      <a:pt x="716" y="650"/>
                    </a:lnTo>
                    <a:lnTo>
                      <a:pt x="715" y="657"/>
                    </a:lnTo>
                    <a:lnTo>
                      <a:pt x="715" y="664"/>
                    </a:lnTo>
                    <a:lnTo>
                      <a:pt x="716" y="671"/>
                    </a:lnTo>
                    <a:lnTo>
                      <a:pt x="720" y="688"/>
                    </a:lnTo>
                    <a:lnTo>
                      <a:pt x="726" y="705"/>
                    </a:lnTo>
                    <a:lnTo>
                      <a:pt x="730" y="722"/>
                    </a:lnTo>
                    <a:lnTo>
                      <a:pt x="733" y="737"/>
                    </a:lnTo>
                    <a:lnTo>
                      <a:pt x="733" y="737"/>
                    </a:lnTo>
                    <a:close/>
                    <a:moveTo>
                      <a:pt x="612" y="761"/>
                    </a:moveTo>
                    <a:lnTo>
                      <a:pt x="612" y="761"/>
                    </a:lnTo>
                    <a:lnTo>
                      <a:pt x="618" y="757"/>
                    </a:lnTo>
                    <a:lnTo>
                      <a:pt x="623" y="751"/>
                    </a:lnTo>
                    <a:lnTo>
                      <a:pt x="627" y="744"/>
                    </a:lnTo>
                    <a:lnTo>
                      <a:pt x="629" y="737"/>
                    </a:lnTo>
                    <a:lnTo>
                      <a:pt x="629" y="737"/>
                    </a:lnTo>
                    <a:lnTo>
                      <a:pt x="625" y="737"/>
                    </a:lnTo>
                    <a:lnTo>
                      <a:pt x="620" y="739"/>
                    </a:lnTo>
                    <a:lnTo>
                      <a:pt x="618" y="742"/>
                    </a:lnTo>
                    <a:lnTo>
                      <a:pt x="616" y="744"/>
                    </a:lnTo>
                    <a:lnTo>
                      <a:pt x="613" y="753"/>
                    </a:lnTo>
                    <a:lnTo>
                      <a:pt x="612" y="761"/>
                    </a:lnTo>
                    <a:lnTo>
                      <a:pt x="612" y="761"/>
                    </a:lnTo>
                    <a:close/>
                    <a:moveTo>
                      <a:pt x="601" y="789"/>
                    </a:moveTo>
                    <a:lnTo>
                      <a:pt x="601" y="789"/>
                    </a:lnTo>
                    <a:lnTo>
                      <a:pt x="604" y="793"/>
                    </a:lnTo>
                    <a:lnTo>
                      <a:pt x="605" y="800"/>
                    </a:lnTo>
                    <a:lnTo>
                      <a:pt x="606" y="809"/>
                    </a:lnTo>
                    <a:lnTo>
                      <a:pt x="608" y="817"/>
                    </a:lnTo>
                    <a:lnTo>
                      <a:pt x="608" y="817"/>
                    </a:lnTo>
                    <a:lnTo>
                      <a:pt x="619" y="812"/>
                    </a:lnTo>
                    <a:lnTo>
                      <a:pt x="629" y="806"/>
                    </a:lnTo>
                    <a:lnTo>
                      <a:pt x="633" y="802"/>
                    </a:lnTo>
                    <a:lnTo>
                      <a:pt x="637" y="798"/>
                    </a:lnTo>
                    <a:lnTo>
                      <a:pt x="640" y="793"/>
                    </a:lnTo>
                    <a:lnTo>
                      <a:pt x="642" y="788"/>
                    </a:lnTo>
                    <a:lnTo>
                      <a:pt x="642" y="788"/>
                    </a:lnTo>
                    <a:lnTo>
                      <a:pt x="639" y="784"/>
                    </a:lnTo>
                    <a:lnTo>
                      <a:pt x="639" y="779"/>
                    </a:lnTo>
                    <a:lnTo>
                      <a:pt x="639" y="778"/>
                    </a:lnTo>
                    <a:lnTo>
                      <a:pt x="639" y="775"/>
                    </a:lnTo>
                    <a:lnTo>
                      <a:pt x="643" y="772"/>
                    </a:lnTo>
                    <a:lnTo>
                      <a:pt x="650" y="770"/>
                    </a:lnTo>
                    <a:lnTo>
                      <a:pt x="663" y="765"/>
                    </a:lnTo>
                    <a:lnTo>
                      <a:pt x="667" y="763"/>
                    </a:lnTo>
                    <a:lnTo>
                      <a:pt x="670" y="760"/>
                    </a:lnTo>
                    <a:lnTo>
                      <a:pt x="670" y="757"/>
                    </a:lnTo>
                    <a:lnTo>
                      <a:pt x="670" y="757"/>
                    </a:lnTo>
                    <a:lnTo>
                      <a:pt x="670" y="753"/>
                    </a:lnTo>
                    <a:lnTo>
                      <a:pt x="668" y="750"/>
                    </a:lnTo>
                    <a:lnTo>
                      <a:pt x="665" y="747"/>
                    </a:lnTo>
                    <a:lnTo>
                      <a:pt x="661" y="746"/>
                    </a:lnTo>
                    <a:lnTo>
                      <a:pt x="653" y="744"/>
                    </a:lnTo>
                    <a:lnTo>
                      <a:pt x="643" y="742"/>
                    </a:lnTo>
                    <a:lnTo>
                      <a:pt x="643" y="742"/>
                    </a:lnTo>
                    <a:lnTo>
                      <a:pt x="640" y="750"/>
                    </a:lnTo>
                    <a:lnTo>
                      <a:pt x="636" y="757"/>
                    </a:lnTo>
                    <a:lnTo>
                      <a:pt x="632" y="763"/>
                    </a:lnTo>
                    <a:lnTo>
                      <a:pt x="626" y="768"/>
                    </a:lnTo>
                    <a:lnTo>
                      <a:pt x="613" y="778"/>
                    </a:lnTo>
                    <a:lnTo>
                      <a:pt x="601" y="789"/>
                    </a:lnTo>
                    <a:lnTo>
                      <a:pt x="601" y="789"/>
                    </a:lnTo>
                    <a:close/>
                    <a:moveTo>
                      <a:pt x="797" y="917"/>
                    </a:moveTo>
                    <a:lnTo>
                      <a:pt x="797" y="917"/>
                    </a:lnTo>
                    <a:lnTo>
                      <a:pt x="779" y="913"/>
                    </a:lnTo>
                    <a:lnTo>
                      <a:pt x="762" y="909"/>
                    </a:lnTo>
                    <a:lnTo>
                      <a:pt x="754" y="909"/>
                    </a:lnTo>
                    <a:lnTo>
                      <a:pt x="747" y="909"/>
                    </a:lnTo>
                    <a:lnTo>
                      <a:pt x="740" y="911"/>
                    </a:lnTo>
                    <a:lnTo>
                      <a:pt x="734" y="917"/>
                    </a:lnTo>
                    <a:lnTo>
                      <a:pt x="734" y="917"/>
                    </a:lnTo>
                    <a:lnTo>
                      <a:pt x="743" y="918"/>
                    </a:lnTo>
                    <a:lnTo>
                      <a:pt x="748" y="920"/>
                    </a:lnTo>
                    <a:lnTo>
                      <a:pt x="754" y="920"/>
                    </a:lnTo>
                    <a:lnTo>
                      <a:pt x="761" y="920"/>
                    </a:lnTo>
                    <a:lnTo>
                      <a:pt x="761" y="920"/>
                    </a:lnTo>
                    <a:lnTo>
                      <a:pt x="764" y="928"/>
                    </a:lnTo>
                    <a:lnTo>
                      <a:pt x="766" y="937"/>
                    </a:lnTo>
                    <a:lnTo>
                      <a:pt x="768" y="945"/>
                    </a:lnTo>
                    <a:lnTo>
                      <a:pt x="771" y="954"/>
                    </a:lnTo>
                    <a:lnTo>
                      <a:pt x="771" y="954"/>
                    </a:lnTo>
                    <a:lnTo>
                      <a:pt x="779" y="954"/>
                    </a:lnTo>
                    <a:lnTo>
                      <a:pt x="785" y="952"/>
                    </a:lnTo>
                    <a:lnTo>
                      <a:pt x="785" y="952"/>
                    </a:lnTo>
                    <a:lnTo>
                      <a:pt x="785" y="944"/>
                    </a:lnTo>
                    <a:lnTo>
                      <a:pt x="786" y="938"/>
                    </a:lnTo>
                    <a:lnTo>
                      <a:pt x="789" y="937"/>
                    </a:lnTo>
                    <a:lnTo>
                      <a:pt x="792" y="935"/>
                    </a:lnTo>
                    <a:lnTo>
                      <a:pt x="799" y="937"/>
                    </a:lnTo>
                    <a:lnTo>
                      <a:pt x="799" y="937"/>
                    </a:lnTo>
                    <a:lnTo>
                      <a:pt x="800" y="938"/>
                    </a:lnTo>
                    <a:lnTo>
                      <a:pt x="800" y="939"/>
                    </a:lnTo>
                    <a:lnTo>
                      <a:pt x="799" y="942"/>
                    </a:lnTo>
                    <a:lnTo>
                      <a:pt x="800" y="945"/>
                    </a:lnTo>
                    <a:lnTo>
                      <a:pt x="800" y="945"/>
                    </a:lnTo>
                    <a:lnTo>
                      <a:pt x="806" y="945"/>
                    </a:lnTo>
                    <a:lnTo>
                      <a:pt x="809" y="947"/>
                    </a:lnTo>
                    <a:lnTo>
                      <a:pt x="816" y="952"/>
                    </a:lnTo>
                    <a:lnTo>
                      <a:pt x="820" y="958"/>
                    </a:lnTo>
                    <a:lnTo>
                      <a:pt x="824" y="965"/>
                    </a:lnTo>
                    <a:lnTo>
                      <a:pt x="828" y="972"/>
                    </a:lnTo>
                    <a:lnTo>
                      <a:pt x="834" y="977"/>
                    </a:lnTo>
                    <a:lnTo>
                      <a:pt x="835" y="979"/>
                    </a:lnTo>
                    <a:lnTo>
                      <a:pt x="839" y="980"/>
                    </a:lnTo>
                    <a:lnTo>
                      <a:pt x="842" y="980"/>
                    </a:lnTo>
                    <a:lnTo>
                      <a:pt x="846" y="980"/>
                    </a:lnTo>
                    <a:lnTo>
                      <a:pt x="846" y="980"/>
                    </a:lnTo>
                    <a:lnTo>
                      <a:pt x="846" y="966"/>
                    </a:lnTo>
                    <a:lnTo>
                      <a:pt x="844" y="954"/>
                    </a:lnTo>
                    <a:lnTo>
                      <a:pt x="839" y="941"/>
                    </a:lnTo>
                    <a:lnTo>
                      <a:pt x="835" y="935"/>
                    </a:lnTo>
                    <a:lnTo>
                      <a:pt x="832" y="931"/>
                    </a:lnTo>
                    <a:lnTo>
                      <a:pt x="832" y="931"/>
                    </a:lnTo>
                    <a:lnTo>
                      <a:pt x="820" y="931"/>
                    </a:lnTo>
                    <a:lnTo>
                      <a:pt x="810" y="930"/>
                    </a:lnTo>
                    <a:lnTo>
                      <a:pt x="806" y="927"/>
                    </a:lnTo>
                    <a:lnTo>
                      <a:pt x="802" y="924"/>
                    </a:lnTo>
                    <a:lnTo>
                      <a:pt x="799" y="921"/>
                    </a:lnTo>
                    <a:lnTo>
                      <a:pt x="797" y="917"/>
                    </a:lnTo>
                    <a:lnTo>
                      <a:pt x="797" y="917"/>
                    </a:lnTo>
                    <a:close/>
                    <a:moveTo>
                      <a:pt x="783" y="966"/>
                    </a:moveTo>
                    <a:lnTo>
                      <a:pt x="783" y="966"/>
                    </a:lnTo>
                    <a:lnTo>
                      <a:pt x="773" y="987"/>
                    </a:lnTo>
                    <a:lnTo>
                      <a:pt x="762" y="1012"/>
                    </a:lnTo>
                    <a:lnTo>
                      <a:pt x="758" y="1027"/>
                    </a:lnTo>
                    <a:lnTo>
                      <a:pt x="754" y="1039"/>
                    </a:lnTo>
                    <a:lnTo>
                      <a:pt x="752" y="1053"/>
                    </a:lnTo>
                    <a:lnTo>
                      <a:pt x="752" y="1067"/>
                    </a:lnTo>
                    <a:lnTo>
                      <a:pt x="752" y="1067"/>
                    </a:lnTo>
                    <a:lnTo>
                      <a:pt x="754" y="1080"/>
                    </a:lnTo>
                    <a:lnTo>
                      <a:pt x="757" y="1091"/>
                    </a:lnTo>
                    <a:lnTo>
                      <a:pt x="766" y="1116"/>
                    </a:lnTo>
                    <a:lnTo>
                      <a:pt x="778" y="1143"/>
                    </a:lnTo>
                    <a:lnTo>
                      <a:pt x="786" y="1168"/>
                    </a:lnTo>
                    <a:lnTo>
                      <a:pt x="786" y="1168"/>
                    </a:lnTo>
                    <a:lnTo>
                      <a:pt x="797" y="1209"/>
                    </a:lnTo>
                    <a:lnTo>
                      <a:pt x="806" y="1251"/>
                    </a:lnTo>
                    <a:lnTo>
                      <a:pt x="813" y="1295"/>
                    </a:lnTo>
                    <a:lnTo>
                      <a:pt x="817" y="1338"/>
                    </a:lnTo>
                    <a:lnTo>
                      <a:pt x="821" y="1382"/>
                    </a:lnTo>
                    <a:lnTo>
                      <a:pt x="824" y="1427"/>
                    </a:lnTo>
                    <a:lnTo>
                      <a:pt x="831" y="1515"/>
                    </a:lnTo>
                    <a:lnTo>
                      <a:pt x="831" y="1515"/>
                    </a:lnTo>
                    <a:lnTo>
                      <a:pt x="832" y="1495"/>
                    </a:lnTo>
                    <a:lnTo>
                      <a:pt x="837" y="1474"/>
                    </a:lnTo>
                    <a:lnTo>
                      <a:pt x="839" y="1453"/>
                    </a:lnTo>
                    <a:lnTo>
                      <a:pt x="842" y="1432"/>
                    </a:lnTo>
                    <a:lnTo>
                      <a:pt x="842" y="1432"/>
                    </a:lnTo>
                    <a:lnTo>
                      <a:pt x="845" y="1392"/>
                    </a:lnTo>
                    <a:lnTo>
                      <a:pt x="846" y="1354"/>
                    </a:lnTo>
                    <a:lnTo>
                      <a:pt x="848" y="1314"/>
                    </a:lnTo>
                    <a:lnTo>
                      <a:pt x="846" y="1278"/>
                    </a:lnTo>
                    <a:lnTo>
                      <a:pt x="845" y="1240"/>
                    </a:lnTo>
                    <a:lnTo>
                      <a:pt x="842" y="1203"/>
                    </a:lnTo>
                    <a:lnTo>
                      <a:pt x="838" y="1167"/>
                    </a:lnTo>
                    <a:lnTo>
                      <a:pt x="832" y="1130"/>
                    </a:lnTo>
                    <a:lnTo>
                      <a:pt x="832" y="1130"/>
                    </a:lnTo>
                    <a:lnTo>
                      <a:pt x="824" y="1087"/>
                    </a:lnTo>
                    <a:lnTo>
                      <a:pt x="816" y="1045"/>
                    </a:lnTo>
                    <a:lnTo>
                      <a:pt x="810" y="1025"/>
                    </a:lnTo>
                    <a:lnTo>
                      <a:pt x="804" y="1004"/>
                    </a:lnTo>
                    <a:lnTo>
                      <a:pt x="797" y="984"/>
                    </a:lnTo>
                    <a:lnTo>
                      <a:pt x="789" y="966"/>
                    </a:lnTo>
                    <a:lnTo>
                      <a:pt x="789" y="966"/>
                    </a:lnTo>
                    <a:lnTo>
                      <a:pt x="786" y="966"/>
                    </a:lnTo>
                    <a:lnTo>
                      <a:pt x="783" y="966"/>
                    </a:lnTo>
                    <a:lnTo>
                      <a:pt x="783" y="966"/>
                    </a:lnTo>
                    <a:close/>
                    <a:moveTo>
                      <a:pt x="818" y="1519"/>
                    </a:moveTo>
                    <a:lnTo>
                      <a:pt x="818" y="1519"/>
                    </a:lnTo>
                    <a:lnTo>
                      <a:pt x="816" y="1465"/>
                    </a:lnTo>
                    <a:lnTo>
                      <a:pt x="811" y="1408"/>
                    </a:lnTo>
                    <a:lnTo>
                      <a:pt x="806" y="1352"/>
                    </a:lnTo>
                    <a:lnTo>
                      <a:pt x="799" y="1298"/>
                    </a:lnTo>
                    <a:lnTo>
                      <a:pt x="790" y="1246"/>
                    </a:lnTo>
                    <a:lnTo>
                      <a:pt x="779" y="1194"/>
                    </a:lnTo>
                    <a:lnTo>
                      <a:pt x="772" y="1170"/>
                    </a:lnTo>
                    <a:lnTo>
                      <a:pt x="765" y="1146"/>
                    </a:lnTo>
                    <a:lnTo>
                      <a:pt x="757" y="1122"/>
                    </a:lnTo>
                    <a:lnTo>
                      <a:pt x="748" y="1101"/>
                    </a:lnTo>
                    <a:lnTo>
                      <a:pt x="748" y="1101"/>
                    </a:lnTo>
                    <a:lnTo>
                      <a:pt x="747" y="1157"/>
                    </a:lnTo>
                    <a:lnTo>
                      <a:pt x="750" y="1213"/>
                    </a:lnTo>
                    <a:lnTo>
                      <a:pt x="754" y="1268"/>
                    </a:lnTo>
                    <a:lnTo>
                      <a:pt x="762" y="1321"/>
                    </a:lnTo>
                    <a:lnTo>
                      <a:pt x="772" y="1373"/>
                    </a:lnTo>
                    <a:lnTo>
                      <a:pt x="786" y="1424"/>
                    </a:lnTo>
                    <a:lnTo>
                      <a:pt x="800" y="1473"/>
                    </a:lnTo>
                    <a:lnTo>
                      <a:pt x="818" y="1519"/>
                    </a:lnTo>
                    <a:lnTo>
                      <a:pt x="818" y="1519"/>
                    </a:lnTo>
                    <a:close/>
                    <a:moveTo>
                      <a:pt x="886" y="1512"/>
                    </a:moveTo>
                    <a:lnTo>
                      <a:pt x="886" y="1512"/>
                    </a:lnTo>
                    <a:lnTo>
                      <a:pt x="907" y="1495"/>
                    </a:lnTo>
                    <a:lnTo>
                      <a:pt x="918" y="1486"/>
                    </a:lnTo>
                    <a:lnTo>
                      <a:pt x="928" y="1474"/>
                    </a:lnTo>
                    <a:lnTo>
                      <a:pt x="936" y="1463"/>
                    </a:lnTo>
                    <a:lnTo>
                      <a:pt x="942" y="1451"/>
                    </a:lnTo>
                    <a:lnTo>
                      <a:pt x="943" y="1444"/>
                    </a:lnTo>
                    <a:lnTo>
                      <a:pt x="945" y="1437"/>
                    </a:lnTo>
                    <a:lnTo>
                      <a:pt x="945" y="1428"/>
                    </a:lnTo>
                    <a:lnTo>
                      <a:pt x="945" y="1420"/>
                    </a:lnTo>
                    <a:lnTo>
                      <a:pt x="945" y="1420"/>
                    </a:lnTo>
                    <a:lnTo>
                      <a:pt x="932" y="1428"/>
                    </a:lnTo>
                    <a:lnTo>
                      <a:pt x="922" y="1437"/>
                    </a:lnTo>
                    <a:lnTo>
                      <a:pt x="914" y="1446"/>
                    </a:lnTo>
                    <a:lnTo>
                      <a:pt x="907" y="1458"/>
                    </a:lnTo>
                    <a:lnTo>
                      <a:pt x="901" y="1470"/>
                    </a:lnTo>
                    <a:lnTo>
                      <a:pt x="896" y="1484"/>
                    </a:lnTo>
                    <a:lnTo>
                      <a:pt x="886" y="1512"/>
                    </a:lnTo>
                    <a:lnTo>
                      <a:pt x="886" y="1512"/>
                    </a:lnTo>
                    <a:close/>
                    <a:moveTo>
                      <a:pt x="646" y="1427"/>
                    </a:moveTo>
                    <a:lnTo>
                      <a:pt x="646" y="1427"/>
                    </a:lnTo>
                    <a:lnTo>
                      <a:pt x="619" y="1427"/>
                    </a:lnTo>
                    <a:lnTo>
                      <a:pt x="592" y="1428"/>
                    </a:lnTo>
                    <a:lnTo>
                      <a:pt x="566" y="1428"/>
                    </a:lnTo>
                    <a:lnTo>
                      <a:pt x="553" y="1428"/>
                    </a:lnTo>
                    <a:lnTo>
                      <a:pt x="542" y="1427"/>
                    </a:lnTo>
                    <a:lnTo>
                      <a:pt x="542" y="1427"/>
                    </a:lnTo>
                    <a:lnTo>
                      <a:pt x="531" y="1431"/>
                    </a:lnTo>
                    <a:lnTo>
                      <a:pt x="519" y="1432"/>
                    </a:lnTo>
                    <a:lnTo>
                      <a:pt x="497" y="1435"/>
                    </a:lnTo>
                    <a:lnTo>
                      <a:pt x="486" y="1438"/>
                    </a:lnTo>
                    <a:lnTo>
                      <a:pt x="476" y="1439"/>
                    </a:lnTo>
                    <a:lnTo>
                      <a:pt x="466" y="1444"/>
                    </a:lnTo>
                    <a:lnTo>
                      <a:pt x="456" y="1448"/>
                    </a:lnTo>
                    <a:lnTo>
                      <a:pt x="456" y="1448"/>
                    </a:lnTo>
                    <a:lnTo>
                      <a:pt x="452" y="1452"/>
                    </a:lnTo>
                    <a:lnTo>
                      <a:pt x="446" y="1458"/>
                    </a:lnTo>
                    <a:lnTo>
                      <a:pt x="438" y="1470"/>
                    </a:lnTo>
                    <a:lnTo>
                      <a:pt x="430" y="1486"/>
                    </a:lnTo>
                    <a:lnTo>
                      <a:pt x="423" y="1504"/>
                    </a:lnTo>
                    <a:lnTo>
                      <a:pt x="416" y="1522"/>
                    </a:lnTo>
                    <a:lnTo>
                      <a:pt x="411" y="1540"/>
                    </a:lnTo>
                    <a:lnTo>
                      <a:pt x="409" y="1557"/>
                    </a:lnTo>
                    <a:lnTo>
                      <a:pt x="407" y="1571"/>
                    </a:lnTo>
                    <a:lnTo>
                      <a:pt x="407" y="1571"/>
                    </a:lnTo>
                    <a:lnTo>
                      <a:pt x="448" y="1580"/>
                    </a:lnTo>
                    <a:lnTo>
                      <a:pt x="466" y="1584"/>
                    </a:lnTo>
                    <a:lnTo>
                      <a:pt x="486" y="1590"/>
                    </a:lnTo>
                    <a:lnTo>
                      <a:pt x="486" y="1590"/>
                    </a:lnTo>
                    <a:lnTo>
                      <a:pt x="487" y="1581"/>
                    </a:lnTo>
                    <a:lnTo>
                      <a:pt x="486" y="1568"/>
                    </a:lnTo>
                    <a:lnTo>
                      <a:pt x="486" y="1554"/>
                    </a:lnTo>
                    <a:lnTo>
                      <a:pt x="486" y="1540"/>
                    </a:lnTo>
                    <a:lnTo>
                      <a:pt x="486" y="1540"/>
                    </a:lnTo>
                    <a:lnTo>
                      <a:pt x="497" y="1528"/>
                    </a:lnTo>
                    <a:lnTo>
                      <a:pt x="504" y="1521"/>
                    </a:lnTo>
                    <a:lnTo>
                      <a:pt x="512" y="1515"/>
                    </a:lnTo>
                    <a:lnTo>
                      <a:pt x="512" y="1515"/>
                    </a:lnTo>
                    <a:lnTo>
                      <a:pt x="522" y="1510"/>
                    </a:lnTo>
                    <a:lnTo>
                      <a:pt x="532" y="1507"/>
                    </a:lnTo>
                    <a:lnTo>
                      <a:pt x="545" y="1502"/>
                    </a:lnTo>
                    <a:lnTo>
                      <a:pt x="557" y="1501"/>
                    </a:lnTo>
                    <a:lnTo>
                      <a:pt x="587" y="1497"/>
                    </a:lnTo>
                    <a:lnTo>
                      <a:pt x="616" y="1497"/>
                    </a:lnTo>
                    <a:lnTo>
                      <a:pt x="646" y="1501"/>
                    </a:lnTo>
                    <a:lnTo>
                      <a:pt x="660" y="1502"/>
                    </a:lnTo>
                    <a:lnTo>
                      <a:pt x="672" y="1507"/>
                    </a:lnTo>
                    <a:lnTo>
                      <a:pt x="684" y="1511"/>
                    </a:lnTo>
                    <a:lnTo>
                      <a:pt x="695" y="1517"/>
                    </a:lnTo>
                    <a:lnTo>
                      <a:pt x="703" y="1522"/>
                    </a:lnTo>
                    <a:lnTo>
                      <a:pt x="710" y="1529"/>
                    </a:lnTo>
                    <a:lnTo>
                      <a:pt x="710" y="1529"/>
                    </a:lnTo>
                    <a:lnTo>
                      <a:pt x="713" y="1535"/>
                    </a:lnTo>
                    <a:lnTo>
                      <a:pt x="716" y="1540"/>
                    </a:lnTo>
                    <a:lnTo>
                      <a:pt x="719" y="1553"/>
                    </a:lnTo>
                    <a:lnTo>
                      <a:pt x="722" y="1566"/>
                    </a:lnTo>
                    <a:lnTo>
                      <a:pt x="724" y="1580"/>
                    </a:lnTo>
                    <a:lnTo>
                      <a:pt x="724" y="1580"/>
                    </a:lnTo>
                    <a:lnTo>
                      <a:pt x="737" y="1580"/>
                    </a:lnTo>
                    <a:lnTo>
                      <a:pt x="748" y="1578"/>
                    </a:lnTo>
                    <a:lnTo>
                      <a:pt x="758" y="1576"/>
                    </a:lnTo>
                    <a:lnTo>
                      <a:pt x="768" y="1573"/>
                    </a:lnTo>
                    <a:lnTo>
                      <a:pt x="776" y="1568"/>
                    </a:lnTo>
                    <a:lnTo>
                      <a:pt x="783" y="1564"/>
                    </a:lnTo>
                    <a:lnTo>
                      <a:pt x="799" y="1553"/>
                    </a:lnTo>
                    <a:lnTo>
                      <a:pt x="799" y="1553"/>
                    </a:lnTo>
                    <a:lnTo>
                      <a:pt x="795" y="1538"/>
                    </a:lnTo>
                    <a:lnTo>
                      <a:pt x="789" y="1522"/>
                    </a:lnTo>
                    <a:lnTo>
                      <a:pt x="783" y="1510"/>
                    </a:lnTo>
                    <a:lnTo>
                      <a:pt x="778" y="1497"/>
                    </a:lnTo>
                    <a:lnTo>
                      <a:pt x="771" y="1486"/>
                    </a:lnTo>
                    <a:lnTo>
                      <a:pt x="762" y="1476"/>
                    </a:lnTo>
                    <a:lnTo>
                      <a:pt x="754" y="1467"/>
                    </a:lnTo>
                    <a:lnTo>
                      <a:pt x="744" y="1459"/>
                    </a:lnTo>
                    <a:lnTo>
                      <a:pt x="734" y="1452"/>
                    </a:lnTo>
                    <a:lnTo>
                      <a:pt x="724" y="1446"/>
                    </a:lnTo>
                    <a:lnTo>
                      <a:pt x="713" y="1441"/>
                    </a:lnTo>
                    <a:lnTo>
                      <a:pt x="700" y="1437"/>
                    </a:lnTo>
                    <a:lnTo>
                      <a:pt x="688" y="1434"/>
                    </a:lnTo>
                    <a:lnTo>
                      <a:pt x="674" y="1431"/>
                    </a:lnTo>
                    <a:lnTo>
                      <a:pt x="646" y="1427"/>
                    </a:lnTo>
                    <a:lnTo>
                      <a:pt x="646" y="1427"/>
                    </a:lnTo>
                    <a:close/>
                    <a:moveTo>
                      <a:pt x="967" y="1547"/>
                    </a:moveTo>
                    <a:lnTo>
                      <a:pt x="967" y="1547"/>
                    </a:lnTo>
                    <a:lnTo>
                      <a:pt x="984" y="1539"/>
                    </a:lnTo>
                    <a:lnTo>
                      <a:pt x="990" y="1535"/>
                    </a:lnTo>
                    <a:lnTo>
                      <a:pt x="995" y="1529"/>
                    </a:lnTo>
                    <a:lnTo>
                      <a:pt x="998" y="1524"/>
                    </a:lnTo>
                    <a:lnTo>
                      <a:pt x="998" y="1518"/>
                    </a:lnTo>
                    <a:lnTo>
                      <a:pt x="995" y="1514"/>
                    </a:lnTo>
                    <a:lnTo>
                      <a:pt x="990" y="1508"/>
                    </a:lnTo>
                    <a:lnTo>
                      <a:pt x="990" y="1508"/>
                    </a:lnTo>
                    <a:lnTo>
                      <a:pt x="959" y="1512"/>
                    </a:lnTo>
                    <a:lnTo>
                      <a:pt x="942" y="1515"/>
                    </a:lnTo>
                    <a:lnTo>
                      <a:pt x="927" y="1519"/>
                    </a:lnTo>
                    <a:lnTo>
                      <a:pt x="911" y="1525"/>
                    </a:lnTo>
                    <a:lnTo>
                      <a:pt x="904" y="1528"/>
                    </a:lnTo>
                    <a:lnTo>
                      <a:pt x="898" y="1532"/>
                    </a:lnTo>
                    <a:lnTo>
                      <a:pt x="893" y="1538"/>
                    </a:lnTo>
                    <a:lnTo>
                      <a:pt x="889" y="1543"/>
                    </a:lnTo>
                    <a:lnTo>
                      <a:pt x="884" y="1550"/>
                    </a:lnTo>
                    <a:lnTo>
                      <a:pt x="883" y="1559"/>
                    </a:lnTo>
                    <a:lnTo>
                      <a:pt x="883" y="1559"/>
                    </a:lnTo>
                    <a:lnTo>
                      <a:pt x="894" y="1561"/>
                    </a:lnTo>
                    <a:lnTo>
                      <a:pt x="904" y="1564"/>
                    </a:lnTo>
                    <a:lnTo>
                      <a:pt x="915" y="1563"/>
                    </a:lnTo>
                    <a:lnTo>
                      <a:pt x="927" y="1561"/>
                    </a:lnTo>
                    <a:lnTo>
                      <a:pt x="938" y="1559"/>
                    </a:lnTo>
                    <a:lnTo>
                      <a:pt x="948" y="1556"/>
                    </a:lnTo>
                    <a:lnTo>
                      <a:pt x="967" y="1547"/>
                    </a:lnTo>
                    <a:lnTo>
                      <a:pt x="967" y="1547"/>
                    </a:lnTo>
                    <a:close/>
                    <a:moveTo>
                      <a:pt x="696" y="1536"/>
                    </a:moveTo>
                    <a:lnTo>
                      <a:pt x="696" y="1536"/>
                    </a:lnTo>
                    <a:lnTo>
                      <a:pt x="685" y="1531"/>
                    </a:lnTo>
                    <a:lnTo>
                      <a:pt x="674" y="1525"/>
                    </a:lnTo>
                    <a:lnTo>
                      <a:pt x="663" y="1521"/>
                    </a:lnTo>
                    <a:lnTo>
                      <a:pt x="650" y="1518"/>
                    </a:lnTo>
                    <a:lnTo>
                      <a:pt x="625" y="1512"/>
                    </a:lnTo>
                    <a:lnTo>
                      <a:pt x="598" y="1512"/>
                    </a:lnTo>
                    <a:lnTo>
                      <a:pt x="573" y="1514"/>
                    </a:lnTo>
                    <a:lnTo>
                      <a:pt x="560" y="1517"/>
                    </a:lnTo>
                    <a:lnTo>
                      <a:pt x="547" y="1519"/>
                    </a:lnTo>
                    <a:lnTo>
                      <a:pt x="536" y="1524"/>
                    </a:lnTo>
                    <a:lnTo>
                      <a:pt x="525" y="1528"/>
                    </a:lnTo>
                    <a:lnTo>
                      <a:pt x="515" y="1533"/>
                    </a:lnTo>
                    <a:lnTo>
                      <a:pt x="505" y="1539"/>
                    </a:lnTo>
                    <a:lnTo>
                      <a:pt x="505" y="1539"/>
                    </a:lnTo>
                    <a:lnTo>
                      <a:pt x="501" y="1552"/>
                    </a:lnTo>
                    <a:lnTo>
                      <a:pt x="501" y="1559"/>
                    </a:lnTo>
                    <a:lnTo>
                      <a:pt x="501" y="1564"/>
                    </a:lnTo>
                    <a:lnTo>
                      <a:pt x="501" y="1564"/>
                    </a:lnTo>
                    <a:lnTo>
                      <a:pt x="508" y="1559"/>
                    </a:lnTo>
                    <a:lnTo>
                      <a:pt x="515" y="1556"/>
                    </a:lnTo>
                    <a:lnTo>
                      <a:pt x="524" y="1554"/>
                    </a:lnTo>
                    <a:lnTo>
                      <a:pt x="532" y="1554"/>
                    </a:lnTo>
                    <a:lnTo>
                      <a:pt x="550" y="1554"/>
                    </a:lnTo>
                    <a:lnTo>
                      <a:pt x="567" y="1554"/>
                    </a:lnTo>
                    <a:lnTo>
                      <a:pt x="567" y="1554"/>
                    </a:lnTo>
                    <a:lnTo>
                      <a:pt x="595" y="1553"/>
                    </a:lnTo>
                    <a:lnTo>
                      <a:pt x="629" y="1552"/>
                    </a:lnTo>
                    <a:lnTo>
                      <a:pt x="665" y="1552"/>
                    </a:lnTo>
                    <a:lnTo>
                      <a:pt x="684" y="1553"/>
                    </a:lnTo>
                    <a:lnTo>
                      <a:pt x="703" y="1554"/>
                    </a:lnTo>
                    <a:lnTo>
                      <a:pt x="703" y="1554"/>
                    </a:lnTo>
                    <a:lnTo>
                      <a:pt x="703" y="1553"/>
                    </a:lnTo>
                    <a:lnTo>
                      <a:pt x="703" y="1550"/>
                    </a:lnTo>
                    <a:lnTo>
                      <a:pt x="700" y="1546"/>
                    </a:lnTo>
                    <a:lnTo>
                      <a:pt x="698" y="1542"/>
                    </a:lnTo>
                    <a:lnTo>
                      <a:pt x="696" y="1536"/>
                    </a:lnTo>
                    <a:lnTo>
                      <a:pt x="696" y="1536"/>
                    </a:lnTo>
                    <a:close/>
                    <a:moveTo>
                      <a:pt x="861" y="1567"/>
                    </a:moveTo>
                    <a:lnTo>
                      <a:pt x="861" y="1567"/>
                    </a:lnTo>
                    <a:lnTo>
                      <a:pt x="862" y="1564"/>
                    </a:lnTo>
                    <a:lnTo>
                      <a:pt x="863" y="1559"/>
                    </a:lnTo>
                    <a:lnTo>
                      <a:pt x="863" y="1554"/>
                    </a:lnTo>
                    <a:lnTo>
                      <a:pt x="862" y="1550"/>
                    </a:lnTo>
                    <a:lnTo>
                      <a:pt x="861" y="1546"/>
                    </a:lnTo>
                    <a:lnTo>
                      <a:pt x="856" y="1543"/>
                    </a:lnTo>
                    <a:lnTo>
                      <a:pt x="856" y="1543"/>
                    </a:lnTo>
                    <a:lnTo>
                      <a:pt x="848" y="1552"/>
                    </a:lnTo>
                    <a:lnTo>
                      <a:pt x="845" y="1557"/>
                    </a:lnTo>
                    <a:lnTo>
                      <a:pt x="845" y="1567"/>
                    </a:lnTo>
                    <a:lnTo>
                      <a:pt x="845" y="1567"/>
                    </a:lnTo>
                    <a:lnTo>
                      <a:pt x="846" y="1568"/>
                    </a:lnTo>
                    <a:lnTo>
                      <a:pt x="849" y="1568"/>
                    </a:lnTo>
                    <a:lnTo>
                      <a:pt x="852" y="1570"/>
                    </a:lnTo>
                    <a:lnTo>
                      <a:pt x="855" y="1571"/>
                    </a:lnTo>
                    <a:lnTo>
                      <a:pt x="855" y="1571"/>
                    </a:lnTo>
                    <a:lnTo>
                      <a:pt x="858" y="1566"/>
                    </a:lnTo>
                    <a:lnTo>
                      <a:pt x="859" y="1566"/>
                    </a:lnTo>
                    <a:lnTo>
                      <a:pt x="861" y="1567"/>
                    </a:lnTo>
                    <a:lnTo>
                      <a:pt x="861" y="1567"/>
                    </a:lnTo>
                    <a:close/>
                    <a:moveTo>
                      <a:pt x="296" y="1560"/>
                    </a:moveTo>
                    <a:lnTo>
                      <a:pt x="296" y="1560"/>
                    </a:lnTo>
                    <a:lnTo>
                      <a:pt x="284" y="1559"/>
                    </a:lnTo>
                    <a:lnTo>
                      <a:pt x="271" y="1554"/>
                    </a:lnTo>
                    <a:lnTo>
                      <a:pt x="260" y="1550"/>
                    </a:lnTo>
                    <a:lnTo>
                      <a:pt x="248" y="1547"/>
                    </a:lnTo>
                    <a:lnTo>
                      <a:pt x="248" y="1547"/>
                    </a:lnTo>
                    <a:lnTo>
                      <a:pt x="223" y="1546"/>
                    </a:lnTo>
                    <a:lnTo>
                      <a:pt x="192" y="1547"/>
                    </a:lnTo>
                    <a:lnTo>
                      <a:pt x="164" y="1550"/>
                    </a:lnTo>
                    <a:lnTo>
                      <a:pt x="153" y="1553"/>
                    </a:lnTo>
                    <a:lnTo>
                      <a:pt x="143" y="1557"/>
                    </a:lnTo>
                    <a:lnTo>
                      <a:pt x="143" y="1557"/>
                    </a:lnTo>
                    <a:lnTo>
                      <a:pt x="133" y="1561"/>
                    </a:lnTo>
                    <a:lnTo>
                      <a:pt x="124" y="1568"/>
                    </a:lnTo>
                    <a:lnTo>
                      <a:pt x="107" y="1585"/>
                    </a:lnTo>
                    <a:lnTo>
                      <a:pt x="90" y="1602"/>
                    </a:lnTo>
                    <a:lnTo>
                      <a:pt x="81" y="1611"/>
                    </a:lnTo>
                    <a:lnTo>
                      <a:pt x="72" y="1618"/>
                    </a:lnTo>
                    <a:lnTo>
                      <a:pt x="72" y="1618"/>
                    </a:lnTo>
                    <a:lnTo>
                      <a:pt x="88" y="1618"/>
                    </a:lnTo>
                    <a:lnTo>
                      <a:pt x="102" y="1615"/>
                    </a:lnTo>
                    <a:lnTo>
                      <a:pt x="118" y="1615"/>
                    </a:lnTo>
                    <a:lnTo>
                      <a:pt x="126" y="1615"/>
                    </a:lnTo>
                    <a:lnTo>
                      <a:pt x="136" y="1616"/>
                    </a:lnTo>
                    <a:lnTo>
                      <a:pt x="136" y="1616"/>
                    </a:lnTo>
                    <a:lnTo>
                      <a:pt x="143" y="1601"/>
                    </a:lnTo>
                    <a:lnTo>
                      <a:pt x="156" y="1584"/>
                    </a:lnTo>
                    <a:lnTo>
                      <a:pt x="163" y="1576"/>
                    </a:lnTo>
                    <a:lnTo>
                      <a:pt x="170" y="1568"/>
                    </a:lnTo>
                    <a:lnTo>
                      <a:pt x="175" y="1563"/>
                    </a:lnTo>
                    <a:lnTo>
                      <a:pt x="182" y="1560"/>
                    </a:lnTo>
                    <a:lnTo>
                      <a:pt x="182" y="1560"/>
                    </a:lnTo>
                    <a:lnTo>
                      <a:pt x="187" y="1560"/>
                    </a:lnTo>
                    <a:lnTo>
                      <a:pt x="191" y="1560"/>
                    </a:lnTo>
                    <a:lnTo>
                      <a:pt x="204" y="1564"/>
                    </a:lnTo>
                    <a:lnTo>
                      <a:pt x="219" y="1568"/>
                    </a:lnTo>
                    <a:lnTo>
                      <a:pt x="233" y="1571"/>
                    </a:lnTo>
                    <a:lnTo>
                      <a:pt x="233" y="1571"/>
                    </a:lnTo>
                    <a:lnTo>
                      <a:pt x="244" y="1571"/>
                    </a:lnTo>
                    <a:lnTo>
                      <a:pt x="257" y="1570"/>
                    </a:lnTo>
                    <a:lnTo>
                      <a:pt x="279" y="1567"/>
                    </a:lnTo>
                    <a:lnTo>
                      <a:pt x="288" y="1567"/>
                    </a:lnTo>
                    <a:lnTo>
                      <a:pt x="298" y="1567"/>
                    </a:lnTo>
                    <a:lnTo>
                      <a:pt x="305" y="1570"/>
                    </a:lnTo>
                    <a:lnTo>
                      <a:pt x="312" y="1576"/>
                    </a:lnTo>
                    <a:lnTo>
                      <a:pt x="312" y="1576"/>
                    </a:lnTo>
                    <a:lnTo>
                      <a:pt x="313" y="1587"/>
                    </a:lnTo>
                    <a:lnTo>
                      <a:pt x="314" y="1592"/>
                    </a:lnTo>
                    <a:lnTo>
                      <a:pt x="316" y="1597"/>
                    </a:lnTo>
                    <a:lnTo>
                      <a:pt x="316" y="1597"/>
                    </a:lnTo>
                    <a:lnTo>
                      <a:pt x="313" y="1612"/>
                    </a:lnTo>
                    <a:lnTo>
                      <a:pt x="307" y="1626"/>
                    </a:lnTo>
                    <a:lnTo>
                      <a:pt x="307" y="1626"/>
                    </a:lnTo>
                    <a:lnTo>
                      <a:pt x="330" y="1622"/>
                    </a:lnTo>
                    <a:lnTo>
                      <a:pt x="348" y="1622"/>
                    </a:lnTo>
                    <a:lnTo>
                      <a:pt x="366" y="1622"/>
                    </a:lnTo>
                    <a:lnTo>
                      <a:pt x="386" y="1622"/>
                    </a:lnTo>
                    <a:lnTo>
                      <a:pt x="386" y="1622"/>
                    </a:lnTo>
                    <a:lnTo>
                      <a:pt x="379" y="1616"/>
                    </a:lnTo>
                    <a:lnTo>
                      <a:pt x="376" y="1613"/>
                    </a:lnTo>
                    <a:lnTo>
                      <a:pt x="375" y="1611"/>
                    </a:lnTo>
                    <a:lnTo>
                      <a:pt x="373" y="1604"/>
                    </a:lnTo>
                    <a:lnTo>
                      <a:pt x="376" y="1597"/>
                    </a:lnTo>
                    <a:lnTo>
                      <a:pt x="383" y="1581"/>
                    </a:lnTo>
                    <a:lnTo>
                      <a:pt x="386" y="1573"/>
                    </a:lnTo>
                    <a:lnTo>
                      <a:pt x="389" y="1566"/>
                    </a:lnTo>
                    <a:lnTo>
                      <a:pt x="389" y="1566"/>
                    </a:lnTo>
                    <a:lnTo>
                      <a:pt x="365" y="1563"/>
                    </a:lnTo>
                    <a:lnTo>
                      <a:pt x="341" y="1561"/>
                    </a:lnTo>
                    <a:lnTo>
                      <a:pt x="296" y="1560"/>
                    </a:lnTo>
                    <a:lnTo>
                      <a:pt x="296" y="1560"/>
                    </a:lnTo>
                    <a:close/>
                    <a:moveTo>
                      <a:pt x="501" y="1571"/>
                    </a:moveTo>
                    <a:lnTo>
                      <a:pt x="501" y="1571"/>
                    </a:lnTo>
                    <a:lnTo>
                      <a:pt x="504" y="1580"/>
                    </a:lnTo>
                    <a:lnTo>
                      <a:pt x="503" y="1588"/>
                    </a:lnTo>
                    <a:lnTo>
                      <a:pt x="501" y="1597"/>
                    </a:lnTo>
                    <a:lnTo>
                      <a:pt x="500" y="1605"/>
                    </a:lnTo>
                    <a:lnTo>
                      <a:pt x="494" y="1620"/>
                    </a:lnTo>
                    <a:lnTo>
                      <a:pt x="493" y="1629"/>
                    </a:lnTo>
                    <a:lnTo>
                      <a:pt x="493" y="1636"/>
                    </a:lnTo>
                    <a:lnTo>
                      <a:pt x="493" y="1636"/>
                    </a:lnTo>
                    <a:lnTo>
                      <a:pt x="519" y="1632"/>
                    </a:lnTo>
                    <a:lnTo>
                      <a:pt x="545" y="1629"/>
                    </a:lnTo>
                    <a:lnTo>
                      <a:pt x="571" y="1627"/>
                    </a:lnTo>
                    <a:lnTo>
                      <a:pt x="598" y="1627"/>
                    </a:lnTo>
                    <a:lnTo>
                      <a:pt x="651" y="1627"/>
                    </a:lnTo>
                    <a:lnTo>
                      <a:pt x="677" y="1627"/>
                    </a:lnTo>
                    <a:lnTo>
                      <a:pt x="703" y="1625"/>
                    </a:lnTo>
                    <a:lnTo>
                      <a:pt x="703" y="1625"/>
                    </a:lnTo>
                    <a:lnTo>
                      <a:pt x="706" y="1605"/>
                    </a:lnTo>
                    <a:lnTo>
                      <a:pt x="708" y="1590"/>
                    </a:lnTo>
                    <a:lnTo>
                      <a:pt x="708" y="1590"/>
                    </a:lnTo>
                    <a:lnTo>
                      <a:pt x="706" y="1585"/>
                    </a:lnTo>
                    <a:lnTo>
                      <a:pt x="702" y="1583"/>
                    </a:lnTo>
                    <a:lnTo>
                      <a:pt x="700" y="1580"/>
                    </a:lnTo>
                    <a:lnTo>
                      <a:pt x="700" y="1577"/>
                    </a:lnTo>
                    <a:lnTo>
                      <a:pt x="700" y="1574"/>
                    </a:lnTo>
                    <a:lnTo>
                      <a:pt x="700" y="1574"/>
                    </a:lnTo>
                    <a:lnTo>
                      <a:pt x="705" y="1574"/>
                    </a:lnTo>
                    <a:lnTo>
                      <a:pt x="708" y="1576"/>
                    </a:lnTo>
                    <a:lnTo>
                      <a:pt x="709" y="1576"/>
                    </a:lnTo>
                    <a:lnTo>
                      <a:pt x="710" y="1573"/>
                    </a:lnTo>
                    <a:lnTo>
                      <a:pt x="710" y="1573"/>
                    </a:lnTo>
                    <a:lnTo>
                      <a:pt x="685" y="1567"/>
                    </a:lnTo>
                    <a:lnTo>
                      <a:pt x="660" y="1566"/>
                    </a:lnTo>
                    <a:lnTo>
                      <a:pt x="636" y="1566"/>
                    </a:lnTo>
                    <a:lnTo>
                      <a:pt x="611" y="1567"/>
                    </a:lnTo>
                    <a:lnTo>
                      <a:pt x="557" y="1570"/>
                    </a:lnTo>
                    <a:lnTo>
                      <a:pt x="531" y="1571"/>
                    </a:lnTo>
                    <a:lnTo>
                      <a:pt x="501" y="1571"/>
                    </a:lnTo>
                    <a:lnTo>
                      <a:pt x="501" y="1571"/>
                    </a:lnTo>
                    <a:close/>
                    <a:moveTo>
                      <a:pt x="722" y="1594"/>
                    </a:moveTo>
                    <a:lnTo>
                      <a:pt x="722" y="1594"/>
                    </a:lnTo>
                    <a:lnTo>
                      <a:pt x="727" y="1597"/>
                    </a:lnTo>
                    <a:lnTo>
                      <a:pt x="731" y="1598"/>
                    </a:lnTo>
                    <a:lnTo>
                      <a:pt x="743" y="1599"/>
                    </a:lnTo>
                    <a:lnTo>
                      <a:pt x="754" y="1599"/>
                    </a:lnTo>
                    <a:lnTo>
                      <a:pt x="765" y="1597"/>
                    </a:lnTo>
                    <a:lnTo>
                      <a:pt x="778" y="1592"/>
                    </a:lnTo>
                    <a:lnTo>
                      <a:pt x="789" y="1587"/>
                    </a:lnTo>
                    <a:lnTo>
                      <a:pt x="810" y="1574"/>
                    </a:lnTo>
                    <a:lnTo>
                      <a:pt x="810" y="1574"/>
                    </a:lnTo>
                    <a:lnTo>
                      <a:pt x="809" y="1571"/>
                    </a:lnTo>
                    <a:lnTo>
                      <a:pt x="810" y="1568"/>
                    </a:lnTo>
                    <a:lnTo>
                      <a:pt x="811" y="1567"/>
                    </a:lnTo>
                    <a:lnTo>
                      <a:pt x="810" y="1566"/>
                    </a:lnTo>
                    <a:lnTo>
                      <a:pt x="810" y="1566"/>
                    </a:lnTo>
                    <a:lnTo>
                      <a:pt x="802" y="1571"/>
                    </a:lnTo>
                    <a:lnTo>
                      <a:pt x="792" y="1577"/>
                    </a:lnTo>
                    <a:lnTo>
                      <a:pt x="781" y="1581"/>
                    </a:lnTo>
                    <a:lnTo>
                      <a:pt x="768" y="1585"/>
                    </a:lnTo>
                    <a:lnTo>
                      <a:pt x="743" y="1591"/>
                    </a:lnTo>
                    <a:lnTo>
                      <a:pt x="722" y="1594"/>
                    </a:lnTo>
                    <a:lnTo>
                      <a:pt x="722" y="1594"/>
                    </a:lnTo>
                    <a:close/>
                    <a:moveTo>
                      <a:pt x="1157" y="1587"/>
                    </a:moveTo>
                    <a:lnTo>
                      <a:pt x="1157" y="1587"/>
                    </a:lnTo>
                    <a:lnTo>
                      <a:pt x="1148" y="1584"/>
                    </a:lnTo>
                    <a:lnTo>
                      <a:pt x="1138" y="1581"/>
                    </a:lnTo>
                    <a:lnTo>
                      <a:pt x="1129" y="1581"/>
                    </a:lnTo>
                    <a:lnTo>
                      <a:pt x="1120" y="1581"/>
                    </a:lnTo>
                    <a:lnTo>
                      <a:pt x="1101" y="1583"/>
                    </a:lnTo>
                    <a:lnTo>
                      <a:pt x="1078" y="1583"/>
                    </a:lnTo>
                    <a:lnTo>
                      <a:pt x="1078" y="1583"/>
                    </a:lnTo>
                    <a:lnTo>
                      <a:pt x="1046" y="1581"/>
                    </a:lnTo>
                    <a:lnTo>
                      <a:pt x="1012" y="1580"/>
                    </a:lnTo>
                    <a:lnTo>
                      <a:pt x="978" y="1578"/>
                    </a:lnTo>
                    <a:lnTo>
                      <a:pt x="962" y="1580"/>
                    </a:lnTo>
                    <a:lnTo>
                      <a:pt x="945" y="1581"/>
                    </a:lnTo>
                    <a:lnTo>
                      <a:pt x="945" y="1581"/>
                    </a:lnTo>
                    <a:lnTo>
                      <a:pt x="942" y="1578"/>
                    </a:lnTo>
                    <a:lnTo>
                      <a:pt x="938" y="1576"/>
                    </a:lnTo>
                    <a:lnTo>
                      <a:pt x="931" y="1573"/>
                    </a:lnTo>
                    <a:lnTo>
                      <a:pt x="927" y="1574"/>
                    </a:lnTo>
                    <a:lnTo>
                      <a:pt x="922" y="1574"/>
                    </a:lnTo>
                    <a:lnTo>
                      <a:pt x="919" y="1577"/>
                    </a:lnTo>
                    <a:lnTo>
                      <a:pt x="917" y="1580"/>
                    </a:lnTo>
                    <a:lnTo>
                      <a:pt x="917" y="1580"/>
                    </a:lnTo>
                    <a:lnTo>
                      <a:pt x="924" y="1583"/>
                    </a:lnTo>
                    <a:lnTo>
                      <a:pt x="931" y="1587"/>
                    </a:lnTo>
                    <a:lnTo>
                      <a:pt x="945" y="1598"/>
                    </a:lnTo>
                    <a:lnTo>
                      <a:pt x="956" y="1609"/>
                    </a:lnTo>
                    <a:lnTo>
                      <a:pt x="964" y="1623"/>
                    </a:lnTo>
                    <a:lnTo>
                      <a:pt x="964" y="1623"/>
                    </a:lnTo>
                    <a:lnTo>
                      <a:pt x="988" y="1623"/>
                    </a:lnTo>
                    <a:lnTo>
                      <a:pt x="998" y="1623"/>
                    </a:lnTo>
                    <a:lnTo>
                      <a:pt x="1009" y="1622"/>
                    </a:lnTo>
                    <a:lnTo>
                      <a:pt x="1009" y="1622"/>
                    </a:lnTo>
                    <a:lnTo>
                      <a:pt x="1007" y="1609"/>
                    </a:lnTo>
                    <a:lnTo>
                      <a:pt x="1008" y="1605"/>
                    </a:lnTo>
                    <a:lnTo>
                      <a:pt x="1008" y="1601"/>
                    </a:lnTo>
                    <a:lnTo>
                      <a:pt x="1011" y="1598"/>
                    </a:lnTo>
                    <a:lnTo>
                      <a:pt x="1014" y="1595"/>
                    </a:lnTo>
                    <a:lnTo>
                      <a:pt x="1019" y="1591"/>
                    </a:lnTo>
                    <a:lnTo>
                      <a:pt x="1028" y="1590"/>
                    </a:lnTo>
                    <a:lnTo>
                      <a:pt x="1037" y="1588"/>
                    </a:lnTo>
                    <a:lnTo>
                      <a:pt x="1060" y="1590"/>
                    </a:lnTo>
                    <a:lnTo>
                      <a:pt x="1060" y="1590"/>
                    </a:lnTo>
                    <a:lnTo>
                      <a:pt x="1081" y="1591"/>
                    </a:lnTo>
                    <a:lnTo>
                      <a:pt x="1102" y="1590"/>
                    </a:lnTo>
                    <a:lnTo>
                      <a:pt x="1122" y="1590"/>
                    </a:lnTo>
                    <a:lnTo>
                      <a:pt x="1141" y="1591"/>
                    </a:lnTo>
                    <a:lnTo>
                      <a:pt x="1141" y="1591"/>
                    </a:lnTo>
                    <a:lnTo>
                      <a:pt x="1148" y="1598"/>
                    </a:lnTo>
                    <a:lnTo>
                      <a:pt x="1155" y="1605"/>
                    </a:lnTo>
                    <a:lnTo>
                      <a:pt x="1162" y="1613"/>
                    </a:lnTo>
                    <a:lnTo>
                      <a:pt x="1171" y="1622"/>
                    </a:lnTo>
                    <a:lnTo>
                      <a:pt x="1179" y="1627"/>
                    </a:lnTo>
                    <a:lnTo>
                      <a:pt x="1188" y="1632"/>
                    </a:lnTo>
                    <a:lnTo>
                      <a:pt x="1193" y="1633"/>
                    </a:lnTo>
                    <a:lnTo>
                      <a:pt x="1199" y="1633"/>
                    </a:lnTo>
                    <a:lnTo>
                      <a:pt x="1204" y="1632"/>
                    </a:lnTo>
                    <a:lnTo>
                      <a:pt x="1210" y="1629"/>
                    </a:lnTo>
                    <a:lnTo>
                      <a:pt x="1210" y="1629"/>
                    </a:lnTo>
                    <a:lnTo>
                      <a:pt x="1203" y="1623"/>
                    </a:lnTo>
                    <a:lnTo>
                      <a:pt x="1196" y="1618"/>
                    </a:lnTo>
                    <a:lnTo>
                      <a:pt x="1183" y="1606"/>
                    </a:lnTo>
                    <a:lnTo>
                      <a:pt x="1172" y="1595"/>
                    </a:lnTo>
                    <a:lnTo>
                      <a:pt x="1165" y="1590"/>
                    </a:lnTo>
                    <a:lnTo>
                      <a:pt x="1157" y="1587"/>
                    </a:lnTo>
                    <a:lnTo>
                      <a:pt x="1157" y="1587"/>
                    </a:lnTo>
                    <a:close/>
                    <a:moveTo>
                      <a:pt x="194" y="1578"/>
                    </a:moveTo>
                    <a:lnTo>
                      <a:pt x="194" y="1578"/>
                    </a:lnTo>
                    <a:lnTo>
                      <a:pt x="173" y="1588"/>
                    </a:lnTo>
                    <a:lnTo>
                      <a:pt x="168" y="1591"/>
                    </a:lnTo>
                    <a:lnTo>
                      <a:pt x="164" y="1594"/>
                    </a:lnTo>
                    <a:lnTo>
                      <a:pt x="163" y="1598"/>
                    </a:lnTo>
                    <a:lnTo>
                      <a:pt x="163" y="1602"/>
                    </a:lnTo>
                    <a:lnTo>
                      <a:pt x="163" y="1602"/>
                    </a:lnTo>
                    <a:lnTo>
                      <a:pt x="233" y="1602"/>
                    </a:lnTo>
                    <a:lnTo>
                      <a:pt x="299" y="1602"/>
                    </a:lnTo>
                    <a:lnTo>
                      <a:pt x="299" y="1602"/>
                    </a:lnTo>
                    <a:lnTo>
                      <a:pt x="300" y="1598"/>
                    </a:lnTo>
                    <a:lnTo>
                      <a:pt x="302" y="1595"/>
                    </a:lnTo>
                    <a:lnTo>
                      <a:pt x="303" y="1592"/>
                    </a:lnTo>
                    <a:lnTo>
                      <a:pt x="303" y="1588"/>
                    </a:lnTo>
                    <a:lnTo>
                      <a:pt x="303" y="1588"/>
                    </a:lnTo>
                    <a:lnTo>
                      <a:pt x="289" y="1585"/>
                    </a:lnTo>
                    <a:lnTo>
                      <a:pt x="275" y="1584"/>
                    </a:lnTo>
                    <a:lnTo>
                      <a:pt x="248" y="1584"/>
                    </a:lnTo>
                    <a:lnTo>
                      <a:pt x="222" y="1583"/>
                    </a:lnTo>
                    <a:lnTo>
                      <a:pt x="208" y="1581"/>
                    </a:lnTo>
                    <a:lnTo>
                      <a:pt x="194" y="1578"/>
                    </a:lnTo>
                    <a:lnTo>
                      <a:pt x="194" y="1578"/>
                    </a:lnTo>
                    <a:close/>
                    <a:moveTo>
                      <a:pt x="818" y="1636"/>
                    </a:moveTo>
                    <a:lnTo>
                      <a:pt x="818" y="1636"/>
                    </a:lnTo>
                    <a:lnTo>
                      <a:pt x="861" y="1630"/>
                    </a:lnTo>
                    <a:lnTo>
                      <a:pt x="903" y="1626"/>
                    </a:lnTo>
                    <a:lnTo>
                      <a:pt x="903" y="1626"/>
                    </a:lnTo>
                    <a:lnTo>
                      <a:pt x="898" y="1618"/>
                    </a:lnTo>
                    <a:lnTo>
                      <a:pt x="893" y="1609"/>
                    </a:lnTo>
                    <a:lnTo>
                      <a:pt x="884" y="1602"/>
                    </a:lnTo>
                    <a:lnTo>
                      <a:pt x="876" y="1595"/>
                    </a:lnTo>
                    <a:lnTo>
                      <a:pt x="868" y="1588"/>
                    </a:lnTo>
                    <a:lnTo>
                      <a:pt x="856" y="1584"/>
                    </a:lnTo>
                    <a:lnTo>
                      <a:pt x="846" y="1581"/>
                    </a:lnTo>
                    <a:lnTo>
                      <a:pt x="835" y="1581"/>
                    </a:lnTo>
                    <a:lnTo>
                      <a:pt x="835" y="1581"/>
                    </a:lnTo>
                    <a:lnTo>
                      <a:pt x="839" y="1588"/>
                    </a:lnTo>
                    <a:lnTo>
                      <a:pt x="841" y="1597"/>
                    </a:lnTo>
                    <a:lnTo>
                      <a:pt x="841" y="1605"/>
                    </a:lnTo>
                    <a:lnTo>
                      <a:pt x="839" y="1613"/>
                    </a:lnTo>
                    <a:lnTo>
                      <a:pt x="837" y="1620"/>
                    </a:lnTo>
                    <a:lnTo>
                      <a:pt x="832" y="1627"/>
                    </a:lnTo>
                    <a:lnTo>
                      <a:pt x="827" y="1633"/>
                    </a:lnTo>
                    <a:lnTo>
                      <a:pt x="818" y="1636"/>
                    </a:lnTo>
                    <a:lnTo>
                      <a:pt x="818" y="1636"/>
                    </a:lnTo>
                    <a:close/>
                    <a:moveTo>
                      <a:pt x="917" y="1625"/>
                    </a:moveTo>
                    <a:lnTo>
                      <a:pt x="917" y="1625"/>
                    </a:lnTo>
                    <a:lnTo>
                      <a:pt x="935" y="1625"/>
                    </a:lnTo>
                    <a:lnTo>
                      <a:pt x="942" y="1623"/>
                    </a:lnTo>
                    <a:lnTo>
                      <a:pt x="949" y="1622"/>
                    </a:lnTo>
                    <a:lnTo>
                      <a:pt x="949" y="1622"/>
                    </a:lnTo>
                    <a:lnTo>
                      <a:pt x="943" y="1613"/>
                    </a:lnTo>
                    <a:lnTo>
                      <a:pt x="936" y="1606"/>
                    </a:lnTo>
                    <a:lnTo>
                      <a:pt x="928" y="1599"/>
                    </a:lnTo>
                    <a:lnTo>
                      <a:pt x="919" y="1594"/>
                    </a:lnTo>
                    <a:lnTo>
                      <a:pt x="910" y="1588"/>
                    </a:lnTo>
                    <a:lnTo>
                      <a:pt x="901" y="1585"/>
                    </a:lnTo>
                    <a:lnTo>
                      <a:pt x="891" y="1583"/>
                    </a:lnTo>
                    <a:lnTo>
                      <a:pt x="882" y="1583"/>
                    </a:lnTo>
                    <a:lnTo>
                      <a:pt x="882" y="1583"/>
                    </a:lnTo>
                    <a:lnTo>
                      <a:pt x="900" y="1602"/>
                    </a:lnTo>
                    <a:lnTo>
                      <a:pt x="908" y="1613"/>
                    </a:lnTo>
                    <a:lnTo>
                      <a:pt x="917" y="1625"/>
                    </a:lnTo>
                    <a:lnTo>
                      <a:pt x="917" y="1625"/>
                    </a:lnTo>
                    <a:close/>
                    <a:moveTo>
                      <a:pt x="401" y="1587"/>
                    </a:moveTo>
                    <a:lnTo>
                      <a:pt x="401" y="1587"/>
                    </a:lnTo>
                    <a:lnTo>
                      <a:pt x="400" y="1590"/>
                    </a:lnTo>
                    <a:lnTo>
                      <a:pt x="399" y="1592"/>
                    </a:lnTo>
                    <a:lnTo>
                      <a:pt x="399" y="1601"/>
                    </a:lnTo>
                    <a:lnTo>
                      <a:pt x="400" y="1608"/>
                    </a:lnTo>
                    <a:lnTo>
                      <a:pt x="401" y="1615"/>
                    </a:lnTo>
                    <a:lnTo>
                      <a:pt x="401" y="1615"/>
                    </a:lnTo>
                    <a:lnTo>
                      <a:pt x="434" y="1620"/>
                    </a:lnTo>
                    <a:lnTo>
                      <a:pt x="451" y="1622"/>
                    </a:lnTo>
                    <a:lnTo>
                      <a:pt x="470" y="1623"/>
                    </a:lnTo>
                    <a:lnTo>
                      <a:pt x="470" y="1623"/>
                    </a:lnTo>
                    <a:lnTo>
                      <a:pt x="480" y="1613"/>
                    </a:lnTo>
                    <a:lnTo>
                      <a:pt x="483" y="1608"/>
                    </a:lnTo>
                    <a:lnTo>
                      <a:pt x="484" y="1604"/>
                    </a:lnTo>
                    <a:lnTo>
                      <a:pt x="484" y="1598"/>
                    </a:lnTo>
                    <a:lnTo>
                      <a:pt x="484" y="1598"/>
                    </a:lnTo>
                    <a:lnTo>
                      <a:pt x="463" y="1595"/>
                    </a:lnTo>
                    <a:lnTo>
                      <a:pt x="444" y="1594"/>
                    </a:lnTo>
                    <a:lnTo>
                      <a:pt x="424" y="1591"/>
                    </a:lnTo>
                    <a:lnTo>
                      <a:pt x="401" y="1587"/>
                    </a:lnTo>
                    <a:lnTo>
                      <a:pt x="401" y="1587"/>
                    </a:lnTo>
                    <a:close/>
                    <a:moveTo>
                      <a:pt x="817" y="1590"/>
                    </a:moveTo>
                    <a:lnTo>
                      <a:pt x="817" y="1590"/>
                    </a:lnTo>
                    <a:lnTo>
                      <a:pt x="809" y="1595"/>
                    </a:lnTo>
                    <a:lnTo>
                      <a:pt x="799" y="1599"/>
                    </a:lnTo>
                    <a:lnTo>
                      <a:pt x="788" y="1605"/>
                    </a:lnTo>
                    <a:lnTo>
                      <a:pt x="775" y="1609"/>
                    </a:lnTo>
                    <a:lnTo>
                      <a:pt x="762" y="1612"/>
                    </a:lnTo>
                    <a:lnTo>
                      <a:pt x="748" y="1613"/>
                    </a:lnTo>
                    <a:lnTo>
                      <a:pt x="734" y="1612"/>
                    </a:lnTo>
                    <a:lnTo>
                      <a:pt x="722" y="1609"/>
                    </a:lnTo>
                    <a:lnTo>
                      <a:pt x="722" y="1609"/>
                    </a:lnTo>
                    <a:lnTo>
                      <a:pt x="722" y="1612"/>
                    </a:lnTo>
                    <a:lnTo>
                      <a:pt x="722" y="1615"/>
                    </a:lnTo>
                    <a:lnTo>
                      <a:pt x="720" y="1618"/>
                    </a:lnTo>
                    <a:lnTo>
                      <a:pt x="720" y="1622"/>
                    </a:lnTo>
                    <a:lnTo>
                      <a:pt x="720" y="1622"/>
                    </a:lnTo>
                    <a:lnTo>
                      <a:pt x="731" y="1622"/>
                    </a:lnTo>
                    <a:lnTo>
                      <a:pt x="731" y="1622"/>
                    </a:lnTo>
                    <a:lnTo>
                      <a:pt x="731" y="1625"/>
                    </a:lnTo>
                    <a:lnTo>
                      <a:pt x="733" y="1627"/>
                    </a:lnTo>
                    <a:lnTo>
                      <a:pt x="734" y="1629"/>
                    </a:lnTo>
                    <a:lnTo>
                      <a:pt x="733" y="1632"/>
                    </a:lnTo>
                    <a:lnTo>
                      <a:pt x="733" y="1632"/>
                    </a:lnTo>
                    <a:lnTo>
                      <a:pt x="745" y="1633"/>
                    </a:lnTo>
                    <a:lnTo>
                      <a:pt x="758" y="1634"/>
                    </a:lnTo>
                    <a:lnTo>
                      <a:pt x="772" y="1633"/>
                    </a:lnTo>
                    <a:lnTo>
                      <a:pt x="785" y="1632"/>
                    </a:lnTo>
                    <a:lnTo>
                      <a:pt x="797" y="1629"/>
                    </a:lnTo>
                    <a:lnTo>
                      <a:pt x="809" y="1625"/>
                    </a:lnTo>
                    <a:lnTo>
                      <a:pt x="818" y="1618"/>
                    </a:lnTo>
                    <a:lnTo>
                      <a:pt x="825" y="1611"/>
                    </a:lnTo>
                    <a:lnTo>
                      <a:pt x="825" y="1611"/>
                    </a:lnTo>
                    <a:lnTo>
                      <a:pt x="823" y="1605"/>
                    </a:lnTo>
                    <a:lnTo>
                      <a:pt x="823" y="1598"/>
                    </a:lnTo>
                    <a:lnTo>
                      <a:pt x="820" y="1594"/>
                    </a:lnTo>
                    <a:lnTo>
                      <a:pt x="818" y="1591"/>
                    </a:lnTo>
                    <a:lnTo>
                      <a:pt x="817" y="1590"/>
                    </a:lnTo>
                    <a:lnTo>
                      <a:pt x="817" y="1590"/>
                    </a:lnTo>
                    <a:close/>
                    <a:moveTo>
                      <a:pt x="1134" y="1611"/>
                    </a:moveTo>
                    <a:lnTo>
                      <a:pt x="1134" y="1611"/>
                    </a:lnTo>
                    <a:lnTo>
                      <a:pt x="1108" y="1606"/>
                    </a:lnTo>
                    <a:lnTo>
                      <a:pt x="1082" y="1605"/>
                    </a:lnTo>
                    <a:lnTo>
                      <a:pt x="1039" y="1604"/>
                    </a:lnTo>
                    <a:lnTo>
                      <a:pt x="1039" y="1604"/>
                    </a:lnTo>
                    <a:lnTo>
                      <a:pt x="1035" y="1604"/>
                    </a:lnTo>
                    <a:lnTo>
                      <a:pt x="1029" y="1605"/>
                    </a:lnTo>
                    <a:lnTo>
                      <a:pt x="1026" y="1606"/>
                    </a:lnTo>
                    <a:lnTo>
                      <a:pt x="1023" y="1609"/>
                    </a:lnTo>
                    <a:lnTo>
                      <a:pt x="1023" y="1612"/>
                    </a:lnTo>
                    <a:lnTo>
                      <a:pt x="1023" y="1616"/>
                    </a:lnTo>
                    <a:lnTo>
                      <a:pt x="1023" y="1616"/>
                    </a:lnTo>
                    <a:lnTo>
                      <a:pt x="1026" y="1615"/>
                    </a:lnTo>
                    <a:lnTo>
                      <a:pt x="1028" y="1615"/>
                    </a:lnTo>
                    <a:lnTo>
                      <a:pt x="1032" y="1618"/>
                    </a:lnTo>
                    <a:lnTo>
                      <a:pt x="1035" y="1622"/>
                    </a:lnTo>
                    <a:lnTo>
                      <a:pt x="1039" y="1625"/>
                    </a:lnTo>
                    <a:lnTo>
                      <a:pt x="1039" y="1625"/>
                    </a:lnTo>
                    <a:lnTo>
                      <a:pt x="1065" y="1626"/>
                    </a:lnTo>
                    <a:lnTo>
                      <a:pt x="1094" y="1629"/>
                    </a:lnTo>
                    <a:lnTo>
                      <a:pt x="1122" y="1629"/>
                    </a:lnTo>
                    <a:lnTo>
                      <a:pt x="1136" y="1629"/>
                    </a:lnTo>
                    <a:lnTo>
                      <a:pt x="1148" y="1626"/>
                    </a:lnTo>
                    <a:lnTo>
                      <a:pt x="1148" y="1626"/>
                    </a:lnTo>
                    <a:lnTo>
                      <a:pt x="1147" y="1625"/>
                    </a:lnTo>
                    <a:lnTo>
                      <a:pt x="1146" y="1622"/>
                    </a:lnTo>
                    <a:lnTo>
                      <a:pt x="1141" y="1619"/>
                    </a:lnTo>
                    <a:lnTo>
                      <a:pt x="1137" y="1616"/>
                    </a:lnTo>
                    <a:lnTo>
                      <a:pt x="1136" y="1613"/>
                    </a:lnTo>
                    <a:lnTo>
                      <a:pt x="1134" y="1611"/>
                    </a:lnTo>
                    <a:lnTo>
                      <a:pt x="1134" y="1611"/>
                    </a:lnTo>
                    <a:close/>
                    <a:moveTo>
                      <a:pt x="152" y="1615"/>
                    </a:moveTo>
                    <a:lnTo>
                      <a:pt x="152" y="1615"/>
                    </a:lnTo>
                    <a:lnTo>
                      <a:pt x="152" y="1618"/>
                    </a:lnTo>
                    <a:lnTo>
                      <a:pt x="149" y="1622"/>
                    </a:lnTo>
                    <a:lnTo>
                      <a:pt x="147" y="1625"/>
                    </a:lnTo>
                    <a:lnTo>
                      <a:pt x="147" y="1626"/>
                    </a:lnTo>
                    <a:lnTo>
                      <a:pt x="149" y="1626"/>
                    </a:lnTo>
                    <a:lnTo>
                      <a:pt x="149" y="1626"/>
                    </a:lnTo>
                    <a:lnTo>
                      <a:pt x="152" y="1625"/>
                    </a:lnTo>
                    <a:lnTo>
                      <a:pt x="154" y="1625"/>
                    </a:lnTo>
                    <a:lnTo>
                      <a:pt x="163" y="1625"/>
                    </a:lnTo>
                    <a:lnTo>
                      <a:pt x="170" y="1625"/>
                    </a:lnTo>
                    <a:lnTo>
                      <a:pt x="173" y="1623"/>
                    </a:lnTo>
                    <a:lnTo>
                      <a:pt x="175" y="1622"/>
                    </a:lnTo>
                    <a:lnTo>
                      <a:pt x="175" y="1622"/>
                    </a:lnTo>
                    <a:lnTo>
                      <a:pt x="187" y="1626"/>
                    </a:lnTo>
                    <a:lnTo>
                      <a:pt x="199" y="1629"/>
                    </a:lnTo>
                    <a:lnTo>
                      <a:pt x="229" y="1632"/>
                    </a:lnTo>
                    <a:lnTo>
                      <a:pt x="257" y="1633"/>
                    </a:lnTo>
                    <a:lnTo>
                      <a:pt x="282" y="1636"/>
                    </a:lnTo>
                    <a:lnTo>
                      <a:pt x="282" y="1636"/>
                    </a:lnTo>
                    <a:lnTo>
                      <a:pt x="284" y="1632"/>
                    </a:lnTo>
                    <a:lnTo>
                      <a:pt x="286" y="1627"/>
                    </a:lnTo>
                    <a:lnTo>
                      <a:pt x="289" y="1625"/>
                    </a:lnTo>
                    <a:lnTo>
                      <a:pt x="291" y="1619"/>
                    </a:lnTo>
                    <a:lnTo>
                      <a:pt x="291" y="1619"/>
                    </a:lnTo>
                    <a:lnTo>
                      <a:pt x="270" y="1618"/>
                    </a:lnTo>
                    <a:lnTo>
                      <a:pt x="251" y="1616"/>
                    </a:lnTo>
                    <a:lnTo>
                      <a:pt x="218" y="1616"/>
                    </a:lnTo>
                    <a:lnTo>
                      <a:pt x="185" y="1616"/>
                    </a:lnTo>
                    <a:lnTo>
                      <a:pt x="168" y="1616"/>
                    </a:lnTo>
                    <a:lnTo>
                      <a:pt x="152" y="1615"/>
                    </a:lnTo>
                    <a:lnTo>
                      <a:pt x="152" y="1615"/>
                    </a:lnTo>
                    <a:close/>
                    <a:moveTo>
                      <a:pt x="58" y="1629"/>
                    </a:moveTo>
                    <a:lnTo>
                      <a:pt x="58" y="1629"/>
                    </a:lnTo>
                    <a:lnTo>
                      <a:pt x="49" y="1640"/>
                    </a:lnTo>
                    <a:lnTo>
                      <a:pt x="39" y="1651"/>
                    </a:lnTo>
                    <a:lnTo>
                      <a:pt x="29" y="1664"/>
                    </a:lnTo>
                    <a:lnTo>
                      <a:pt x="27" y="1670"/>
                    </a:lnTo>
                    <a:lnTo>
                      <a:pt x="25" y="1675"/>
                    </a:lnTo>
                    <a:lnTo>
                      <a:pt x="25" y="1675"/>
                    </a:lnTo>
                    <a:lnTo>
                      <a:pt x="28" y="1670"/>
                    </a:lnTo>
                    <a:lnTo>
                      <a:pt x="34" y="1664"/>
                    </a:lnTo>
                    <a:lnTo>
                      <a:pt x="39" y="1661"/>
                    </a:lnTo>
                    <a:lnTo>
                      <a:pt x="46" y="1657"/>
                    </a:lnTo>
                    <a:lnTo>
                      <a:pt x="62" y="1653"/>
                    </a:lnTo>
                    <a:lnTo>
                      <a:pt x="77" y="1651"/>
                    </a:lnTo>
                    <a:lnTo>
                      <a:pt x="77" y="1651"/>
                    </a:lnTo>
                    <a:lnTo>
                      <a:pt x="104" y="1649"/>
                    </a:lnTo>
                    <a:lnTo>
                      <a:pt x="128" y="1649"/>
                    </a:lnTo>
                    <a:lnTo>
                      <a:pt x="175" y="1651"/>
                    </a:lnTo>
                    <a:lnTo>
                      <a:pt x="223" y="1653"/>
                    </a:lnTo>
                    <a:lnTo>
                      <a:pt x="247" y="1653"/>
                    </a:lnTo>
                    <a:lnTo>
                      <a:pt x="272" y="1651"/>
                    </a:lnTo>
                    <a:lnTo>
                      <a:pt x="272" y="1651"/>
                    </a:lnTo>
                    <a:lnTo>
                      <a:pt x="253" y="1651"/>
                    </a:lnTo>
                    <a:lnTo>
                      <a:pt x="234" y="1649"/>
                    </a:lnTo>
                    <a:lnTo>
                      <a:pt x="201" y="1644"/>
                    </a:lnTo>
                    <a:lnTo>
                      <a:pt x="185" y="1641"/>
                    </a:lnTo>
                    <a:lnTo>
                      <a:pt x="170" y="1640"/>
                    </a:lnTo>
                    <a:lnTo>
                      <a:pt x="153" y="1640"/>
                    </a:lnTo>
                    <a:lnTo>
                      <a:pt x="136" y="1643"/>
                    </a:lnTo>
                    <a:lnTo>
                      <a:pt x="136" y="1643"/>
                    </a:lnTo>
                    <a:lnTo>
                      <a:pt x="132" y="1634"/>
                    </a:lnTo>
                    <a:lnTo>
                      <a:pt x="126" y="1629"/>
                    </a:lnTo>
                    <a:lnTo>
                      <a:pt x="126" y="1629"/>
                    </a:lnTo>
                    <a:lnTo>
                      <a:pt x="109" y="1627"/>
                    </a:lnTo>
                    <a:lnTo>
                      <a:pt x="91" y="1627"/>
                    </a:lnTo>
                    <a:lnTo>
                      <a:pt x="73" y="1629"/>
                    </a:lnTo>
                    <a:lnTo>
                      <a:pt x="58" y="1629"/>
                    </a:lnTo>
                    <a:lnTo>
                      <a:pt x="58" y="1629"/>
                    </a:lnTo>
                    <a:close/>
                    <a:moveTo>
                      <a:pt x="347" y="1636"/>
                    </a:moveTo>
                    <a:lnTo>
                      <a:pt x="347" y="1636"/>
                    </a:lnTo>
                    <a:lnTo>
                      <a:pt x="331" y="1636"/>
                    </a:lnTo>
                    <a:lnTo>
                      <a:pt x="316" y="1639"/>
                    </a:lnTo>
                    <a:lnTo>
                      <a:pt x="307" y="1640"/>
                    </a:lnTo>
                    <a:lnTo>
                      <a:pt x="302" y="1644"/>
                    </a:lnTo>
                    <a:lnTo>
                      <a:pt x="296" y="1650"/>
                    </a:lnTo>
                    <a:lnTo>
                      <a:pt x="292" y="1657"/>
                    </a:lnTo>
                    <a:lnTo>
                      <a:pt x="292" y="1657"/>
                    </a:lnTo>
                    <a:lnTo>
                      <a:pt x="343" y="1658"/>
                    </a:lnTo>
                    <a:lnTo>
                      <a:pt x="399" y="1661"/>
                    </a:lnTo>
                    <a:lnTo>
                      <a:pt x="428" y="1663"/>
                    </a:lnTo>
                    <a:lnTo>
                      <a:pt x="458" y="1661"/>
                    </a:lnTo>
                    <a:lnTo>
                      <a:pt x="486" y="1658"/>
                    </a:lnTo>
                    <a:lnTo>
                      <a:pt x="512" y="1653"/>
                    </a:lnTo>
                    <a:lnTo>
                      <a:pt x="512" y="1653"/>
                    </a:lnTo>
                    <a:lnTo>
                      <a:pt x="519" y="1658"/>
                    </a:lnTo>
                    <a:lnTo>
                      <a:pt x="526" y="1664"/>
                    </a:lnTo>
                    <a:lnTo>
                      <a:pt x="526" y="1664"/>
                    </a:lnTo>
                    <a:lnTo>
                      <a:pt x="622" y="1665"/>
                    </a:lnTo>
                    <a:lnTo>
                      <a:pt x="722" y="1664"/>
                    </a:lnTo>
                    <a:lnTo>
                      <a:pt x="824" y="1661"/>
                    </a:lnTo>
                    <a:lnTo>
                      <a:pt x="925" y="1657"/>
                    </a:lnTo>
                    <a:lnTo>
                      <a:pt x="925" y="1657"/>
                    </a:lnTo>
                    <a:lnTo>
                      <a:pt x="921" y="1646"/>
                    </a:lnTo>
                    <a:lnTo>
                      <a:pt x="918" y="1643"/>
                    </a:lnTo>
                    <a:lnTo>
                      <a:pt x="914" y="1639"/>
                    </a:lnTo>
                    <a:lnTo>
                      <a:pt x="914" y="1639"/>
                    </a:lnTo>
                    <a:lnTo>
                      <a:pt x="896" y="1643"/>
                    </a:lnTo>
                    <a:lnTo>
                      <a:pt x="879" y="1644"/>
                    </a:lnTo>
                    <a:lnTo>
                      <a:pt x="846" y="1646"/>
                    </a:lnTo>
                    <a:lnTo>
                      <a:pt x="846" y="1646"/>
                    </a:lnTo>
                    <a:lnTo>
                      <a:pt x="837" y="1647"/>
                    </a:lnTo>
                    <a:lnTo>
                      <a:pt x="825" y="1649"/>
                    </a:lnTo>
                    <a:lnTo>
                      <a:pt x="817" y="1650"/>
                    </a:lnTo>
                    <a:lnTo>
                      <a:pt x="807" y="1651"/>
                    </a:lnTo>
                    <a:lnTo>
                      <a:pt x="807" y="1651"/>
                    </a:lnTo>
                    <a:lnTo>
                      <a:pt x="803" y="1650"/>
                    </a:lnTo>
                    <a:lnTo>
                      <a:pt x="799" y="1649"/>
                    </a:lnTo>
                    <a:lnTo>
                      <a:pt x="795" y="1647"/>
                    </a:lnTo>
                    <a:lnTo>
                      <a:pt x="790" y="1646"/>
                    </a:lnTo>
                    <a:lnTo>
                      <a:pt x="790" y="1646"/>
                    </a:lnTo>
                    <a:lnTo>
                      <a:pt x="781" y="1646"/>
                    </a:lnTo>
                    <a:lnTo>
                      <a:pt x="772" y="1647"/>
                    </a:lnTo>
                    <a:lnTo>
                      <a:pt x="754" y="1650"/>
                    </a:lnTo>
                    <a:lnTo>
                      <a:pt x="745" y="1650"/>
                    </a:lnTo>
                    <a:lnTo>
                      <a:pt x="737" y="1650"/>
                    </a:lnTo>
                    <a:lnTo>
                      <a:pt x="729" y="1649"/>
                    </a:lnTo>
                    <a:lnTo>
                      <a:pt x="720" y="1646"/>
                    </a:lnTo>
                    <a:lnTo>
                      <a:pt x="720" y="1646"/>
                    </a:lnTo>
                    <a:lnTo>
                      <a:pt x="713" y="1641"/>
                    </a:lnTo>
                    <a:lnTo>
                      <a:pt x="708" y="1639"/>
                    </a:lnTo>
                    <a:lnTo>
                      <a:pt x="708" y="1639"/>
                    </a:lnTo>
                    <a:lnTo>
                      <a:pt x="698" y="1637"/>
                    </a:lnTo>
                    <a:lnTo>
                      <a:pt x="686" y="1637"/>
                    </a:lnTo>
                    <a:lnTo>
                      <a:pt x="664" y="1640"/>
                    </a:lnTo>
                    <a:lnTo>
                      <a:pt x="640" y="1643"/>
                    </a:lnTo>
                    <a:lnTo>
                      <a:pt x="615" y="1644"/>
                    </a:lnTo>
                    <a:lnTo>
                      <a:pt x="615" y="1644"/>
                    </a:lnTo>
                    <a:lnTo>
                      <a:pt x="540" y="1646"/>
                    </a:lnTo>
                    <a:lnTo>
                      <a:pt x="505" y="1647"/>
                    </a:lnTo>
                    <a:lnTo>
                      <a:pt x="467" y="1650"/>
                    </a:lnTo>
                    <a:lnTo>
                      <a:pt x="467" y="1650"/>
                    </a:lnTo>
                    <a:lnTo>
                      <a:pt x="466" y="1646"/>
                    </a:lnTo>
                    <a:lnTo>
                      <a:pt x="466" y="1644"/>
                    </a:lnTo>
                    <a:lnTo>
                      <a:pt x="469" y="1639"/>
                    </a:lnTo>
                    <a:lnTo>
                      <a:pt x="469" y="1639"/>
                    </a:lnTo>
                    <a:lnTo>
                      <a:pt x="406" y="1636"/>
                    </a:lnTo>
                    <a:lnTo>
                      <a:pt x="376" y="1636"/>
                    </a:lnTo>
                    <a:lnTo>
                      <a:pt x="347" y="1636"/>
                    </a:lnTo>
                    <a:lnTo>
                      <a:pt x="347" y="1636"/>
                    </a:lnTo>
                    <a:close/>
                    <a:moveTo>
                      <a:pt x="976" y="1637"/>
                    </a:moveTo>
                    <a:lnTo>
                      <a:pt x="976" y="1637"/>
                    </a:lnTo>
                    <a:lnTo>
                      <a:pt x="977" y="1644"/>
                    </a:lnTo>
                    <a:lnTo>
                      <a:pt x="980" y="1649"/>
                    </a:lnTo>
                    <a:lnTo>
                      <a:pt x="983" y="1653"/>
                    </a:lnTo>
                    <a:lnTo>
                      <a:pt x="985" y="1656"/>
                    </a:lnTo>
                    <a:lnTo>
                      <a:pt x="990" y="1658"/>
                    </a:lnTo>
                    <a:lnTo>
                      <a:pt x="994" y="1660"/>
                    </a:lnTo>
                    <a:lnTo>
                      <a:pt x="1004" y="1660"/>
                    </a:lnTo>
                    <a:lnTo>
                      <a:pt x="1025" y="1658"/>
                    </a:lnTo>
                    <a:lnTo>
                      <a:pt x="1036" y="1658"/>
                    </a:lnTo>
                    <a:lnTo>
                      <a:pt x="1047" y="1661"/>
                    </a:lnTo>
                    <a:lnTo>
                      <a:pt x="1047" y="1661"/>
                    </a:lnTo>
                    <a:lnTo>
                      <a:pt x="1043" y="1658"/>
                    </a:lnTo>
                    <a:lnTo>
                      <a:pt x="1040" y="1656"/>
                    </a:lnTo>
                    <a:lnTo>
                      <a:pt x="1035" y="1649"/>
                    </a:lnTo>
                    <a:lnTo>
                      <a:pt x="1030" y="1643"/>
                    </a:lnTo>
                    <a:lnTo>
                      <a:pt x="1023" y="1636"/>
                    </a:lnTo>
                    <a:lnTo>
                      <a:pt x="1023" y="1636"/>
                    </a:lnTo>
                    <a:lnTo>
                      <a:pt x="998" y="1637"/>
                    </a:lnTo>
                    <a:lnTo>
                      <a:pt x="987" y="1637"/>
                    </a:lnTo>
                    <a:lnTo>
                      <a:pt x="976" y="1637"/>
                    </a:lnTo>
                    <a:lnTo>
                      <a:pt x="976" y="1637"/>
                    </a:lnTo>
                    <a:close/>
                    <a:moveTo>
                      <a:pt x="938" y="1657"/>
                    </a:moveTo>
                    <a:lnTo>
                      <a:pt x="938" y="1657"/>
                    </a:lnTo>
                    <a:lnTo>
                      <a:pt x="953" y="1656"/>
                    </a:lnTo>
                    <a:lnTo>
                      <a:pt x="969" y="1654"/>
                    </a:lnTo>
                    <a:lnTo>
                      <a:pt x="969" y="1654"/>
                    </a:lnTo>
                    <a:lnTo>
                      <a:pt x="967" y="1649"/>
                    </a:lnTo>
                    <a:lnTo>
                      <a:pt x="964" y="1644"/>
                    </a:lnTo>
                    <a:lnTo>
                      <a:pt x="962" y="1640"/>
                    </a:lnTo>
                    <a:lnTo>
                      <a:pt x="957" y="1637"/>
                    </a:lnTo>
                    <a:lnTo>
                      <a:pt x="957" y="1637"/>
                    </a:lnTo>
                    <a:lnTo>
                      <a:pt x="950" y="1639"/>
                    </a:lnTo>
                    <a:lnTo>
                      <a:pt x="943" y="1639"/>
                    </a:lnTo>
                    <a:lnTo>
                      <a:pt x="928" y="1637"/>
                    </a:lnTo>
                    <a:lnTo>
                      <a:pt x="928" y="1637"/>
                    </a:lnTo>
                    <a:lnTo>
                      <a:pt x="929" y="1643"/>
                    </a:lnTo>
                    <a:lnTo>
                      <a:pt x="934" y="1647"/>
                    </a:lnTo>
                    <a:lnTo>
                      <a:pt x="936" y="1650"/>
                    </a:lnTo>
                    <a:lnTo>
                      <a:pt x="938" y="1657"/>
                    </a:lnTo>
                    <a:lnTo>
                      <a:pt x="938" y="1657"/>
                    </a:lnTo>
                    <a:close/>
                    <a:moveTo>
                      <a:pt x="1085" y="1644"/>
                    </a:moveTo>
                    <a:lnTo>
                      <a:pt x="1085" y="1644"/>
                    </a:lnTo>
                    <a:lnTo>
                      <a:pt x="1073" y="1641"/>
                    </a:lnTo>
                    <a:lnTo>
                      <a:pt x="1061" y="1640"/>
                    </a:lnTo>
                    <a:lnTo>
                      <a:pt x="1061" y="1640"/>
                    </a:lnTo>
                    <a:lnTo>
                      <a:pt x="1074" y="1644"/>
                    </a:lnTo>
                    <a:lnTo>
                      <a:pt x="1087" y="1647"/>
                    </a:lnTo>
                    <a:lnTo>
                      <a:pt x="1116" y="1651"/>
                    </a:lnTo>
                    <a:lnTo>
                      <a:pt x="1116" y="1651"/>
                    </a:lnTo>
                    <a:lnTo>
                      <a:pt x="1130" y="1654"/>
                    </a:lnTo>
                    <a:lnTo>
                      <a:pt x="1146" y="1656"/>
                    </a:lnTo>
                    <a:lnTo>
                      <a:pt x="1154" y="1656"/>
                    </a:lnTo>
                    <a:lnTo>
                      <a:pt x="1161" y="1656"/>
                    </a:lnTo>
                    <a:lnTo>
                      <a:pt x="1169" y="1654"/>
                    </a:lnTo>
                    <a:lnTo>
                      <a:pt x="1176" y="1651"/>
                    </a:lnTo>
                    <a:lnTo>
                      <a:pt x="1176" y="1651"/>
                    </a:lnTo>
                    <a:lnTo>
                      <a:pt x="1168" y="1646"/>
                    </a:lnTo>
                    <a:lnTo>
                      <a:pt x="1158" y="1643"/>
                    </a:lnTo>
                    <a:lnTo>
                      <a:pt x="1147" y="1641"/>
                    </a:lnTo>
                    <a:lnTo>
                      <a:pt x="1134" y="1641"/>
                    </a:lnTo>
                    <a:lnTo>
                      <a:pt x="1109" y="1644"/>
                    </a:lnTo>
                    <a:lnTo>
                      <a:pt x="1098" y="1644"/>
                    </a:lnTo>
                    <a:lnTo>
                      <a:pt x="1085" y="1644"/>
                    </a:lnTo>
                    <a:lnTo>
                      <a:pt x="1085" y="1644"/>
                    </a:lnTo>
                    <a:close/>
                    <a:moveTo>
                      <a:pt x="1223" y="1643"/>
                    </a:moveTo>
                    <a:lnTo>
                      <a:pt x="1223" y="1643"/>
                    </a:lnTo>
                    <a:lnTo>
                      <a:pt x="1220" y="1644"/>
                    </a:lnTo>
                    <a:lnTo>
                      <a:pt x="1217" y="1646"/>
                    </a:lnTo>
                    <a:lnTo>
                      <a:pt x="1209" y="1647"/>
                    </a:lnTo>
                    <a:lnTo>
                      <a:pt x="1200" y="1647"/>
                    </a:lnTo>
                    <a:lnTo>
                      <a:pt x="1197" y="1647"/>
                    </a:lnTo>
                    <a:lnTo>
                      <a:pt x="1195" y="1647"/>
                    </a:lnTo>
                    <a:lnTo>
                      <a:pt x="1195" y="1647"/>
                    </a:lnTo>
                    <a:lnTo>
                      <a:pt x="1197" y="1649"/>
                    </a:lnTo>
                    <a:lnTo>
                      <a:pt x="1200" y="1651"/>
                    </a:lnTo>
                    <a:lnTo>
                      <a:pt x="1203" y="1658"/>
                    </a:lnTo>
                    <a:lnTo>
                      <a:pt x="1204" y="1665"/>
                    </a:lnTo>
                    <a:lnTo>
                      <a:pt x="1204" y="1672"/>
                    </a:lnTo>
                    <a:lnTo>
                      <a:pt x="1204" y="1672"/>
                    </a:lnTo>
                    <a:lnTo>
                      <a:pt x="1217" y="1672"/>
                    </a:lnTo>
                    <a:lnTo>
                      <a:pt x="1231" y="1674"/>
                    </a:lnTo>
                    <a:lnTo>
                      <a:pt x="1247" y="1677"/>
                    </a:lnTo>
                    <a:lnTo>
                      <a:pt x="1262" y="1678"/>
                    </a:lnTo>
                    <a:lnTo>
                      <a:pt x="1262" y="1678"/>
                    </a:lnTo>
                    <a:lnTo>
                      <a:pt x="1254" y="1667"/>
                    </a:lnTo>
                    <a:lnTo>
                      <a:pt x="1245" y="1657"/>
                    </a:lnTo>
                    <a:lnTo>
                      <a:pt x="1234" y="1650"/>
                    </a:lnTo>
                    <a:lnTo>
                      <a:pt x="1223" y="1643"/>
                    </a:lnTo>
                    <a:lnTo>
                      <a:pt x="1223" y="1643"/>
                    </a:lnTo>
                    <a:close/>
                    <a:moveTo>
                      <a:pt x="775" y="1682"/>
                    </a:moveTo>
                    <a:lnTo>
                      <a:pt x="775" y="1682"/>
                    </a:lnTo>
                    <a:lnTo>
                      <a:pt x="751" y="1679"/>
                    </a:lnTo>
                    <a:lnTo>
                      <a:pt x="729" y="1678"/>
                    </a:lnTo>
                    <a:lnTo>
                      <a:pt x="684" y="1679"/>
                    </a:lnTo>
                    <a:lnTo>
                      <a:pt x="684" y="1679"/>
                    </a:lnTo>
                    <a:lnTo>
                      <a:pt x="656" y="1679"/>
                    </a:lnTo>
                    <a:lnTo>
                      <a:pt x="627" y="1678"/>
                    </a:lnTo>
                    <a:lnTo>
                      <a:pt x="567" y="1675"/>
                    </a:lnTo>
                    <a:lnTo>
                      <a:pt x="538" y="1675"/>
                    </a:lnTo>
                    <a:lnTo>
                      <a:pt x="507" y="1675"/>
                    </a:lnTo>
                    <a:lnTo>
                      <a:pt x="477" y="1678"/>
                    </a:lnTo>
                    <a:lnTo>
                      <a:pt x="448" y="1682"/>
                    </a:lnTo>
                    <a:lnTo>
                      <a:pt x="448" y="1682"/>
                    </a:lnTo>
                    <a:lnTo>
                      <a:pt x="449" y="1679"/>
                    </a:lnTo>
                    <a:lnTo>
                      <a:pt x="448" y="1678"/>
                    </a:lnTo>
                    <a:lnTo>
                      <a:pt x="444" y="1675"/>
                    </a:lnTo>
                    <a:lnTo>
                      <a:pt x="444" y="1675"/>
                    </a:lnTo>
                    <a:lnTo>
                      <a:pt x="416" y="1677"/>
                    </a:lnTo>
                    <a:lnTo>
                      <a:pt x="390" y="1677"/>
                    </a:lnTo>
                    <a:lnTo>
                      <a:pt x="337" y="1674"/>
                    </a:lnTo>
                    <a:lnTo>
                      <a:pt x="337" y="1674"/>
                    </a:lnTo>
                    <a:lnTo>
                      <a:pt x="281" y="1671"/>
                    </a:lnTo>
                    <a:lnTo>
                      <a:pt x="211" y="1668"/>
                    </a:lnTo>
                    <a:lnTo>
                      <a:pt x="211" y="1668"/>
                    </a:lnTo>
                    <a:lnTo>
                      <a:pt x="194" y="1668"/>
                    </a:lnTo>
                    <a:lnTo>
                      <a:pt x="177" y="1667"/>
                    </a:lnTo>
                    <a:lnTo>
                      <a:pt x="160" y="1665"/>
                    </a:lnTo>
                    <a:lnTo>
                      <a:pt x="145" y="1665"/>
                    </a:lnTo>
                    <a:lnTo>
                      <a:pt x="145" y="1665"/>
                    </a:lnTo>
                    <a:lnTo>
                      <a:pt x="128" y="1667"/>
                    </a:lnTo>
                    <a:lnTo>
                      <a:pt x="108" y="1668"/>
                    </a:lnTo>
                    <a:lnTo>
                      <a:pt x="108" y="1668"/>
                    </a:lnTo>
                    <a:lnTo>
                      <a:pt x="97" y="1668"/>
                    </a:lnTo>
                    <a:lnTo>
                      <a:pt x="87" y="1667"/>
                    </a:lnTo>
                    <a:lnTo>
                      <a:pt x="76" y="1665"/>
                    </a:lnTo>
                    <a:lnTo>
                      <a:pt x="66" y="1667"/>
                    </a:lnTo>
                    <a:lnTo>
                      <a:pt x="66" y="1667"/>
                    </a:lnTo>
                    <a:lnTo>
                      <a:pt x="59" y="1670"/>
                    </a:lnTo>
                    <a:lnTo>
                      <a:pt x="52" y="1672"/>
                    </a:lnTo>
                    <a:lnTo>
                      <a:pt x="41" y="1679"/>
                    </a:lnTo>
                    <a:lnTo>
                      <a:pt x="29" y="1688"/>
                    </a:lnTo>
                    <a:lnTo>
                      <a:pt x="24" y="1692"/>
                    </a:lnTo>
                    <a:lnTo>
                      <a:pt x="18" y="1695"/>
                    </a:lnTo>
                    <a:lnTo>
                      <a:pt x="18" y="1695"/>
                    </a:lnTo>
                    <a:lnTo>
                      <a:pt x="20" y="1738"/>
                    </a:lnTo>
                    <a:lnTo>
                      <a:pt x="24" y="1782"/>
                    </a:lnTo>
                    <a:lnTo>
                      <a:pt x="32" y="1868"/>
                    </a:lnTo>
                    <a:lnTo>
                      <a:pt x="52" y="2030"/>
                    </a:lnTo>
                    <a:lnTo>
                      <a:pt x="52" y="2030"/>
                    </a:lnTo>
                    <a:lnTo>
                      <a:pt x="65" y="2123"/>
                    </a:lnTo>
                    <a:lnTo>
                      <a:pt x="65" y="2123"/>
                    </a:lnTo>
                    <a:lnTo>
                      <a:pt x="80" y="2219"/>
                    </a:lnTo>
                    <a:lnTo>
                      <a:pt x="87" y="2268"/>
                    </a:lnTo>
                    <a:lnTo>
                      <a:pt x="93" y="2315"/>
                    </a:lnTo>
                    <a:lnTo>
                      <a:pt x="93" y="2315"/>
                    </a:lnTo>
                    <a:lnTo>
                      <a:pt x="100" y="2327"/>
                    </a:lnTo>
                    <a:lnTo>
                      <a:pt x="105" y="2339"/>
                    </a:lnTo>
                    <a:lnTo>
                      <a:pt x="105" y="2339"/>
                    </a:lnTo>
                    <a:lnTo>
                      <a:pt x="114" y="2345"/>
                    </a:lnTo>
                    <a:lnTo>
                      <a:pt x="121" y="2352"/>
                    </a:lnTo>
                    <a:lnTo>
                      <a:pt x="135" y="2366"/>
                    </a:lnTo>
                    <a:lnTo>
                      <a:pt x="135" y="2366"/>
                    </a:lnTo>
                    <a:lnTo>
                      <a:pt x="147" y="2367"/>
                    </a:lnTo>
                    <a:lnTo>
                      <a:pt x="160" y="2370"/>
                    </a:lnTo>
                    <a:lnTo>
                      <a:pt x="182" y="2374"/>
                    </a:lnTo>
                    <a:lnTo>
                      <a:pt x="182" y="2374"/>
                    </a:lnTo>
                    <a:lnTo>
                      <a:pt x="195" y="2377"/>
                    </a:lnTo>
                    <a:lnTo>
                      <a:pt x="209" y="2379"/>
                    </a:lnTo>
                    <a:lnTo>
                      <a:pt x="237" y="2379"/>
                    </a:lnTo>
                    <a:lnTo>
                      <a:pt x="267" y="2379"/>
                    </a:lnTo>
                    <a:lnTo>
                      <a:pt x="296" y="2379"/>
                    </a:lnTo>
                    <a:lnTo>
                      <a:pt x="296" y="2379"/>
                    </a:lnTo>
                    <a:lnTo>
                      <a:pt x="354" y="2383"/>
                    </a:lnTo>
                    <a:lnTo>
                      <a:pt x="413" y="2387"/>
                    </a:lnTo>
                    <a:lnTo>
                      <a:pt x="472" y="2390"/>
                    </a:lnTo>
                    <a:lnTo>
                      <a:pt x="500" y="2391"/>
                    </a:lnTo>
                    <a:lnTo>
                      <a:pt x="528" y="2391"/>
                    </a:lnTo>
                    <a:lnTo>
                      <a:pt x="528" y="2391"/>
                    </a:lnTo>
                    <a:lnTo>
                      <a:pt x="567" y="2390"/>
                    </a:lnTo>
                    <a:lnTo>
                      <a:pt x="605" y="2390"/>
                    </a:lnTo>
                    <a:lnTo>
                      <a:pt x="679" y="2391"/>
                    </a:lnTo>
                    <a:lnTo>
                      <a:pt x="679" y="2391"/>
                    </a:lnTo>
                    <a:lnTo>
                      <a:pt x="709" y="2391"/>
                    </a:lnTo>
                    <a:lnTo>
                      <a:pt x="737" y="2393"/>
                    </a:lnTo>
                    <a:lnTo>
                      <a:pt x="792" y="2394"/>
                    </a:lnTo>
                    <a:lnTo>
                      <a:pt x="792" y="2394"/>
                    </a:lnTo>
                    <a:lnTo>
                      <a:pt x="820" y="2394"/>
                    </a:lnTo>
                    <a:lnTo>
                      <a:pt x="846" y="2391"/>
                    </a:lnTo>
                    <a:lnTo>
                      <a:pt x="873" y="2388"/>
                    </a:lnTo>
                    <a:lnTo>
                      <a:pt x="898" y="2387"/>
                    </a:lnTo>
                    <a:lnTo>
                      <a:pt x="898" y="2387"/>
                    </a:lnTo>
                    <a:lnTo>
                      <a:pt x="950" y="2387"/>
                    </a:lnTo>
                    <a:lnTo>
                      <a:pt x="1000" y="2387"/>
                    </a:lnTo>
                    <a:lnTo>
                      <a:pt x="1050" y="2387"/>
                    </a:lnTo>
                    <a:lnTo>
                      <a:pt x="1074" y="2386"/>
                    </a:lnTo>
                    <a:lnTo>
                      <a:pt x="1099" y="2381"/>
                    </a:lnTo>
                    <a:lnTo>
                      <a:pt x="1099" y="2381"/>
                    </a:lnTo>
                    <a:lnTo>
                      <a:pt x="1115" y="2384"/>
                    </a:lnTo>
                    <a:lnTo>
                      <a:pt x="1129" y="2384"/>
                    </a:lnTo>
                    <a:lnTo>
                      <a:pt x="1144" y="2384"/>
                    </a:lnTo>
                    <a:lnTo>
                      <a:pt x="1160" y="2383"/>
                    </a:lnTo>
                    <a:lnTo>
                      <a:pt x="1175" y="2381"/>
                    </a:lnTo>
                    <a:lnTo>
                      <a:pt x="1190" y="2379"/>
                    </a:lnTo>
                    <a:lnTo>
                      <a:pt x="1223" y="2370"/>
                    </a:lnTo>
                    <a:lnTo>
                      <a:pt x="1223" y="2370"/>
                    </a:lnTo>
                    <a:lnTo>
                      <a:pt x="1237" y="2286"/>
                    </a:lnTo>
                    <a:lnTo>
                      <a:pt x="1251" y="2199"/>
                    </a:lnTo>
                    <a:lnTo>
                      <a:pt x="1256" y="2155"/>
                    </a:lnTo>
                    <a:lnTo>
                      <a:pt x="1261" y="2112"/>
                    </a:lnTo>
                    <a:lnTo>
                      <a:pt x="1265" y="2067"/>
                    </a:lnTo>
                    <a:lnTo>
                      <a:pt x="1268" y="2022"/>
                    </a:lnTo>
                    <a:lnTo>
                      <a:pt x="1268" y="2022"/>
                    </a:lnTo>
                    <a:lnTo>
                      <a:pt x="1269" y="1978"/>
                    </a:lnTo>
                    <a:lnTo>
                      <a:pt x="1269" y="1934"/>
                    </a:lnTo>
                    <a:lnTo>
                      <a:pt x="1269" y="1890"/>
                    </a:lnTo>
                    <a:lnTo>
                      <a:pt x="1269" y="1845"/>
                    </a:lnTo>
                    <a:lnTo>
                      <a:pt x="1269" y="1845"/>
                    </a:lnTo>
                    <a:lnTo>
                      <a:pt x="1270" y="1807"/>
                    </a:lnTo>
                    <a:lnTo>
                      <a:pt x="1272" y="1768"/>
                    </a:lnTo>
                    <a:lnTo>
                      <a:pt x="1272" y="1748"/>
                    </a:lnTo>
                    <a:lnTo>
                      <a:pt x="1272" y="1729"/>
                    </a:lnTo>
                    <a:lnTo>
                      <a:pt x="1269" y="1710"/>
                    </a:lnTo>
                    <a:lnTo>
                      <a:pt x="1266" y="1695"/>
                    </a:lnTo>
                    <a:lnTo>
                      <a:pt x="1266" y="1695"/>
                    </a:lnTo>
                    <a:lnTo>
                      <a:pt x="1230" y="1689"/>
                    </a:lnTo>
                    <a:lnTo>
                      <a:pt x="1195" y="1686"/>
                    </a:lnTo>
                    <a:lnTo>
                      <a:pt x="1124" y="1681"/>
                    </a:lnTo>
                    <a:lnTo>
                      <a:pt x="1057" y="1678"/>
                    </a:lnTo>
                    <a:lnTo>
                      <a:pt x="995" y="1678"/>
                    </a:lnTo>
                    <a:lnTo>
                      <a:pt x="995" y="1678"/>
                    </a:lnTo>
                    <a:lnTo>
                      <a:pt x="994" y="1679"/>
                    </a:lnTo>
                    <a:lnTo>
                      <a:pt x="994" y="1684"/>
                    </a:lnTo>
                    <a:lnTo>
                      <a:pt x="998" y="1691"/>
                    </a:lnTo>
                    <a:lnTo>
                      <a:pt x="1000" y="1698"/>
                    </a:lnTo>
                    <a:lnTo>
                      <a:pt x="998" y="1700"/>
                    </a:lnTo>
                    <a:lnTo>
                      <a:pt x="997" y="1703"/>
                    </a:lnTo>
                    <a:lnTo>
                      <a:pt x="997" y="1703"/>
                    </a:lnTo>
                    <a:lnTo>
                      <a:pt x="984" y="1685"/>
                    </a:lnTo>
                    <a:lnTo>
                      <a:pt x="980" y="1677"/>
                    </a:lnTo>
                    <a:lnTo>
                      <a:pt x="977" y="1668"/>
                    </a:lnTo>
                    <a:lnTo>
                      <a:pt x="977" y="1668"/>
                    </a:lnTo>
                    <a:lnTo>
                      <a:pt x="967" y="1670"/>
                    </a:lnTo>
                    <a:lnTo>
                      <a:pt x="960" y="1670"/>
                    </a:lnTo>
                    <a:lnTo>
                      <a:pt x="955" y="1670"/>
                    </a:lnTo>
                    <a:lnTo>
                      <a:pt x="946" y="1672"/>
                    </a:lnTo>
                    <a:lnTo>
                      <a:pt x="946" y="1672"/>
                    </a:lnTo>
                    <a:lnTo>
                      <a:pt x="956" y="1696"/>
                    </a:lnTo>
                    <a:lnTo>
                      <a:pt x="960" y="1709"/>
                    </a:lnTo>
                    <a:lnTo>
                      <a:pt x="963" y="1723"/>
                    </a:lnTo>
                    <a:lnTo>
                      <a:pt x="964" y="1737"/>
                    </a:lnTo>
                    <a:lnTo>
                      <a:pt x="966" y="1752"/>
                    </a:lnTo>
                    <a:lnTo>
                      <a:pt x="966" y="1766"/>
                    </a:lnTo>
                    <a:lnTo>
                      <a:pt x="963" y="1782"/>
                    </a:lnTo>
                    <a:lnTo>
                      <a:pt x="963" y="1782"/>
                    </a:lnTo>
                    <a:lnTo>
                      <a:pt x="956" y="1820"/>
                    </a:lnTo>
                    <a:lnTo>
                      <a:pt x="955" y="1838"/>
                    </a:lnTo>
                    <a:lnTo>
                      <a:pt x="955" y="1846"/>
                    </a:lnTo>
                    <a:lnTo>
                      <a:pt x="956" y="1856"/>
                    </a:lnTo>
                    <a:lnTo>
                      <a:pt x="956" y="1856"/>
                    </a:lnTo>
                    <a:lnTo>
                      <a:pt x="959" y="1866"/>
                    </a:lnTo>
                    <a:lnTo>
                      <a:pt x="963" y="1876"/>
                    </a:lnTo>
                    <a:lnTo>
                      <a:pt x="973" y="1894"/>
                    </a:lnTo>
                    <a:lnTo>
                      <a:pt x="978" y="1903"/>
                    </a:lnTo>
                    <a:lnTo>
                      <a:pt x="983" y="1912"/>
                    </a:lnTo>
                    <a:lnTo>
                      <a:pt x="985" y="1922"/>
                    </a:lnTo>
                    <a:lnTo>
                      <a:pt x="985" y="1932"/>
                    </a:lnTo>
                    <a:lnTo>
                      <a:pt x="985" y="1932"/>
                    </a:lnTo>
                    <a:lnTo>
                      <a:pt x="974" y="1918"/>
                    </a:lnTo>
                    <a:lnTo>
                      <a:pt x="966" y="1904"/>
                    </a:lnTo>
                    <a:lnTo>
                      <a:pt x="957" y="1890"/>
                    </a:lnTo>
                    <a:lnTo>
                      <a:pt x="952" y="1875"/>
                    </a:lnTo>
                    <a:lnTo>
                      <a:pt x="952" y="1875"/>
                    </a:lnTo>
                    <a:lnTo>
                      <a:pt x="948" y="1863"/>
                    </a:lnTo>
                    <a:lnTo>
                      <a:pt x="946" y="1852"/>
                    </a:lnTo>
                    <a:lnTo>
                      <a:pt x="946" y="1839"/>
                    </a:lnTo>
                    <a:lnTo>
                      <a:pt x="946" y="1825"/>
                    </a:lnTo>
                    <a:lnTo>
                      <a:pt x="948" y="1799"/>
                    </a:lnTo>
                    <a:lnTo>
                      <a:pt x="950" y="1772"/>
                    </a:lnTo>
                    <a:lnTo>
                      <a:pt x="952" y="1744"/>
                    </a:lnTo>
                    <a:lnTo>
                      <a:pt x="952" y="1730"/>
                    </a:lnTo>
                    <a:lnTo>
                      <a:pt x="950" y="1717"/>
                    </a:lnTo>
                    <a:lnTo>
                      <a:pt x="948" y="1705"/>
                    </a:lnTo>
                    <a:lnTo>
                      <a:pt x="945" y="1692"/>
                    </a:lnTo>
                    <a:lnTo>
                      <a:pt x="939" y="1681"/>
                    </a:lnTo>
                    <a:lnTo>
                      <a:pt x="932" y="1671"/>
                    </a:lnTo>
                    <a:lnTo>
                      <a:pt x="932" y="1671"/>
                    </a:lnTo>
                    <a:lnTo>
                      <a:pt x="891" y="1672"/>
                    </a:lnTo>
                    <a:lnTo>
                      <a:pt x="852" y="1674"/>
                    </a:lnTo>
                    <a:lnTo>
                      <a:pt x="813" y="1675"/>
                    </a:lnTo>
                    <a:lnTo>
                      <a:pt x="793" y="1678"/>
                    </a:lnTo>
                    <a:lnTo>
                      <a:pt x="775" y="1682"/>
                    </a:lnTo>
                    <a:lnTo>
                      <a:pt x="775" y="168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grpSp>
        <p:grpSp>
          <p:nvGrpSpPr>
            <p:cNvPr id="51" name="组合 50"/>
            <p:cNvGrpSpPr/>
            <p:nvPr/>
          </p:nvGrpSpPr>
          <p:grpSpPr>
            <a:xfrm>
              <a:off x="4857752" y="3594112"/>
              <a:ext cx="1336675" cy="692150"/>
              <a:chOff x="5384801" y="3876675"/>
              <a:chExt cx="1336675" cy="692150"/>
            </a:xfrm>
          </p:grpSpPr>
          <p:sp>
            <p:nvSpPr>
              <p:cNvPr id="52" name="Freeform 100"/>
              <p:cNvSpPr/>
              <p:nvPr/>
            </p:nvSpPr>
            <p:spPr bwMode="auto">
              <a:xfrm>
                <a:off x="6288088" y="3935413"/>
                <a:ext cx="120650" cy="17463"/>
              </a:xfrm>
              <a:custGeom>
                <a:avLst/>
                <a:gdLst/>
                <a:ahLst/>
                <a:cxnLst>
                  <a:cxn ang="0">
                    <a:pos x="226" y="13"/>
                  </a:cxn>
                  <a:cxn ang="0">
                    <a:pos x="226" y="13"/>
                  </a:cxn>
                  <a:cxn ang="0">
                    <a:pos x="226" y="20"/>
                  </a:cxn>
                  <a:cxn ang="0">
                    <a:pos x="224" y="25"/>
                  </a:cxn>
                  <a:cxn ang="0">
                    <a:pos x="220" y="34"/>
                  </a:cxn>
                  <a:cxn ang="0">
                    <a:pos x="220" y="34"/>
                  </a:cxn>
                  <a:cxn ang="0">
                    <a:pos x="193" y="28"/>
                  </a:cxn>
                  <a:cxn ang="0">
                    <a:pos x="167" y="25"/>
                  </a:cxn>
                  <a:cxn ang="0">
                    <a:pos x="140" y="23"/>
                  </a:cxn>
                  <a:cxn ang="0">
                    <a:pos x="113" y="23"/>
                  </a:cxn>
                  <a:cxn ang="0">
                    <a:pos x="85" y="24"/>
                  </a:cxn>
                  <a:cxn ang="0">
                    <a:pos x="57" y="25"/>
                  </a:cxn>
                  <a:cxn ang="0">
                    <a:pos x="0" y="32"/>
                  </a:cxn>
                  <a:cxn ang="0">
                    <a:pos x="0" y="32"/>
                  </a:cxn>
                  <a:cxn ang="0">
                    <a:pos x="2" y="27"/>
                  </a:cxn>
                  <a:cxn ang="0">
                    <a:pos x="5" y="21"/>
                  </a:cxn>
                  <a:cxn ang="0">
                    <a:pos x="8" y="18"/>
                  </a:cxn>
                  <a:cxn ang="0">
                    <a:pos x="12" y="16"/>
                  </a:cxn>
                  <a:cxn ang="0">
                    <a:pos x="22" y="10"/>
                  </a:cxn>
                  <a:cxn ang="0">
                    <a:pos x="35" y="8"/>
                  </a:cxn>
                  <a:cxn ang="0">
                    <a:pos x="47" y="7"/>
                  </a:cxn>
                  <a:cxn ang="0">
                    <a:pos x="61" y="7"/>
                  </a:cxn>
                  <a:cxn ang="0">
                    <a:pos x="88" y="7"/>
                  </a:cxn>
                  <a:cxn ang="0">
                    <a:pos x="88" y="7"/>
                  </a:cxn>
                  <a:cxn ang="0">
                    <a:pos x="98" y="4"/>
                  </a:cxn>
                  <a:cxn ang="0">
                    <a:pos x="109" y="3"/>
                  </a:cxn>
                  <a:cxn ang="0">
                    <a:pos x="119" y="1"/>
                  </a:cxn>
                  <a:cxn ang="0">
                    <a:pos x="127" y="0"/>
                  </a:cxn>
                  <a:cxn ang="0">
                    <a:pos x="127" y="0"/>
                  </a:cxn>
                  <a:cxn ang="0">
                    <a:pos x="143" y="1"/>
                  </a:cxn>
                  <a:cxn ang="0">
                    <a:pos x="157" y="4"/>
                  </a:cxn>
                  <a:cxn ang="0">
                    <a:pos x="171" y="8"/>
                  </a:cxn>
                  <a:cxn ang="0">
                    <a:pos x="185" y="11"/>
                  </a:cxn>
                  <a:cxn ang="0">
                    <a:pos x="185" y="11"/>
                  </a:cxn>
                  <a:cxn ang="0">
                    <a:pos x="196" y="10"/>
                  </a:cxn>
                  <a:cxn ang="0">
                    <a:pos x="207" y="8"/>
                  </a:cxn>
                  <a:cxn ang="0">
                    <a:pos x="213" y="7"/>
                  </a:cxn>
                  <a:cxn ang="0">
                    <a:pos x="217" y="8"/>
                  </a:cxn>
                  <a:cxn ang="0">
                    <a:pos x="221" y="10"/>
                  </a:cxn>
                  <a:cxn ang="0">
                    <a:pos x="226" y="13"/>
                  </a:cxn>
                  <a:cxn ang="0">
                    <a:pos x="226" y="13"/>
                  </a:cxn>
                </a:cxnLst>
                <a:rect l="0" t="0" r="r" b="b"/>
                <a:pathLst>
                  <a:path w="226" h="34">
                    <a:moveTo>
                      <a:pt x="226" y="13"/>
                    </a:moveTo>
                    <a:lnTo>
                      <a:pt x="226" y="13"/>
                    </a:lnTo>
                    <a:lnTo>
                      <a:pt x="226" y="20"/>
                    </a:lnTo>
                    <a:lnTo>
                      <a:pt x="224" y="25"/>
                    </a:lnTo>
                    <a:lnTo>
                      <a:pt x="220" y="34"/>
                    </a:lnTo>
                    <a:lnTo>
                      <a:pt x="220" y="34"/>
                    </a:lnTo>
                    <a:lnTo>
                      <a:pt x="193" y="28"/>
                    </a:lnTo>
                    <a:lnTo>
                      <a:pt x="167" y="25"/>
                    </a:lnTo>
                    <a:lnTo>
                      <a:pt x="140" y="23"/>
                    </a:lnTo>
                    <a:lnTo>
                      <a:pt x="113" y="23"/>
                    </a:lnTo>
                    <a:lnTo>
                      <a:pt x="85" y="24"/>
                    </a:lnTo>
                    <a:lnTo>
                      <a:pt x="57" y="25"/>
                    </a:lnTo>
                    <a:lnTo>
                      <a:pt x="0" y="32"/>
                    </a:lnTo>
                    <a:lnTo>
                      <a:pt x="0" y="32"/>
                    </a:lnTo>
                    <a:lnTo>
                      <a:pt x="2" y="27"/>
                    </a:lnTo>
                    <a:lnTo>
                      <a:pt x="5" y="21"/>
                    </a:lnTo>
                    <a:lnTo>
                      <a:pt x="8" y="18"/>
                    </a:lnTo>
                    <a:lnTo>
                      <a:pt x="12" y="16"/>
                    </a:lnTo>
                    <a:lnTo>
                      <a:pt x="22" y="10"/>
                    </a:lnTo>
                    <a:lnTo>
                      <a:pt x="35" y="8"/>
                    </a:lnTo>
                    <a:lnTo>
                      <a:pt x="47" y="7"/>
                    </a:lnTo>
                    <a:lnTo>
                      <a:pt x="61" y="7"/>
                    </a:lnTo>
                    <a:lnTo>
                      <a:pt x="88" y="7"/>
                    </a:lnTo>
                    <a:lnTo>
                      <a:pt x="88" y="7"/>
                    </a:lnTo>
                    <a:lnTo>
                      <a:pt x="98" y="4"/>
                    </a:lnTo>
                    <a:lnTo>
                      <a:pt x="109" y="3"/>
                    </a:lnTo>
                    <a:lnTo>
                      <a:pt x="119" y="1"/>
                    </a:lnTo>
                    <a:lnTo>
                      <a:pt x="127" y="0"/>
                    </a:lnTo>
                    <a:lnTo>
                      <a:pt x="127" y="0"/>
                    </a:lnTo>
                    <a:lnTo>
                      <a:pt x="143" y="1"/>
                    </a:lnTo>
                    <a:lnTo>
                      <a:pt x="157" y="4"/>
                    </a:lnTo>
                    <a:lnTo>
                      <a:pt x="171" y="8"/>
                    </a:lnTo>
                    <a:lnTo>
                      <a:pt x="185" y="11"/>
                    </a:lnTo>
                    <a:lnTo>
                      <a:pt x="185" y="11"/>
                    </a:lnTo>
                    <a:lnTo>
                      <a:pt x="196" y="10"/>
                    </a:lnTo>
                    <a:lnTo>
                      <a:pt x="207" y="8"/>
                    </a:lnTo>
                    <a:lnTo>
                      <a:pt x="213" y="7"/>
                    </a:lnTo>
                    <a:lnTo>
                      <a:pt x="217" y="8"/>
                    </a:lnTo>
                    <a:lnTo>
                      <a:pt x="221" y="10"/>
                    </a:lnTo>
                    <a:lnTo>
                      <a:pt x="226" y="13"/>
                    </a:lnTo>
                    <a:lnTo>
                      <a:pt x="226" y="13"/>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3" name="Freeform 101"/>
              <p:cNvSpPr/>
              <p:nvPr/>
            </p:nvSpPr>
            <p:spPr bwMode="auto">
              <a:xfrm>
                <a:off x="6292851" y="3967163"/>
                <a:ext cx="114300" cy="17463"/>
              </a:xfrm>
              <a:custGeom>
                <a:avLst/>
                <a:gdLst/>
                <a:ahLst/>
                <a:cxnLst>
                  <a:cxn ang="0">
                    <a:pos x="211" y="10"/>
                  </a:cxn>
                  <a:cxn ang="0">
                    <a:pos x="211" y="10"/>
                  </a:cxn>
                  <a:cxn ang="0">
                    <a:pos x="214" y="20"/>
                  </a:cxn>
                  <a:cxn ang="0">
                    <a:pos x="215" y="24"/>
                  </a:cxn>
                  <a:cxn ang="0">
                    <a:pos x="215" y="31"/>
                  </a:cxn>
                  <a:cxn ang="0">
                    <a:pos x="215" y="31"/>
                  </a:cxn>
                  <a:cxn ang="0">
                    <a:pos x="207" y="33"/>
                  </a:cxn>
                  <a:cxn ang="0">
                    <a:pos x="200" y="33"/>
                  </a:cxn>
                  <a:cxn ang="0">
                    <a:pos x="191" y="31"/>
                  </a:cxn>
                  <a:cxn ang="0">
                    <a:pos x="184" y="30"/>
                  </a:cxn>
                  <a:cxn ang="0">
                    <a:pos x="169" y="23"/>
                  </a:cxn>
                  <a:cxn ang="0">
                    <a:pos x="155" y="17"/>
                  </a:cxn>
                  <a:cxn ang="0">
                    <a:pos x="155" y="17"/>
                  </a:cxn>
                  <a:cxn ang="0">
                    <a:pos x="134" y="16"/>
                  </a:cxn>
                  <a:cxn ang="0">
                    <a:pos x="113" y="17"/>
                  </a:cxn>
                  <a:cxn ang="0">
                    <a:pos x="75" y="20"/>
                  </a:cxn>
                  <a:cxn ang="0">
                    <a:pos x="40" y="26"/>
                  </a:cxn>
                  <a:cxn ang="0">
                    <a:pos x="5" y="34"/>
                  </a:cxn>
                  <a:cxn ang="0">
                    <a:pos x="5" y="34"/>
                  </a:cxn>
                  <a:cxn ang="0">
                    <a:pos x="3" y="31"/>
                  </a:cxn>
                  <a:cxn ang="0">
                    <a:pos x="2" y="27"/>
                  </a:cxn>
                  <a:cxn ang="0">
                    <a:pos x="0" y="24"/>
                  </a:cxn>
                  <a:cxn ang="0">
                    <a:pos x="0" y="22"/>
                  </a:cxn>
                  <a:cxn ang="0">
                    <a:pos x="0" y="22"/>
                  </a:cxn>
                  <a:cxn ang="0">
                    <a:pos x="2" y="17"/>
                  </a:cxn>
                  <a:cxn ang="0">
                    <a:pos x="5" y="13"/>
                  </a:cxn>
                  <a:cxn ang="0">
                    <a:pos x="10" y="10"/>
                  </a:cxn>
                  <a:cxn ang="0">
                    <a:pos x="17" y="9"/>
                  </a:cxn>
                  <a:cxn ang="0">
                    <a:pos x="34" y="5"/>
                  </a:cxn>
                  <a:cxn ang="0">
                    <a:pos x="55" y="2"/>
                  </a:cxn>
                  <a:cxn ang="0">
                    <a:pos x="78" y="0"/>
                  </a:cxn>
                  <a:cxn ang="0">
                    <a:pos x="100" y="0"/>
                  </a:cxn>
                  <a:cxn ang="0">
                    <a:pos x="120" y="0"/>
                  </a:cxn>
                  <a:cxn ang="0">
                    <a:pos x="136" y="2"/>
                  </a:cxn>
                  <a:cxn ang="0">
                    <a:pos x="136" y="2"/>
                  </a:cxn>
                  <a:cxn ang="0">
                    <a:pos x="211" y="10"/>
                  </a:cxn>
                  <a:cxn ang="0">
                    <a:pos x="211" y="10"/>
                  </a:cxn>
                </a:cxnLst>
                <a:rect l="0" t="0" r="r" b="b"/>
                <a:pathLst>
                  <a:path w="215" h="34">
                    <a:moveTo>
                      <a:pt x="211" y="10"/>
                    </a:moveTo>
                    <a:lnTo>
                      <a:pt x="211" y="10"/>
                    </a:lnTo>
                    <a:lnTo>
                      <a:pt x="214" y="20"/>
                    </a:lnTo>
                    <a:lnTo>
                      <a:pt x="215" y="24"/>
                    </a:lnTo>
                    <a:lnTo>
                      <a:pt x="215" y="31"/>
                    </a:lnTo>
                    <a:lnTo>
                      <a:pt x="215" y="31"/>
                    </a:lnTo>
                    <a:lnTo>
                      <a:pt x="207" y="33"/>
                    </a:lnTo>
                    <a:lnTo>
                      <a:pt x="200" y="33"/>
                    </a:lnTo>
                    <a:lnTo>
                      <a:pt x="191" y="31"/>
                    </a:lnTo>
                    <a:lnTo>
                      <a:pt x="184" y="30"/>
                    </a:lnTo>
                    <a:lnTo>
                      <a:pt x="169" y="23"/>
                    </a:lnTo>
                    <a:lnTo>
                      <a:pt x="155" y="17"/>
                    </a:lnTo>
                    <a:lnTo>
                      <a:pt x="155" y="17"/>
                    </a:lnTo>
                    <a:lnTo>
                      <a:pt x="134" y="16"/>
                    </a:lnTo>
                    <a:lnTo>
                      <a:pt x="113" y="17"/>
                    </a:lnTo>
                    <a:lnTo>
                      <a:pt x="75" y="20"/>
                    </a:lnTo>
                    <a:lnTo>
                      <a:pt x="40" y="26"/>
                    </a:lnTo>
                    <a:lnTo>
                      <a:pt x="5" y="34"/>
                    </a:lnTo>
                    <a:lnTo>
                      <a:pt x="5" y="34"/>
                    </a:lnTo>
                    <a:lnTo>
                      <a:pt x="3" y="31"/>
                    </a:lnTo>
                    <a:lnTo>
                      <a:pt x="2" y="27"/>
                    </a:lnTo>
                    <a:lnTo>
                      <a:pt x="0" y="24"/>
                    </a:lnTo>
                    <a:lnTo>
                      <a:pt x="0" y="22"/>
                    </a:lnTo>
                    <a:lnTo>
                      <a:pt x="0" y="22"/>
                    </a:lnTo>
                    <a:lnTo>
                      <a:pt x="2" y="17"/>
                    </a:lnTo>
                    <a:lnTo>
                      <a:pt x="5" y="13"/>
                    </a:lnTo>
                    <a:lnTo>
                      <a:pt x="10" y="10"/>
                    </a:lnTo>
                    <a:lnTo>
                      <a:pt x="17" y="9"/>
                    </a:lnTo>
                    <a:lnTo>
                      <a:pt x="34" y="5"/>
                    </a:lnTo>
                    <a:lnTo>
                      <a:pt x="55" y="2"/>
                    </a:lnTo>
                    <a:lnTo>
                      <a:pt x="78" y="0"/>
                    </a:lnTo>
                    <a:lnTo>
                      <a:pt x="100" y="0"/>
                    </a:lnTo>
                    <a:lnTo>
                      <a:pt x="120" y="0"/>
                    </a:lnTo>
                    <a:lnTo>
                      <a:pt x="136" y="2"/>
                    </a:lnTo>
                    <a:lnTo>
                      <a:pt x="136" y="2"/>
                    </a:lnTo>
                    <a:lnTo>
                      <a:pt x="211" y="10"/>
                    </a:lnTo>
                    <a:lnTo>
                      <a:pt x="211" y="1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4" name="Freeform 102"/>
              <p:cNvSpPr/>
              <p:nvPr/>
            </p:nvSpPr>
            <p:spPr bwMode="auto">
              <a:xfrm>
                <a:off x="6313488" y="4187825"/>
                <a:ext cx="87313" cy="15875"/>
              </a:xfrm>
              <a:custGeom>
                <a:avLst/>
                <a:gdLst/>
                <a:ahLst/>
                <a:cxnLst>
                  <a:cxn ang="0">
                    <a:pos x="157" y="1"/>
                  </a:cxn>
                  <a:cxn ang="0">
                    <a:pos x="157" y="1"/>
                  </a:cxn>
                  <a:cxn ang="0">
                    <a:pos x="160" y="6"/>
                  </a:cxn>
                  <a:cxn ang="0">
                    <a:pos x="163" y="8"/>
                  </a:cxn>
                  <a:cxn ang="0">
                    <a:pos x="166" y="14"/>
                  </a:cxn>
                  <a:cxn ang="0">
                    <a:pos x="166" y="20"/>
                  </a:cxn>
                  <a:cxn ang="0">
                    <a:pos x="166" y="20"/>
                  </a:cxn>
                  <a:cxn ang="0">
                    <a:pos x="163" y="22"/>
                  </a:cxn>
                  <a:cxn ang="0">
                    <a:pos x="159" y="25"/>
                  </a:cxn>
                  <a:cxn ang="0">
                    <a:pos x="150" y="31"/>
                  </a:cxn>
                  <a:cxn ang="0">
                    <a:pos x="150" y="31"/>
                  </a:cxn>
                  <a:cxn ang="0">
                    <a:pos x="143" y="27"/>
                  </a:cxn>
                  <a:cxn ang="0">
                    <a:pos x="135" y="25"/>
                  </a:cxn>
                  <a:cxn ang="0">
                    <a:pos x="117" y="21"/>
                  </a:cxn>
                  <a:cxn ang="0">
                    <a:pos x="96" y="21"/>
                  </a:cxn>
                  <a:cxn ang="0">
                    <a:pos x="75" y="20"/>
                  </a:cxn>
                  <a:cxn ang="0">
                    <a:pos x="34" y="20"/>
                  </a:cxn>
                  <a:cxn ang="0">
                    <a:pos x="16" y="18"/>
                  </a:cxn>
                  <a:cxn ang="0">
                    <a:pos x="0" y="15"/>
                  </a:cxn>
                  <a:cxn ang="0">
                    <a:pos x="0" y="15"/>
                  </a:cxn>
                  <a:cxn ang="0">
                    <a:pos x="2" y="10"/>
                  </a:cxn>
                  <a:cxn ang="0">
                    <a:pos x="6" y="6"/>
                  </a:cxn>
                  <a:cxn ang="0">
                    <a:pos x="11" y="4"/>
                  </a:cxn>
                  <a:cxn ang="0">
                    <a:pos x="17" y="3"/>
                  </a:cxn>
                  <a:cxn ang="0">
                    <a:pos x="30" y="1"/>
                  </a:cxn>
                  <a:cxn ang="0">
                    <a:pos x="38" y="1"/>
                  </a:cxn>
                  <a:cxn ang="0">
                    <a:pos x="38" y="1"/>
                  </a:cxn>
                  <a:cxn ang="0">
                    <a:pos x="51" y="0"/>
                  </a:cxn>
                  <a:cxn ang="0">
                    <a:pos x="63" y="0"/>
                  </a:cxn>
                  <a:cxn ang="0">
                    <a:pos x="96" y="3"/>
                  </a:cxn>
                  <a:cxn ang="0">
                    <a:pos x="113" y="4"/>
                  </a:cxn>
                  <a:cxn ang="0">
                    <a:pos x="129" y="4"/>
                  </a:cxn>
                  <a:cxn ang="0">
                    <a:pos x="143" y="4"/>
                  </a:cxn>
                  <a:cxn ang="0">
                    <a:pos x="157" y="1"/>
                  </a:cxn>
                  <a:cxn ang="0">
                    <a:pos x="157" y="1"/>
                  </a:cxn>
                </a:cxnLst>
                <a:rect l="0" t="0" r="r" b="b"/>
                <a:pathLst>
                  <a:path w="166" h="31">
                    <a:moveTo>
                      <a:pt x="157" y="1"/>
                    </a:moveTo>
                    <a:lnTo>
                      <a:pt x="157" y="1"/>
                    </a:lnTo>
                    <a:lnTo>
                      <a:pt x="160" y="6"/>
                    </a:lnTo>
                    <a:lnTo>
                      <a:pt x="163" y="8"/>
                    </a:lnTo>
                    <a:lnTo>
                      <a:pt x="166" y="14"/>
                    </a:lnTo>
                    <a:lnTo>
                      <a:pt x="166" y="20"/>
                    </a:lnTo>
                    <a:lnTo>
                      <a:pt x="166" y="20"/>
                    </a:lnTo>
                    <a:lnTo>
                      <a:pt x="163" y="22"/>
                    </a:lnTo>
                    <a:lnTo>
                      <a:pt x="159" y="25"/>
                    </a:lnTo>
                    <a:lnTo>
                      <a:pt x="150" y="31"/>
                    </a:lnTo>
                    <a:lnTo>
                      <a:pt x="150" y="31"/>
                    </a:lnTo>
                    <a:lnTo>
                      <a:pt x="143" y="27"/>
                    </a:lnTo>
                    <a:lnTo>
                      <a:pt x="135" y="25"/>
                    </a:lnTo>
                    <a:lnTo>
                      <a:pt x="117" y="21"/>
                    </a:lnTo>
                    <a:lnTo>
                      <a:pt x="96" y="21"/>
                    </a:lnTo>
                    <a:lnTo>
                      <a:pt x="75" y="20"/>
                    </a:lnTo>
                    <a:lnTo>
                      <a:pt x="34" y="20"/>
                    </a:lnTo>
                    <a:lnTo>
                      <a:pt x="16" y="18"/>
                    </a:lnTo>
                    <a:lnTo>
                      <a:pt x="0" y="15"/>
                    </a:lnTo>
                    <a:lnTo>
                      <a:pt x="0" y="15"/>
                    </a:lnTo>
                    <a:lnTo>
                      <a:pt x="2" y="10"/>
                    </a:lnTo>
                    <a:lnTo>
                      <a:pt x="6" y="6"/>
                    </a:lnTo>
                    <a:lnTo>
                      <a:pt x="11" y="4"/>
                    </a:lnTo>
                    <a:lnTo>
                      <a:pt x="17" y="3"/>
                    </a:lnTo>
                    <a:lnTo>
                      <a:pt x="30" y="1"/>
                    </a:lnTo>
                    <a:lnTo>
                      <a:pt x="38" y="1"/>
                    </a:lnTo>
                    <a:lnTo>
                      <a:pt x="38" y="1"/>
                    </a:lnTo>
                    <a:lnTo>
                      <a:pt x="51" y="0"/>
                    </a:lnTo>
                    <a:lnTo>
                      <a:pt x="63" y="0"/>
                    </a:lnTo>
                    <a:lnTo>
                      <a:pt x="96" y="3"/>
                    </a:lnTo>
                    <a:lnTo>
                      <a:pt x="113" y="4"/>
                    </a:lnTo>
                    <a:lnTo>
                      <a:pt x="129" y="4"/>
                    </a:lnTo>
                    <a:lnTo>
                      <a:pt x="143" y="4"/>
                    </a:lnTo>
                    <a:lnTo>
                      <a:pt x="157" y="1"/>
                    </a:lnTo>
                    <a:lnTo>
                      <a:pt x="157"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5" name="Freeform 103"/>
              <p:cNvSpPr/>
              <p:nvPr/>
            </p:nvSpPr>
            <p:spPr bwMode="auto">
              <a:xfrm>
                <a:off x="6313488" y="4213225"/>
                <a:ext cx="88900" cy="17463"/>
              </a:xfrm>
              <a:custGeom>
                <a:avLst/>
                <a:gdLst/>
                <a:ahLst/>
                <a:cxnLst>
                  <a:cxn ang="0">
                    <a:pos x="162" y="5"/>
                  </a:cxn>
                  <a:cxn ang="0">
                    <a:pos x="162" y="5"/>
                  </a:cxn>
                  <a:cxn ang="0">
                    <a:pos x="164" y="8"/>
                  </a:cxn>
                  <a:cxn ang="0">
                    <a:pos x="167" y="12"/>
                  </a:cxn>
                  <a:cxn ang="0">
                    <a:pos x="167" y="17"/>
                  </a:cxn>
                  <a:cxn ang="0">
                    <a:pos x="167" y="21"/>
                  </a:cxn>
                  <a:cxn ang="0">
                    <a:pos x="166" y="28"/>
                  </a:cxn>
                  <a:cxn ang="0">
                    <a:pos x="164" y="33"/>
                  </a:cxn>
                  <a:cxn ang="0">
                    <a:pos x="164" y="33"/>
                  </a:cxn>
                  <a:cxn ang="0">
                    <a:pos x="139" y="31"/>
                  </a:cxn>
                  <a:cxn ang="0">
                    <a:pos x="114" y="25"/>
                  </a:cxn>
                  <a:cxn ang="0">
                    <a:pos x="89" y="19"/>
                  </a:cxn>
                  <a:cxn ang="0">
                    <a:pos x="62" y="17"/>
                  </a:cxn>
                  <a:cxn ang="0">
                    <a:pos x="62" y="17"/>
                  </a:cxn>
                  <a:cxn ang="0">
                    <a:pos x="54" y="17"/>
                  </a:cxn>
                  <a:cxn ang="0">
                    <a:pos x="44" y="18"/>
                  </a:cxn>
                  <a:cxn ang="0">
                    <a:pos x="24" y="21"/>
                  </a:cxn>
                  <a:cxn ang="0">
                    <a:pos x="14" y="21"/>
                  </a:cxn>
                  <a:cxn ang="0">
                    <a:pos x="7" y="19"/>
                  </a:cxn>
                  <a:cxn ang="0">
                    <a:pos x="4" y="18"/>
                  </a:cxn>
                  <a:cxn ang="0">
                    <a:pos x="2" y="15"/>
                  </a:cxn>
                  <a:cxn ang="0">
                    <a:pos x="0" y="12"/>
                  </a:cxn>
                  <a:cxn ang="0">
                    <a:pos x="0" y="8"/>
                  </a:cxn>
                  <a:cxn ang="0">
                    <a:pos x="0" y="8"/>
                  </a:cxn>
                  <a:cxn ang="0">
                    <a:pos x="9" y="5"/>
                  </a:cxn>
                  <a:cxn ang="0">
                    <a:pos x="17" y="3"/>
                  </a:cxn>
                  <a:cxn ang="0">
                    <a:pos x="35" y="0"/>
                  </a:cxn>
                  <a:cxn ang="0">
                    <a:pos x="55" y="1"/>
                  </a:cxn>
                  <a:cxn ang="0">
                    <a:pos x="75" y="3"/>
                  </a:cxn>
                  <a:cxn ang="0">
                    <a:pos x="96" y="5"/>
                  </a:cxn>
                  <a:cxn ang="0">
                    <a:pos x="117" y="7"/>
                  </a:cxn>
                  <a:cxn ang="0">
                    <a:pos x="139" y="8"/>
                  </a:cxn>
                  <a:cxn ang="0">
                    <a:pos x="162" y="5"/>
                  </a:cxn>
                  <a:cxn ang="0">
                    <a:pos x="162" y="5"/>
                  </a:cxn>
                </a:cxnLst>
                <a:rect l="0" t="0" r="r" b="b"/>
                <a:pathLst>
                  <a:path w="167" h="33">
                    <a:moveTo>
                      <a:pt x="162" y="5"/>
                    </a:moveTo>
                    <a:lnTo>
                      <a:pt x="162" y="5"/>
                    </a:lnTo>
                    <a:lnTo>
                      <a:pt x="164" y="8"/>
                    </a:lnTo>
                    <a:lnTo>
                      <a:pt x="167" y="12"/>
                    </a:lnTo>
                    <a:lnTo>
                      <a:pt x="167" y="17"/>
                    </a:lnTo>
                    <a:lnTo>
                      <a:pt x="167" y="21"/>
                    </a:lnTo>
                    <a:lnTo>
                      <a:pt x="166" y="28"/>
                    </a:lnTo>
                    <a:lnTo>
                      <a:pt x="164" y="33"/>
                    </a:lnTo>
                    <a:lnTo>
                      <a:pt x="164" y="33"/>
                    </a:lnTo>
                    <a:lnTo>
                      <a:pt x="139" y="31"/>
                    </a:lnTo>
                    <a:lnTo>
                      <a:pt x="114" y="25"/>
                    </a:lnTo>
                    <a:lnTo>
                      <a:pt x="89" y="19"/>
                    </a:lnTo>
                    <a:lnTo>
                      <a:pt x="62" y="17"/>
                    </a:lnTo>
                    <a:lnTo>
                      <a:pt x="62" y="17"/>
                    </a:lnTo>
                    <a:lnTo>
                      <a:pt x="54" y="17"/>
                    </a:lnTo>
                    <a:lnTo>
                      <a:pt x="44" y="18"/>
                    </a:lnTo>
                    <a:lnTo>
                      <a:pt x="24" y="21"/>
                    </a:lnTo>
                    <a:lnTo>
                      <a:pt x="14" y="21"/>
                    </a:lnTo>
                    <a:lnTo>
                      <a:pt x="7" y="19"/>
                    </a:lnTo>
                    <a:lnTo>
                      <a:pt x="4" y="18"/>
                    </a:lnTo>
                    <a:lnTo>
                      <a:pt x="2" y="15"/>
                    </a:lnTo>
                    <a:lnTo>
                      <a:pt x="0" y="12"/>
                    </a:lnTo>
                    <a:lnTo>
                      <a:pt x="0" y="8"/>
                    </a:lnTo>
                    <a:lnTo>
                      <a:pt x="0" y="8"/>
                    </a:lnTo>
                    <a:lnTo>
                      <a:pt x="9" y="5"/>
                    </a:lnTo>
                    <a:lnTo>
                      <a:pt x="17" y="3"/>
                    </a:lnTo>
                    <a:lnTo>
                      <a:pt x="35" y="0"/>
                    </a:lnTo>
                    <a:lnTo>
                      <a:pt x="55" y="1"/>
                    </a:lnTo>
                    <a:lnTo>
                      <a:pt x="75" y="3"/>
                    </a:lnTo>
                    <a:lnTo>
                      <a:pt x="96" y="5"/>
                    </a:lnTo>
                    <a:lnTo>
                      <a:pt x="117" y="7"/>
                    </a:lnTo>
                    <a:lnTo>
                      <a:pt x="139" y="8"/>
                    </a:lnTo>
                    <a:lnTo>
                      <a:pt x="162" y="5"/>
                    </a:lnTo>
                    <a:lnTo>
                      <a:pt x="162" y="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6" name="Freeform 104"/>
              <p:cNvSpPr/>
              <p:nvPr/>
            </p:nvSpPr>
            <p:spPr bwMode="auto">
              <a:xfrm>
                <a:off x="6311901" y="4425950"/>
                <a:ext cx="93663" cy="17463"/>
              </a:xfrm>
              <a:custGeom>
                <a:avLst/>
                <a:gdLst/>
                <a:ahLst/>
                <a:cxnLst>
                  <a:cxn ang="0">
                    <a:pos x="169" y="5"/>
                  </a:cxn>
                  <a:cxn ang="0">
                    <a:pos x="169" y="5"/>
                  </a:cxn>
                  <a:cxn ang="0">
                    <a:pos x="172" y="8"/>
                  </a:cxn>
                  <a:cxn ang="0">
                    <a:pos x="174" y="12"/>
                  </a:cxn>
                  <a:cxn ang="0">
                    <a:pos x="176" y="17"/>
                  </a:cxn>
                  <a:cxn ang="0">
                    <a:pos x="176" y="21"/>
                  </a:cxn>
                  <a:cxn ang="0">
                    <a:pos x="174" y="25"/>
                  </a:cxn>
                  <a:cxn ang="0">
                    <a:pos x="172" y="29"/>
                  </a:cxn>
                  <a:cxn ang="0">
                    <a:pos x="167" y="32"/>
                  </a:cxn>
                  <a:cxn ang="0">
                    <a:pos x="160" y="33"/>
                  </a:cxn>
                  <a:cxn ang="0">
                    <a:pos x="160" y="33"/>
                  </a:cxn>
                  <a:cxn ang="0">
                    <a:pos x="158" y="32"/>
                  </a:cxn>
                  <a:cxn ang="0">
                    <a:pos x="153" y="31"/>
                  </a:cxn>
                  <a:cxn ang="0">
                    <a:pos x="149" y="28"/>
                  </a:cxn>
                  <a:cxn ang="0">
                    <a:pos x="145" y="26"/>
                  </a:cxn>
                  <a:cxn ang="0">
                    <a:pos x="145" y="26"/>
                  </a:cxn>
                  <a:cxn ang="0">
                    <a:pos x="130" y="24"/>
                  </a:cxn>
                  <a:cxn ang="0">
                    <a:pos x="111" y="22"/>
                  </a:cxn>
                  <a:cxn ang="0">
                    <a:pos x="72" y="21"/>
                  </a:cxn>
                  <a:cxn ang="0">
                    <a:pos x="33" y="19"/>
                  </a:cxn>
                  <a:cxn ang="0">
                    <a:pos x="16" y="18"/>
                  </a:cxn>
                  <a:cxn ang="0">
                    <a:pos x="0" y="17"/>
                  </a:cxn>
                  <a:cxn ang="0">
                    <a:pos x="0" y="17"/>
                  </a:cxn>
                  <a:cxn ang="0">
                    <a:pos x="5" y="11"/>
                  </a:cxn>
                  <a:cxn ang="0">
                    <a:pos x="9" y="7"/>
                  </a:cxn>
                  <a:cxn ang="0">
                    <a:pos x="14" y="4"/>
                  </a:cxn>
                  <a:cxn ang="0">
                    <a:pos x="20" y="1"/>
                  </a:cxn>
                  <a:cxn ang="0">
                    <a:pos x="33" y="0"/>
                  </a:cxn>
                  <a:cxn ang="0">
                    <a:pos x="45" y="0"/>
                  </a:cxn>
                  <a:cxn ang="0">
                    <a:pos x="59" y="0"/>
                  </a:cxn>
                  <a:cxn ang="0">
                    <a:pos x="72" y="3"/>
                  </a:cxn>
                  <a:cxn ang="0">
                    <a:pos x="92" y="5"/>
                  </a:cxn>
                  <a:cxn ang="0">
                    <a:pos x="92" y="5"/>
                  </a:cxn>
                  <a:cxn ang="0">
                    <a:pos x="117" y="5"/>
                  </a:cxn>
                  <a:cxn ang="0">
                    <a:pos x="134" y="7"/>
                  </a:cxn>
                  <a:cxn ang="0">
                    <a:pos x="149" y="8"/>
                  </a:cxn>
                  <a:cxn ang="0">
                    <a:pos x="158" y="7"/>
                  </a:cxn>
                  <a:cxn ang="0">
                    <a:pos x="169" y="5"/>
                  </a:cxn>
                  <a:cxn ang="0">
                    <a:pos x="169" y="5"/>
                  </a:cxn>
                </a:cxnLst>
                <a:rect l="0" t="0" r="r" b="b"/>
                <a:pathLst>
                  <a:path w="176" h="33">
                    <a:moveTo>
                      <a:pt x="169" y="5"/>
                    </a:moveTo>
                    <a:lnTo>
                      <a:pt x="169" y="5"/>
                    </a:lnTo>
                    <a:lnTo>
                      <a:pt x="172" y="8"/>
                    </a:lnTo>
                    <a:lnTo>
                      <a:pt x="174" y="12"/>
                    </a:lnTo>
                    <a:lnTo>
                      <a:pt x="176" y="17"/>
                    </a:lnTo>
                    <a:lnTo>
                      <a:pt x="176" y="21"/>
                    </a:lnTo>
                    <a:lnTo>
                      <a:pt x="174" y="25"/>
                    </a:lnTo>
                    <a:lnTo>
                      <a:pt x="172" y="29"/>
                    </a:lnTo>
                    <a:lnTo>
                      <a:pt x="167" y="32"/>
                    </a:lnTo>
                    <a:lnTo>
                      <a:pt x="160" y="33"/>
                    </a:lnTo>
                    <a:lnTo>
                      <a:pt x="160" y="33"/>
                    </a:lnTo>
                    <a:lnTo>
                      <a:pt x="158" y="32"/>
                    </a:lnTo>
                    <a:lnTo>
                      <a:pt x="153" y="31"/>
                    </a:lnTo>
                    <a:lnTo>
                      <a:pt x="149" y="28"/>
                    </a:lnTo>
                    <a:lnTo>
                      <a:pt x="145" y="26"/>
                    </a:lnTo>
                    <a:lnTo>
                      <a:pt x="145" y="26"/>
                    </a:lnTo>
                    <a:lnTo>
                      <a:pt x="130" y="24"/>
                    </a:lnTo>
                    <a:lnTo>
                      <a:pt x="111" y="22"/>
                    </a:lnTo>
                    <a:lnTo>
                      <a:pt x="72" y="21"/>
                    </a:lnTo>
                    <a:lnTo>
                      <a:pt x="33" y="19"/>
                    </a:lnTo>
                    <a:lnTo>
                      <a:pt x="16" y="18"/>
                    </a:lnTo>
                    <a:lnTo>
                      <a:pt x="0" y="17"/>
                    </a:lnTo>
                    <a:lnTo>
                      <a:pt x="0" y="17"/>
                    </a:lnTo>
                    <a:lnTo>
                      <a:pt x="5" y="11"/>
                    </a:lnTo>
                    <a:lnTo>
                      <a:pt x="9" y="7"/>
                    </a:lnTo>
                    <a:lnTo>
                      <a:pt x="14" y="4"/>
                    </a:lnTo>
                    <a:lnTo>
                      <a:pt x="20" y="1"/>
                    </a:lnTo>
                    <a:lnTo>
                      <a:pt x="33" y="0"/>
                    </a:lnTo>
                    <a:lnTo>
                      <a:pt x="45" y="0"/>
                    </a:lnTo>
                    <a:lnTo>
                      <a:pt x="59" y="0"/>
                    </a:lnTo>
                    <a:lnTo>
                      <a:pt x="72" y="3"/>
                    </a:lnTo>
                    <a:lnTo>
                      <a:pt x="92" y="5"/>
                    </a:lnTo>
                    <a:lnTo>
                      <a:pt x="92" y="5"/>
                    </a:lnTo>
                    <a:lnTo>
                      <a:pt x="117" y="5"/>
                    </a:lnTo>
                    <a:lnTo>
                      <a:pt x="134" y="7"/>
                    </a:lnTo>
                    <a:lnTo>
                      <a:pt x="149" y="8"/>
                    </a:lnTo>
                    <a:lnTo>
                      <a:pt x="158" y="7"/>
                    </a:lnTo>
                    <a:lnTo>
                      <a:pt x="169" y="5"/>
                    </a:lnTo>
                    <a:lnTo>
                      <a:pt x="169" y="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7" name="Freeform 105"/>
              <p:cNvSpPr/>
              <p:nvPr/>
            </p:nvSpPr>
            <p:spPr bwMode="auto">
              <a:xfrm>
                <a:off x="6307138" y="4456113"/>
                <a:ext cx="101600" cy="17463"/>
              </a:xfrm>
              <a:custGeom>
                <a:avLst/>
                <a:gdLst/>
                <a:ahLst/>
                <a:cxnLst>
                  <a:cxn ang="0">
                    <a:pos x="180" y="0"/>
                  </a:cxn>
                  <a:cxn ang="0">
                    <a:pos x="180" y="0"/>
                  </a:cxn>
                  <a:cxn ang="0">
                    <a:pos x="187" y="10"/>
                  </a:cxn>
                  <a:cxn ang="0">
                    <a:pos x="192" y="20"/>
                  </a:cxn>
                  <a:cxn ang="0">
                    <a:pos x="192" y="20"/>
                  </a:cxn>
                  <a:cxn ang="0">
                    <a:pos x="190" y="27"/>
                  </a:cxn>
                  <a:cxn ang="0">
                    <a:pos x="185" y="32"/>
                  </a:cxn>
                  <a:cxn ang="0">
                    <a:pos x="181" y="34"/>
                  </a:cxn>
                  <a:cxn ang="0">
                    <a:pos x="175" y="35"/>
                  </a:cxn>
                  <a:cxn ang="0">
                    <a:pos x="161" y="32"/>
                  </a:cxn>
                  <a:cxn ang="0">
                    <a:pos x="145" y="31"/>
                  </a:cxn>
                  <a:cxn ang="0">
                    <a:pos x="145" y="31"/>
                  </a:cxn>
                  <a:cxn ang="0">
                    <a:pos x="35" y="20"/>
                  </a:cxn>
                  <a:cxn ang="0">
                    <a:pos x="35" y="20"/>
                  </a:cxn>
                  <a:cxn ang="0">
                    <a:pos x="24" y="20"/>
                  </a:cxn>
                  <a:cxn ang="0">
                    <a:pos x="14" y="20"/>
                  </a:cxn>
                  <a:cxn ang="0">
                    <a:pos x="10" y="20"/>
                  </a:cxn>
                  <a:cxn ang="0">
                    <a:pos x="6" y="17"/>
                  </a:cxn>
                  <a:cxn ang="0">
                    <a:pos x="3" y="14"/>
                  </a:cxn>
                  <a:cxn ang="0">
                    <a:pos x="0" y="8"/>
                  </a:cxn>
                  <a:cxn ang="0">
                    <a:pos x="0" y="8"/>
                  </a:cxn>
                  <a:cxn ang="0">
                    <a:pos x="10" y="5"/>
                  </a:cxn>
                  <a:cxn ang="0">
                    <a:pos x="18" y="4"/>
                  </a:cxn>
                  <a:cxn ang="0">
                    <a:pos x="29" y="3"/>
                  </a:cxn>
                  <a:cxn ang="0">
                    <a:pos x="39" y="3"/>
                  </a:cxn>
                  <a:cxn ang="0">
                    <a:pos x="62" y="4"/>
                  </a:cxn>
                  <a:cxn ang="0">
                    <a:pos x="86" y="7"/>
                  </a:cxn>
                  <a:cxn ang="0">
                    <a:pos x="109" y="10"/>
                  </a:cxn>
                  <a:cxn ang="0">
                    <a:pos x="135" y="10"/>
                  </a:cxn>
                  <a:cxn ang="0">
                    <a:pos x="146" y="10"/>
                  </a:cxn>
                  <a:cxn ang="0">
                    <a:pos x="157" y="8"/>
                  </a:cxn>
                  <a:cxn ang="0">
                    <a:pos x="168" y="4"/>
                  </a:cxn>
                  <a:cxn ang="0">
                    <a:pos x="180" y="0"/>
                  </a:cxn>
                  <a:cxn ang="0">
                    <a:pos x="180" y="0"/>
                  </a:cxn>
                </a:cxnLst>
                <a:rect l="0" t="0" r="r" b="b"/>
                <a:pathLst>
                  <a:path w="192" h="35">
                    <a:moveTo>
                      <a:pt x="180" y="0"/>
                    </a:moveTo>
                    <a:lnTo>
                      <a:pt x="180" y="0"/>
                    </a:lnTo>
                    <a:lnTo>
                      <a:pt x="187" y="10"/>
                    </a:lnTo>
                    <a:lnTo>
                      <a:pt x="192" y="20"/>
                    </a:lnTo>
                    <a:lnTo>
                      <a:pt x="192" y="20"/>
                    </a:lnTo>
                    <a:lnTo>
                      <a:pt x="190" y="27"/>
                    </a:lnTo>
                    <a:lnTo>
                      <a:pt x="185" y="32"/>
                    </a:lnTo>
                    <a:lnTo>
                      <a:pt x="181" y="34"/>
                    </a:lnTo>
                    <a:lnTo>
                      <a:pt x="175" y="35"/>
                    </a:lnTo>
                    <a:lnTo>
                      <a:pt x="161" y="32"/>
                    </a:lnTo>
                    <a:lnTo>
                      <a:pt x="145" y="31"/>
                    </a:lnTo>
                    <a:lnTo>
                      <a:pt x="145" y="31"/>
                    </a:lnTo>
                    <a:lnTo>
                      <a:pt x="35" y="20"/>
                    </a:lnTo>
                    <a:lnTo>
                      <a:pt x="35" y="20"/>
                    </a:lnTo>
                    <a:lnTo>
                      <a:pt x="24" y="20"/>
                    </a:lnTo>
                    <a:lnTo>
                      <a:pt x="14" y="20"/>
                    </a:lnTo>
                    <a:lnTo>
                      <a:pt x="10" y="20"/>
                    </a:lnTo>
                    <a:lnTo>
                      <a:pt x="6" y="17"/>
                    </a:lnTo>
                    <a:lnTo>
                      <a:pt x="3" y="14"/>
                    </a:lnTo>
                    <a:lnTo>
                      <a:pt x="0" y="8"/>
                    </a:lnTo>
                    <a:lnTo>
                      <a:pt x="0" y="8"/>
                    </a:lnTo>
                    <a:lnTo>
                      <a:pt x="10" y="5"/>
                    </a:lnTo>
                    <a:lnTo>
                      <a:pt x="18" y="4"/>
                    </a:lnTo>
                    <a:lnTo>
                      <a:pt x="29" y="3"/>
                    </a:lnTo>
                    <a:lnTo>
                      <a:pt x="39" y="3"/>
                    </a:lnTo>
                    <a:lnTo>
                      <a:pt x="62" y="4"/>
                    </a:lnTo>
                    <a:lnTo>
                      <a:pt x="86" y="7"/>
                    </a:lnTo>
                    <a:lnTo>
                      <a:pt x="109" y="10"/>
                    </a:lnTo>
                    <a:lnTo>
                      <a:pt x="135" y="10"/>
                    </a:lnTo>
                    <a:lnTo>
                      <a:pt x="146" y="10"/>
                    </a:lnTo>
                    <a:lnTo>
                      <a:pt x="157" y="8"/>
                    </a:lnTo>
                    <a:lnTo>
                      <a:pt x="168" y="4"/>
                    </a:lnTo>
                    <a:lnTo>
                      <a:pt x="180" y="0"/>
                    </a:lnTo>
                    <a:lnTo>
                      <a:pt x="18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8" name="Freeform 106"/>
              <p:cNvSpPr>
                <a:spLocks noEditPoints="1"/>
              </p:cNvSpPr>
              <p:nvPr/>
            </p:nvSpPr>
            <p:spPr bwMode="auto">
              <a:xfrm>
                <a:off x="5384801" y="3876675"/>
                <a:ext cx="1336675" cy="692150"/>
              </a:xfrm>
              <a:custGeom>
                <a:avLst/>
                <a:gdLst/>
                <a:ahLst/>
                <a:cxnLst>
                  <a:cxn ang="0">
                    <a:pos x="968" y="112"/>
                  </a:cxn>
                  <a:cxn ang="0">
                    <a:pos x="1453" y="244"/>
                  </a:cxn>
                  <a:cxn ang="0">
                    <a:pos x="1828" y="0"/>
                  </a:cxn>
                  <a:cxn ang="0">
                    <a:pos x="2230" y="557"/>
                  </a:cxn>
                  <a:cxn ang="0">
                    <a:pos x="2466" y="1254"/>
                  </a:cxn>
                  <a:cxn ang="0">
                    <a:pos x="2021" y="1074"/>
                  </a:cxn>
                  <a:cxn ang="0">
                    <a:pos x="1613" y="1268"/>
                  </a:cxn>
                  <a:cxn ang="0">
                    <a:pos x="1191" y="1249"/>
                  </a:cxn>
                  <a:cxn ang="0">
                    <a:pos x="830" y="1247"/>
                  </a:cxn>
                  <a:cxn ang="0">
                    <a:pos x="364" y="1202"/>
                  </a:cxn>
                  <a:cxn ang="0">
                    <a:pos x="221" y="615"/>
                  </a:cxn>
                  <a:cxn ang="0">
                    <a:pos x="1946" y="1249"/>
                  </a:cxn>
                  <a:cxn ang="0">
                    <a:pos x="1861" y="24"/>
                  </a:cxn>
                  <a:cxn ang="0">
                    <a:pos x="1716" y="943"/>
                  </a:cxn>
                  <a:cxn ang="0">
                    <a:pos x="1656" y="535"/>
                  </a:cxn>
                  <a:cxn ang="0">
                    <a:pos x="1681" y="340"/>
                  </a:cxn>
                  <a:cxn ang="0">
                    <a:pos x="1018" y="135"/>
                  </a:cxn>
                  <a:cxn ang="0">
                    <a:pos x="656" y="299"/>
                  </a:cxn>
                  <a:cxn ang="0">
                    <a:pos x="816" y="1093"/>
                  </a:cxn>
                  <a:cxn ang="0">
                    <a:pos x="825" y="208"/>
                  </a:cxn>
                  <a:cxn ang="0">
                    <a:pos x="1438" y="438"/>
                  </a:cxn>
                  <a:cxn ang="0">
                    <a:pos x="1133" y="219"/>
                  </a:cxn>
                  <a:cxn ang="0">
                    <a:pos x="1149" y="1193"/>
                  </a:cxn>
                  <a:cxn ang="0">
                    <a:pos x="844" y="272"/>
                  </a:cxn>
                  <a:cxn ang="0">
                    <a:pos x="335" y="434"/>
                  </a:cxn>
                  <a:cxn ang="0">
                    <a:pos x="138" y="1123"/>
                  </a:cxn>
                  <a:cxn ang="0">
                    <a:pos x="552" y="325"/>
                  </a:cxn>
                  <a:cxn ang="0">
                    <a:pos x="1616" y="356"/>
                  </a:cxn>
                  <a:cxn ang="0">
                    <a:pos x="1639" y="1207"/>
                  </a:cxn>
                  <a:cxn ang="0">
                    <a:pos x="507" y="616"/>
                  </a:cxn>
                  <a:cxn ang="0">
                    <a:pos x="604" y="418"/>
                  </a:cxn>
                  <a:cxn ang="0">
                    <a:pos x="586" y="406"/>
                  </a:cxn>
                  <a:cxn ang="0">
                    <a:pos x="481" y="606"/>
                  </a:cxn>
                  <a:cxn ang="0">
                    <a:pos x="378" y="860"/>
                  </a:cxn>
                  <a:cxn ang="0">
                    <a:pos x="381" y="983"/>
                  </a:cxn>
                  <a:cxn ang="0">
                    <a:pos x="935" y="376"/>
                  </a:cxn>
                  <a:cxn ang="0">
                    <a:pos x="1132" y="919"/>
                  </a:cxn>
                  <a:cxn ang="0">
                    <a:pos x="1462" y="1206"/>
                  </a:cxn>
                  <a:cxn ang="0">
                    <a:pos x="2057" y="545"/>
                  </a:cxn>
                  <a:cxn ang="0">
                    <a:pos x="1971" y="439"/>
                  </a:cxn>
                  <a:cxn ang="0">
                    <a:pos x="563" y="408"/>
                  </a:cxn>
                  <a:cxn ang="0">
                    <a:pos x="632" y="435"/>
                  </a:cxn>
                  <a:cxn ang="0">
                    <a:pos x="715" y="1231"/>
                  </a:cxn>
                  <a:cxn ang="0">
                    <a:pos x="747" y="450"/>
                  </a:cxn>
                  <a:cxn ang="0">
                    <a:pos x="2178" y="505"/>
                  </a:cxn>
                  <a:cxn ang="0">
                    <a:pos x="2094" y="1188"/>
                  </a:cxn>
                  <a:cxn ang="0">
                    <a:pos x="1990" y="588"/>
                  </a:cxn>
                  <a:cxn ang="0">
                    <a:pos x="2221" y="570"/>
                  </a:cxn>
                  <a:cxn ang="0">
                    <a:pos x="2245" y="615"/>
                  </a:cxn>
                  <a:cxn ang="0">
                    <a:pos x="454" y="609"/>
                  </a:cxn>
                  <a:cxn ang="0">
                    <a:pos x="580" y="703"/>
                  </a:cxn>
                  <a:cxn ang="0">
                    <a:pos x="589" y="671"/>
                  </a:cxn>
                  <a:cxn ang="0">
                    <a:pos x="2140" y="728"/>
                  </a:cxn>
                  <a:cxn ang="0">
                    <a:pos x="394" y="945"/>
                  </a:cxn>
                  <a:cxn ang="0">
                    <a:pos x="2388" y="945"/>
                  </a:cxn>
                  <a:cxn ang="0">
                    <a:pos x="2224" y="1079"/>
                  </a:cxn>
                  <a:cxn ang="0">
                    <a:pos x="332" y="1082"/>
                  </a:cxn>
                  <a:cxn ang="0">
                    <a:pos x="2460" y="1049"/>
                  </a:cxn>
                  <a:cxn ang="0">
                    <a:pos x="1129" y="1096"/>
                  </a:cxn>
                  <a:cxn ang="0">
                    <a:pos x="248" y="1085"/>
                  </a:cxn>
                  <a:cxn ang="0">
                    <a:pos x="2495" y="1196"/>
                  </a:cxn>
                  <a:cxn ang="0">
                    <a:pos x="224" y="1136"/>
                  </a:cxn>
                  <a:cxn ang="0">
                    <a:pos x="848" y="1213"/>
                  </a:cxn>
                </a:cxnLst>
                <a:rect l="0" t="0" r="r" b="b"/>
                <a:pathLst>
                  <a:path w="2526" h="1308">
                    <a:moveTo>
                      <a:pt x="584" y="272"/>
                    </a:moveTo>
                    <a:lnTo>
                      <a:pt x="584" y="272"/>
                    </a:lnTo>
                    <a:lnTo>
                      <a:pt x="591" y="272"/>
                    </a:lnTo>
                    <a:lnTo>
                      <a:pt x="598" y="275"/>
                    </a:lnTo>
                    <a:lnTo>
                      <a:pt x="606" y="278"/>
                    </a:lnTo>
                    <a:lnTo>
                      <a:pt x="614" y="281"/>
                    </a:lnTo>
                    <a:lnTo>
                      <a:pt x="614" y="281"/>
                    </a:lnTo>
                    <a:lnTo>
                      <a:pt x="617" y="271"/>
                    </a:lnTo>
                    <a:lnTo>
                      <a:pt x="618" y="261"/>
                    </a:lnTo>
                    <a:lnTo>
                      <a:pt x="618" y="240"/>
                    </a:lnTo>
                    <a:lnTo>
                      <a:pt x="618" y="230"/>
                    </a:lnTo>
                    <a:lnTo>
                      <a:pt x="620" y="220"/>
                    </a:lnTo>
                    <a:lnTo>
                      <a:pt x="622" y="212"/>
                    </a:lnTo>
                    <a:lnTo>
                      <a:pt x="627" y="203"/>
                    </a:lnTo>
                    <a:lnTo>
                      <a:pt x="627" y="203"/>
                    </a:lnTo>
                    <a:lnTo>
                      <a:pt x="664" y="198"/>
                    </a:lnTo>
                    <a:lnTo>
                      <a:pt x="704" y="191"/>
                    </a:lnTo>
                    <a:lnTo>
                      <a:pt x="723" y="185"/>
                    </a:lnTo>
                    <a:lnTo>
                      <a:pt x="743" y="179"/>
                    </a:lnTo>
                    <a:lnTo>
                      <a:pt x="763" y="172"/>
                    </a:lnTo>
                    <a:lnTo>
                      <a:pt x="782" y="163"/>
                    </a:lnTo>
                    <a:lnTo>
                      <a:pt x="782" y="163"/>
                    </a:lnTo>
                    <a:lnTo>
                      <a:pt x="805" y="151"/>
                    </a:lnTo>
                    <a:lnTo>
                      <a:pt x="815" y="146"/>
                    </a:lnTo>
                    <a:lnTo>
                      <a:pt x="820" y="140"/>
                    </a:lnTo>
                    <a:lnTo>
                      <a:pt x="820" y="140"/>
                    </a:lnTo>
                    <a:lnTo>
                      <a:pt x="825" y="139"/>
                    </a:lnTo>
                    <a:lnTo>
                      <a:pt x="827" y="137"/>
                    </a:lnTo>
                    <a:lnTo>
                      <a:pt x="830" y="137"/>
                    </a:lnTo>
                    <a:lnTo>
                      <a:pt x="833" y="140"/>
                    </a:lnTo>
                    <a:lnTo>
                      <a:pt x="833" y="140"/>
                    </a:lnTo>
                    <a:lnTo>
                      <a:pt x="840" y="133"/>
                    </a:lnTo>
                    <a:lnTo>
                      <a:pt x="841" y="129"/>
                    </a:lnTo>
                    <a:lnTo>
                      <a:pt x="844" y="125"/>
                    </a:lnTo>
                    <a:lnTo>
                      <a:pt x="844" y="125"/>
                    </a:lnTo>
                    <a:lnTo>
                      <a:pt x="875" y="120"/>
                    </a:lnTo>
                    <a:lnTo>
                      <a:pt x="907" y="116"/>
                    </a:lnTo>
                    <a:lnTo>
                      <a:pt x="940" y="113"/>
                    </a:lnTo>
                    <a:lnTo>
                      <a:pt x="968" y="112"/>
                    </a:lnTo>
                    <a:lnTo>
                      <a:pt x="968" y="112"/>
                    </a:lnTo>
                    <a:lnTo>
                      <a:pt x="993" y="112"/>
                    </a:lnTo>
                    <a:lnTo>
                      <a:pt x="1018" y="115"/>
                    </a:lnTo>
                    <a:lnTo>
                      <a:pt x="1044" y="119"/>
                    </a:lnTo>
                    <a:lnTo>
                      <a:pt x="1067" y="125"/>
                    </a:lnTo>
                    <a:lnTo>
                      <a:pt x="1067" y="125"/>
                    </a:lnTo>
                    <a:lnTo>
                      <a:pt x="1081" y="129"/>
                    </a:lnTo>
                    <a:lnTo>
                      <a:pt x="1097" y="133"/>
                    </a:lnTo>
                    <a:lnTo>
                      <a:pt x="1104" y="137"/>
                    </a:lnTo>
                    <a:lnTo>
                      <a:pt x="1112" y="142"/>
                    </a:lnTo>
                    <a:lnTo>
                      <a:pt x="1119" y="147"/>
                    </a:lnTo>
                    <a:lnTo>
                      <a:pt x="1125" y="154"/>
                    </a:lnTo>
                    <a:lnTo>
                      <a:pt x="1125" y="154"/>
                    </a:lnTo>
                    <a:lnTo>
                      <a:pt x="1131" y="174"/>
                    </a:lnTo>
                    <a:lnTo>
                      <a:pt x="1132" y="181"/>
                    </a:lnTo>
                    <a:lnTo>
                      <a:pt x="1132" y="189"/>
                    </a:lnTo>
                    <a:lnTo>
                      <a:pt x="1132" y="189"/>
                    </a:lnTo>
                    <a:lnTo>
                      <a:pt x="1142" y="188"/>
                    </a:lnTo>
                    <a:lnTo>
                      <a:pt x="1152" y="185"/>
                    </a:lnTo>
                    <a:lnTo>
                      <a:pt x="1164" y="182"/>
                    </a:lnTo>
                    <a:lnTo>
                      <a:pt x="1178" y="181"/>
                    </a:lnTo>
                    <a:lnTo>
                      <a:pt x="1178" y="181"/>
                    </a:lnTo>
                    <a:lnTo>
                      <a:pt x="1191" y="179"/>
                    </a:lnTo>
                    <a:lnTo>
                      <a:pt x="1205" y="181"/>
                    </a:lnTo>
                    <a:lnTo>
                      <a:pt x="1234" y="185"/>
                    </a:lnTo>
                    <a:lnTo>
                      <a:pt x="1265" y="191"/>
                    </a:lnTo>
                    <a:lnTo>
                      <a:pt x="1298" y="195"/>
                    </a:lnTo>
                    <a:lnTo>
                      <a:pt x="1298" y="195"/>
                    </a:lnTo>
                    <a:lnTo>
                      <a:pt x="1314" y="196"/>
                    </a:lnTo>
                    <a:lnTo>
                      <a:pt x="1333" y="195"/>
                    </a:lnTo>
                    <a:lnTo>
                      <a:pt x="1371" y="192"/>
                    </a:lnTo>
                    <a:lnTo>
                      <a:pt x="1390" y="192"/>
                    </a:lnTo>
                    <a:lnTo>
                      <a:pt x="1407" y="195"/>
                    </a:lnTo>
                    <a:lnTo>
                      <a:pt x="1416" y="198"/>
                    </a:lnTo>
                    <a:lnTo>
                      <a:pt x="1423" y="201"/>
                    </a:lnTo>
                    <a:lnTo>
                      <a:pt x="1430" y="205"/>
                    </a:lnTo>
                    <a:lnTo>
                      <a:pt x="1435" y="210"/>
                    </a:lnTo>
                    <a:lnTo>
                      <a:pt x="1435" y="210"/>
                    </a:lnTo>
                    <a:lnTo>
                      <a:pt x="1441" y="216"/>
                    </a:lnTo>
                    <a:lnTo>
                      <a:pt x="1445" y="224"/>
                    </a:lnTo>
                    <a:lnTo>
                      <a:pt x="1453" y="244"/>
                    </a:lnTo>
                    <a:lnTo>
                      <a:pt x="1459" y="267"/>
                    </a:lnTo>
                    <a:lnTo>
                      <a:pt x="1463" y="289"/>
                    </a:lnTo>
                    <a:lnTo>
                      <a:pt x="1463" y="289"/>
                    </a:lnTo>
                    <a:lnTo>
                      <a:pt x="1465" y="302"/>
                    </a:lnTo>
                    <a:lnTo>
                      <a:pt x="1465" y="313"/>
                    </a:lnTo>
                    <a:lnTo>
                      <a:pt x="1463" y="324"/>
                    </a:lnTo>
                    <a:lnTo>
                      <a:pt x="1462" y="335"/>
                    </a:lnTo>
                    <a:lnTo>
                      <a:pt x="1462" y="335"/>
                    </a:lnTo>
                    <a:lnTo>
                      <a:pt x="1469" y="335"/>
                    </a:lnTo>
                    <a:lnTo>
                      <a:pt x="1474" y="333"/>
                    </a:lnTo>
                    <a:lnTo>
                      <a:pt x="1489" y="327"/>
                    </a:lnTo>
                    <a:lnTo>
                      <a:pt x="1501" y="323"/>
                    </a:lnTo>
                    <a:lnTo>
                      <a:pt x="1508" y="321"/>
                    </a:lnTo>
                    <a:lnTo>
                      <a:pt x="1515" y="321"/>
                    </a:lnTo>
                    <a:lnTo>
                      <a:pt x="1515" y="321"/>
                    </a:lnTo>
                    <a:lnTo>
                      <a:pt x="1518" y="290"/>
                    </a:lnTo>
                    <a:lnTo>
                      <a:pt x="1519" y="259"/>
                    </a:lnTo>
                    <a:lnTo>
                      <a:pt x="1519" y="229"/>
                    </a:lnTo>
                    <a:lnTo>
                      <a:pt x="1518" y="198"/>
                    </a:lnTo>
                    <a:lnTo>
                      <a:pt x="1517" y="170"/>
                    </a:lnTo>
                    <a:lnTo>
                      <a:pt x="1517" y="142"/>
                    </a:lnTo>
                    <a:lnTo>
                      <a:pt x="1519" y="118"/>
                    </a:lnTo>
                    <a:lnTo>
                      <a:pt x="1522" y="105"/>
                    </a:lnTo>
                    <a:lnTo>
                      <a:pt x="1525" y="95"/>
                    </a:lnTo>
                    <a:lnTo>
                      <a:pt x="1525" y="95"/>
                    </a:lnTo>
                    <a:lnTo>
                      <a:pt x="1545" y="91"/>
                    </a:lnTo>
                    <a:lnTo>
                      <a:pt x="1564" y="85"/>
                    </a:lnTo>
                    <a:lnTo>
                      <a:pt x="1604" y="71"/>
                    </a:lnTo>
                    <a:lnTo>
                      <a:pt x="1644" y="56"/>
                    </a:lnTo>
                    <a:lnTo>
                      <a:pt x="1682" y="39"/>
                    </a:lnTo>
                    <a:lnTo>
                      <a:pt x="1682" y="39"/>
                    </a:lnTo>
                    <a:lnTo>
                      <a:pt x="1695" y="31"/>
                    </a:lnTo>
                    <a:lnTo>
                      <a:pt x="1708" y="22"/>
                    </a:lnTo>
                    <a:lnTo>
                      <a:pt x="1722" y="17"/>
                    </a:lnTo>
                    <a:lnTo>
                      <a:pt x="1736" y="11"/>
                    </a:lnTo>
                    <a:lnTo>
                      <a:pt x="1751" y="7"/>
                    </a:lnTo>
                    <a:lnTo>
                      <a:pt x="1766" y="4"/>
                    </a:lnTo>
                    <a:lnTo>
                      <a:pt x="1782" y="1"/>
                    </a:lnTo>
                    <a:lnTo>
                      <a:pt x="1797" y="0"/>
                    </a:lnTo>
                    <a:lnTo>
                      <a:pt x="1828" y="0"/>
                    </a:lnTo>
                    <a:lnTo>
                      <a:pt x="1861" y="3"/>
                    </a:lnTo>
                    <a:lnTo>
                      <a:pt x="1890" y="8"/>
                    </a:lnTo>
                    <a:lnTo>
                      <a:pt x="1919" y="14"/>
                    </a:lnTo>
                    <a:lnTo>
                      <a:pt x="1919" y="14"/>
                    </a:lnTo>
                    <a:lnTo>
                      <a:pt x="1925" y="18"/>
                    </a:lnTo>
                    <a:lnTo>
                      <a:pt x="1931" y="22"/>
                    </a:lnTo>
                    <a:lnTo>
                      <a:pt x="1936" y="28"/>
                    </a:lnTo>
                    <a:lnTo>
                      <a:pt x="1939" y="33"/>
                    </a:lnTo>
                    <a:lnTo>
                      <a:pt x="1945" y="45"/>
                    </a:lnTo>
                    <a:lnTo>
                      <a:pt x="1949" y="59"/>
                    </a:lnTo>
                    <a:lnTo>
                      <a:pt x="1950" y="73"/>
                    </a:lnTo>
                    <a:lnTo>
                      <a:pt x="1952" y="90"/>
                    </a:lnTo>
                    <a:lnTo>
                      <a:pt x="1953" y="125"/>
                    </a:lnTo>
                    <a:lnTo>
                      <a:pt x="1953" y="125"/>
                    </a:lnTo>
                    <a:lnTo>
                      <a:pt x="1957" y="198"/>
                    </a:lnTo>
                    <a:lnTo>
                      <a:pt x="1959" y="274"/>
                    </a:lnTo>
                    <a:lnTo>
                      <a:pt x="1959" y="349"/>
                    </a:lnTo>
                    <a:lnTo>
                      <a:pt x="1955" y="418"/>
                    </a:lnTo>
                    <a:lnTo>
                      <a:pt x="1955" y="418"/>
                    </a:lnTo>
                    <a:lnTo>
                      <a:pt x="1973" y="406"/>
                    </a:lnTo>
                    <a:lnTo>
                      <a:pt x="1994" y="393"/>
                    </a:lnTo>
                    <a:lnTo>
                      <a:pt x="2016" y="383"/>
                    </a:lnTo>
                    <a:lnTo>
                      <a:pt x="2040" y="375"/>
                    </a:lnTo>
                    <a:lnTo>
                      <a:pt x="2065" y="368"/>
                    </a:lnTo>
                    <a:lnTo>
                      <a:pt x="2091" y="365"/>
                    </a:lnTo>
                    <a:lnTo>
                      <a:pt x="2105" y="365"/>
                    </a:lnTo>
                    <a:lnTo>
                      <a:pt x="2117" y="366"/>
                    </a:lnTo>
                    <a:lnTo>
                      <a:pt x="2131" y="368"/>
                    </a:lnTo>
                    <a:lnTo>
                      <a:pt x="2144" y="369"/>
                    </a:lnTo>
                    <a:lnTo>
                      <a:pt x="2144" y="369"/>
                    </a:lnTo>
                    <a:lnTo>
                      <a:pt x="2155" y="390"/>
                    </a:lnTo>
                    <a:lnTo>
                      <a:pt x="2167" y="413"/>
                    </a:lnTo>
                    <a:lnTo>
                      <a:pt x="2188" y="457"/>
                    </a:lnTo>
                    <a:lnTo>
                      <a:pt x="2188" y="457"/>
                    </a:lnTo>
                    <a:lnTo>
                      <a:pt x="2192" y="469"/>
                    </a:lnTo>
                    <a:lnTo>
                      <a:pt x="2197" y="481"/>
                    </a:lnTo>
                    <a:lnTo>
                      <a:pt x="2206" y="505"/>
                    </a:lnTo>
                    <a:lnTo>
                      <a:pt x="2206" y="505"/>
                    </a:lnTo>
                    <a:lnTo>
                      <a:pt x="2217" y="532"/>
                    </a:lnTo>
                    <a:lnTo>
                      <a:pt x="2230" y="557"/>
                    </a:lnTo>
                    <a:lnTo>
                      <a:pt x="2256" y="608"/>
                    </a:lnTo>
                    <a:lnTo>
                      <a:pt x="2286" y="660"/>
                    </a:lnTo>
                    <a:lnTo>
                      <a:pt x="2300" y="688"/>
                    </a:lnTo>
                    <a:lnTo>
                      <a:pt x="2313" y="714"/>
                    </a:lnTo>
                    <a:lnTo>
                      <a:pt x="2313" y="714"/>
                    </a:lnTo>
                    <a:lnTo>
                      <a:pt x="2320" y="727"/>
                    </a:lnTo>
                    <a:lnTo>
                      <a:pt x="2327" y="740"/>
                    </a:lnTo>
                    <a:lnTo>
                      <a:pt x="2334" y="752"/>
                    </a:lnTo>
                    <a:lnTo>
                      <a:pt x="2341" y="765"/>
                    </a:lnTo>
                    <a:lnTo>
                      <a:pt x="2341" y="765"/>
                    </a:lnTo>
                    <a:lnTo>
                      <a:pt x="2373" y="837"/>
                    </a:lnTo>
                    <a:lnTo>
                      <a:pt x="2405" y="908"/>
                    </a:lnTo>
                    <a:lnTo>
                      <a:pt x="2439" y="980"/>
                    </a:lnTo>
                    <a:lnTo>
                      <a:pt x="2474" y="1051"/>
                    </a:lnTo>
                    <a:lnTo>
                      <a:pt x="2474" y="1051"/>
                    </a:lnTo>
                    <a:lnTo>
                      <a:pt x="2480" y="1060"/>
                    </a:lnTo>
                    <a:lnTo>
                      <a:pt x="2484" y="1064"/>
                    </a:lnTo>
                    <a:lnTo>
                      <a:pt x="2489" y="1068"/>
                    </a:lnTo>
                    <a:lnTo>
                      <a:pt x="2489" y="1068"/>
                    </a:lnTo>
                    <a:lnTo>
                      <a:pt x="2489" y="1072"/>
                    </a:lnTo>
                    <a:lnTo>
                      <a:pt x="2488" y="1075"/>
                    </a:lnTo>
                    <a:lnTo>
                      <a:pt x="2488" y="1077"/>
                    </a:lnTo>
                    <a:lnTo>
                      <a:pt x="2487" y="1081"/>
                    </a:lnTo>
                    <a:lnTo>
                      <a:pt x="2487" y="1081"/>
                    </a:lnTo>
                    <a:lnTo>
                      <a:pt x="2492" y="1088"/>
                    </a:lnTo>
                    <a:lnTo>
                      <a:pt x="2498" y="1096"/>
                    </a:lnTo>
                    <a:lnTo>
                      <a:pt x="2506" y="1115"/>
                    </a:lnTo>
                    <a:lnTo>
                      <a:pt x="2515" y="1133"/>
                    </a:lnTo>
                    <a:lnTo>
                      <a:pt x="2519" y="1141"/>
                    </a:lnTo>
                    <a:lnTo>
                      <a:pt x="2526" y="1148"/>
                    </a:lnTo>
                    <a:lnTo>
                      <a:pt x="2526" y="1148"/>
                    </a:lnTo>
                    <a:lnTo>
                      <a:pt x="2525" y="1159"/>
                    </a:lnTo>
                    <a:lnTo>
                      <a:pt x="2523" y="1169"/>
                    </a:lnTo>
                    <a:lnTo>
                      <a:pt x="2519" y="1181"/>
                    </a:lnTo>
                    <a:lnTo>
                      <a:pt x="2516" y="1190"/>
                    </a:lnTo>
                    <a:lnTo>
                      <a:pt x="2510" y="1200"/>
                    </a:lnTo>
                    <a:lnTo>
                      <a:pt x="2505" y="1210"/>
                    </a:lnTo>
                    <a:lnTo>
                      <a:pt x="2491" y="1230"/>
                    </a:lnTo>
                    <a:lnTo>
                      <a:pt x="2474" y="1247"/>
                    </a:lnTo>
                    <a:lnTo>
                      <a:pt x="2466" y="1254"/>
                    </a:lnTo>
                    <a:lnTo>
                      <a:pt x="2457" y="1261"/>
                    </a:lnTo>
                    <a:lnTo>
                      <a:pt x="2447" y="1266"/>
                    </a:lnTo>
                    <a:lnTo>
                      <a:pt x="2437" y="1270"/>
                    </a:lnTo>
                    <a:lnTo>
                      <a:pt x="2426" y="1275"/>
                    </a:lnTo>
                    <a:lnTo>
                      <a:pt x="2416" y="1276"/>
                    </a:lnTo>
                    <a:lnTo>
                      <a:pt x="2416" y="1276"/>
                    </a:lnTo>
                    <a:lnTo>
                      <a:pt x="2400" y="1279"/>
                    </a:lnTo>
                    <a:lnTo>
                      <a:pt x="2383" y="1280"/>
                    </a:lnTo>
                    <a:lnTo>
                      <a:pt x="2367" y="1280"/>
                    </a:lnTo>
                    <a:lnTo>
                      <a:pt x="2352" y="1280"/>
                    </a:lnTo>
                    <a:lnTo>
                      <a:pt x="2336" y="1279"/>
                    </a:lnTo>
                    <a:lnTo>
                      <a:pt x="2322" y="1276"/>
                    </a:lnTo>
                    <a:lnTo>
                      <a:pt x="2307" y="1272"/>
                    </a:lnTo>
                    <a:lnTo>
                      <a:pt x="2293" y="1268"/>
                    </a:lnTo>
                    <a:lnTo>
                      <a:pt x="2293" y="1268"/>
                    </a:lnTo>
                    <a:lnTo>
                      <a:pt x="2280" y="1263"/>
                    </a:lnTo>
                    <a:lnTo>
                      <a:pt x="2268" y="1259"/>
                    </a:lnTo>
                    <a:lnTo>
                      <a:pt x="2254" y="1256"/>
                    </a:lnTo>
                    <a:lnTo>
                      <a:pt x="2245" y="1256"/>
                    </a:lnTo>
                    <a:lnTo>
                      <a:pt x="2238" y="1258"/>
                    </a:lnTo>
                    <a:lnTo>
                      <a:pt x="2238" y="1258"/>
                    </a:lnTo>
                    <a:lnTo>
                      <a:pt x="2211" y="1248"/>
                    </a:lnTo>
                    <a:lnTo>
                      <a:pt x="2183" y="1239"/>
                    </a:lnTo>
                    <a:lnTo>
                      <a:pt x="2154" y="1231"/>
                    </a:lnTo>
                    <a:lnTo>
                      <a:pt x="2126" y="1221"/>
                    </a:lnTo>
                    <a:lnTo>
                      <a:pt x="2126" y="1221"/>
                    </a:lnTo>
                    <a:lnTo>
                      <a:pt x="2096" y="1210"/>
                    </a:lnTo>
                    <a:lnTo>
                      <a:pt x="2085" y="1204"/>
                    </a:lnTo>
                    <a:lnTo>
                      <a:pt x="2077" y="1197"/>
                    </a:lnTo>
                    <a:lnTo>
                      <a:pt x="2077" y="1197"/>
                    </a:lnTo>
                    <a:lnTo>
                      <a:pt x="2072" y="1192"/>
                    </a:lnTo>
                    <a:lnTo>
                      <a:pt x="2070" y="1186"/>
                    </a:lnTo>
                    <a:lnTo>
                      <a:pt x="2063" y="1169"/>
                    </a:lnTo>
                    <a:lnTo>
                      <a:pt x="2057" y="1151"/>
                    </a:lnTo>
                    <a:lnTo>
                      <a:pt x="2051" y="1134"/>
                    </a:lnTo>
                    <a:lnTo>
                      <a:pt x="2051" y="1134"/>
                    </a:lnTo>
                    <a:lnTo>
                      <a:pt x="2044" y="1120"/>
                    </a:lnTo>
                    <a:lnTo>
                      <a:pt x="2036" y="1105"/>
                    </a:lnTo>
                    <a:lnTo>
                      <a:pt x="2028" y="1091"/>
                    </a:lnTo>
                    <a:lnTo>
                      <a:pt x="2021" y="1074"/>
                    </a:lnTo>
                    <a:lnTo>
                      <a:pt x="2021" y="1074"/>
                    </a:lnTo>
                    <a:lnTo>
                      <a:pt x="2008" y="1043"/>
                    </a:lnTo>
                    <a:lnTo>
                      <a:pt x="1995" y="1015"/>
                    </a:lnTo>
                    <a:lnTo>
                      <a:pt x="1967" y="959"/>
                    </a:lnTo>
                    <a:lnTo>
                      <a:pt x="1967" y="959"/>
                    </a:lnTo>
                    <a:lnTo>
                      <a:pt x="1966" y="1016"/>
                    </a:lnTo>
                    <a:lnTo>
                      <a:pt x="1966" y="1084"/>
                    </a:lnTo>
                    <a:lnTo>
                      <a:pt x="1967" y="1225"/>
                    </a:lnTo>
                    <a:lnTo>
                      <a:pt x="1967" y="1225"/>
                    </a:lnTo>
                    <a:lnTo>
                      <a:pt x="1967" y="1238"/>
                    </a:lnTo>
                    <a:lnTo>
                      <a:pt x="1964" y="1249"/>
                    </a:lnTo>
                    <a:lnTo>
                      <a:pt x="1960" y="1259"/>
                    </a:lnTo>
                    <a:lnTo>
                      <a:pt x="1955" y="1268"/>
                    </a:lnTo>
                    <a:lnTo>
                      <a:pt x="1948" y="1276"/>
                    </a:lnTo>
                    <a:lnTo>
                      <a:pt x="1939" y="1282"/>
                    </a:lnTo>
                    <a:lnTo>
                      <a:pt x="1929" y="1287"/>
                    </a:lnTo>
                    <a:lnTo>
                      <a:pt x="1919" y="1293"/>
                    </a:lnTo>
                    <a:lnTo>
                      <a:pt x="1908" y="1296"/>
                    </a:lnTo>
                    <a:lnTo>
                      <a:pt x="1897" y="1300"/>
                    </a:lnTo>
                    <a:lnTo>
                      <a:pt x="1872" y="1304"/>
                    </a:lnTo>
                    <a:lnTo>
                      <a:pt x="1846" y="1307"/>
                    </a:lnTo>
                    <a:lnTo>
                      <a:pt x="1821" y="1308"/>
                    </a:lnTo>
                    <a:lnTo>
                      <a:pt x="1821" y="1308"/>
                    </a:lnTo>
                    <a:lnTo>
                      <a:pt x="1799" y="1308"/>
                    </a:lnTo>
                    <a:lnTo>
                      <a:pt x="1776" y="1305"/>
                    </a:lnTo>
                    <a:lnTo>
                      <a:pt x="1755" y="1301"/>
                    </a:lnTo>
                    <a:lnTo>
                      <a:pt x="1731" y="1300"/>
                    </a:lnTo>
                    <a:lnTo>
                      <a:pt x="1731" y="1300"/>
                    </a:lnTo>
                    <a:lnTo>
                      <a:pt x="1713" y="1284"/>
                    </a:lnTo>
                    <a:lnTo>
                      <a:pt x="1703" y="1276"/>
                    </a:lnTo>
                    <a:lnTo>
                      <a:pt x="1691" y="1268"/>
                    </a:lnTo>
                    <a:lnTo>
                      <a:pt x="1678" y="1262"/>
                    </a:lnTo>
                    <a:lnTo>
                      <a:pt x="1665" y="1256"/>
                    </a:lnTo>
                    <a:lnTo>
                      <a:pt x="1654" y="1254"/>
                    </a:lnTo>
                    <a:lnTo>
                      <a:pt x="1642" y="1254"/>
                    </a:lnTo>
                    <a:lnTo>
                      <a:pt x="1642" y="1254"/>
                    </a:lnTo>
                    <a:lnTo>
                      <a:pt x="1637" y="1254"/>
                    </a:lnTo>
                    <a:lnTo>
                      <a:pt x="1632" y="1256"/>
                    </a:lnTo>
                    <a:lnTo>
                      <a:pt x="1623" y="1262"/>
                    </a:lnTo>
                    <a:lnTo>
                      <a:pt x="1613" y="1268"/>
                    </a:lnTo>
                    <a:lnTo>
                      <a:pt x="1609" y="1270"/>
                    </a:lnTo>
                    <a:lnTo>
                      <a:pt x="1604" y="1272"/>
                    </a:lnTo>
                    <a:lnTo>
                      <a:pt x="1604" y="1272"/>
                    </a:lnTo>
                    <a:lnTo>
                      <a:pt x="1578" y="1273"/>
                    </a:lnTo>
                    <a:lnTo>
                      <a:pt x="1566" y="1273"/>
                    </a:lnTo>
                    <a:lnTo>
                      <a:pt x="1553" y="1273"/>
                    </a:lnTo>
                    <a:lnTo>
                      <a:pt x="1542" y="1270"/>
                    </a:lnTo>
                    <a:lnTo>
                      <a:pt x="1532" y="1266"/>
                    </a:lnTo>
                    <a:lnTo>
                      <a:pt x="1522" y="1261"/>
                    </a:lnTo>
                    <a:lnTo>
                      <a:pt x="1515" y="1251"/>
                    </a:lnTo>
                    <a:lnTo>
                      <a:pt x="1515" y="1251"/>
                    </a:lnTo>
                    <a:lnTo>
                      <a:pt x="1507" y="1249"/>
                    </a:lnTo>
                    <a:lnTo>
                      <a:pt x="1500" y="1248"/>
                    </a:lnTo>
                    <a:lnTo>
                      <a:pt x="1486" y="1242"/>
                    </a:lnTo>
                    <a:lnTo>
                      <a:pt x="1472" y="1234"/>
                    </a:lnTo>
                    <a:lnTo>
                      <a:pt x="1459" y="1225"/>
                    </a:lnTo>
                    <a:lnTo>
                      <a:pt x="1459" y="1225"/>
                    </a:lnTo>
                    <a:lnTo>
                      <a:pt x="1453" y="1225"/>
                    </a:lnTo>
                    <a:lnTo>
                      <a:pt x="1448" y="1227"/>
                    </a:lnTo>
                    <a:lnTo>
                      <a:pt x="1444" y="1230"/>
                    </a:lnTo>
                    <a:lnTo>
                      <a:pt x="1439" y="1232"/>
                    </a:lnTo>
                    <a:lnTo>
                      <a:pt x="1432" y="1241"/>
                    </a:lnTo>
                    <a:lnTo>
                      <a:pt x="1425" y="1247"/>
                    </a:lnTo>
                    <a:lnTo>
                      <a:pt x="1425" y="1247"/>
                    </a:lnTo>
                    <a:lnTo>
                      <a:pt x="1416" y="1251"/>
                    </a:lnTo>
                    <a:lnTo>
                      <a:pt x="1406" y="1254"/>
                    </a:lnTo>
                    <a:lnTo>
                      <a:pt x="1396" y="1255"/>
                    </a:lnTo>
                    <a:lnTo>
                      <a:pt x="1385" y="1256"/>
                    </a:lnTo>
                    <a:lnTo>
                      <a:pt x="1362" y="1256"/>
                    </a:lnTo>
                    <a:lnTo>
                      <a:pt x="1340" y="1258"/>
                    </a:lnTo>
                    <a:lnTo>
                      <a:pt x="1340" y="1258"/>
                    </a:lnTo>
                    <a:lnTo>
                      <a:pt x="1310" y="1256"/>
                    </a:lnTo>
                    <a:lnTo>
                      <a:pt x="1278" y="1255"/>
                    </a:lnTo>
                    <a:lnTo>
                      <a:pt x="1278" y="1255"/>
                    </a:lnTo>
                    <a:lnTo>
                      <a:pt x="1257" y="1252"/>
                    </a:lnTo>
                    <a:lnTo>
                      <a:pt x="1234" y="1248"/>
                    </a:lnTo>
                    <a:lnTo>
                      <a:pt x="1225" y="1247"/>
                    </a:lnTo>
                    <a:lnTo>
                      <a:pt x="1213" y="1245"/>
                    </a:lnTo>
                    <a:lnTo>
                      <a:pt x="1202" y="1247"/>
                    </a:lnTo>
                    <a:lnTo>
                      <a:pt x="1191" y="1249"/>
                    </a:lnTo>
                    <a:lnTo>
                      <a:pt x="1191" y="1249"/>
                    </a:lnTo>
                    <a:lnTo>
                      <a:pt x="1175" y="1244"/>
                    </a:lnTo>
                    <a:lnTo>
                      <a:pt x="1160" y="1239"/>
                    </a:lnTo>
                    <a:lnTo>
                      <a:pt x="1147" y="1235"/>
                    </a:lnTo>
                    <a:lnTo>
                      <a:pt x="1133" y="1230"/>
                    </a:lnTo>
                    <a:lnTo>
                      <a:pt x="1133" y="1230"/>
                    </a:lnTo>
                    <a:lnTo>
                      <a:pt x="1129" y="1234"/>
                    </a:lnTo>
                    <a:lnTo>
                      <a:pt x="1125" y="1239"/>
                    </a:lnTo>
                    <a:lnTo>
                      <a:pt x="1118" y="1242"/>
                    </a:lnTo>
                    <a:lnTo>
                      <a:pt x="1111" y="1247"/>
                    </a:lnTo>
                    <a:lnTo>
                      <a:pt x="1094" y="1251"/>
                    </a:lnTo>
                    <a:lnTo>
                      <a:pt x="1076" y="1255"/>
                    </a:lnTo>
                    <a:lnTo>
                      <a:pt x="1058" y="1256"/>
                    </a:lnTo>
                    <a:lnTo>
                      <a:pt x="1041" y="1256"/>
                    </a:lnTo>
                    <a:lnTo>
                      <a:pt x="1027" y="1255"/>
                    </a:lnTo>
                    <a:lnTo>
                      <a:pt x="1017" y="1254"/>
                    </a:lnTo>
                    <a:lnTo>
                      <a:pt x="1017" y="1254"/>
                    </a:lnTo>
                    <a:lnTo>
                      <a:pt x="1015" y="1254"/>
                    </a:lnTo>
                    <a:lnTo>
                      <a:pt x="1014" y="1254"/>
                    </a:lnTo>
                    <a:lnTo>
                      <a:pt x="1015" y="1256"/>
                    </a:lnTo>
                    <a:lnTo>
                      <a:pt x="1017" y="1258"/>
                    </a:lnTo>
                    <a:lnTo>
                      <a:pt x="1017" y="1259"/>
                    </a:lnTo>
                    <a:lnTo>
                      <a:pt x="1014" y="1259"/>
                    </a:lnTo>
                    <a:lnTo>
                      <a:pt x="1014" y="1259"/>
                    </a:lnTo>
                    <a:lnTo>
                      <a:pt x="1001" y="1256"/>
                    </a:lnTo>
                    <a:lnTo>
                      <a:pt x="983" y="1252"/>
                    </a:lnTo>
                    <a:lnTo>
                      <a:pt x="940" y="1247"/>
                    </a:lnTo>
                    <a:lnTo>
                      <a:pt x="890" y="1241"/>
                    </a:lnTo>
                    <a:lnTo>
                      <a:pt x="868" y="1237"/>
                    </a:lnTo>
                    <a:lnTo>
                      <a:pt x="848" y="1231"/>
                    </a:lnTo>
                    <a:lnTo>
                      <a:pt x="848" y="1231"/>
                    </a:lnTo>
                    <a:lnTo>
                      <a:pt x="846" y="1232"/>
                    </a:lnTo>
                    <a:lnTo>
                      <a:pt x="844" y="1235"/>
                    </a:lnTo>
                    <a:lnTo>
                      <a:pt x="841" y="1242"/>
                    </a:lnTo>
                    <a:lnTo>
                      <a:pt x="840" y="1248"/>
                    </a:lnTo>
                    <a:lnTo>
                      <a:pt x="839" y="1249"/>
                    </a:lnTo>
                    <a:lnTo>
                      <a:pt x="836" y="1249"/>
                    </a:lnTo>
                    <a:lnTo>
                      <a:pt x="836" y="1249"/>
                    </a:lnTo>
                    <a:lnTo>
                      <a:pt x="833" y="1248"/>
                    </a:lnTo>
                    <a:lnTo>
                      <a:pt x="830" y="1247"/>
                    </a:lnTo>
                    <a:lnTo>
                      <a:pt x="829" y="1244"/>
                    </a:lnTo>
                    <a:lnTo>
                      <a:pt x="827" y="1242"/>
                    </a:lnTo>
                    <a:lnTo>
                      <a:pt x="827" y="1235"/>
                    </a:lnTo>
                    <a:lnTo>
                      <a:pt x="827" y="1227"/>
                    </a:lnTo>
                    <a:lnTo>
                      <a:pt x="827" y="1227"/>
                    </a:lnTo>
                    <a:lnTo>
                      <a:pt x="825" y="1231"/>
                    </a:lnTo>
                    <a:lnTo>
                      <a:pt x="822" y="1235"/>
                    </a:lnTo>
                    <a:lnTo>
                      <a:pt x="815" y="1241"/>
                    </a:lnTo>
                    <a:lnTo>
                      <a:pt x="803" y="1251"/>
                    </a:lnTo>
                    <a:lnTo>
                      <a:pt x="803" y="1251"/>
                    </a:lnTo>
                    <a:lnTo>
                      <a:pt x="785" y="1249"/>
                    </a:lnTo>
                    <a:lnTo>
                      <a:pt x="766" y="1249"/>
                    </a:lnTo>
                    <a:lnTo>
                      <a:pt x="723" y="1252"/>
                    </a:lnTo>
                    <a:lnTo>
                      <a:pt x="702" y="1252"/>
                    </a:lnTo>
                    <a:lnTo>
                      <a:pt x="680" y="1251"/>
                    </a:lnTo>
                    <a:lnTo>
                      <a:pt x="659" y="1248"/>
                    </a:lnTo>
                    <a:lnTo>
                      <a:pt x="648" y="1245"/>
                    </a:lnTo>
                    <a:lnTo>
                      <a:pt x="638" y="1242"/>
                    </a:lnTo>
                    <a:lnTo>
                      <a:pt x="638" y="1242"/>
                    </a:lnTo>
                    <a:lnTo>
                      <a:pt x="608" y="1213"/>
                    </a:lnTo>
                    <a:lnTo>
                      <a:pt x="593" y="1200"/>
                    </a:lnTo>
                    <a:lnTo>
                      <a:pt x="576" y="1186"/>
                    </a:lnTo>
                    <a:lnTo>
                      <a:pt x="559" y="1175"/>
                    </a:lnTo>
                    <a:lnTo>
                      <a:pt x="542" y="1162"/>
                    </a:lnTo>
                    <a:lnTo>
                      <a:pt x="523" y="1152"/>
                    </a:lnTo>
                    <a:lnTo>
                      <a:pt x="503" y="1143"/>
                    </a:lnTo>
                    <a:lnTo>
                      <a:pt x="503" y="1143"/>
                    </a:lnTo>
                    <a:lnTo>
                      <a:pt x="509" y="1070"/>
                    </a:lnTo>
                    <a:lnTo>
                      <a:pt x="511" y="998"/>
                    </a:lnTo>
                    <a:lnTo>
                      <a:pt x="513" y="924"/>
                    </a:lnTo>
                    <a:lnTo>
                      <a:pt x="517" y="846"/>
                    </a:lnTo>
                    <a:lnTo>
                      <a:pt x="517" y="846"/>
                    </a:lnTo>
                    <a:lnTo>
                      <a:pt x="464" y="971"/>
                    </a:lnTo>
                    <a:lnTo>
                      <a:pt x="437" y="1032"/>
                    </a:lnTo>
                    <a:lnTo>
                      <a:pt x="410" y="1091"/>
                    </a:lnTo>
                    <a:lnTo>
                      <a:pt x="410" y="1091"/>
                    </a:lnTo>
                    <a:lnTo>
                      <a:pt x="396" y="1123"/>
                    </a:lnTo>
                    <a:lnTo>
                      <a:pt x="384" y="1155"/>
                    </a:lnTo>
                    <a:lnTo>
                      <a:pt x="371" y="1186"/>
                    </a:lnTo>
                    <a:lnTo>
                      <a:pt x="364" y="1202"/>
                    </a:lnTo>
                    <a:lnTo>
                      <a:pt x="357" y="1217"/>
                    </a:lnTo>
                    <a:lnTo>
                      <a:pt x="357" y="1217"/>
                    </a:lnTo>
                    <a:lnTo>
                      <a:pt x="351" y="1220"/>
                    </a:lnTo>
                    <a:lnTo>
                      <a:pt x="347" y="1223"/>
                    </a:lnTo>
                    <a:lnTo>
                      <a:pt x="337" y="1224"/>
                    </a:lnTo>
                    <a:lnTo>
                      <a:pt x="328" y="1224"/>
                    </a:lnTo>
                    <a:lnTo>
                      <a:pt x="323" y="1227"/>
                    </a:lnTo>
                    <a:lnTo>
                      <a:pt x="319" y="1230"/>
                    </a:lnTo>
                    <a:lnTo>
                      <a:pt x="319" y="1230"/>
                    </a:lnTo>
                    <a:lnTo>
                      <a:pt x="288" y="1220"/>
                    </a:lnTo>
                    <a:lnTo>
                      <a:pt x="273" y="1216"/>
                    </a:lnTo>
                    <a:lnTo>
                      <a:pt x="257" y="1210"/>
                    </a:lnTo>
                    <a:lnTo>
                      <a:pt x="243" y="1204"/>
                    </a:lnTo>
                    <a:lnTo>
                      <a:pt x="231" y="1196"/>
                    </a:lnTo>
                    <a:lnTo>
                      <a:pt x="219" y="1186"/>
                    </a:lnTo>
                    <a:lnTo>
                      <a:pt x="210" y="1174"/>
                    </a:lnTo>
                    <a:lnTo>
                      <a:pt x="210" y="1174"/>
                    </a:lnTo>
                    <a:lnTo>
                      <a:pt x="184" y="1162"/>
                    </a:lnTo>
                    <a:lnTo>
                      <a:pt x="158" y="1151"/>
                    </a:lnTo>
                    <a:lnTo>
                      <a:pt x="106" y="1130"/>
                    </a:lnTo>
                    <a:lnTo>
                      <a:pt x="2" y="1093"/>
                    </a:lnTo>
                    <a:lnTo>
                      <a:pt x="2" y="1093"/>
                    </a:lnTo>
                    <a:lnTo>
                      <a:pt x="0" y="1089"/>
                    </a:lnTo>
                    <a:lnTo>
                      <a:pt x="0" y="1086"/>
                    </a:lnTo>
                    <a:lnTo>
                      <a:pt x="2" y="1078"/>
                    </a:lnTo>
                    <a:lnTo>
                      <a:pt x="3" y="1070"/>
                    </a:lnTo>
                    <a:lnTo>
                      <a:pt x="3" y="1070"/>
                    </a:lnTo>
                    <a:lnTo>
                      <a:pt x="43" y="990"/>
                    </a:lnTo>
                    <a:lnTo>
                      <a:pt x="83" y="910"/>
                    </a:lnTo>
                    <a:lnTo>
                      <a:pt x="165" y="752"/>
                    </a:lnTo>
                    <a:lnTo>
                      <a:pt x="165" y="752"/>
                    </a:lnTo>
                    <a:lnTo>
                      <a:pt x="168" y="735"/>
                    </a:lnTo>
                    <a:lnTo>
                      <a:pt x="170" y="720"/>
                    </a:lnTo>
                    <a:lnTo>
                      <a:pt x="176" y="706"/>
                    </a:lnTo>
                    <a:lnTo>
                      <a:pt x="182" y="693"/>
                    </a:lnTo>
                    <a:lnTo>
                      <a:pt x="196" y="668"/>
                    </a:lnTo>
                    <a:lnTo>
                      <a:pt x="204" y="654"/>
                    </a:lnTo>
                    <a:lnTo>
                      <a:pt x="210" y="640"/>
                    </a:lnTo>
                    <a:lnTo>
                      <a:pt x="210" y="640"/>
                    </a:lnTo>
                    <a:lnTo>
                      <a:pt x="221" y="615"/>
                    </a:lnTo>
                    <a:lnTo>
                      <a:pt x="232" y="591"/>
                    </a:lnTo>
                    <a:lnTo>
                      <a:pt x="256" y="545"/>
                    </a:lnTo>
                    <a:lnTo>
                      <a:pt x="281" y="498"/>
                    </a:lnTo>
                    <a:lnTo>
                      <a:pt x="305" y="449"/>
                    </a:lnTo>
                    <a:lnTo>
                      <a:pt x="305" y="449"/>
                    </a:lnTo>
                    <a:lnTo>
                      <a:pt x="319" y="420"/>
                    </a:lnTo>
                    <a:lnTo>
                      <a:pt x="339" y="384"/>
                    </a:lnTo>
                    <a:lnTo>
                      <a:pt x="350" y="368"/>
                    </a:lnTo>
                    <a:lnTo>
                      <a:pt x="361" y="351"/>
                    </a:lnTo>
                    <a:lnTo>
                      <a:pt x="371" y="338"/>
                    </a:lnTo>
                    <a:lnTo>
                      <a:pt x="382" y="330"/>
                    </a:lnTo>
                    <a:lnTo>
                      <a:pt x="382" y="330"/>
                    </a:lnTo>
                    <a:lnTo>
                      <a:pt x="389" y="325"/>
                    </a:lnTo>
                    <a:lnTo>
                      <a:pt x="399" y="321"/>
                    </a:lnTo>
                    <a:lnTo>
                      <a:pt x="419" y="316"/>
                    </a:lnTo>
                    <a:lnTo>
                      <a:pt x="441" y="311"/>
                    </a:lnTo>
                    <a:lnTo>
                      <a:pt x="461" y="307"/>
                    </a:lnTo>
                    <a:lnTo>
                      <a:pt x="461" y="307"/>
                    </a:lnTo>
                    <a:lnTo>
                      <a:pt x="472" y="306"/>
                    </a:lnTo>
                    <a:lnTo>
                      <a:pt x="481" y="303"/>
                    </a:lnTo>
                    <a:lnTo>
                      <a:pt x="499" y="297"/>
                    </a:lnTo>
                    <a:lnTo>
                      <a:pt x="499" y="297"/>
                    </a:lnTo>
                    <a:lnTo>
                      <a:pt x="523" y="293"/>
                    </a:lnTo>
                    <a:lnTo>
                      <a:pt x="545" y="290"/>
                    </a:lnTo>
                    <a:lnTo>
                      <a:pt x="556" y="288"/>
                    </a:lnTo>
                    <a:lnTo>
                      <a:pt x="566" y="283"/>
                    </a:lnTo>
                    <a:lnTo>
                      <a:pt x="576" y="279"/>
                    </a:lnTo>
                    <a:lnTo>
                      <a:pt x="584" y="272"/>
                    </a:lnTo>
                    <a:lnTo>
                      <a:pt x="584" y="272"/>
                    </a:lnTo>
                    <a:close/>
                    <a:moveTo>
                      <a:pt x="1818" y="1291"/>
                    </a:moveTo>
                    <a:lnTo>
                      <a:pt x="1818" y="1291"/>
                    </a:lnTo>
                    <a:lnTo>
                      <a:pt x="1855" y="1287"/>
                    </a:lnTo>
                    <a:lnTo>
                      <a:pt x="1875" y="1284"/>
                    </a:lnTo>
                    <a:lnTo>
                      <a:pt x="1894" y="1280"/>
                    </a:lnTo>
                    <a:lnTo>
                      <a:pt x="1911" y="1275"/>
                    </a:lnTo>
                    <a:lnTo>
                      <a:pt x="1926" y="1268"/>
                    </a:lnTo>
                    <a:lnTo>
                      <a:pt x="1934" y="1263"/>
                    </a:lnTo>
                    <a:lnTo>
                      <a:pt x="1939" y="1259"/>
                    </a:lnTo>
                    <a:lnTo>
                      <a:pt x="1943" y="1254"/>
                    </a:lnTo>
                    <a:lnTo>
                      <a:pt x="1946" y="1249"/>
                    </a:lnTo>
                    <a:lnTo>
                      <a:pt x="1946" y="1249"/>
                    </a:lnTo>
                    <a:lnTo>
                      <a:pt x="1948" y="1242"/>
                    </a:lnTo>
                    <a:lnTo>
                      <a:pt x="1949" y="1234"/>
                    </a:lnTo>
                    <a:lnTo>
                      <a:pt x="1949" y="1214"/>
                    </a:lnTo>
                    <a:lnTo>
                      <a:pt x="1949" y="1193"/>
                    </a:lnTo>
                    <a:lnTo>
                      <a:pt x="1949" y="1174"/>
                    </a:lnTo>
                    <a:lnTo>
                      <a:pt x="1949" y="1174"/>
                    </a:lnTo>
                    <a:lnTo>
                      <a:pt x="1950" y="1124"/>
                    </a:lnTo>
                    <a:lnTo>
                      <a:pt x="1950" y="1068"/>
                    </a:lnTo>
                    <a:lnTo>
                      <a:pt x="1949" y="959"/>
                    </a:lnTo>
                    <a:lnTo>
                      <a:pt x="1949" y="959"/>
                    </a:lnTo>
                    <a:lnTo>
                      <a:pt x="1948" y="931"/>
                    </a:lnTo>
                    <a:lnTo>
                      <a:pt x="1945" y="900"/>
                    </a:lnTo>
                    <a:lnTo>
                      <a:pt x="1942" y="866"/>
                    </a:lnTo>
                    <a:lnTo>
                      <a:pt x="1941" y="831"/>
                    </a:lnTo>
                    <a:lnTo>
                      <a:pt x="1941" y="831"/>
                    </a:lnTo>
                    <a:lnTo>
                      <a:pt x="1939" y="768"/>
                    </a:lnTo>
                    <a:lnTo>
                      <a:pt x="1936" y="706"/>
                    </a:lnTo>
                    <a:lnTo>
                      <a:pt x="1935" y="641"/>
                    </a:lnTo>
                    <a:lnTo>
                      <a:pt x="1936" y="574"/>
                    </a:lnTo>
                    <a:lnTo>
                      <a:pt x="1936" y="574"/>
                    </a:lnTo>
                    <a:lnTo>
                      <a:pt x="1941" y="434"/>
                    </a:lnTo>
                    <a:lnTo>
                      <a:pt x="1943" y="303"/>
                    </a:lnTo>
                    <a:lnTo>
                      <a:pt x="1943" y="241"/>
                    </a:lnTo>
                    <a:lnTo>
                      <a:pt x="1942" y="181"/>
                    </a:lnTo>
                    <a:lnTo>
                      <a:pt x="1939" y="120"/>
                    </a:lnTo>
                    <a:lnTo>
                      <a:pt x="1934" y="62"/>
                    </a:lnTo>
                    <a:lnTo>
                      <a:pt x="1934" y="62"/>
                    </a:lnTo>
                    <a:lnTo>
                      <a:pt x="1931" y="60"/>
                    </a:lnTo>
                    <a:lnTo>
                      <a:pt x="1928" y="59"/>
                    </a:lnTo>
                    <a:lnTo>
                      <a:pt x="1926" y="56"/>
                    </a:lnTo>
                    <a:lnTo>
                      <a:pt x="1926" y="53"/>
                    </a:lnTo>
                    <a:lnTo>
                      <a:pt x="1926" y="47"/>
                    </a:lnTo>
                    <a:lnTo>
                      <a:pt x="1925" y="45"/>
                    </a:lnTo>
                    <a:lnTo>
                      <a:pt x="1925" y="45"/>
                    </a:lnTo>
                    <a:lnTo>
                      <a:pt x="1915" y="38"/>
                    </a:lnTo>
                    <a:lnTo>
                      <a:pt x="1904" y="33"/>
                    </a:lnTo>
                    <a:lnTo>
                      <a:pt x="1894" y="29"/>
                    </a:lnTo>
                    <a:lnTo>
                      <a:pt x="1883" y="26"/>
                    </a:lnTo>
                    <a:lnTo>
                      <a:pt x="1861" y="24"/>
                    </a:lnTo>
                    <a:lnTo>
                      <a:pt x="1835" y="21"/>
                    </a:lnTo>
                    <a:lnTo>
                      <a:pt x="1835" y="21"/>
                    </a:lnTo>
                    <a:lnTo>
                      <a:pt x="1804" y="17"/>
                    </a:lnTo>
                    <a:lnTo>
                      <a:pt x="1790" y="15"/>
                    </a:lnTo>
                    <a:lnTo>
                      <a:pt x="1779" y="17"/>
                    </a:lnTo>
                    <a:lnTo>
                      <a:pt x="1779" y="17"/>
                    </a:lnTo>
                    <a:lnTo>
                      <a:pt x="1752" y="21"/>
                    </a:lnTo>
                    <a:lnTo>
                      <a:pt x="1738" y="25"/>
                    </a:lnTo>
                    <a:lnTo>
                      <a:pt x="1724" y="31"/>
                    </a:lnTo>
                    <a:lnTo>
                      <a:pt x="1713" y="36"/>
                    </a:lnTo>
                    <a:lnTo>
                      <a:pt x="1702" y="43"/>
                    </a:lnTo>
                    <a:lnTo>
                      <a:pt x="1693" y="53"/>
                    </a:lnTo>
                    <a:lnTo>
                      <a:pt x="1689" y="57"/>
                    </a:lnTo>
                    <a:lnTo>
                      <a:pt x="1686" y="63"/>
                    </a:lnTo>
                    <a:lnTo>
                      <a:pt x="1686" y="63"/>
                    </a:lnTo>
                    <a:lnTo>
                      <a:pt x="1684" y="77"/>
                    </a:lnTo>
                    <a:lnTo>
                      <a:pt x="1682" y="97"/>
                    </a:lnTo>
                    <a:lnTo>
                      <a:pt x="1682" y="118"/>
                    </a:lnTo>
                    <a:lnTo>
                      <a:pt x="1682" y="140"/>
                    </a:lnTo>
                    <a:lnTo>
                      <a:pt x="1686" y="185"/>
                    </a:lnTo>
                    <a:lnTo>
                      <a:pt x="1689" y="219"/>
                    </a:lnTo>
                    <a:lnTo>
                      <a:pt x="1689" y="219"/>
                    </a:lnTo>
                    <a:lnTo>
                      <a:pt x="1693" y="292"/>
                    </a:lnTo>
                    <a:lnTo>
                      <a:pt x="1695" y="328"/>
                    </a:lnTo>
                    <a:lnTo>
                      <a:pt x="1698" y="368"/>
                    </a:lnTo>
                    <a:lnTo>
                      <a:pt x="1698" y="368"/>
                    </a:lnTo>
                    <a:lnTo>
                      <a:pt x="1703" y="415"/>
                    </a:lnTo>
                    <a:lnTo>
                      <a:pt x="1709" y="464"/>
                    </a:lnTo>
                    <a:lnTo>
                      <a:pt x="1715" y="516"/>
                    </a:lnTo>
                    <a:lnTo>
                      <a:pt x="1716" y="543"/>
                    </a:lnTo>
                    <a:lnTo>
                      <a:pt x="1717" y="570"/>
                    </a:lnTo>
                    <a:lnTo>
                      <a:pt x="1717" y="570"/>
                    </a:lnTo>
                    <a:lnTo>
                      <a:pt x="1719" y="657"/>
                    </a:lnTo>
                    <a:lnTo>
                      <a:pt x="1720" y="748"/>
                    </a:lnTo>
                    <a:lnTo>
                      <a:pt x="1720" y="793"/>
                    </a:lnTo>
                    <a:lnTo>
                      <a:pt x="1720" y="839"/>
                    </a:lnTo>
                    <a:lnTo>
                      <a:pt x="1719" y="884"/>
                    </a:lnTo>
                    <a:lnTo>
                      <a:pt x="1717" y="928"/>
                    </a:lnTo>
                    <a:lnTo>
                      <a:pt x="1717" y="928"/>
                    </a:lnTo>
                    <a:lnTo>
                      <a:pt x="1716" y="943"/>
                    </a:lnTo>
                    <a:lnTo>
                      <a:pt x="1717" y="960"/>
                    </a:lnTo>
                    <a:lnTo>
                      <a:pt x="1719" y="977"/>
                    </a:lnTo>
                    <a:lnTo>
                      <a:pt x="1719" y="994"/>
                    </a:lnTo>
                    <a:lnTo>
                      <a:pt x="1719" y="994"/>
                    </a:lnTo>
                    <a:lnTo>
                      <a:pt x="1717" y="1061"/>
                    </a:lnTo>
                    <a:lnTo>
                      <a:pt x="1715" y="1129"/>
                    </a:lnTo>
                    <a:lnTo>
                      <a:pt x="1710" y="1196"/>
                    </a:lnTo>
                    <a:lnTo>
                      <a:pt x="1706" y="1259"/>
                    </a:lnTo>
                    <a:lnTo>
                      <a:pt x="1706" y="1259"/>
                    </a:lnTo>
                    <a:lnTo>
                      <a:pt x="1717" y="1266"/>
                    </a:lnTo>
                    <a:lnTo>
                      <a:pt x="1729" y="1273"/>
                    </a:lnTo>
                    <a:lnTo>
                      <a:pt x="1743" y="1279"/>
                    </a:lnTo>
                    <a:lnTo>
                      <a:pt x="1755" y="1284"/>
                    </a:lnTo>
                    <a:lnTo>
                      <a:pt x="1771" y="1287"/>
                    </a:lnTo>
                    <a:lnTo>
                      <a:pt x="1786" y="1290"/>
                    </a:lnTo>
                    <a:lnTo>
                      <a:pt x="1802" y="1291"/>
                    </a:lnTo>
                    <a:lnTo>
                      <a:pt x="1818" y="1291"/>
                    </a:lnTo>
                    <a:lnTo>
                      <a:pt x="1818" y="1291"/>
                    </a:lnTo>
                    <a:close/>
                    <a:moveTo>
                      <a:pt x="1536" y="125"/>
                    </a:moveTo>
                    <a:lnTo>
                      <a:pt x="1536" y="125"/>
                    </a:lnTo>
                    <a:lnTo>
                      <a:pt x="1536" y="177"/>
                    </a:lnTo>
                    <a:lnTo>
                      <a:pt x="1536" y="230"/>
                    </a:lnTo>
                    <a:lnTo>
                      <a:pt x="1536" y="279"/>
                    </a:lnTo>
                    <a:lnTo>
                      <a:pt x="1536" y="318"/>
                    </a:lnTo>
                    <a:lnTo>
                      <a:pt x="1536" y="318"/>
                    </a:lnTo>
                    <a:lnTo>
                      <a:pt x="1560" y="325"/>
                    </a:lnTo>
                    <a:lnTo>
                      <a:pt x="1588" y="330"/>
                    </a:lnTo>
                    <a:lnTo>
                      <a:pt x="1642" y="338"/>
                    </a:lnTo>
                    <a:lnTo>
                      <a:pt x="1642" y="338"/>
                    </a:lnTo>
                    <a:lnTo>
                      <a:pt x="1643" y="342"/>
                    </a:lnTo>
                    <a:lnTo>
                      <a:pt x="1646" y="347"/>
                    </a:lnTo>
                    <a:lnTo>
                      <a:pt x="1649" y="349"/>
                    </a:lnTo>
                    <a:lnTo>
                      <a:pt x="1651" y="352"/>
                    </a:lnTo>
                    <a:lnTo>
                      <a:pt x="1651" y="352"/>
                    </a:lnTo>
                    <a:lnTo>
                      <a:pt x="1654" y="368"/>
                    </a:lnTo>
                    <a:lnTo>
                      <a:pt x="1656" y="383"/>
                    </a:lnTo>
                    <a:lnTo>
                      <a:pt x="1657" y="417"/>
                    </a:lnTo>
                    <a:lnTo>
                      <a:pt x="1656" y="487"/>
                    </a:lnTo>
                    <a:lnTo>
                      <a:pt x="1656" y="487"/>
                    </a:lnTo>
                    <a:lnTo>
                      <a:pt x="1656" y="535"/>
                    </a:lnTo>
                    <a:lnTo>
                      <a:pt x="1657" y="584"/>
                    </a:lnTo>
                    <a:lnTo>
                      <a:pt x="1660" y="685"/>
                    </a:lnTo>
                    <a:lnTo>
                      <a:pt x="1663" y="789"/>
                    </a:lnTo>
                    <a:lnTo>
                      <a:pt x="1663" y="839"/>
                    </a:lnTo>
                    <a:lnTo>
                      <a:pt x="1661" y="891"/>
                    </a:lnTo>
                    <a:lnTo>
                      <a:pt x="1661" y="891"/>
                    </a:lnTo>
                    <a:lnTo>
                      <a:pt x="1660" y="970"/>
                    </a:lnTo>
                    <a:lnTo>
                      <a:pt x="1658" y="1051"/>
                    </a:lnTo>
                    <a:lnTo>
                      <a:pt x="1658" y="1136"/>
                    </a:lnTo>
                    <a:lnTo>
                      <a:pt x="1657" y="1227"/>
                    </a:lnTo>
                    <a:lnTo>
                      <a:pt x="1657" y="1227"/>
                    </a:lnTo>
                    <a:lnTo>
                      <a:pt x="1661" y="1230"/>
                    </a:lnTo>
                    <a:lnTo>
                      <a:pt x="1664" y="1231"/>
                    </a:lnTo>
                    <a:lnTo>
                      <a:pt x="1670" y="1237"/>
                    </a:lnTo>
                    <a:lnTo>
                      <a:pt x="1677" y="1242"/>
                    </a:lnTo>
                    <a:lnTo>
                      <a:pt x="1681" y="1244"/>
                    </a:lnTo>
                    <a:lnTo>
                      <a:pt x="1686" y="1244"/>
                    </a:lnTo>
                    <a:lnTo>
                      <a:pt x="1686" y="1244"/>
                    </a:lnTo>
                    <a:lnTo>
                      <a:pt x="1693" y="1192"/>
                    </a:lnTo>
                    <a:lnTo>
                      <a:pt x="1698" y="1140"/>
                    </a:lnTo>
                    <a:lnTo>
                      <a:pt x="1699" y="1088"/>
                    </a:lnTo>
                    <a:lnTo>
                      <a:pt x="1700" y="1035"/>
                    </a:lnTo>
                    <a:lnTo>
                      <a:pt x="1699" y="924"/>
                    </a:lnTo>
                    <a:lnTo>
                      <a:pt x="1698" y="801"/>
                    </a:lnTo>
                    <a:lnTo>
                      <a:pt x="1698" y="801"/>
                    </a:lnTo>
                    <a:lnTo>
                      <a:pt x="1699" y="786"/>
                    </a:lnTo>
                    <a:lnTo>
                      <a:pt x="1700" y="769"/>
                    </a:lnTo>
                    <a:lnTo>
                      <a:pt x="1703" y="754"/>
                    </a:lnTo>
                    <a:lnTo>
                      <a:pt x="1703" y="738"/>
                    </a:lnTo>
                    <a:lnTo>
                      <a:pt x="1703" y="738"/>
                    </a:lnTo>
                    <a:lnTo>
                      <a:pt x="1705" y="693"/>
                    </a:lnTo>
                    <a:lnTo>
                      <a:pt x="1705" y="647"/>
                    </a:lnTo>
                    <a:lnTo>
                      <a:pt x="1702" y="557"/>
                    </a:lnTo>
                    <a:lnTo>
                      <a:pt x="1702" y="557"/>
                    </a:lnTo>
                    <a:lnTo>
                      <a:pt x="1700" y="529"/>
                    </a:lnTo>
                    <a:lnTo>
                      <a:pt x="1698" y="502"/>
                    </a:lnTo>
                    <a:lnTo>
                      <a:pt x="1692" y="449"/>
                    </a:lnTo>
                    <a:lnTo>
                      <a:pt x="1685" y="394"/>
                    </a:lnTo>
                    <a:lnTo>
                      <a:pt x="1681" y="340"/>
                    </a:lnTo>
                    <a:lnTo>
                      <a:pt x="1681" y="340"/>
                    </a:lnTo>
                    <a:lnTo>
                      <a:pt x="1675" y="233"/>
                    </a:lnTo>
                    <a:lnTo>
                      <a:pt x="1670" y="125"/>
                    </a:lnTo>
                    <a:lnTo>
                      <a:pt x="1670" y="125"/>
                    </a:lnTo>
                    <a:lnTo>
                      <a:pt x="1670" y="111"/>
                    </a:lnTo>
                    <a:lnTo>
                      <a:pt x="1671" y="97"/>
                    </a:lnTo>
                    <a:lnTo>
                      <a:pt x="1671" y="90"/>
                    </a:lnTo>
                    <a:lnTo>
                      <a:pt x="1670" y="83"/>
                    </a:lnTo>
                    <a:lnTo>
                      <a:pt x="1667" y="76"/>
                    </a:lnTo>
                    <a:lnTo>
                      <a:pt x="1664" y="70"/>
                    </a:lnTo>
                    <a:lnTo>
                      <a:pt x="1664" y="70"/>
                    </a:lnTo>
                    <a:lnTo>
                      <a:pt x="1598" y="95"/>
                    </a:lnTo>
                    <a:lnTo>
                      <a:pt x="1567" y="109"/>
                    </a:lnTo>
                    <a:lnTo>
                      <a:pt x="1536" y="125"/>
                    </a:lnTo>
                    <a:lnTo>
                      <a:pt x="1536" y="125"/>
                    </a:lnTo>
                    <a:close/>
                    <a:moveTo>
                      <a:pt x="906" y="268"/>
                    </a:moveTo>
                    <a:lnTo>
                      <a:pt x="906" y="268"/>
                    </a:lnTo>
                    <a:lnTo>
                      <a:pt x="934" y="274"/>
                    </a:lnTo>
                    <a:lnTo>
                      <a:pt x="961" y="278"/>
                    </a:lnTo>
                    <a:lnTo>
                      <a:pt x="986" y="279"/>
                    </a:lnTo>
                    <a:lnTo>
                      <a:pt x="1013" y="281"/>
                    </a:lnTo>
                    <a:lnTo>
                      <a:pt x="1013" y="281"/>
                    </a:lnTo>
                    <a:lnTo>
                      <a:pt x="1031" y="279"/>
                    </a:lnTo>
                    <a:lnTo>
                      <a:pt x="1051" y="276"/>
                    </a:lnTo>
                    <a:lnTo>
                      <a:pt x="1067" y="274"/>
                    </a:lnTo>
                    <a:lnTo>
                      <a:pt x="1074" y="274"/>
                    </a:lnTo>
                    <a:lnTo>
                      <a:pt x="1079" y="274"/>
                    </a:lnTo>
                    <a:lnTo>
                      <a:pt x="1079" y="274"/>
                    </a:lnTo>
                    <a:lnTo>
                      <a:pt x="1094" y="267"/>
                    </a:lnTo>
                    <a:lnTo>
                      <a:pt x="1102" y="261"/>
                    </a:lnTo>
                    <a:lnTo>
                      <a:pt x="1108" y="257"/>
                    </a:lnTo>
                    <a:lnTo>
                      <a:pt x="1108" y="257"/>
                    </a:lnTo>
                    <a:lnTo>
                      <a:pt x="1108" y="231"/>
                    </a:lnTo>
                    <a:lnTo>
                      <a:pt x="1108" y="206"/>
                    </a:lnTo>
                    <a:lnTo>
                      <a:pt x="1105" y="181"/>
                    </a:lnTo>
                    <a:lnTo>
                      <a:pt x="1102" y="168"/>
                    </a:lnTo>
                    <a:lnTo>
                      <a:pt x="1100" y="157"/>
                    </a:lnTo>
                    <a:lnTo>
                      <a:pt x="1100" y="157"/>
                    </a:lnTo>
                    <a:lnTo>
                      <a:pt x="1074" y="150"/>
                    </a:lnTo>
                    <a:lnTo>
                      <a:pt x="1048" y="142"/>
                    </a:lnTo>
                    <a:lnTo>
                      <a:pt x="1018" y="135"/>
                    </a:lnTo>
                    <a:lnTo>
                      <a:pt x="1003" y="132"/>
                    </a:lnTo>
                    <a:lnTo>
                      <a:pt x="987" y="132"/>
                    </a:lnTo>
                    <a:lnTo>
                      <a:pt x="987" y="132"/>
                    </a:lnTo>
                    <a:lnTo>
                      <a:pt x="951" y="132"/>
                    </a:lnTo>
                    <a:lnTo>
                      <a:pt x="928" y="133"/>
                    </a:lnTo>
                    <a:lnTo>
                      <a:pt x="907" y="135"/>
                    </a:lnTo>
                    <a:lnTo>
                      <a:pt x="888" y="137"/>
                    </a:lnTo>
                    <a:lnTo>
                      <a:pt x="869" y="142"/>
                    </a:lnTo>
                    <a:lnTo>
                      <a:pt x="855" y="147"/>
                    </a:lnTo>
                    <a:lnTo>
                      <a:pt x="850" y="151"/>
                    </a:lnTo>
                    <a:lnTo>
                      <a:pt x="847" y="154"/>
                    </a:lnTo>
                    <a:lnTo>
                      <a:pt x="847" y="154"/>
                    </a:lnTo>
                    <a:lnTo>
                      <a:pt x="843" y="160"/>
                    </a:lnTo>
                    <a:lnTo>
                      <a:pt x="841" y="167"/>
                    </a:lnTo>
                    <a:lnTo>
                      <a:pt x="840" y="174"/>
                    </a:lnTo>
                    <a:lnTo>
                      <a:pt x="840" y="181"/>
                    </a:lnTo>
                    <a:lnTo>
                      <a:pt x="841" y="215"/>
                    </a:lnTo>
                    <a:lnTo>
                      <a:pt x="841" y="215"/>
                    </a:lnTo>
                    <a:lnTo>
                      <a:pt x="841" y="229"/>
                    </a:lnTo>
                    <a:lnTo>
                      <a:pt x="840" y="241"/>
                    </a:lnTo>
                    <a:lnTo>
                      <a:pt x="840" y="252"/>
                    </a:lnTo>
                    <a:lnTo>
                      <a:pt x="841" y="258"/>
                    </a:lnTo>
                    <a:lnTo>
                      <a:pt x="844" y="264"/>
                    </a:lnTo>
                    <a:lnTo>
                      <a:pt x="844" y="264"/>
                    </a:lnTo>
                    <a:lnTo>
                      <a:pt x="847" y="261"/>
                    </a:lnTo>
                    <a:lnTo>
                      <a:pt x="850" y="258"/>
                    </a:lnTo>
                    <a:lnTo>
                      <a:pt x="857" y="257"/>
                    </a:lnTo>
                    <a:lnTo>
                      <a:pt x="865" y="257"/>
                    </a:lnTo>
                    <a:lnTo>
                      <a:pt x="874" y="258"/>
                    </a:lnTo>
                    <a:lnTo>
                      <a:pt x="890" y="262"/>
                    </a:lnTo>
                    <a:lnTo>
                      <a:pt x="906" y="268"/>
                    </a:lnTo>
                    <a:lnTo>
                      <a:pt x="906" y="268"/>
                    </a:lnTo>
                    <a:close/>
                    <a:moveTo>
                      <a:pt x="635" y="233"/>
                    </a:moveTo>
                    <a:lnTo>
                      <a:pt x="635" y="233"/>
                    </a:lnTo>
                    <a:lnTo>
                      <a:pt x="632" y="261"/>
                    </a:lnTo>
                    <a:lnTo>
                      <a:pt x="631" y="276"/>
                    </a:lnTo>
                    <a:lnTo>
                      <a:pt x="631" y="290"/>
                    </a:lnTo>
                    <a:lnTo>
                      <a:pt x="631" y="290"/>
                    </a:lnTo>
                    <a:lnTo>
                      <a:pt x="643" y="295"/>
                    </a:lnTo>
                    <a:lnTo>
                      <a:pt x="656" y="299"/>
                    </a:lnTo>
                    <a:lnTo>
                      <a:pt x="669" y="306"/>
                    </a:lnTo>
                    <a:lnTo>
                      <a:pt x="680" y="313"/>
                    </a:lnTo>
                    <a:lnTo>
                      <a:pt x="701" y="330"/>
                    </a:lnTo>
                    <a:lnTo>
                      <a:pt x="721" y="347"/>
                    </a:lnTo>
                    <a:lnTo>
                      <a:pt x="721" y="347"/>
                    </a:lnTo>
                    <a:lnTo>
                      <a:pt x="722" y="355"/>
                    </a:lnTo>
                    <a:lnTo>
                      <a:pt x="722" y="366"/>
                    </a:lnTo>
                    <a:lnTo>
                      <a:pt x="719" y="376"/>
                    </a:lnTo>
                    <a:lnTo>
                      <a:pt x="715" y="387"/>
                    </a:lnTo>
                    <a:lnTo>
                      <a:pt x="707" y="411"/>
                    </a:lnTo>
                    <a:lnTo>
                      <a:pt x="702" y="422"/>
                    </a:lnTo>
                    <a:lnTo>
                      <a:pt x="700" y="434"/>
                    </a:lnTo>
                    <a:lnTo>
                      <a:pt x="700" y="434"/>
                    </a:lnTo>
                    <a:lnTo>
                      <a:pt x="715" y="431"/>
                    </a:lnTo>
                    <a:lnTo>
                      <a:pt x="730" y="431"/>
                    </a:lnTo>
                    <a:lnTo>
                      <a:pt x="743" y="432"/>
                    </a:lnTo>
                    <a:lnTo>
                      <a:pt x="756" y="434"/>
                    </a:lnTo>
                    <a:lnTo>
                      <a:pt x="768" y="438"/>
                    </a:lnTo>
                    <a:lnTo>
                      <a:pt x="781" y="441"/>
                    </a:lnTo>
                    <a:lnTo>
                      <a:pt x="803" y="450"/>
                    </a:lnTo>
                    <a:lnTo>
                      <a:pt x="803" y="450"/>
                    </a:lnTo>
                    <a:lnTo>
                      <a:pt x="803" y="483"/>
                    </a:lnTo>
                    <a:lnTo>
                      <a:pt x="805" y="498"/>
                    </a:lnTo>
                    <a:lnTo>
                      <a:pt x="808" y="505"/>
                    </a:lnTo>
                    <a:lnTo>
                      <a:pt x="810" y="512"/>
                    </a:lnTo>
                    <a:lnTo>
                      <a:pt x="810" y="512"/>
                    </a:lnTo>
                    <a:lnTo>
                      <a:pt x="816" y="602"/>
                    </a:lnTo>
                    <a:lnTo>
                      <a:pt x="820" y="695"/>
                    </a:lnTo>
                    <a:lnTo>
                      <a:pt x="823" y="741"/>
                    </a:lnTo>
                    <a:lnTo>
                      <a:pt x="823" y="787"/>
                    </a:lnTo>
                    <a:lnTo>
                      <a:pt x="823" y="835"/>
                    </a:lnTo>
                    <a:lnTo>
                      <a:pt x="820" y="880"/>
                    </a:lnTo>
                    <a:lnTo>
                      <a:pt x="820" y="880"/>
                    </a:lnTo>
                    <a:lnTo>
                      <a:pt x="817" y="908"/>
                    </a:lnTo>
                    <a:lnTo>
                      <a:pt x="815" y="936"/>
                    </a:lnTo>
                    <a:lnTo>
                      <a:pt x="815" y="936"/>
                    </a:lnTo>
                    <a:lnTo>
                      <a:pt x="813" y="962"/>
                    </a:lnTo>
                    <a:lnTo>
                      <a:pt x="813" y="988"/>
                    </a:lnTo>
                    <a:lnTo>
                      <a:pt x="815" y="1040"/>
                    </a:lnTo>
                    <a:lnTo>
                      <a:pt x="816" y="1093"/>
                    </a:lnTo>
                    <a:lnTo>
                      <a:pt x="817" y="1119"/>
                    </a:lnTo>
                    <a:lnTo>
                      <a:pt x="816" y="1144"/>
                    </a:lnTo>
                    <a:lnTo>
                      <a:pt x="816" y="1144"/>
                    </a:lnTo>
                    <a:lnTo>
                      <a:pt x="815" y="1161"/>
                    </a:lnTo>
                    <a:lnTo>
                      <a:pt x="812" y="1178"/>
                    </a:lnTo>
                    <a:lnTo>
                      <a:pt x="813" y="1186"/>
                    </a:lnTo>
                    <a:lnTo>
                      <a:pt x="815" y="1193"/>
                    </a:lnTo>
                    <a:lnTo>
                      <a:pt x="819" y="1200"/>
                    </a:lnTo>
                    <a:lnTo>
                      <a:pt x="825" y="1206"/>
                    </a:lnTo>
                    <a:lnTo>
                      <a:pt x="825" y="1206"/>
                    </a:lnTo>
                    <a:lnTo>
                      <a:pt x="823" y="1197"/>
                    </a:lnTo>
                    <a:lnTo>
                      <a:pt x="823" y="1188"/>
                    </a:lnTo>
                    <a:lnTo>
                      <a:pt x="825" y="1164"/>
                    </a:lnTo>
                    <a:lnTo>
                      <a:pt x="826" y="1152"/>
                    </a:lnTo>
                    <a:lnTo>
                      <a:pt x="826" y="1141"/>
                    </a:lnTo>
                    <a:lnTo>
                      <a:pt x="825" y="1131"/>
                    </a:lnTo>
                    <a:lnTo>
                      <a:pt x="820" y="1123"/>
                    </a:lnTo>
                    <a:lnTo>
                      <a:pt x="820" y="1123"/>
                    </a:lnTo>
                    <a:lnTo>
                      <a:pt x="822" y="1122"/>
                    </a:lnTo>
                    <a:lnTo>
                      <a:pt x="822" y="1120"/>
                    </a:lnTo>
                    <a:lnTo>
                      <a:pt x="825" y="1119"/>
                    </a:lnTo>
                    <a:lnTo>
                      <a:pt x="827" y="1117"/>
                    </a:lnTo>
                    <a:lnTo>
                      <a:pt x="827" y="1115"/>
                    </a:lnTo>
                    <a:lnTo>
                      <a:pt x="827" y="1112"/>
                    </a:lnTo>
                    <a:lnTo>
                      <a:pt x="827" y="1112"/>
                    </a:lnTo>
                    <a:lnTo>
                      <a:pt x="827" y="1033"/>
                    </a:lnTo>
                    <a:lnTo>
                      <a:pt x="827" y="949"/>
                    </a:lnTo>
                    <a:lnTo>
                      <a:pt x="827" y="866"/>
                    </a:lnTo>
                    <a:lnTo>
                      <a:pt x="829" y="785"/>
                    </a:lnTo>
                    <a:lnTo>
                      <a:pt x="829" y="785"/>
                    </a:lnTo>
                    <a:lnTo>
                      <a:pt x="830" y="721"/>
                    </a:lnTo>
                    <a:lnTo>
                      <a:pt x="830" y="658"/>
                    </a:lnTo>
                    <a:lnTo>
                      <a:pt x="827" y="537"/>
                    </a:lnTo>
                    <a:lnTo>
                      <a:pt x="827" y="537"/>
                    </a:lnTo>
                    <a:lnTo>
                      <a:pt x="826" y="438"/>
                    </a:lnTo>
                    <a:lnTo>
                      <a:pt x="827" y="338"/>
                    </a:lnTo>
                    <a:lnTo>
                      <a:pt x="827" y="338"/>
                    </a:lnTo>
                    <a:lnTo>
                      <a:pt x="827" y="295"/>
                    </a:lnTo>
                    <a:lnTo>
                      <a:pt x="826" y="251"/>
                    </a:lnTo>
                    <a:lnTo>
                      <a:pt x="825" y="208"/>
                    </a:lnTo>
                    <a:lnTo>
                      <a:pt x="820" y="163"/>
                    </a:lnTo>
                    <a:lnTo>
                      <a:pt x="820" y="163"/>
                    </a:lnTo>
                    <a:lnTo>
                      <a:pt x="820" y="165"/>
                    </a:lnTo>
                    <a:lnTo>
                      <a:pt x="819" y="165"/>
                    </a:lnTo>
                    <a:lnTo>
                      <a:pt x="819" y="165"/>
                    </a:lnTo>
                    <a:lnTo>
                      <a:pt x="801" y="175"/>
                    </a:lnTo>
                    <a:lnTo>
                      <a:pt x="778" y="185"/>
                    </a:lnTo>
                    <a:lnTo>
                      <a:pt x="754" y="194"/>
                    </a:lnTo>
                    <a:lnTo>
                      <a:pt x="729" y="202"/>
                    </a:lnTo>
                    <a:lnTo>
                      <a:pt x="679" y="217"/>
                    </a:lnTo>
                    <a:lnTo>
                      <a:pt x="656" y="226"/>
                    </a:lnTo>
                    <a:lnTo>
                      <a:pt x="635" y="233"/>
                    </a:lnTo>
                    <a:lnTo>
                      <a:pt x="635" y="233"/>
                    </a:lnTo>
                    <a:close/>
                    <a:moveTo>
                      <a:pt x="1323" y="1239"/>
                    </a:moveTo>
                    <a:lnTo>
                      <a:pt x="1323" y="1239"/>
                    </a:lnTo>
                    <a:lnTo>
                      <a:pt x="1343" y="1241"/>
                    </a:lnTo>
                    <a:lnTo>
                      <a:pt x="1359" y="1241"/>
                    </a:lnTo>
                    <a:lnTo>
                      <a:pt x="1376" y="1239"/>
                    </a:lnTo>
                    <a:lnTo>
                      <a:pt x="1392" y="1235"/>
                    </a:lnTo>
                    <a:lnTo>
                      <a:pt x="1404" y="1231"/>
                    </a:lnTo>
                    <a:lnTo>
                      <a:pt x="1417" y="1224"/>
                    </a:lnTo>
                    <a:lnTo>
                      <a:pt x="1427" y="1216"/>
                    </a:lnTo>
                    <a:lnTo>
                      <a:pt x="1434" y="1206"/>
                    </a:lnTo>
                    <a:lnTo>
                      <a:pt x="1434" y="1206"/>
                    </a:lnTo>
                    <a:lnTo>
                      <a:pt x="1437" y="1182"/>
                    </a:lnTo>
                    <a:lnTo>
                      <a:pt x="1437" y="1157"/>
                    </a:lnTo>
                    <a:lnTo>
                      <a:pt x="1438" y="1108"/>
                    </a:lnTo>
                    <a:lnTo>
                      <a:pt x="1434" y="1008"/>
                    </a:lnTo>
                    <a:lnTo>
                      <a:pt x="1434" y="1008"/>
                    </a:lnTo>
                    <a:lnTo>
                      <a:pt x="1432" y="907"/>
                    </a:lnTo>
                    <a:lnTo>
                      <a:pt x="1434" y="810"/>
                    </a:lnTo>
                    <a:lnTo>
                      <a:pt x="1437" y="717"/>
                    </a:lnTo>
                    <a:lnTo>
                      <a:pt x="1442" y="629"/>
                    </a:lnTo>
                    <a:lnTo>
                      <a:pt x="1442" y="629"/>
                    </a:lnTo>
                    <a:lnTo>
                      <a:pt x="1444" y="606"/>
                    </a:lnTo>
                    <a:lnTo>
                      <a:pt x="1444" y="584"/>
                    </a:lnTo>
                    <a:lnTo>
                      <a:pt x="1441" y="536"/>
                    </a:lnTo>
                    <a:lnTo>
                      <a:pt x="1439" y="488"/>
                    </a:lnTo>
                    <a:lnTo>
                      <a:pt x="1438" y="438"/>
                    </a:lnTo>
                    <a:lnTo>
                      <a:pt x="1438" y="438"/>
                    </a:lnTo>
                    <a:lnTo>
                      <a:pt x="1438" y="429"/>
                    </a:lnTo>
                    <a:lnTo>
                      <a:pt x="1439" y="421"/>
                    </a:lnTo>
                    <a:lnTo>
                      <a:pt x="1442" y="413"/>
                    </a:lnTo>
                    <a:lnTo>
                      <a:pt x="1442" y="404"/>
                    </a:lnTo>
                    <a:lnTo>
                      <a:pt x="1442" y="404"/>
                    </a:lnTo>
                    <a:lnTo>
                      <a:pt x="1441" y="396"/>
                    </a:lnTo>
                    <a:lnTo>
                      <a:pt x="1439" y="387"/>
                    </a:lnTo>
                    <a:lnTo>
                      <a:pt x="1438" y="379"/>
                    </a:lnTo>
                    <a:lnTo>
                      <a:pt x="1438" y="369"/>
                    </a:lnTo>
                    <a:lnTo>
                      <a:pt x="1438" y="369"/>
                    </a:lnTo>
                    <a:lnTo>
                      <a:pt x="1441" y="341"/>
                    </a:lnTo>
                    <a:lnTo>
                      <a:pt x="1442" y="306"/>
                    </a:lnTo>
                    <a:lnTo>
                      <a:pt x="1444" y="288"/>
                    </a:lnTo>
                    <a:lnTo>
                      <a:pt x="1441" y="271"/>
                    </a:lnTo>
                    <a:lnTo>
                      <a:pt x="1438" y="255"/>
                    </a:lnTo>
                    <a:lnTo>
                      <a:pt x="1435" y="248"/>
                    </a:lnTo>
                    <a:lnTo>
                      <a:pt x="1431" y="241"/>
                    </a:lnTo>
                    <a:lnTo>
                      <a:pt x="1431" y="241"/>
                    </a:lnTo>
                    <a:lnTo>
                      <a:pt x="1427" y="237"/>
                    </a:lnTo>
                    <a:lnTo>
                      <a:pt x="1421" y="231"/>
                    </a:lnTo>
                    <a:lnTo>
                      <a:pt x="1413" y="227"/>
                    </a:lnTo>
                    <a:lnTo>
                      <a:pt x="1404" y="223"/>
                    </a:lnTo>
                    <a:lnTo>
                      <a:pt x="1386" y="216"/>
                    </a:lnTo>
                    <a:lnTo>
                      <a:pt x="1368" y="212"/>
                    </a:lnTo>
                    <a:lnTo>
                      <a:pt x="1368" y="212"/>
                    </a:lnTo>
                    <a:lnTo>
                      <a:pt x="1341" y="210"/>
                    </a:lnTo>
                    <a:lnTo>
                      <a:pt x="1317" y="210"/>
                    </a:lnTo>
                    <a:lnTo>
                      <a:pt x="1292" y="210"/>
                    </a:lnTo>
                    <a:lnTo>
                      <a:pt x="1265" y="208"/>
                    </a:lnTo>
                    <a:lnTo>
                      <a:pt x="1265" y="208"/>
                    </a:lnTo>
                    <a:lnTo>
                      <a:pt x="1211" y="201"/>
                    </a:lnTo>
                    <a:lnTo>
                      <a:pt x="1188" y="198"/>
                    </a:lnTo>
                    <a:lnTo>
                      <a:pt x="1178" y="198"/>
                    </a:lnTo>
                    <a:lnTo>
                      <a:pt x="1170" y="199"/>
                    </a:lnTo>
                    <a:lnTo>
                      <a:pt x="1170" y="199"/>
                    </a:lnTo>
                    <a:lnTo>
                      <a:pt x="1161" y="202"/>
                    </a:lnTo>
                    <a:lnTo>
                      <a:pt x="1150" y="206"/>
                    </a:lnTo>
                    <a:lnTo>
                      <a:pt x="1140" y="212"/>
                    </a:lnTo>
                    <a:lnTo>
                      <a:pt x="1136" y="215"/>
                    </a:lnTo>
                    <a:lnTo>
                      <a:pt x="1133" y="219"/>
                    </a:lnTo>
                    <a:lnTo>
                      <a:pt x="1133" y="219"/>
                    </a:lnTo>
                    <a:lnTo>
                      <a:pt x="1132" y="223"/>
                    </a:lnTo>
                    <a:lnTo>
                      <a:pt x="1132" y="227"/>
                    </a:lnTo>
                    <a:lnTo>
                      <a:pt x="1133" y="237"/>
                    </a:lnTo>
                    <a:lnTo>
                      <a:pt x="1133" y="237"/>
                    </a:lnTo>
                    <a:lnTo>
                      <a:pt x="1135" y="268"/>
                    </a:lnTo>
                    <a:lnTo>
                      <a:pt x="1136" y="302"/>
                    </a:lnTo>
                    <a:lnTo>
                      <a:pt x="1136" y="302"/>
                    </a:lnTo>
                    <a:lnTo>
                      <a:pt x="1135" y="307"/>
                    </a:lnTo>
                    <a:lnTo>
                      <a:pt x="1132" y="314"/>
                    </a:lnTo>
                    <a:lnTo>
                      <a:pt x="1131" y="320"/>
                    </a:lnTo>
                    <a:lnTo>
                      <a:pt x="1129" y="327"/>
                    </a:lnTo>
                    <a:lnTo>
                      <a:pt x="1129" y="327"/>
                    </a:lnTo>
                    <a:lnTo>
                      <a:pt x="1129" y="347"/>
                    </a:lnTo>
                    <a:lnTo>
                      <a:pt x="1131" y="368"/>
                    </a:lnTo>
                    <a:lnTo>
                      <a:pt x="1132" y="408"/>
                    </a:lnTo>
                    <a:lnTo>
                      <a:pt x="1132" y="408"/>
                    </a:lnTo>
                    <a:lnTo>
                      <a:pt x="1132" y="434"/>
                    </a:lnTo>
                    <a:lnTo>
                      <a:pt x="1133" y="460"/>
                    </a:lnTo>
                    <a:lnTo>
                      <a:pt x="1138" y="516"/>
                    </a:lnTo>
                    <a:lnTo>
                      <a:pt x="1142" y="574"/>
                    </a:lnTo>
                    <a:lnTo>
                      <a:pt x="1143" y="602"/>
                    </a:lnTo>
                    <a:lnTo>
                      <a:pt x="1145" y="632"/>
                    </a:lnTo>
                    <a:lnTo>
                      <a:pt x="1145" y="632"/>
                    </a:lnTo>
                    <a:lnTo>
                      <a:pt x="1143" y="688"/>
                    </a:lnTo>
                    <a:lnTo>
                      <a:pt x="1142" y="716"/>
                    </a:lnTo>
                    <a:lnTo>
                      <a:pt x="1142" y="744"/>
                    </a:lnTo>
                    <a:lnTo>
                      <a:pt x="1142" y="744"/>
                    </a:lnTo>
                    <a:lnTo>
                      <a:pt x="1145" y="773"/>
                    </a:lnTo>
                    <a:lnTo>
                      <a:pt x="1147" y="801"/>
                    </a:lnTo>
                    <a:lnTo>
                      <a:pt x="1150" y="830"/>
                    </a:lnTo>
                    <a:lnTo>
                      <a:pt x="1150" y="858"/>
                    </a:lnTo>
                    <a:lnTo>
                      <a:pt x="1150" y="858"/>
                    </a:lnTo>
                    <a:lnTo>
                      <a:pt x="1149" y="1032"/>
                    </a:lnTo>
                    <a:lnTo>
                      <a:pt x="1149" y="1032"/>
                    </a:lnTo>
                    <a:lnTo>
                      <a:pt x="1146" y="1079"/>
                    </a:lnTo>
                    <a:lnTo>
                      <a:pt x="1145" y="1127"/>
                    </a:lnTo>
                    <a:lnTo>
                      <a:pt x="1143" y="1150"/>
                    </a:lnTo>
                    <a:lnTo>
                      <a:pt x="1146" y="1172"/>
                    </a:lnTo>
                    <a:lnTo>
                      <a:pt x="1149" y="1193"/>
                    </a:lnTo>
                    <a:lnTo>
                      <a:pt x="1154" y="1214"/>
                    </a:lnTo>
                    <a:lnTo>
                      <a:pt x="1154" y="1214"/>
                    </a:lnTo>
                    <a:lnTo>
                      <a:pt x="1233" y="1228"/>
                    </a:lnTo>
                    <a:lnTo>
                      <a:pt x="1278" y="1235"/>
                    </a:lnTo>
                    <a:lnTo>
                      <a:pt x="1323" y="1239"/>
                    </a:lnTo>
                    <a:lnTo>
                      <a:pt x="1323" y="1239"/>
                    </a:lnTo>
                    <a:close/>
                    <a:moveTo>
                      <a:pt x="844" y="334"/>
                    </a:moveTo>
                    <a:lnTo>
                      <a:pt x="844" y="334"/>
                    </a:lnTo>
                    <a:lnTo>
                      <a:pt x="855" y="335"/>
                    </a:lnTo>
                    <a:lnTo>
                      <a:pt x="867" y="338"/>
                    </a:lnTo>
                    <a:lnTo>
                      <a:pt x="889" y="345"/>
                    </a:lnTo>
                    <a:lnTo>
                      <a:pt x="913" y="355"/>
                    </a:lnTo>
                    <a:lnTo>
                      <a:pt x="926" y="358"/>
                    </a:lnTo>
                    <a:lnTo>
                      <a:pt x="938" y="361"/>
                    </a:lnTo>
                    <a:lnTo>
                      <a:pt x="938" y="361"/>
                    </a:lnTo>
                    <a:lnTo>
                      <a:pt x="956" y="365"/>
                    </a:lnTo>
                    <a:lnTo>
                      <a:pt x="979" y="366"/>
                    </a:lnTo>
                    <a:lnTo>
                      <a:pt x="1004" y="368"/>
                    </a:lnTo>
                    <a:lnTo>
                      <a:pt x="1029" y="368"/>
                    </a:lnTo>
                    <a:lnTo>
                      <a:pt x="1055" y="366"/>
                    </a:lnTo>
                    <a:lnTo>
                      <a:pt x="1079" y="363"/>
                    </a:lnTo>
                    <a:lnTo>
                      <a:pt x="1088" y="361"/>
                    </a:lnTo>
                    <a:lnTo>
                      <a:pt x="1098" y="358"/>
                    </a:lnTo>
                    <a:lnTo>
                      <a:pt x="1105" y="355"/>
                    </a:lnTo>
                    <a:lnTo>
                      <a:pt x="1112" y="351"/>
                    </a:lnTo>
                    <a:lnTo>
                      <a:pt x="1112" y="351"/>
                    </a:lnTo>
                    <a:lnTo>
                      <a:pt x="1111" y="330"/>
                    </a:lnTo>
                    <a:lnTo>
                      <a:pt x="1111" y="314"/>
                    </a:lnTo>
                    <a:lnTo>
                      <a:pt x="1112" y="299"/>
                    </a:lnTo>
                    <a:lnTo>
                      <a:pt x="1115" y="282"/>
                    </a:lnTo>
                    <a:lnTo>
                      <a:pt x="1115" y="282"/>
                    </a:lnTo>
                    <a:lnTo>
                      <a:pt x="1098" y="286"/>
                    </a:lnTo>
                    <a:lnTo>
                      <a:pt x="1083" y="290"/>
                    </a:lnTo>
                    <a:lnTo>
                      <a:pt x="1049" y="295"/>
                    </a:lnTo>
                    <a:lnTo>
                      <a:pt x="1014" y="296"/>
                    </a:lnTo>
                    <a:lnTo>
                      <a:pt x="980" y="296"/>
                    </a:lnTo>
                    <a:lnTo>
                      <a:pt x="945" y="293"/>
                    </a:lnTo>
                    <a:lnTo>
                      <a:pt x="910" y="288"/>
                    </a:lnTo>
                    <a:lnTo>
                      <a:pt x="876" y="281"/>
                    </a:lnTo>
                    <a:lnTo>
                      <a:pt x="844" y="272"/>
                    </a:lnTo>
                    <a:lnTo>
                      <a:pt x="844" y="272"/>
                    </a:lnTo>
                    <a:lnTo>
                      <a:pt x="843" y="279"/>
                    </a:lnTo>
                    <a:lnTo>
                      <a:pt x="841" y="288"/>
                    </a:lnTo>
                    <a:lnTo>
                      <a:pt x="841" y="302"/>
                    </a:lnTo>
                    <a:lnTo>
                      <a:pt x="843" y="317"/>
                    </a:lnTo>
                    <a:lnTo>
                      <a:pt x="844" y="334"/>
                    </a:lnTo>
                    <a:lnTo>
                      <a:pt x="844" y="334"/>
                    </a:lnTo>
                    <a:close/>
                    <a:moveTo>
                      <a:pt x="697" y="347"/>
                    </a:moveTo>
                    <a:lnTo>
                      <a:pt x="697" y="347"/>
                    </a:lnTo>
                    <a:lnTo>
                      <a:pt x="684" y="341"/>
                    </a:lnTo>
                    <a:lnTo>
                      <a:pt x="671" y="334"/>
                    </a:lnTo>
                    <a:lnTo>
                      <a:pt x="648" y="320"/>
                    </a:lnTo>
                    <a:lnTo>
                      <a:pt x="634" y="313"/>
                    </a:lnTo>
                    <a:lnTo>
                      <a:pt x="621" y="307"/>
                    </a:lnTo>
                    <a:lnTo>
                      <a:pt x="606" y="302"/>
                    </a:lnTo>
                    <a:lnTo>
                      <a:pt x="589" y="299"/>
                    </a:lnTo>
                    <a:lnTo>
                      <a:pt x="589" y="299"/>
                    </a:lnTo>
                    <a:lnTo>
                      <a:pt x="576" y="314"/>
                    </a:lnTo>
                    <a:lnTo>
                      <a:pt x="572" y="324"/>
                    </a:lnTo>
                    <a:lnTo>
                      <a:pt x="568" y="334"/>
                    </a:lnTo>
                    <a:lnTo>
                      <a:pt x="568" y="334"/>
                    </a:lnTo>
                    <a:lnTo>
                      <a:pt x="587" y="335"/>
                    </a:lnTo>
                    <a:lnTo>
                      <a:pt x="604" y="340"/>
                    </a:lnTo>
                    <a:lnTo>
                      <a:pt x="621" y="347"/>
                    </a:lnTo>
                    <a:lnTo>
                      <a:pt x="636" y="354"/>
                    </a:lnTo>
                    <a:lnTo>
                      <a:pt x="666" y="373"/>
                    </a:lnTo>
                    <a:lnTo>
                      <a:pt x="681" y="383"/>
                    </a:lnTo>
                    <a:lnTo>
                      <a:pt x="697" y="393"/>
                    </a:lnTo>
                    <a:lnTo>
                      <a:pt x="697" y="393"/>
                    </a:lnTo>
                    <a:lnTo>
                      <a:pt x="701" y="379"/>
                    </a:lnTo>
                    <a:lnTo>
                      <a:pt x="702" y="368"/>
                    </a:lnTo>
                    <a:lnTo>
                      <a:pt x="702" y="362"/>
                    </a:lnTo>
                    <a:lnTo>
                      <a:pt x="702" y="356"/>
                    </a:lnTo>
                    <a:lnTo>
                      <a:pt x="701" y="352"/>
                    </a:lnTo>
                    <a:lnTo>
                      <a:pt x="697" y="347"/>
                    </a:lnTo>
                    <a:lnTo>
                      <a:pt x="697" y="347"/>
                    </a:lnTo>
                    <a:close/>
                    <a:moveTo>
                      <a:pt x="382" y="352"/>
                    </a:moveTo>
                    <a:lnTo>
                      <a:pt x="382" y="352"/>
                    </a:lnTo>
                    <a:lnTo>
                      <a:pt x="358" y="393"/>
                    </a:lnTo>
                    <a:lnTo>
                      <a:pt x="335" y="434"/>
                    </a:lnTo>
                    <a:lnTo>
                      <a:pt x="314" y="474"/>
                    </a:lnTo>
                    <a:lnTo>
                      <a:pt x="291" y="516"/>
                    </a:lnTo>
                    <a:lnTo>
                      <a:pt x="250" y="602"/>
                    </a:lnTo>
                    <a:lnTo>
                      <a:pt x="210" y="686"/>
                    </a:lnTo>
                    <a:lnTo>
                      <a:pt x="210" y="686"/>
                    </a:lnTo>
                    <a:lnTo>
                      <a:pt x="207" y="692"/>
                    </a:lnTo>
                    <a:lnTo>
                      <a:pt x="203" y="698"/>
                    </a:lnTo>
                    <a:lnTo>
                      <a:pt x="198" y="702"/>
                    </a:lnTo>
                    <a:lnTo>
                      <a:pt x="196" y="707"/>
                    </a:lnTo>
                    <a:lnTo>
                      <a:pt x="196" y="707"/>
                    </a:lnTo>
                    <a:lnTo>
                      <a:pt x="190" y="721"/>
                    </a:lnTo>
                    <a:lnTo>
                      <a:pt x="187" y="734"/>
                    </a:lnTo>
                    <a:lnTo>
                      <a:pt x="184" y="748"/>
                    </a:lnTo>
                    <a:lnTo>
                      <a:pt x="180" y="761"/>
                    </a:lnTo>
                    <a:lnTo>
                      <a:pt x="180" y="761"/>
                    </a:lnTo>
                    <a:lnTo>
                      <a:pt x="170" y="785"/>
                    </a:lnTo>
                    <a:lnTo>
                      <a:pt x="159" y="807"/>
                    </a:lnTo>
                    <a:lnTo>
                      <a:pt x="134" y="852"/>
                    </a:lnTo>
                    <a:lnTo>
                      <a:pt x="121" y="873"/>
                    </a:lnTo>
                    <a:lnTo>
                      <a:pt x="110" y="896"/>
                    </a:lnTo>
                    <a:lnTo>
                      <a:pt x="99" y="919"/>
                    </a:lnTo>
                    <a:lnTo>
                      <a:pt x="90" y="942"/>
                    </a:lnTo>
                    <a:lnTo>
                      <a:pt x="90" y="942"/>
                    </a:lnTo>
                    <a:lnTo>
                      <a:pt x="80" y="957"/>
                    </a:lnTo>
                    <a:lnTo>
                      <a:pt x="71" y="973"/>
                    </a:lnTo>
                    <a:lnTo>
                      <a:pt x="62" y="988"/>
                    </a:lnTo>
                    <a:lnTo>
                      <a:pt x="55" y="1004"/>
                    </a:lnTo>
                    <a:lnTo>
                      <a:pt x="41" y="1036"/>
                    </a:lnTo>
                    <a:lnTo>
                      <a:pt x="27" y="1072"/>
                    </a:lnTo>
                    <a:lnTo>
                      <a:pt x="27" y="1072"/>
                    </a:lnTo>
                    <a:lnTo>
                      <a:pt x="34" y="1078"/>
                    </a:lnTo>
                    <a:lnTo>
                      <a:pt x="44" y="1084"/>
                    </a:lnTo>
                    <a:lnTo>
                      <a:pt x="62" y="1092"/>
                    </a:lnTo>
                    <a:lnTo>
                      <a:pt x="82" y="1100"/>
                    </a:lnTo>
                    <a:lnTo>
                      <a:pt x="99" y="1108"/>
                    </a:lnTo>
                    <a:lnTo>
                      <a:pt x="99" y="1108"/>
                    </a:lnTo>
                    <a:lnTo>
                      <a:pt x="107" y="1112"/>
                    </a:lnTo>
                    <a:lnTo>
                      <a:pt x="114" y="1115"/>
                    </a:lnTo>
                    <a:lnTo>
                      <a:pt x="114" y="1115"/>
                    </a:lnTo>
                    <a:lnTo>
                      <a:pt x="138" y="1123"/>
                    </a:lnTo>
                    <a:lnTo>
                      <a:pt x="161" y="1131"/>
                    </a:lnTo>
                    <a:lnTo>
                      <a:pt x="183" y="1137"/>
                    </a:lnTo>
                    <a:lnTo>
                      <a:pt x="193" y="1140"/>
                    </a:lnTo>
                    <a:lnTo>
                      <a:pt x="204" y="1140"/>
                    </a:lnTo>
                    <a:lnTo>
                      <a:pt x="204" y="1140"/>
                    </a:lnTo>
                    <a:lnTo>
                      <a:pt x="207" y="1133"/>
                    </a:lnTo>
                    <a:lnTo>
                      <a:pt x="208" y="1126"/>
                    </a:lnTo>
                    <a:lnTo>
                      <a:pt x="208" y="1119"/>
                    </a:lnTo>
                    <a:lnTo>
                      <a:pt x="205" y="1110"/>
                    </a:lnTo>
                    <a:lnTo>
                      <a:pt x="205" y="1110"/>
                    </a:lnTo>
                    <a:lnTo>
                      <a:pt x="207" y="1108"/>
                    </a:lnTo>
                    <a:lnTo>
                      <a:pt x="210" y="1106"/>
                    </a:lnTo>
                    <a:lnTo>
                      <a:pt x="214" y="1106"/>
                    </a:lnTo>
                    <a:lnTo>
                      <a:pt x="218" y="1105"/>
                    </a:lnTo>
                    <a:lnTo>
                      <a:pt x="219" y="1105"/>
                    </a:lnTo>
                    <a:lnTo>
                      <a:pt x="221" y="1102"/>
                    </a:lnTo>
                    <a:lnTo>
                      <a:pt x="221" y="1102"/>
                    </a:lnTo>
                    <a:lnTo>
                      <a:pt x="262" y="1012"/>
                    </a:lnTo>
                    <a:lnTo>
                      <a:pt x="302" y="924"/>
                    </a:lnTo>
                    <a:lnTo>
                      <a:pt x="322" y="877"/>
                    </a:lnTo>
                    <a:lnTo>
                      <a:pt x="342" y="831"/>
                    </a:lnTo>
                    <a:lnTo>
                      <a:pt x="360" y="785"/>
                    </a:lnTo>
                    <a:lnTo>
                      <a:pt x="377" y="735"/>
                    </a:lnTo>
                    <a:lnTo>
                      <a:pt x="377" y="735"/>
                    </a:lnTo>
                    <a:lnTo>
                      <a:pt x="416" y="640"/>
                    </a:lnTo>
                    <a:lnTo>
                      <a:pt x="457" y="540"/>
                    </a:lnTo>
                    <a:lnTo>
                      <a:pt x="478" y="491"/>
                    </a:lnTo>
                    <a:lnTo>
                      <a:pt x="499" y="443"/>
                    </a:lnTo>
                    <a:lnTo>
                      <a:pt x="521" y="397"/>
                    </a:lnTo>
                    <a:lnTo>
                      <a:pt x="544" y="352"/>
                    </a:lnTo>
                    <a:lnTo>
                      <a:pt x="544" y="352"/>
                    </a:lnTo>
                    <a:lnTo>
                      <a:pt x="540" y="351"/>
                    </a:lnTo>
                    <a:lnTo>
                      <a:pt x="537" y="348"/>
                    </a:lnTo>
                    <a:lnTo>
                      <a:pt x="534" y="344"/>
                    </a:lnTo>
                    <a:lnTo>
                      <a:pt x="534" y="338"/>
                    </a:lnTo>
                    <a:lnTo>
                      <a:pt x="534" y="338"/>
                    </a:lnTo>
                    <a:lnTo>
                      <a:pt x="542" y="335"/>
                    </a:lnTo>
                    <a:lnTo>
                      <a:pt x="548" y="331"/>
                    </a:lnTo>
                    <a:lnTo>
                      <a:pt x="551" y="328"/>
                    </a:lnTo>
                    <a:lnTo>
                      <a:pt x="552" y="325"/>
                    </a:lnTo>
                    <a:lnTo>
                      <a:pt x="554" y="320"/>
                    </a:lnTo>
                    <a:lnTo>
                      <a:pt x="552" y="314"/>
                    </a:lnTo>
                    <a:lnTo>
                      <a:pt x="552" y="314"/>
                    </a:lnTo>
                    <a:lnTo>
                      <a:pt x="535" y="314"/>
                    </a:lnTo>
                    <a:lnTo>
                      <a:pt x="516" y="314"/>
                    </a:lnTo>
                    <a:lnTo>
                      <a:pt x="493" y="317"/>
                    </a:lnTo>
                    <a:lnTo>
                      <a:pt x="471" y="323"/>
                    </a:lnTo>
                    <a:lnTo>
                      <a:pt x="447" y="328"/>
                    </a:lnTo>
                    <a:lnTo>
                      <a:pt x="424" y="335"/>
                    </a:lnTo>
                    <a:lnTo>
                      <a:pt x="402" y="344"/>
                    </a:lnTo>
                    <a:lnTo>
                      <a:pt x="382" y="352"/>
                    </a:lnTo>
                    <a:lnTo>
                      <a:pt x="382" y="352"/>
                    </a:lnTo>
                    <a:close/>
                    <a:moveTo>
                      <a:pt x="1640" y="1106"/>
                    </a:moveTo>
                    <a:lnTo>
                      <a:pt x="1640" y="1106"/>
                    </a:lnTo>
                    <a:lnTo>
                      <a:pt x="1644" y="931"/>
                    </a:lnTo>
                    <a:lnTo>
                      <a:pt x="1647" y="842"/>
                    </a:lnTo>
                    <a:lnTo>
                      <a:pt x="1646" y="759"/>
                    </a:lnTo>
                    <a:lnTo>
                      <a:pt x="1646" y="759"/>
                    </a:lnTo>
                    <a:lnTo>
                      <a:pt x="1646" y="734"/>
                    </a:lnTo>
                    <a:lnTo>
                      <a:pt x="1643" y="710"/>
                    </a:lnTo>
                    <a:lnTo>
                      <a:pt x="1637" y="669"/>
                    </a:lnTo>
                    <a:lnTo>
                      <a:pt x="1637" y="669"/>
                    </a:lnTo>
                    <a:lnTo>
                      <a:pt x="1637" y="661"/>
                    </a:lnTo>
                    <a:lnTo>
                      <a:pt x="1639" y="654"/>
                    </a:lnTo>
                    <a:lnTo>
                      <a:pt x="1640" y="646"/>
                    </a:lnTo>
                    <a:lnTo>
                      <a:pt x="1640" y="636"/>
                    </a:lnTo>
                    <a:lnTo>
                      <a:pt x="1640" y="636"/>
                    </a:lnTo>
                    <a:lnTo>
                      <a:pt x="1640" y="571"/>
                    </a:lnTo>
                    <a:lnTo>
                      <a:pt x="1640" y="500"/>
                    </a:lnTo>
                    <a:lnTo>
                      <a:pt x="1640" y="500"/>
                    </a:lnTo>
                    <a:lnTo>
                      <a:pt x="1642" y="466"/>
                    </a:lnTo>
                    <a:lnTo>
                      <a:pt x="1642" y="424"/>
                    </a:lnTo>
                    <a:lnTo>
                      <a:pt x="1642" y="404"/>
                    </a:lnTo>
                    <a:lnTo>
                      <a:pt x="1639" y="387"/>
                    </a:lnTo>
                    <a:lnTo>
                      <a:pt x="1636" y="373"/>
                    </a:lnTo>
                    <a:lnTo>
                      <a:pt x="1635" y="368"/>
                    </a:lnTo>
                    <a:lnTo>
                      <a:pt x="1632" y="363"/>
                    </a:lnTo>
                    <a:lnTo>
                      <a:pt x="1632" y="363"/>
                    </a:lnTo>
                    <a:lnTo>
                      <a:pt x="1626" y="359"/>
                    </a:lnTo>
                    <a:lnTo>
                      <a:pt x="1616" y="356"/>
                    </a:lnTo>
                    <a:lnTo>
                      <a:pt x="1590" y="348"/>
                    </a:lnTo>
                    <a:lnTo>
                      <a:pt x="1560" y="342"/>
                    </a:lnTo>
                    <a:lnTo>
                      <a:pt x="1547" y="341"/>
                    </a:lnTo>
                    <a:lnTo>
                      <a:pt x="1538" y="340"/>
                    </a:lnTo>
                    <a:lnTo>
                      <a:pt x="1538" y="340"/>
                    </a:lnTo>
                    <a:lnTo>
                      <a:pt x="1528" y="342"/>
                    </a:lnTo>
                    <a:lnTo>
                      <a:pt x="1521" y="345"/>
                    </a:lnTo>
                    <a:lnTo>
                      <a:pt x="1517" y="348"/>
                    </a:lnTo>
                    <a:lnTo>
                      <a:pt x="1517" y="348"/>
                    </a:lnTo>
                    <a:lnTo>
                      <a:pt x="1517" y="372"/>
                    </a:lnTo>
                    <a:lnTo>
                      <a:pt x="1515" y="397"/>
                    </a:lnTo>
                    <a:lnTo>
                      <a:pt x="1514" y="422"/>
                    </a:lnTo>
                    <a:lnTo>
                      <a:pt x="1512" y="449"/>
                    </a:lnTo>
                    <a:lnTo>
                      <a:pt x="1512" y="449"/>
                    </a:lnTo>
                    <a:lnTo>
                      <a:pt x="1512" y="502"/>
                    </a:lnTo>
                    <a:lnTo>
                      <a:pt x="1512" y="557"/>
                    </a:lnTo>
                    <a:lnTo>
                      <a:pt x="1512" y="557"/>
                    </a:lnTo>
                    <a:lnTo>
                      <a:pt x="1514" y="610"/>
                    </a:lnTo>
                    <a:lnTo>
                      <a:pt x="1515" y="664"/>
                    </a:lnTo>
                    <a:lnTo>
                      <a:pt x="1521" y="772"/>
                    </a:lnTo>
                    <a:lnTo>
                      <a:pt x="1521" y="772"/>
                    </a:lnTo>
                    <a:lnTo>
                      <a:pt x="1522" y="831"/>
                    </a:lnTo>
                    <a:lnTo>
                      <a:pt x="1524" y="891"/>
                    </a:lnTo>
                    <a:lnTo>
                      <a:pt x="1521" y="1008"/>
                    </a:lnTo>
                    <a:lnTo>
                      <a:pt x="1518" y="1123"/>
                    </a:lnTo>
                    <a:lnTo>
                      <a:pt x="1515" y="1235"/>
                    </a:lnTo>
                    <a:lnTo>
                      <a:pt x="1515" y="1235"/>
                    </a:lnTo>
                    <a:lnTo>
                      <a:pt x="1519" y="1241"/>
                    </a:lnTo>
                    <a:lnTo>
                      <a:pt x="1525" y="1245"/>
                    </a:lnTo>
                    <a:lnTo>
                      <a:pt x="1532" y="1248"/>
                    </a:lnTo>
                    <a:lnTo>
                      <a:pt x="1539" y="1251"/>
                    </a:lnTo>
                    <a:lnTo>
                      <a:pt x="1554" y="1254"/>
                    </a:lnTo>
                    <a:lnTo>
                      <a:pt x="1571" y="1254"/>
                    </a:lnTo>
                    <a:lnTo>
                      <a:pt x="1588" y="1251"/>
                    </a:lnTo>
                    <a:lnTo>
                      <a:pt x="1605" y="1248"/>
                    </a:lnTo>
                    <a:lnTo>
                      <a:pt x="1620" y="1242"/>
                    </a:lnTo>
                    <a:lnTo>
                      <a:pt x="1633" y="1238"/>
                    </a:lnTo>
                    <a:lnTo>
                      <a:pt x="1633" y="1238"/>
                    </a:lnTo>
                    <a:lnTo>
                      <a:pt x="1637" y="1223"/>
                    </a:lnTo>
                    <a:lnTo>
                      <a:pt x="1639" y="1207"/>
                    </a:lnTo>
                    <a:lnTo>
                      <a:pt x="1640" y="1175"/>
                    </a:lnTo>
                    <a:lnTo>
                      <a:pt x="1640" y="1141"/>
                    </a:lnTo>
                    <a:lnTo>
                      <a:pt x="1640" y="1106"/>
                    </a:lnTo>
                    <a:lnTo>
                      <a:pt x="1640" y="1106"/>
                    </a:lnTo>
                    <a:close/>
                    <a:moveTo>
                      <a:pt x="502" y="838"/>
                    </a:moveTo>
                    <a:lnTo>
                      <a:pt x="502" y="838"/>
                    </a:lnTo>
                    <a:lnTo>
                      <a:pt x="504" y="830"/>
                    </a:lnTo>
                    <a:lnTo>
                      <a:pt x="509" y="823"/>
                    </a:lnTo>
                    <a:lnTo>
                      <a:pt x="511" y="815"/>
                    </a:lnTo>
                    <a:lnTo>
                      <a:pt x="514" y="808"/>
                    </a:lnTo>
                    <a:lnTo>
                      <a:pt x="514" y="808"/>
                    </a:lnTo>
                    <a:lnTo>
                      <a:pt x="510" y="810"/>
                    </a:lnTo>
                    <a:lnTo>
                      <a:pt x="506" y="810"/>
                    </a:lnTo>
                    <a:lnTo>
                      <a:pt x="502" y="810"/>
                    </a:lnTo>
                    <a:lnTo>
                      <a:pt x="497" y="808"/>
                    </a:lnTo>
                    <a:lnTo>
                      <a:pt x="497" y="808"/>
                    </a:lnTo>
                    <a:lnTo>
                      <a:pt x="496" y="803"/>
                    </a:lnTo>
                    <a:lnTo>
                      <a:pt x="495" y="797"/>
                    </a:lnTo>
                    <a:lnTo>
                      <a:pt x="492" y="793"/>
                    </a:lnTo>
                    <a:lnTo>
                      <a:pt x="489" y="790"/>
                    </a:lnTo>
                    <a:lnTo>
                      <a:pt x="482" y="785"/>
                    </a:lnTo>
                    <a:lnTo>
                      <a:pt x="474" y="780"/>
                    </a:lnTo>
                    <a:lnTo>
                      <a:pt x="455" y="773"/>
                    </a:lnTo>
                    <a:lnTo>
                      <a:pt x="448" y="769"/>
                    </a:lnTo>
                    <a:lnTo>
                      <a:pt x="441" y="764"/>
                    </a:lnTo>
                    <a:lnTo>
                      <a:pt x="441" y="764"/>
                    </a:lnTo>
                    <a:lnTo>
                      <a:pt x="445" y="759"/>
                    </a:lnTo>
                    <a:lnTo>
                      <a:pt x="447" y="755"/>
                    </a:lnTo>
                    <a:lnTo>
                      <a:pt x="450" y="751"/>
                    </a:lnTo>
                    <a:lnTo>
                      <a:pt x="452" y="749"/>
                    </a:lnTo>
                    <a:lnTo>
                      <a:pt x="455" y="748"/>
                    </a:lnTo>
                    <a:lnTo>
                      <a:pt x="455" y="748"/>
                    </a:lnTo>
                    <a:lnTo>
                      <a:pt x="461" y="731"/>
                    </a:lnTo>
                    <a:lnTo>
                      <a:pt x="468" y="714"/>
                    </a:lnTo>
                    <a:lnTo>
                      <a:pt x="485" y="685"/>
                    </a:lnTo>
                    <a:lnTo>
                      <a:pt x="493" y="671"/>
                    </a:lnTo>
                    <a:lnTo>
                      <a:pt x="500" y="654"/>
                    </a:lnTo>
                    <a:lnTo>
                      <a:pt x="504" y="637"/>
                    </a:lnTo>
                    <a:lnTo>
                      <a:pt x="507" y="616"/>
                    </a:lnTo>
                    <a:lnTo>
                      <a:pt x="507" y="616"/>
                    </a:lnTo>
                    <a:lnTo>
                      <a:pt x="513" y="613"/>
                    </a:lnTo>
                    <a:lnTo>
                      <a:pt x="517" y="610"/>
                    </a:lnTo>
                    <a:lnTo>
                      <a:pt x="521" y="609"/>
                    </a:lnTo>
                    <a:lnTo>
                      <a:pt x="527" y="609"/>
                    </a:lnTo>
                    <a:lnTo>
                      <a:pt x="537" y="610"/>
                    </a:lnTo>
                    <a:lnTo>
                      <a:pt x="547" y="616"/>
                    </a:lnTo>
                    <a:lnTo>
                      <a:pt x="568" y="627"/>
                    </a:lnTo>
                    <a:lnTo>
                      <a:pt x="577" y="633"/>
                    </a:lnTo>
                    <a:lnTo>
                      <a:pt x="587" y="637"/>
                    </a:lnTo>
                    <a:lnTo>
                      <a:pt x="587" y="637"/>
                    </a:lnTo>
                    <a:lnTo>
                      <a:pt x="589" y="630"/>
                    </a:lnTo>
                    <a:lnTo>
                      <a:pt x="593" y="625"/>
                    </a:lnTo>
                    <a:lnTo>
                      <a:pt x="600" y="612"/>
                    </a:lnTo>
                    <a:lnTo>
                      <a:pt x="600" y="612"/>
                    </a:lnTo>
                    <a:lnTo>
                      <a:pt x="590" y="606"/>
                    </a:lnTo>
                    <a:lnTo>
                      <a:pt x="582" y="602"/>
                    </a:lnTo>
                    <a:lnTo>
                      <a:pt x="563" y="595"/>
                    </a:lnTo>
                    <a:lnTo>
                      <a:pt x="547" y="588"/>
                    </a:lnTo>
                    <a:lnTo>
                      <a:pt x="540" y="585"/>
                    </a:lnTo>
                    <a:lnTo>
                      <a:pt x="531" y="581"/>
                    </a:lnTo>
                    <a:lnTo>
                      <a:pt x="531" y="581"/>
                    </a:lnTo>
                    <a:lnTo>
                      <a:pt x="531" y="568"/>
                    </a:lnTo>
                    <a:lnTo>
                      <a:pt x="534" y="559"/>
                    </a:lnTo>
                    <a:lnTo>
                      <a:pt x="538" y="552"/>
                    </a:lnTo>
                    <a:lnTo>
                      <a:pt x="544" y="546"/>
                    </a:lnTo>
                    <a:lnTo>
                      <a:pt x="551" y="539"/>
                    </a:lnTo>
                    <a:lnTo>
                      <a:pt x="556" y="532"/>
                    </a:lnTo>
                    <a:lnTo>
                      <a:pt x="561" y="522"/>
                    </a:lnTo>
                    <a:lnTo>
                      <a:pt x="563" y="509"/>
                    </a:lnTo>
                    <a:lnTo>
                      <a:pt x="563" y="509"/>
                    </a:lnTo>
                    <a:lnTo>
                      <a:pt x="573" y="497"/>
                    </a:lnTo>
                    <a:lnTo>
                      <a:pt x="580" y="481"/>
                    </a:lnTo>
                    <a:lnTo>
                      <a:pt x="586" y="466"/>
                    </a:lnTo>
                    <a:lnTo>
                      <a:pt x="591" y="450"/>
                    </a:lnTo>
                    <a:lnTo>
                      <a:pt x="591" y="450"/>
                    </a:lnTo>
                    <a:lnTo>
                      <a:pt x="597" y="424"/>
                    </a:lnTo>
                    <a:lnTo>
                      <a:pt x="600" y="417"/>
                    </a:lnTo>
                    <a:lnTo>
                      <a:pt x="601" y="417"/>
                    </a:lnTo>
                    <a:lnTo>
                      <a:pt x="604" y="418"/>
                    </a:lnTo>
                    <a:lnTo>
                      <a:pt x="604" y="418"/>
                    </a:lnTo>
                    <a:lnTo>
                      <a:pt x="606" y="417"/>
                    </a:lnTo>
                    <a:lnTo>
                      <a:pt x="606" y="417"/>
                    </a:lnTo>
                    <a:lnTo>
                      <a:pt x="606" y="414"/>
                    </a:lnTo>
                    <a:lnTo>
                      <a:pt x="604" y="411"/>
                    </a:lnTo>
                    <a:lnTo>
                      <a:pt x="604" y="411"/>
                    </a:lnTo>
                    <a:lnTo>
                      <a:pt x="606" y="410"/>
                    </a:lnTo>
                    <a:lnTo>
                      <a:pt x="606" y="410"/>
                    </a:lnTo>
                    <a:lnTo>
                      <a:pt x="615" y="408"/>
                    </a:lnTo>
                    <a:lnTo>
                      <a:pt x="625" y="408"/>
                    </a:lnTo>
                    <a:lnTo>
                      <a:pt x="635" y="411"/>
                    </a:lnTo>
                    <a:lnTo>
                      <a:pt x="643" y="414"/>
                    </a:lnTo>
                    <a:lnTo>
                      <a:pt x="662" y="424"/>
                    </a:lnTo>
                    <a:lnTo>
                      <a:pt x="680" y="434"/>
                    </a:lnTo>
                    <a:lnTo>
                      <a:pt x="680" y="434"/>
                    </a:lnTo>
                    <a:lnTo>
                      <a:pt x="681" y="429"/>
                    </a:lnTo>
                    <a:lnTo>
                      <a:pt x="684" y="425"/>
                    </a:lnTo>
                    <a:lnTo>
                      <a:pt x="686" y="421"/>
                    </a:lnTo>
                    <a:lnTo>
                      <a:pt x="687" y="417"/>
                    </a:lnTo>
                    <a:lnTo>
                      <a:pt x="687" y="417"/>
                    </a:lnTo>
                    <a:lnTo>
                      <a:pt x="676" y="403"/>
                    </a:lnTo>
                    <a:lnTo>
                      <a:pt x="663" y="391"/>
                    </a:lnTo>
                    <a:lnTo>
                      <a:pt x="648" y="380"/>
                    </a:lnTo>
                    <a:lnTo>
                      <a:pt x="632" y="372"/>
                    </a:lnTo>
                    <a:lnTo>
                      <a:pt x="615" y="363"/>
                    </a:lnTo>
                    <a:lnTo>
                      <a:pt x="598" y="358"/>
                    </a:lnTo>
                    <a:lnTo>
                      <a:pt x="580" y="354"/>
                    </a:lnTo>
                    <a:lnTo>
                      <a:pt x="563" y="351"/>
                    </a:lnTo>
                    <a:lnTo>
                      <a:pt x="563" y="351"/>
                    </a:lnTo>
                    <a:lnTo>
                      <a:pt x="563" y="355"/>
                    </a:lnTo>
                    <a:lnTo>
                      <a:pt x="561" y="358"/>
                    </a:lnTo>
                    <a:lnTo>
                      <a:pt x="556" y="365"/>
                    </a:lnTo>
                    <a:lnTo>
                      <a:pt x="554" y="372"/>
                    </a:lnTo>
                    <a:lnTo>
                      <a:pt x="554" y="375"/>
                    </a:lnTo>
                    <a:lnTo>
                      <a:pt x="555" y="379"/>
                    </a:lnTo>
                    <a:lnTo>
                      <a:pt x="555" y="379"/>
                    </a:lnTo>
                    <a:lnTo>
                      <a:pt x="568" y="384"/>
                    </a:lnTo>
                    <a:lnTo>
                      <a:pt x="575" y="390"/>
                    </a:lnTo>
                    <a:lnTo>
                      <a:pt x="580" y="396"/>
                    </a:lnTo>
                    <a:lnTo>
                      <a:pt x="584" y="403"/>
                    </a:lnTo>
                    <a:lnTo>
                      <a:pt x="586" y="406"/>
                    </a:lnTo>
                    <a:lnTo>
                      <a:pt x="586" y="410"/>
                    </a:lnTo>
                    <a:lnTo>
                      <a:pt x="584" y="414"/>
                    </a:lnTo>
                    <a:lnTo>
                      <a:pt x="582" y="417"/>
                    </a:lnTo>
                    <a:lnTo>
                      <a:pt x="579" y="421"/>
                    </a:lnTo>
                    <a:lnTo>
                      <a:pt x="575" y="425"/>
                    </a:lnTo>
                    <a:lnTo>
                      <a:pt x="575" y="425"/>
                    </a:lnTo>
                    <a:lnTo>
                      <a:pt x="575" y="429"/>
                    </a:lnTo>
                    <a:lnTo>
                      <a:pt x="575" y="434"/>
                    </a:lnTo>
                    <a:lnTo>
                      <a:pt x="572" y="439"/>
                    </a:lnTo>
                    <a:lnTo>
                      <a:pt x="570" y="445"/>
                    </a:lnTo>
                    <a:lnTo>
                      <a:pt x="569" y="453"/>
                    </a:lnTo>
                    <a:lnTo>
                      <a:pt x="569" y="453"/>
                    </a:lnTo>
                    <a:lnTo>
                      <a:pt x="558" y="473"/>
                    </a:lnTo>
                    <a:lnTo>
                      <a:pt x="549" y="494"/>
                    </a:lnTo>
                    <a:lnTo>
                      <a:pt x="540" y="515"/>
                    </a:lnTo>
                    <a:lnTo>
                      <a:pt x="531" y="533"/>
                    </a:lnTo>
                    <a:lnTo>
                      <a:pt x="531" y="533"/>
                    </a:lnTo>
                    <a:lnTo>
                      <a:pt x="527" y="545"/>
                    </a:lnTo>
                    <a:lnTo>
                      <a:pt x="523" y="557"/>
                    </a:lnTo>
                    <a:lnTo>
                      <a:pt x="521" y="563"/>
                    </a:lnTo>
                    <a:lnTo>
                      <a:pt x="517" y="567"/>
                    </a:lnTo>
                    <a:lnTo>
                      <a:pt x="513" y="571"/>
                    </a:lnTo>
                    <a:lnTo>
                      <a:pt x="507" y="574"/>
                    </a:lnTo>
                    <a:lnTo>
                      <a:pt x="507" y="574"/>
                    </a:lnTo>
                    <a:lnTo>
                      <a:pt x="502" y="571"/>
                    </a:lnTo>
                    <a:lnTo>
                      <a:pt x="497" y="567"/>
                    </a:lnTo>
                    <a:lnTo>
                      <a:pt x="489" y="557"/>
                    </a:lnTo>
                    <a:lnTo>
                      <a:pt x="489" y="557"/>
                    </a:lnTo>
                    <a:lnTo>
                      <a:pt x="483" y="560"/>
                    </a:lnTo>
                    <a:lnTo>
                      <a:pt x="478" y="561"/>
                    </a:lnTo>
                    <a:lnTo>
                      <a:pt x="471" y="561"/>
                    </a:lnTo>
                    <a:lnTo>
                      <a:pt x="464" y="561"/>
                    </a:lnTo>
                    <a:lnTo>
                      <a:pt x="464" y="561"/>
                    </a:lnTo>
                    <a:lnTo>
                      <a:pt x="458" y="575"/>
                    </a:lnTo>
                    <a:lnTo>
                      <a:pt x="455" y="582"/>
                    </a:lnTo>
                    <a:lnTo>
                      <a:pt x="455" y="591"/>
                    </a:lnTo>
                    <a:lnTo>
                      <a:pt x="455" y="591"/>
                    </a:lnTo>
                    <a:lnTo>
                      <a:pt x="467" y="595"/>
                    </a:lnTo>
                    <a:lnTo>
                      <a:pt x="476" y="602"/>
                    </a:lnTo>
                    <a:lnTo>
                      <a:pt x="481" y="606"/>
                    </a:lnTo>
                    <a:lnTo>
                      <a:pt x="485" y="610"/>
                    </a:lnTo>
                    <a:lnTo>
                      <a:pt x="486" y="616"/>
                    </a:lnTo>
                    <a:lnTo>
                      <a:pt x="486" y="623"/>
                    </a:lnTo>
                    <a:lnTo>
                      <a:pt x="486" y="623"/>
                    </a:lnTo>
                    <a:lnTo>
                      <a:pt x="486" y="626"/>
                    </a:lnTo>
                    <a:lnTo>
                      <a:pt x="483" y="629"/>
                    </a:lnTo>
                    <a:lnTo>
                      <a:pt x="479" y="634"/>
                    </a:lnTo>
                    <a:lnTo>
                      <a:pt x="472" y="640"/>
                    </a:lnTo>
                    <a:lnTo>
                      <a:pt x="468" y="648"/>
                    </a:lnTo>
                    <a:lnTo>
                      <a:pt x="468" y="648"/>
                    </a:lnTo>
                    <a:lnTo>
                      <a:pt x="465" y="655"/>
                    </a:lnTo>
                    <a:lnTo>
                      <a:pt x="465" y="661"/>
                    </a:lnTo>
                    <a:lnTo>
                      <a:pt x="464" y="668"/>
                    </a:lnTo>
                    <a:lnTo>
                      <a:pt x="464" y="674"/>
                    </a:lnTo>
                    <a:lnTo>
                      <a:pt x="464" y="674"/>
                    </a:lnTo>
                    <a:lnTo>
                      <a:pt x="455" y="696"/>
                    </a:lnTo>
                    <a:lnTo>
                      <a:pt x="445" y="720"/>
                    </a:lnTo>
                    <a:lnTo>
                      <a:pt x="436" y="741"/>
                    </a:lnTo>
                    <a:lnTo>
                      <a:pt x="427" y="759"/>
                    </a:lnTo>
                    <a:lnTo>
                      <a:pt x="427" y="759"/>
                    </a:lnTo>
                    <a:lnTo>
                      <a:pt x="422" y="761"/>
                    </a:lnTo>
                    <a:lnTo>
                      <a:pt x="416" y="764"/>
                    </a:lnTo>
                    <a:lnTo>
                      <a:pt x="416" y="764"/>
                    </a:lnTo>
                    <a:lnTo>
                      <a:pt x="406" y="755"/>
                    </a:lnTo>
                    <a:lnTo>
                      <a:pt x="401" y="751"/>
                    </a:lnTo>
                    <a:lnTo>
                      <a:pt x="394" y="748"/>
                    </a:lnTo>
                    <a:lnTo>
                      <a:pt x="394" y="748"/>
                    </a:lnTo>
                    <a:lnTo>
                      <a:pt x="385" y="766"/>
                    </a:lnTo>
                    <a:lnTo>
                      <a:pt x="378" y="785"/>
                    </a:lnTo>
                    <a:lnTo>
                      <a:pt x="378" y="785"/>
                    </a:lnTo>
                    <a:lnTo>
                      <a:pt x="389" y="789"/>
                    </a:lnTo>
                    <a:lnTo>
                      <a:pt x="398" y="794"/>
                    </a:lnTo>
                    <a:lnTo>
                      <a:pt x="402" y="797"/>
                    </a:lnTo>
                    <a:lnTo>
                      <a:pt x="405" y="801"/>
                    </a:lnTo>
                    <a:lnTo>
                      <a:pt x="406" y="807"/>
                    </a:lnTo>
                    <a:lnTo>
                      <a:pt x="406" y="813"/>
                    </a:lnTo>
                    <a:lnTo>
                      <a:pt x="406" y="813"/>
                    </a:lnTo>
                    <a:lnTo>
                      <a:pt x="395" y="827"/>
                    </a:lnTo>
                    <a:lnTo>
                      <a:pt x="387" y="844"/>
                    </a:lnTo>
                    <a:lnTo>
                      <a:pt x="378" y="860"/>
                    </a:lnTo>
                    <a:lnTo>
                      <a:pt x="370" y="880"/>
                    </a:lnTo>
                    <a:lnTo>
                      <a:pt x="364" y="898"/>
                    </a:lnTo>
                    <a:lnTo>
                      <a:pt x="358" y="918"/>
                    </a:lnTo>
                    <a:lnTo>
                      <a:pt x="356" y="936"/>
                    </a:lnTo>
                    <a:lnTo>
                      <a:pt x="353" y="954"/>
                    </a:lnTo>
                    <a:lnTo>
                      <a:pt x="353" y="954"/>
                    </a:lnTo>
                    <a:lnTo>
                      <a:pt x="344" y="962"/>
                    </a:lnTo>
                    <a:lnTo>
                      <a:pt x="340" y="963"/>
                    </a:lnTo>
                    <a:lnTo>
                      <a:pt x="336" y="963"/>
                    </a:lnTo>
                    <a:lnTo>
                      <a:pt x="336" y="963"/>
                    </a:lnTo>
                    <a:lnTo>
                      <a:pt x="329" y="959"/>
                    </a:lnTo>
                    <a:lnTo>
                      <a:pt x="323" y="953"/>
                    </a:lnTo>
                    <a:lnTo>
                      <a:pt x="318" y="947"/>
                    </a:lnTo>
                    <a:lnTo>
                      <a:pt x="311" y="945"/>
                    </a:lnTo>
                    <a:lnTo>
                      <a:pt x="311" y="945"/>
                    </a:lnTo>
                    <a:lnTo>
                      <a:pt x="304" y="959"/>
                    </a:lnTo>
                    <a:lnTo>
                      <a:pt x="297" y="974"/>
                    </a:lnTo>
                    <a:lnTo>
                      <a:pt x="290" y="988"/>
                    </a:lnTo>
                    <a:lnTo>
                      <a:pt x="288" y="995"/>
                    </a:lnTo>
                    <a:lnTo>
                      <a:pt x="287" y="1002"/>
                    </a:lnTo>
                    <a:lnTo>
                      <a:pt x="287" y="1002"/>
                    </a:lnTo>
                    <a:lnTo>
                      <a:pt x="295" y="999"/>
                    </a:lnTo>
                    <a:lnTo>
                      <a:pt x="305" y="999"/>
                    </a:lnTo>
                    <a:lnTo>
                      <a:pt x="314" y="999"/>
                    </a:lnTo>
                    <a:lnTo>
                      <a:pt x="321" y="1001"/>
                    </a:lnTo>
                    <a:lnTo>
                      <a:pt x="336" y="1005"/>
                    </a:lnTo>
                    <a:lnTo>
                      <a:pt x="351" y="1012"/>
                    </a:lnTo>
                    <a:lnTo>
                      <a:pt x="379" y="1029"/>
                    </a:lnTo>
                    <a:lnTo>
                      <a:pt x="395" y="1037"/>
                    </a:lnTo>
                    <a:lnTo>
                      <a:pt x="410" y="1044"/>
                    </a:lnTo>
                    <a:lnTo>
                      <a:pt x="410" y="1044"/>
                    </a:lnTo>
                    <a:lnTo>
                      <a:pt x="419" y="1032"/>
                    </a:lnTo>
                    <a:lnTo>
                      <a:pt x="422" y="1026"/>
                    </a:lnTo>
                    <a:lnTo>
                      <a:pt x="424" y="1019"/>
                    </a:lnTo>
                    <a:lnTo>
                      <a:pt x="424" y="1019"/>
                    </a:lnTo>
                    <a:lnTo>
                      <a:pt x="419" y="1011"/>
                    </a:lnTo>
                    <a:lnTo>
                      <a:pt x="413" y="1004"/>
                    </a:lnTo>
                    <a:lnTo>
                      <a:pt x="405" y="998"/>
                    </a:lnTo>
                    <a:lnTo>
                      <a:pt x="398" y="992"/>
                    </a:lnTo>
                    <a:lnTo>
                      <a:pt x="381" y="983"/>
                    </a:lnTo>
                    <a:lnTo>
                      <a:pt x="361" y="974"/>
                    </a:lnTo>
                    <a:lnTo>
                      <a:pt x="361" y="974"/>
                    </a:lnTo>
                    <a:lnTo>
                      <a:pt x="360" y="970"/>
                    </a:lnTo>
                    <a:lnTo>
                      <a:pt x="358" y="967"/>
                    </a:lnTo>
                    <a:lnTo>
                      <a:pt x="358" y="967"/>
                    </a:lnTo>
                    <a:lnTo>
                      <a:pt x="361" y="963"/>
                    </a:lnTo>
                    <a:lnTo>
                      <a:pt x="364" y="959"/>
                    </a:lnTo>
                    <a:lnTo>
                      <a:pt x="367" y="954"/>
                    </a:lnTo>
                    <a:lnTo>
                      <a:pt x="368" y="953"/>
                    </a:lnTo>
                    <a:lnTo>
                      <a:pt x="371" y="953"/>
                    </a:lnTo>
                    <a:lnTo>
                      <a:pt x="371" y="953"/>
                    </a:lnTo>
                    <a:lnTo>
                      <a:pt x="371" y="940"/>
                    </a:lnTo>
                    <a:lnTo>
                      <a:pt x="371" y="940"/>
                    </a:lnTo>
                    <a:lnTo>
                      <a:pt x="381" y="931"/>
                    </a:lnTo>
                    <a:lnTo>
                      <a:pt x="388" y="919"/>
                    </a:lnTo>
                    <a:lnTo>
                      <a:pt x="395" y="907"/>
                    </a:lnTo>
                    <a:lnTo>
                      <a:pt x="401" y="894"/>
                    </a:lnTo>
                    <a:lnTo>
                      <a:pt x="412" y="869"/>
                    </a:lnTo>
                    <a:lnTo>
                      <a:pt x="419" y="856"/>
                    </a:lnTo>
                    <a:lnTo>
                      <a:pt x="427" y="846"/>
                    </a:lnTo>
                    <a:lnTo>
                      <a:pt x="427" y="846"/>
                    </a:lnTo>
                    <a:lnTo>
                      <a:pt x="429" y="834"/>
                    </a:lnTo>
                    <a:lnTo>
                      <a:pt x="431" y="823"/>
                    </a:lnTo>
                    <a:lnTo>
                      <a:pt x="433" y="818"/>
                    </a:lnTo>
                    <a:lnTo>
                      <a:pt x="436" y="814"/>
                    </a:lnTo>
                    <a:lnTo>
                      <a:pt x="440" y="811"/>
                    </a:lnTo>
                    <a:lnTo>
                      <a:pt x="444" y="808"/>
                    </a:lnTo>
                    <a:lnTo>
                      <a:pt x="444" y="808"/>
                    </a:lnTo>
                    <a:lnTo>
                      <a:pt x="452" y="810"/>
                    </a:lnTo>
                    <a:lnTo>
                      <a:pt x="460" y="811"/>
                    </a:lnTo>
                    <a:lnTo>
                      <a:pt x="474" y="820"/>
                    </a:lnTo>
                    <a:lnTo>
                      <a:pt x="486" y="828"/>
                    </a:lnTo>
                    <a:lnTo>
                      <a:pt x="502" y="838"/>
                    </a:lnTo>
                    <a:lnTo>
                      <a:pt x="502" y="838"/>
                    </a:lnTo>
                    <a:close/>
                    <a:moveTo>
                      <a:pt x="1034" y="387"/>
                    </a:moveTo>
                    <a:lnTo>
                      <a:pt x="1034" y="387"/>
                    </a:lnTo>
                    <a:lnTo>
                      <a:pt x="1008" y="387"/>
                    </a:lnTo>
                    <a:lnTo>
                      <a:pt x="985" y="384"/>
                    </a:lnTo>
                    <a:lnTo>
                      <a:pt x="961" y="380"/>
                    </a:lnTo>
                    <a:lnTo>
                      <a:pt x="935" y="376"/>
                    </a:lnTo>
                    <a:lnTo>
                      <a:pt x="889" y="365"/>
                    </a:lnTo>
                    <a:lnTo>
                      <a:pt x="841" y="355"/>
                    </a:lnTo>
                    <a:lnTo>
                      <a:pt x="841" y="355"/>
                    </a:lnTo>
                    <a:lnTo>
                      <a:pt x="841" y="361"/>
                    </a:lnTo>
                    <a:lnTo>
                      <a:pt x="841" y="361"/>
                    </a:lnTo>
                    <a:lnTo>
                      <a:pt x="843" y="446"/>
                    </a:lnTo>
                    <a:lnTo>
                      <a:pt x="844" y="533"/>
                    </a:lnTo>
                    <a:lnTo>
                      <a:pt x="843" y="707"/>
                    </a:lnTo>
                    <a:lnTo>
                      <a:pt x="841" y="876"/>
                    </a:lnTo>
                    <a:lnTo>
                      <a:pt x="843" y="956"/>
                    </a:lnTo>
                    <a:lnTo>
                      <a:pt x="844" y="1032"/>
                    </a:lnTo>
                    <a:lnTo>
                      <a:pt x="844" y="1032"/>
                    </a:lnTo>
                    <a:lnTo>
                      <a:pt x="847" y="1030"/>
                    </a:lnTo>
                    <a:lnTo>
                      <a:pt x="850" y="1029"/>
                    </a:lnTo>
                    <a:lnTo>
                      <a:pt x="858" y="1029"/>
                    </a:lnTo>
                    <a:lnTo>
                      <a:pt x="868" y="1032"/>
                    </a:lnTo>
                    <a:lnTo>
                      <a:pt x="868" y="1032"/>
                    </a:lnTo>
                    <a:lnTo>
                      <a:pt x="874" y="1030"/>
                    </a:lnTo>
                    <a:lnTo>
                      <a:pt x="879" y="1033"/>
                    </a:lnTo>
                    <a:lnTo>
                      <a:pt x="885" y="1036"/>
                    </a:lnTo>
                    <a:lnTo>
                      <a:pt x="893" y="1037"/>
                    </a:lnTo>
                    <a:lnTo>
                      <a:pt x="893" y="1037"/>
                    </a:lnTo>
                    <a:lnTo>
                      <a:pt x="899" y="1039"/>
                    </a:lnTo>
                    <a:lnTo>
                      <a:pt x="906" y="1037"/>
                    </a:lnTo>
                    <a:lnTo>
                      <a:pt x="913" y="1037"/>
                    </a:lnTo>
                    <a:lnTo>
                      <a:pt x="919" y="1037"/>
                    </a:lnTo>
                    <a:lnTo>
                      <a:pt x="919" y="1037"/>
                    </a:lnTo>
                    <a:lnTo>
                      <a:pt x="923" y="1039"/>
                    </a:lnTo>
                    <a:lnTo>
                      <a:pt x="926" y="1042"/>
                    </a:lnTo>
                    <a:lnTo>
                      <a:pt x="930" y="1043"/>
                    </a:lnTo>
                    <a:lnTo>
                      <a:pt x="934" y="1044"/>
                    </a:lnTo>
                    <a:lnTo>
                      <a:pt x="934" y="1044"/>
                    </a:lnTo>
                    <a:lnTo>
                      <a:pt x="958" y="1047"/>
                    </a:lnTo>
                    <a:lnTo>
                      <a:pt x="982" y="1049"/>
                    </a:lnTo>
                    <a:lnTo>
                      <a:pt x="1007" y="1049"/>
                    </a:lnTo>
                    <a:lnTo>
                      <a:pt x="1032" y="1049"/>
                    </a:lnTo>
                    <a:lnTo>
                      <a:pt x="1083" y="1044"/>
                    </a:lnTo>
                    <a:lnTo>
                      <a:pt x="1132" y="1037"/>
                    </a:lnTo>
                    <a:lnTo>
                      <a:pt x="1132" y="1037"/>
                    </a:lnTo>
                    <a:lnTo>
                      <a:pt x="1132" y="919"/>
                    </a:lnTo>
                    <a:lnTo>
                      <a:pt x="1132" y="859"/>
                    </a:lnTo>
                    <a:lnTo>
                      <a:pt x="1129" y="796"/>
                    </a:lnTo>
                    <a:lnTo>
                      <a:pt x="1129" y="796"/>
                    </a:lnTo>
                    <a:lnTo>
                      <a:pt x="1128" y="744"/>
                    </a:lnTo>
                    <a:lnTo>
                      <a:pt x="1128" y="693"/>
                    </a:lnTo>
                    <a:lnTo>
                      <a:pt x="1128" y="641"/>
                    </a:lnTo>
                    <a:lnTo>
                      <a:pt x="1125" y="591"/>
                    </a:lnTo>
                    <a:lnTo>
                      <a:pt x="1125" y="591"/>
                    </a:lnTo>
                    <a:lnTo>
                      <a:pt x="1116" y="483"/>
                    </a:lnTo>
                    <a:lnTo>
                      <a:pt x="1114" y="427"/>
                    </a:lnTo>
                    <a:lnTo>
                      <a:pt x="1114" y="400"/>
                    </a:lnTo>
                    <a:lnTo>
                      <a:pt x="1115" y="373"/>
                    </a:lnTo>
                    <a:lnTo>
                      <a:pt x="1115" y="373"/>
                    </a:lnTo>
                    <a:lnTo>
                      <a:pt x="1104" y="375"/>
                    </a:lnTo>
                    <a:lnTo>
                      <a:pt x="1094" y="375"/>
                    </a:lnTo>
                    <a:lnTo>
                      <a:pt x="1073" y="379"/>
                    </a:lnTo>
                    <a:lnTo>
                      <a:pt x="1053" y="384"/>
                    </a:lnTo>
                    <a:lnTo>
                      <a:pt x="1044" y="386"/>
                    </a:lnTo>
                    <a:lnTo>
                      <a:pt x="1034" y="387"/>
                    </a:lnTo>
                    <a:lnTo>
                      <a:pt x="1034" y="387"/>
                    </a:lnTo>
                    <a:close/>
                    <a:moveTo>
                      <a:pt x="1458" y="365"/>
                    </a:moveTo>
                    <a:lnTo>
                      <a:pt x="1458" y="365"/>
                    </a:lnTo>
                    <a:lnTo>
                      <a:pt x="1458" y="393"/>
                    </a:lnTo>
                    <a:lnTo>
                      <a:pt x="1459" y="411"/>
                    </a:lnTo>
                    <a:lnTo>
                      <a:pt x="1458" y="428"/>
                    </a:lnTo>
                    <a:lnTo>
                      <a:pt x="1458" y="436"/>
                    </a:lnTo>
                    <a:lnTo>
                      <a:pt x="1455" y="446"/>
                    </a:lnTo>
                    <a:lnTo>
                      <a:pt x="1455" y="446"/>
                    </a:lnTo>
                    <a:lnTo>
                      <a:pt x="1460" y="532"/>
                    </a:lnTo>
                    <a:lnTo>
                      <a:pt x="1462" y="575"/>
                    </a:lnTo>
                    <a:lnTo>
                      <a:pt x="1462" y="598"/>
                    </a:lnTo>
                    <a:lnTo>
                      <a:pt x="1462" y="620"/>
                    </a:lnTo>
                    <a:lnTo>
                      <a:pt x="1462" y="620"/>
                    </a:lnTo>
                    <a:lnTo>
                      <a:pt x="1458" y="693"/>
                    </a:lnTo>
                    <a:lnTo>
                      <a:pt x="1455" y="766"/>
                    </a:lnTo>
                    <a:lnTo>
                      <a:pt x="1453" y="842"/>
                    </a:lnTo>
                    <a:lnTo>
                      <a:pt x="1453" y="917"/>
                    </a:lnTo>
                    <a:lnTo>
                      <a:pt x="1455" y="991"/>
                    </a:lnTo>
                    <a:lnTo>
                      <a:pt x="1456" y="1064"/>
                    </a:lnTo>
                    <a:lnTo>
                      <a:pt x="1462" y="1206"/>
                    </a:lnTo>
                    <a:lnTo>
                      <a:pt x="1462" y="1206"/>
                    </a:lnTo>
                    <a:lnTo>
                      <a:pt x="1469" y="1211"/>
                    </a:lnTo>
                    <a:lnTo>
                      <a:pt x="1476" y="1216"/>
                    </a:lnTo>
                    <a:lnTo>
                      <a:pt x="1480" y="1218"/>
                    </a:lnTo>
                    <a:lnTo>
                      <a:pt x="1484" y="1220"/>
                    </a:lnTo>
                    <a:lnTo>
                      <a:pt x="1489" y="1220"/>
                    </a:lnTo>
                    <a:lnTo>
                      <a:pt x="1493" y="1218"/>
                    </a:lnTo>
                    <a:lnTo>
                      <a:pt x="1493" y="1218"/>
                    </a:lnTo>
                    <a:lnTo>
                      <a:pt x="1498" y="1161"/>
                    </a:lnTo>
                    <a:lnTo>
                      <a:pt x="1503" y="1103"/>
                    </a:lnTo>
                    <a:lnTo>
                      <a:pt x="1505" y="1047"/>
                    </a:lnTo>
                    <a:lnTo>
                      <a:pt x="1505" y="990"/>
                    </a:lnTo>
                    <a:lnTo>
                      <a:pt x="1505" y="876"/>
                    </a:lnTo>
                    <a:lnTo>
                      <a:pt x="1504" y="761"/>
                    </a:lnTo>
                    <a:lnTo>
                      <a:pt x="1504" y="761"/>
                    </a:lnTo>
                    <a:lnTo>
                      <a:pt x="1503" y="724"/>
                    </a:lnTo>
                    <a:lnTo>
                      <a:pt x="1498" y="689"/>
                    </a:lnTo>
                    <a:lnTo>
                      <a:pt x="1496" y="653"/>
                    </a:lnTo>
                    <a:lnTo>
                      <a:pt x="1493" y="616"/>
                    </a:lnTo>
                    <a:lnTo>
                      <a:pt x="1493" y="616"/>
                    </a:lnTo>
                    <a:lnTo>
                      <a:pt x="1493" y="585"/>
                    </a:lnTo>
                    <a:lnTo>
                      <a:pt x="1493" y="553"/>
                    </a:lnTo>
                    <a:lnTo>
                      <a:pt x="1494" y="488"/>
                    </a:lnTo>
                    <a:lnTo>
                      <a:pt x="1497" y="425"/>
                    </a:lnTo>
                    <a:lnTo>
                      <a:pt x="1497" y="394"/>
                    </a:lnTo>
                    <a:lnTo>
                      <a:pt x="1496" y="363"/>
                    </a:lnTo>
                    <a:lnTo>
                      <a:pt x="1496" y="363"/>
                    </a:lnTo>
                    <a:lnTo>
                      <a:pt x="1489" y="363"/>
                    </a:lnTo>
                    <a:lnTo>
                      <a:pt x="1483" y="363"/>
                    </a:lnTo>
                    <a:lnTo>
                      <a:pt x="1474" y="365"/>
                    </a:lnTo>
                    <a:lnTo>
                      <a:pt x="1467" y="366"/>
                    </a:lnTo>
                    <a:lnTo>
                      <a:pt x="1463" y="365"/>
                    </a:lnTo>
                    <a:lnTo>
                      <a:pt x="1459" y="363"/>
                    </a:lnTo>
                    <a:lnTo>
                      <a:pt x="1459" y="363"/>
                    </a:lnTo>
                    <a:lnTo>
                      <a:pt x="1459" y="362"/>
                    </a:lnTo>
                    <a:lnTo>
                      <a:pt x="1458" y="362"/>
                    </a:lnTo>
                    <a:lnTo>
                      <a:pt x="1458" y="363"/>
                    </a:lnTo>
                    <a:lnTo>
                      <a:pt x="1458" y="365"/>
                    </a:lnTo>
                    <a:lnTo>
                      <a:pt x="1458" y="365"/>
                    </a:lnTo>
                    <a:close/>
                    <a:moveTo>
                      <a:pt x="2057" y="545"/>
                    </a:moveTo>
                    <a:lnTo>
                      <a:pt x="2057" y="545"/>
                    </a:lnTo>
                    <a:lnTo>
                      <a:pt x="2072" y="542"/>
                    </a:lnTo>
                    <a:lnTo>
                      <a:pt x="2089" y="537"/>
                    </a:lnTo>
                    <a:lnTo>
                      <a:pt x="2106" y="532"/>
                    </a:lnTo>
                    <a:lnTo>
                      <a:pt x="2122" y="526"/>
                    </a:lnTo>
                    <a:lnTo>
                      <a:pt x="2137" y="519"/>
                    </a:lnTo>
                    <a:lnTo>
                      <a:pt x="2150" y="511"/>
                    </a:lnTo>
                    <a:lnTo>
                      <a:pt x="2161" y="501"/>
                    </a:lnTo>
                    <a:lnTo>
                      <a:pt x="2169" y="491"/>
                    </a:lnTo>
                    <a:lnTo>
                      <a:pt x="2169" y="491"/>
                    </a:lnTo>
                    <a:lnTo>
                      <a:pt x="2175" y="481"/>
                    </a:lnTo>
                    <a:lnTo>
                      <a:pt x="2176" y="473"/>
                    </a:lnTo>
                    <a:lnTo>
                      <a:pt x="2175" y="466"/>
                    </a:lnTo>
                    <a:lnTo>
                      <a:pt x="2172" y="457"/>
                    </a:lnTo>
                    <a:lnTo>
                      <a:pt x="2164" y="443"/>
                    </a:lnTo>
                    <a:lnTo>
                      <a:pt x="2155" y="429"/>
                    </a:lnTo>
                    <a:lnTo>
                      <a:pt x="2155" y="429"/>
                    </a:lnTo>
                    <a:lnTo>
                      <a:pt x="2150" y="415"/>
                    </a:lnTo>
                    <a:lnTo>
                      <a:pt x="2144" y="403"/>
                    </a:lnTo>
                    <a:lnTo>
                      <a:pt x="2140" y="396"/>
                    </a:lnTo>
                    <a:lnTo>
                      <a:pt x="2136" y="391"/>
                    </a:lnTo>
                    <a:lnTo>
                      <a:pt x="2131" y="387"/>
                    </a:lnTo>
                    <a:lnTo>
                      <a:pt x="2126" y="384"/>
                    </a:lnTo>
                    <a:lnTo>
                      <a:pt x="2126" y="384"/>
                    </a:lnTo>
                    <a:lnTo>
                      <a:pt x="2117" y="383"/>
                    </a:lnTo>
                    <a:lnTo>
                      <a:pt x="2105" y="384"/>
                    </a:lnTo>
                    <a:lnTo>
                      <a:pt x="2077" y="387"/>
                    </a:lnTo>
                    <a:lnTo>
                      <a:pt x="2077" y="387"/>
                    </a:lnTo>
                    <a:lnTo>
                      <a:pt x="2050" y="390"/>
                    </a:lnTo>
                    <a:lnTo>
                      <a:pt x="2028" y="396"/>
                    </a:lnTo>
                    <a:lnTo>
                      <a:pt x="2028" y="396"/>
                    </a:lnTo>
                    <a:lnTo>
                      <a:pt x="2019" y="398"/>
                    </a:lnTo>
                    <a:lnTo>
                      <a:pt x="2011" y="403"/>
                    </a:lnTo>
                    <a:lnTo>
                      <a:pt x="1997" y="413"/>
                    </a:lnTo>
                    <a:lnTo>
                      <a:pt x="1984" y="422"/>
                    </a:lnTo>
                    <a:lnTo>
                      <a:pt x="1971" y="429"/>
                    </a:lnTo>
                    <a:lnTo>
                      <a:pt x="1971" y="429"/>
                    </a:lnTo>
                    <a:lnTo>
                      <a:pt x="1973" y="432"/>
                    </a:lnTo>
                    <a:lnTo>
                      <a:pt x="1973" y="435"/>
                    </a:lnTo>
                    <a:lnTo>
                      <a:pt x="1971" y="439"/>
                    </a:lnTo>
                    <a:lnTo>
                      <a:pt x="1969" y="443"/>
                    </a:lnTo>
                    <a:lnTo>
                      <a:pt x="1969" y="446"/>
                    </a:lnTo>
                    <a:lnTo>
                      <a:pt x="1970" y="449"/>
                    </a:lnTo>
                    <a:lnTo>
                      <a:pt x="1970" y="449"/>
                    </a:lnTo>
                    <a:lnTo>
                      <a:pt x="1964" y="450"/>
                    </a:lnTo>
                    <a:lnTo>
                      <a:pt x="1962" y="452"/>
                    </a:lnTo>
                    <a:lnTo>
                      <a:pt x="1955" y="459"/>
                    </a:lnTo>
                    <a:lnTo>
                      <a:pt x="1955" y="459"/>
                    </a:lnTo>
                    <a:lnTo>
                      <a:pt x="1956" y="473"/>
                    </a:lnTo>
                    <a:lnTo>
                      <a:pt x="1959" y="486"/>
                    </a:lnTo>
                    <a:lnTo>
                      <a:pt x="1964" y="498"/>
                    </a:lnTo>
                    <a:lnTo>
                      <a:pt x="1970" y="509"/>
                    </a:lnTo>
                    <a:lnTo>
                      <a:pt x="1981" y="532"/>
                    </a:lnTo>
                    <a:lnTo>
                      <a:pt x="1988" y="543"/>
                    </a:lnTo>
                    <a:lnTo>
                      <a:pt x="1994" y="554"/>
                    </a:lnTo>
                    <a:lnTo>
                      <a:pt x="1994" y="554"/>
                    </a:lnTo>
                    <a:lnTo>
                      <a:pt x="2001" y="552"/>
                    </a:lnTo>
                    <a:lnTo>
                      <a:pt x="2008" y="550"/>
                    </a:lnTo>
                    <a:lnTo>
                      <a:pt x="2023" y="547"/>
                    </a:lnTo>
                    <a:lnTo>
                      <a:pt x="2039" y="546"/>
                    </a:lnTo>
                    <a:lnTo>
                      <a:pt x="2057" y="545"/>
                    </a:lnTo>
                    <a:lnTo>
                      <a:pt x="2057" y="545"/>
                    </a:lnTo>
                    <a:close/>
                    <a:moveTo>
                      <a:pt x="542" y="397"/>
                    </a:moveTo>
                    <a:lnTo>
                      <a:pt x="542" y="397"/>
                    </a:lnTo>
                    <a:lnTo>
                      <a:pt x="507" y="467"/>
                    </a:lnTo>
                    <a:lnTo>
                      <a:pt x="474" y="537"/>
                    </a:lnTo>
                    <a:lnTo>
                      <a:pt x="474" y="537"/>
                    </a:lnTo>
                    <a:lnTo>
                      <a:pt x="479" y="536"/>
                    </a:lnTo>
                    <a:lnTo>
                      <a:pt x="482" y="536"/>
                    </a:lnTo>
                    <a:lnTo>
                      <a:pt x="489" y="539"/>
                    </a:lnTo>
                    <a:lnTo>
                      <a:pt x="493" y="542"/>
                    </a:lnTo>
                    <a:lnTo>
                      <a:pt x="497" y="543"/>
                    </a:lnTo>
                    <a:lnTo>
                      <a:pt x="502" y="545"/>
                    </a:lnTo>
                    <a:lnTo>
                      <a:pt x="502" y="545"/>
                    </a:lnTo>
                    <a:lnTo>
                      <a:pt x="511" y="529"/>
                    </a:lnTo>
                    <a:lnTo>
                      <a:pt x="520" y="512"/>
                    </a:lnTo>
                    <a:lnTo>
                      <a:pt x="537" y="479"/>
                    </a:lnTo>
                    <a:lnTo>
                      <a:pt x="551" y="442"/>
                    </a:lnTo>
                    <a:lnTo>
                      <a:pt x="563" y="408"/>
                    </a:lnTo>
                    <a:lnTo>
                      <a:pt x="563" y="408"/>
                    </a:lnTo>
                    <a:lnTo>
                      <a:pt x="561" y="403"/>
                    </a:lnTo>
                    <a:lnTo>
                      <a:pt x="556" y="400"/>
                    </a:lnTo>
                    <a:lnTo>
                      <a:pt x="551" y="397"/>
                    </a:lnTo>
                    <a:lnTo>
                      <a:pt x="542" y="397"/>
                    </a:lnTo>
                    <a:lnTo>
                      <a:pt x="542" y="397"/>
                    </a:lnTo>
                    <a:close/>
                    <a:moveTo>
                      <a:pt x="625" y="435"/>
                    </a:moveTo>
                    <a:lnTo>
                      <a:pt x="625" y="435"/>
                    </a:lnTo>
                    <a:lnTo>
                      <a:pt x="621" y="441"/>
                    </a:lnTo>
                    <a:lnTo>
                      <a:pt x="617" y="448"/>
                    </a:lnTo>
                    <a:lnTo>
                      <a:pt x="610" y="462"/>
                    </a:lnTo>
                    <a:lnTo>
                      <a:pt x="603" y="480"/>
                    </a:lnTo>
                    <a:lnTo>
                      <a:pt x="593" y="501"/>
                    </a:lnTo>
                    <a:lnTo>
                      <a:pt x="593" y="501"/>
                    </a:lnTo>
                    <a:lnTo>
                      <a:pt x="583" y="519"/>
                    </a:lnTo>
                    <a:lnTo>
                      <a:pt x="573" y="535"/>
                    </a:lnTo>
                    <a:lnTo>
                      <a:pt x="569" y="543"/>
                    </a:lnTo>
                    <a:lnTo>
                      <a:pt x="565" y="550"/>
                    </a:lnTo>
                    <a:lnTo>
                      <a:pt x="563" y="557"/>
                    </a:lnTo>
                    <a:lnTo>
                      <a:pt x="563" y="563"/>
                    </a:lnTo>
                    <a:lnTo>
                      <a:pt x="563" y="563"/>
                    </a:lnTo>
                    <a:lnTo>
                      <a:pt x="565" y="568"/>
                    </a:lnTo>
                    <a:lnTo>
                      <a:pt x="569" y="574"/>
                    </a:lnTo>
                    <a:lnTo>
                      <a:pt x="575" y="577"/>
                    </a:lnTo>
                    <a:lnTo>
                      <a:pt x="580" y="580"/>
                    </a:lnTo>
                    <a:lnTo>
                      <a:pt x="591" y="587"/>
                    </a:lnTo>
                    <a:lnTo>
                      <a:pt x="597" y="591"/>
                    </a:lnTo>
                    <a:lnTo>
                      <a:pt x="601" y="595"/>
                    </a:lnTo>
                    <a:lnTo>
                      <a:pt x="601" y="595"/>
                    </a:lnTo>
                    <a:lnTo>
                      <a:pt x="613" y="580"/>
                    </a:lnTo>
                    <a:lnTo>
                      <a:pt x="622" y="564"/>
                    </a:lnTo>
                    <a:lnTo>
                      <a:pt x="631" y="547"/>
                    </a:lnTo>
                    <a:lnTo>
                      <a:pt x="638" y="529"/>
                    </a:lnTo>
                    <a:lnTo>
                      <a:pt x="653" y="493"/>
                    </a:lnTo>
                    <a:lnTo>
                      <a:pt x="670" y="457"/>
                    </a:lnTo>
                    <a:lnTo>
                      <a:pt x="670" y="457"/>
                    </a:lnTo>
                    <a:lnTo>
                      <a:pt x="662" y="448"/>
                    </a:lnTo>
                    <a:lnTo>
                      <a:pt x="650" y="441"/>
                    </a:lnTo>
                    <a:lnTo>
                      <a:pt x="645" y="438"/>
                    </a:lnTo>
                    <a:lnTo>
                      <a:pt x="638" y="436"/>
                    </a:lnTo>
                    <a:lnTo>
                      <a:pt x="632" y="435"/>
                    </a:lnTo>
                    <a:lnTo>
                      <a:pt x="625" y="435"/>
                    </a:lnTo>
                    <a:lnTo>
                      <a:pt x="625" y="435"/>
                    </a:lnTo>
                    <a:close/>
                    <a:moveTo>
                      <a:pt x="688" y="455"/>
                    </a:moveTo>
                    <a:lnTo>
                      <a:pt x="688" y="455"/>
                    </a:lnTo>
                    <a:lnTo>
                      <a:pt x="681" y="473"/>
                    </a:lnTo>
                    <a:lnTo>
                      <a:pt x="674" y="491"/>
                    </a:lnTo>
                    <a:lnTo>
                      <a:pt x="655" y="528"/>
                    </a:lnTo>
                    <a:lnTo>
                      <a:pt x="636" y="564"/>
                    </a:lnTo>
                    <a:lnTo>
                      <a:pt x="629" y="584"/>
                    </a:lnTo>
                    <a:lnTo>
                      <a:pt x="622" y="602"/>
                    </a:lnTo>
                    <a:lnTo>
                      <a:pt x="622" y="602"/>
                    </a:lnTo>
                    <a:lnTo>
                      <a:pt x="620" y="618"/>
                    </a:lnTo>
                    <a:lnTo>
                      <a:pt x="618" y="636"/>
                    </a:lnTo>
                    <a:lnTo>
                      <a:pt x="618" y="655"/>
                    </a:lnTo>
                    <a:lnTo>
                      <a:pt x="618" y="675"/>
                    </a:lnTo>
                    <a:lnTo>
                      <a:pt x="622" y="717"/>
                    </a:lnTo>
                    <a:lnTo>
                      <a:pt x="625" y="757"/>
                    </a:lnTo>
                    <a:lnTo>
                      <a:pt x="625" y="757"/>
                    </a:lnTo>
                    <a:lnTo>
                      <a:pt x="625" y="792"/>
                    </a:lnTo>
                    <a:lnTo>
                      <a:pt x="624" y="827"/>
                    </a:lnTo>
                    <a:lnTo>
                      <a:pt x="622" y="859"/>
                    </a:lnTo>
                    <a:lnTo>
                      <a:pt x="622" y="891"/>
                    </a:lnTo>
                    <a:lnTo>
                      <a:pt x="622" y="891"/>
                    </a:lnTo>
                    <a:lnTo>
                      <a:pt x="625" y="963"/>
                    </a:lnTo>
                    <a:lnTo>
                      <a:pt x="627" y="1039"/>
                    </a:lnTo>
                    <a:lnTo>
                      <a:pt x="627" y="1116"/>
                    </a:lnTo>
                    <a:lnTo>
                      <a:pt x="625" y="1192"/>
                    </a:lnTo>
                    <a:lnTo>
                      <a:pt x="625" y="1192"/>
                    </a:lnTo>
                    <a:lnTo>
                      <a:pt x="627" y="1195"/>
                    </a:lnTo>
                    <a:lnTo>
                      <a:pt x="629" y="1196"/>
                    </a:lnTo>
                    <a:lnTo>
                      <a:pt x="634" y="1202"/>
                    </a:lnTo>
                    <a:lnTo>
                      <a:pt x="636" y="1204"/>
                    </a:lnTo>
                    <a:lnTo>
                      <a:pt x="638" y="1209"/>
                    </a:lnTo>
                    <a:lnTo>
                      <a:pt x="638" y="1213"/>
                    </a:lnTo>
                    <a:lnTo>
                      <a:pt x="638" y="1218"/>
                    </a:lnTo>
                    <a:lnTo>
                      <a:pt x="638" y="1218"/>
                    </a:lnTo>
                    <a:lnTo>
                      <a:pt x="656" y="1225"/>
                    </a:lnTo>
                    <a:lnTo>
                      <a:pt x="676" y="1230"/>
                    </a:lnTo>
                    <a:lnTo>
                      <a:pt x="694" y="1232"/>
                    </a:lnTo>
                    <a:lnTo>
                      <a:pt x="715" y="1231"/>
                    </a:lnTo>
                    <a:lnTo>
                      <a:pt x="735" y="1230"/>
                    </a:lnTo>
                    <a:lnTo>
                      <a:pt x="754" y="1227"/>
                    </a:lnTo>
                    <a:lnTo>
                      <a:pt x="774" y="1221"/>
                    </a:lnTo>
                    <a:lnTo>
                      <a:pt x="794" y="1217"/>
                    </a:lnTo>
                    <a:lnTo>
                      <a:pt x="794" y="1217"/>
                    </a:lnTo>
                    <a:lnTo>
                      <a:pt x="796" y="1196"/>
                    </a:lnTo>
                    <a:lnTo>
                      <a:pt x="799" y="1175"/>
                    </a:lnTo>
                    <a:lnTo>
                      <a:pt x="799" y="1154"/>
                    </a:lnTo>
                    <a:lnTo>
                      <a:pt x="799" y="1133"/>
                    </a:lnTo>
                    <a:lnTo>
                      <a:pt x="796" y="1091"/>
                    </a:lnTo>
                    <a:lnTo>
                      <a:pt x="795" y="1046"/>
                    </a:lnTo>
                    <a:lnTo>
                      <a:pt x="795" y="1046"/>
                    </a:lnTo>
                    <a:lnTo>
                      <a:pt x="798" y="978"/>
                    </a:lnTo>
                    <a:lnTo>
                      <a:pt x="801" y="908"/>
                    </a:lnTo>
                    <a:lnTo>
                      <a:pt x="805" y="835"/>
                    </a:lnTo>
                    <a:lnTo>
                      <a:pt x="806" y="797"/>
                    </a:lnTo>
                    <a:lnTo>
                      <a:pt x="806" y="757"/>
                    </a:lnTo>
                    <a:lnTo>
                      <a:pt x="806" y="757"/>
                    </a:lnTo>
                    <a:lnTo>
                      <a:pt x="806" y="712"/>
                    </a:lnTo>
                    <a:lnTo>
                      <a:pt x="805" y="691"/>
                    </a:lnTo>
                    <a:lnTo>
                      <a:pt x="803" y="669"/>
                    </a:lnTo>
                    <a:lnTo>
                      <a:pt x="803" y="669"/>
                    </a:lnTo>
                    <a:lnTo>
                      <a:pt x="802" y="664"/>
                    </a:lnTo>
                    <a:lnTo>
                      <a:pt x="801" y="658"/>
                    </a:lnTo>
                    <a:lnTo>
                      <a:pt x="799" y="653"/>
                    </a:lnTo>
                    <a:lnTo>
                      <a:pt x="798" y="647"/>
                    </a:lnTo>
                    <a:lnTo>
                      <a:pt x="798" y="647"/>
                    </a:lnTo>
                    <a:lnTo>
                      <a:pt x="796" y="630"/>
                    </a:lnTo>
                    <a:lnTo>
                      <a:pt x="798" y="615"/>
                    </a:lnTo>
                    <a:lnTo>
                      <a:pt x="799" y="598"/>
                    </a:lnTo>
                    <a:lnTo>
                      <a:pt x="799" y="582"/>
                    </a:lnTo>
                    <a:lnTo>
                      <a:pt x="799" y="582"/>
                    </a:lnTo>
                    <a:lnTo>
                      <a:pt x="796" y="553"/>
                    </a:lnTo>
                    <a:lnTo>
                      <a:pt x="791" y="522"/>
                    </a:lnTo>
                    <a:lnTo>
                      <a:pt x="787" y="491"/>
                    </a:lnTo>
                    <a:lnTo>
                      <a:pt x="782" y="459"/>
                    </a:lnTo>
                    <a:lnTo>
                      <a:pt x="782" y="459"/>
                    </a:lnTo>
                    <a:lnTo>
                      <a:pt x="771" y="455"/>
                    </a:lnTo>
                    <a:lnTo>
                      <a:pt x="760" y="452"/>
                    </a:lnTo>
                    <a:lnTo>
                      <a:pt x="747" y="450"/>
                    </a:lnTo>
                    <a:lnTo>
                      <a:pt x="736" y="449"/>
                    </a:lnTo>
                    <a:lnTo>
                      <a:pt x="723" y="449"/>
                    </a:lnTo>
                    <a:lnTo>
                      <a:pt x="711" y="450"/>
                    </a:lnTo>
                    <a:lnTo>
                      <a:pt x="700" y="452"/>
                    </a:lnTo>
                    <a:lnTo>
                      <a:pt x="688" y="455"/>
                    </a:lnTo>
                    <a:lnTo>
                      <a:pt x="688" y="455"/>
                    </a:lnTo>
                    <a:close/>
                    <a:moveTo>
                      <a:pt x="1999" y="571"/>
                    </a:moveTo>
                    <a:lnTo>
                      <a:pt x="1999" y="571"/>
                    </a:lnTo>
                    <a:lnTo>
                      <a:pt x="2002" y="582"/>
                    </a:lnTo>
                    <a:lnTo>
                      <a:pt x="2005" y="591"/>
                    </a:lnTo>
                    <a:lnTo>
                      <a:pt x="2015" y="608"/>
                    </a:lnTo>
                    <a:lnTo>
                      <a:pt x="2015" y="608"/>
                    </a:lnTo>
                    <a:lnTo>
                      <a:pt x="2021" y="608"/>
                    </a:lnTo>
                    <a:lnTo>
                      <a:pt x="2025" y="605"/>
                    </a:lnTo>
                    <a:lnTo>
                      <a:pt x="2030" y="602"/>
                    </a:lnTo>
                    <a:lnTo>
                      <a:pt x="2036" y="602"/>
                    </a:lnTo>
                    <a:lnTo>
                      <a:pt x="2036" y="602"/>
                    </a:lnTo>
                    <a:lnTo>
                      <a:pt x="2049" y="605"/>
                    </a:lnTo>
                    <a:lnTo>
                      <a:pt x="2064" y="606"/>
                    </a:lnTo>
                    <a:lnTo>
                      <a:pt x="2080" y="606"/>
                    </a:lnTo>
                    <a:lnTo>
                      <a:pt x="2096" y="606"/>
                    </a:lnTo>
                    <a:lnTo>
                      <a:pt x="2115" y="603"/>
                    </a:lnTo>
                    <a:lnTo>
                      <a:pt x="2131" y="599"/>
                    </a:lnTo>
                    <a:lnTo>
                      <a:pt x="2147" y="594"/>
                    </a:lnTo>
                    <a:lnTo>
                      <a:pt x="2162" y="587"/>
                    </a:lnTo>
                    <a:lnTo>
                      <a:pt x="2175" y="578"/>
                    </a:lnTo>
                    <a:lnTo>
                      <a:pt x="2188" y="570"/>
                    </a:lnTo>
                    <a:lnTo>
                      <a:pt x="2196" y="559"/>
                    </a:lnTo>
                    <a:lnTo>
                      <a:pt x="2199" y="553"/>
                    </a:lnTo>
                    <a:lnTo>
                      <a:pt x="2202" y="547"/>
                    </a:lnTo>
                    <a:lnTo>
                      <a:pt x="2203" y="542"/>
                    </a:lnTo>
                    <a:lnTo>
                      <a:pt x="2204" y="536"/>
                    </a:lnTo>
                    <a:lnTo>
                      <a:pt x="2203" y="529"/>
                    </a:lnTo>
                    <a:lnTo>
                      <a:pt x="2202" y="523"/>
                    </a:lnTo>
                    <a:lnTo>
                      <a:pt x="2200" y="516"/>
                    </a:lnTo>
                    <a:lnTo>
                      <a:pt x="2196" y="509"/>
                    </a:lnTo>
                    <a:lnTo>
                      <a:pt x="2190" y="502"/>
                    </a:lnTo>
                    <a:lnTo>
                      <a:pt x="2185" y="495"/>
                    </a:lnTo>
                    <a:lnTo>
                      <a:pt x="2185" y="495"/>
                    </a:lnTo>
                    <a:lnTo>
                      <a:pt x="2178" y="505"/>
                    </a:lnTo>
                    <a:lnTo>
                      <a:pt x="2171" y="514"/>
                    </a:lnTo>
                    <a:lnTo>
                      <a:pt x="2162" y="522"/>
                    </a:lnTo>
                    <a:lnTo>
                      <a:pt x="2153" y="529"/>
                    </a:lnTo>
                    <a:lnTo>
                      <a:pt x="2143" y="536"/>
                    </a:lnTo>
                    <a:lnTo>
                      <a:pt x="2131" y="542"/>
                    </a:lnTo>
                    <a:lnTo>
                      <a:pt x="2108" y="552"/>
                    </a:lnTo>
                    <a:lnTo>
                      <a:pt x="2081" y="559"/>
                    </a:lnTo>
                    <a:lnTo>
                      <a:pt x="2054" y="564"/>
                    </a:lnTo>
                    <a:lnTo>
                      <a:pt x="1999" y="571"/>
                    </a:lnTo>
                    <a:lnTo>
                      <a:pt x="1999" y="571"/>
                    </a:lnTo>
                    <a:close/>
                    <a:moveTo>
                      <a:pt x="1957" y="693"/>
                    </a:moveTo>
                    <a:lnTo>
                      <a:pt x="1957" y="693"/>
                    </a:lnTo>
                    <a:lnTo>
                      <a:pt x="1957" y="706"/>
                    </a:lnTo>
                    <a:lnTo>
                      <a:pt x="1955" y="717"/>
                    </a:lnTo>
                    <a:lnTo>
                      <a:pt x="1953" y="730"/>
                    </a:lnTo>
                    <a:lnTo>
                      <a:pt x="1953" y="742"/>
                    </a:lnTo>
                    <a:lnTo>
                      <a:pt x="1953" y="742"/>
                    </a:lnTo>
                    <a:lnTo>
                      <a:pt x="1953" y="769"/>
                    </a:lnTo>
                    <a:lnTo>
                      <a:pt x="1955" y="796"/>
                    </a:lnTo>
                    <a:lnTo>
                      <a:pt x="1957" y="855"/>
                    </a:lnTo>
                    <a:lnTo>
                      <a:pt x="1957" y="855"/>
                    </a:lnTo>
                    <a:lnTo>
                      <a:pt x="1957" y="891"/>
                    </a:lnTo>
                    <a:lnTo>
                      <a:pt x="1959" y="907"/>
                    </a:lnTo>
                    <a:lnTo>
                      <a:pt x="1962" y="921"/>
                    </a:lnTo>
                    <a:lnTo>
                      <a:pt x="1962" y="921"/>
                    </a:lnTo>
                    <a:lnTo>
                      <a:pt x="1966" y="929"/>
                    </a:lnTo>
                    <a:lnTo>
                      <a:pt x="1973" y="939"/>
                    </a:lnTo>
                    <a:lnTo>
                      <a:pt x="1980" y="947"/>
                    </a:lnTo>
                    <a:lnTo>
                      <a:pt x="1987" y="957"/>
                    </a:lnTo>
                    <a:lnTo>
                      <a:pt x="1987" y="957"/>
                    </a:lnTo>
                    <a:lnTo>
                      <a:pt x="2001" y="981"/>
                    </a:lnTo>
                    <a:lnTo>
                      <a:pt x="2014" y="1009"/>
                    </a:lnTo>
                    <a:lnTo>
                      <a:pt x="2040" y="1072"/>
                    </a:lnTo>
                    <a:lnTo>
                      <a:pt x="2040" y="1072"/>
                    </a:lnTo>
                    <a:lnTo>
                      <a:pt x="2064" y="1134"/>
                    </a:lnTo>
                    <a:lnTo>
                      <a:pt x="2071" y="1151"/>
                    </a:lnTo>
                    <a:lnTo>
                      <a:pt x="2078" y="1165"/>
                    </a:lnTo>
                    <a:lnTo>
                      <a:pt x="2085" y="1178"/>
                    </a:lnTo>
                    <a:lnTo>
                      <a:pt x="2094" y="1188"/>
                    </a:lnTo>
                    <a:lnTo>
                      <a:pt x="2094" y="1188"/>
                    </a:lnTo>
                    <a:lnTo>
                      <a:pt x="2099" y="1190"/>
                    </a:lnTo>
                    <a:lnTo>
                      <a:pt x="2106" y="1193"/>
                    </a:lnTo>
                    <a:lnTo>
                      <a:pt x="2122" y="1199"/>
                    </a:lnTo>
                    <a:lnTo>
                      <a:pt x="2137" y="1203"/>
                    </a:lnTo>
                    <a:lnTo>
                      <a:pt x="2151" y="1209"/>
                    </a:lnTo>
                    <a:lnTo>
                      <a:pt x="2151" y="1209"/>
                    </a:lnTo>
                    <a:lnTo>
                      <a:pt x="2164" y="1213"/>
                    </a:lnTo>
                    <a:lnTo>
                      <a:pt x="2176" y="1217"/>
                    </a:lnTo>
                    <a:lnTo>
                      <a:pt x="2204" y="1224"/>
                    </a:lnTo>
                    <a:lnTo>
                      <a:pt x="2231" y="1228"/>
                    </a:lnTo>
                    <a:lnTo>
                      <a:pt x="2258" y="1234"/>
                    </a:lnTo>
                    <a:lnTo>
                      <a:pt x="2258" y="1234"/>
                    </a:lnTo>
                    <a:lnTo>
                      <a:pt x="2252" y="1225"/>
                    </a:lnTo>
                    <a:lnTo>
                      <a:pt x="2247" y="1216"/>
                    </a:lnTo>
                    <a:lnTo>
                      <a:pt x="2240" y="1197"/>
                    </a:lnTo>
                    <a:lnTo>
                      <a:pt x="2227" y="1157"/>
                    </a:lnTo>
                    <a:lnTo>
                      <a:pt x="2227" y="1157"/>
                    </a:lnTo>
                    <a:lnTo>
                      <a:pt x="2221" y="1141"/>
                    </a:lnTo>
                    <a:lnTo>
                      <a:pt x="2214" y="1126"/>
                    </a:lnTo>
                    <a:lnTo>
                      <a:pt x="2207" y="1112"/>
                    </a:lnTo>
                    <a:lnTo>
                      <a:pt x="2202" y="1098"/>
                    </a:lnTo>
                    <a:lnTo>
                      <a:pt x="2202" y="1098"/>
                    </a:lnTo>
                    <a:lnTo>
                      <a:pt x="2200" y="1091"/>
                    </a:lnTo>
                    <a:lnTo>
                      <a:pt x="2200" y="1085"/>
                    </a:lnTo>
                    <a:lnTo>
                      <a:pt x="2199" y="1078"/>
                    </a:lnTo>
                    <a:lnTo>
                      <a:pt x="2197" y="1072"/>
                    </a:lnTo>
                    <a:lnTo>
                      <a:pt x="2197" y="1072"/>
                    </a:lnTo>
                    <a:lnTo>
                      <a:pt x="2185" y="1037"/>
                    </a:lnTo>
                    <a:lnTo>
                      <a:pt x="2169" y="1002"/>
                    </a:lnTo>
                    <a:lnTo>
                      <a:pt x="2154" y="969"/>
                    </a:lnTo>
                    <a:lnTo>
                      <a:pt x="2138" y="933"/>
                    </a:lnTo>
                    <a:lnTo>
                      <a:pt x="2138" y="933"/>
                    </a:lnTo>
                    <a:lnTo>
                      <a:pt x="2124" y="898"/>
                    </a:lnTo>
                    <a:lnTo>
                      <a:pt x="2110" y="862"/>
                    </a:lnTo>
                    <a:lnTo>
                      <a:pt x="2098" y="827"/>
                    </a:lnTo>
                    <a:lnTo>
                      <a:pt x="2082" y="793"/>
                    </a:lnTo>
                    <a:lnTo>
                      <a:pt x="2082" y="793"/>
                    </a:lnTo>
                    <a:lnTo>
                      <a:pt x="2051" y="724"/>
                    </a:lnTo>
                    <a:lnTo>
                      <a:pt x="2021" y="655"/>
                    </a:lnTo>
                    <a:lnTo>
                      <a:pt x="1990" y="588"/>
                    </a:lnTo>
                    <a:lnTo>
                      <a:pt x="1957" y="521"/>
                    </a:lnTo>
                    <a:lnTo>
                      <a:pt x="1957" y="521"/>
                    </a:lnTo>
                    <a:lnTo>
                      <a:pt x="1956" y="519"/>
                    </a:lnTo>
                    <a:lnTo>
                      <a:pt x="1955" y="519"/>
                    </a:lnTo>
                    <a:lnTo>
                      <a:pt x="1953" y="519"/>
                    </a:lnTo>
                    <a:lnTo>
                      <a:pt x="1953" y="521"/>
                    </a:lnTo>
                    <a:lnTo>
                      <a:pt x="1953" y="521"/>
                    </a:lnTo>
                    <a:lnTo>
                      <a:pt x="1953" y="559"/>
                    </a:lnTo>
                    <a:lnTo>
                      <a:pt x="1955" y="601"/>
                    </a:lnTo>
                    <a:lnTo>
                      <a:pt x="1957" y="693"/>
                    </a:lnTo>
                    <a:lnTo>
                      <a:pt x="1957" y="693"/>
                    </a:lnTo>
                    <a:close/>
                    <a:moveTo>
                      <a:pt x="2023" y="625"/>
                    </a:moveTo>
                    <a:lnTo>
                      <a:pt x="2023" y="625"/>
                    </a:lnTo>
                    <a:lnTo>
                      <a:pt x="2030" y="637"/>
                    </a:lnTo>
                    <a:lnTo>
                      <a:pt x="2036" y="651"/>
                    </a:lnTo>
                    <a:lnTo>
                      <a:pt x="2042" y="665"/>
                    </a:lnTo>
                    <a:lnTo>
                      <a:pt x="2049" y="678"/>
                    </a:lnTo>
                    <a:lnTo>
                      <a:pt x="2049" y="678"/>
                    </a:lnTo>
                    <a:lnTo>
                      <a:pt x="2049" y="675"/>
                    </a:lnTo>
                    <a:lnTo>
                      <a:pt x="2050" y="674"/>
                    </a:lnTo>
                    <a:lnTo>
                      <a:pt x="2051" y="672"/>
                    </a:lnTo>
                    <a:lnTo>
                      <a:pt x="2056" y="672"/>
                    </a:lnTo>
                    <a:lnTo>
                      <a:pt x="2056" y="672"/>
                    </a:lnTo>
                    <a:lnTo>
                      <a:pt x="2067" y="672"/>
                    </a:lnTo>
                    <a:lnTo>
                      <a:pt x="2080" y="672"/>
                    </a:lnTo>
                    <a:lnTo>
                      <a:pt x="2106" y="672"/>
                    </a:lnTo>
                    <a:lnTo>
                      <a:pt x="2106" y="672"/>
                    </a:lnTo>
                    <a:lnTo>
                      <a:pt x="2123" y="669"/>
                    </a:lnTo>
                    <a:lnTo>
                      <a:pt x="2141" y="664"/>
                    </a:lnTo>
                    <a:lnTo>
                      <a:pt x="2158" y="655"/>
                    </a:lnTo>
                    <a:lnTo>
                      <a:pt x="2175" y="646"/>
                    </a:lnTo>
                    <a:lnTo>
                      <a:pt x="2190" y="634"/>
                    </a:lnTo>
                    <a:lnTo>
                      <a:pt x="2203" y="622"/>
                    </a:lnTo>
                    <a:lnTo>
                      <a:pt x="2214" y="609"/>
                    </a:lnTo>
                    <a:lnTo>
                      <a:pt x="2221" y="598"/>
                    </a:lnTo>
                    <a:lnTo>
                      <a:pt x="2221" y="598"/>
                    </a:lnTo>
                    <a:lnTo>
                      <a:pt x="2224" y="588"/>
                    </a:lnTo>
                    <a:lnTo>
                      <a:pt x="2224" y="578"/>
                    </a:lnTo>
                    <a:lnTo>
                      <a:pt x="2224" y="574"/>
                    </a:lnTo>
                    <a:lnTo>
                      <a:pt x="2221" y="570"/>
                    </a:lnTo>
                    <a:lnTo>
                      <a:pt x="2218" y="566"/>
                    </a:lnTo>
                    <a:lnTo>
                      <a:pt x="2214" y="563"/>
                    </a:lnTo>
                    <a:lnTo>
                      <a:pt x="2214" y="563"/>
                    </a:lnTo>
                    <a:lnTo>
                      <a:pt x="2207" y="574"/>
                    </a:lnTo>
                    <a:lnTo>
                      <a:pt x="2199" y="584"/>
                    </a:lnTo>
                    <a:lnTo>
                      <a:pt x="2189" y="592"/>
                    </a:lnTo>
                    <a:lnTo>
                      <a:pt x="2179" y="599"/>
                    </a:lnTo>
                    <a:lnTo>
                      <a:pt x="2168" y="605"/>
                    </a:lnTo>
                    <a:lnTo>
                      <a:pt x="2155" y="609"/>
                    </a:lnTo>
                    <a:lnTo>
                      <a:pt x="2143" y="613"/>
                    </a:lnTo>
                    <a:lnTo>
                      <a:pt x="2130" y="616"/>
                    </a:lnTo>
                    <a:lnTo>
                      <a:pt x="2102" y="622"/>
                    </a:lnTo>
                    <a:lnTo>
                      <a:pt x="2075" y="623"/>
                    </a:lnTo>
                    <a:lnTo>
                      <a:pt x="2023" y="625"/>
                    </a:lnTo>
                    <a:lnTo>
                      <a:pt x="2023" y="625"/>
                    </a:lnTo>
                    <a:close/>
                    <a:moveTo>
                      <a:pt x="2053" y="693"/>
                    </a:moveTo>
                    <a:lnTo>
                      <a:pt x="2053" y="693"/>
                    </a:lnTo>
                    <a:lnTo>
                      <a:pt x="2056" y="695"/>
                    </a:lnTo>
                    <a:lnTo>
                      <a:pt x="2057" y="699"/>
                    </a:lnTo>
                    <a:lnTo>
                      <a:pt x="2057" y="703"/>
                    </a:lnTo>
                    <a:lnTo>
                      <a:pt x="2060" y="706"/>
                    </a:lnTo>
                    <a:lnTo>
                      <a:pt x="2060" y="706"/>
                    </a:lnTo>
                    <a:lnTo>
                      <a:pt x="2080" y="707"/>
                    </a:lnTo>
                    <a:lnTo>
                      <a:pt x="2101" y="710"/>
                    </a:lnTo>
                    <a:lnTo>
                      <a:pt x="2120" y="713"/>
                    </a:lnTo>
                    <a:lnTo>
                      <a:pt x="2130" y="713"/>
                    </a:lnTo>
                    <a:lnTo>
                      <a:pt x="2140" y="712"/>
                    </a:lnTo>
                    <a:lnTo>
                      <a:pt x="2140" y="712"/>
                    </a:lnTo>
                    <a:lnTo>
                      <a:pt x="2160" y="709"/>
                    </a:lnTo>
                    <a:lnTo>
                      <a:pt x="2176" y="702"/>
                    </a:lnTo>
                    <a:lnTo>
                      <a:pt x="2192" y="693"/>
                    </a:lnTo>
                    <a:lnTo>
                      <a:pt x="2207" y="682"/>
                    </a:lnTo>
                    <a:lnTo>
                      <a:pt x="2220" y="671"/>
                    </a:lnTo>
                    <a:lnTo>
                      <a:pt x="2233" y="657"/>
                    </a:lnTo>
                    <a:lnTo>
                      <a:pt x="2244" y="641"/>
                    </a:lnTo>
                    <a:lnTo>
                      <a:pt x="2254" y="627"/>
                    </a:lnTo>
                    <a:lnTo>
                      <a:pt x="2254" y="627"/>
                    </a:lnTo>
                    <a:lnTo>
                      <a:pt x="2251" y="625"/>
                    </a:lnTo>
                    <a:lnTo>
                      <a:pt x="2248" y="622"/>
                    </a:lnTo>
                    <a:lnTo>
                      <a:pt x="2245" y="615"/>
                    </a:lnTo>
                    <a:lnTo>
                      <a:pt x="2241" y="608"/>
                    </a:lnTo>
                    <a:lnTo>
                      <a:pt x="2240" y="606"/>
                    </a:lnTo>
                    <a:lnTo>
                      <a:pt x="2235" y="603"/>
                    </a:lnTo>
                    <a:lnTo>
                      <a:pt x="2235" y="603"/>
                    </a:lnTo>
                    <a:lnTo>
                      <a:pt x="2228" y="615"/>
                    </a:lnTo>
                    <a:lnTo>
                      <a:pt x="2221" y="626"/>
                    </a:lnTo>
                    <a:lnTo>
                      <a:pt x="2213" y="636"/>
                    </a:lnTo>
                    <a:lnTo>
                      <a:pt x="2204" y="644"/>
                    </a:lnTo>
                    <a:lnTo>
                      <a:pt x="2195" y="653"/>
                    </a:lnTo>
                    <a:lnTo>
                      <a:pt x="2183" y="661"/>
                    </a:lnTo>
                    <a:lnTo>
                      <a:pt x="2174" y="668"/>
                    </a:lnTo>
                    <a:lnTo>
                      <a:pt x="2162" y="674"/>
                    </a:lnTo>
                    <a:lnTo>
                      <a:pt x="2150" y="679"/>
                    </a:lnTo>
                    <a:lnTo>
                      <a:pt x="2137" y="684"/>
                    </a:lnTo>
                    <a:lnTo>
                      <a:pt x="2124" y="688"/>
                    </a:lnTo>
                    <a:lnTo>
                      <a:pt x="2110" y="691"/>
                    </a:lnTo>
                    <a:lnTo>
                      <a:pt x="2098" y="692"/>
                    </a:lnTo>
                    <a:lnTo>
                      <a:pt x="2082" y="693"/>
                    </a:lnTo>
                    <a:lnTo>
                      <a:pt x="2068" y="693"/>
                    </a:lnTo>
                    <a:lnTo>
                      <a:pt x="2053" y="693"/>
                    </a:lnTo>
                    <a:lnTo>
                      <a:pt x="2053" y="693"/>
                    </a:lnTo>
                    <a:close/>
                    <a:moveTo>
                      <a:pt x="398" y="735"/>
                    </a:moveTo>
                    <a:lnTo>
                      <a:pt x="398" y="735"/>
                    </a:lnTo>
                    <a:lnTo>
                      <a:pt x="403" y="737"/>
                    </a:lnTo>
                    <a:lnTo>
                      <a:pt x="409" y="738"/>
                    </a:lnTo>
                    <a:lnTo>
                      <a:pt x="413" y="740"/>
                    </a:lnTo>
                    <a:lnTo>
                      <a:pt x="419" y="738"/>
                    </a:lnTo>
                    <a:lnTo>
                      <a:pt x="419" y="738"/>
                    </a:lnTo>
                    <a:lnTo>
                      <a:pt x="434" y="707"/>
                    </a:lnTo>
                    <a:lnTo>
                      <a:pt x="444" y="688"/>
                    </a:lnTo>
                    <a:lnTo>
                      <a:pt x="452" y="668"/>
                    </a:lnTo>
                    <a:lnTo>
                      <a:pt x="452" y="668"/>
                    </a:lnTo>
                    <a:lnTo>
                      <a:pt x="458" y="650"/>
                    </a:lnTo>
                    <a:lnTo>
                      <a:pt x="461" y="640"/>
                    </a:lnTo>
                    <a:lnTo>
                      <a:pt x="464" y="630"/>
                    </a:lnTo>
                    <a:lnTo>
                      <a:pt x="464" y="622"/>
                    </a:lnTo>
                    <a:lnTo>
                      <a:pt x="462" y="618"/>
                    </a:lnTo>
                    <a:lnTo>
                      <a:pt x="461" y="613"/>
                    </a:lnTo>
                    <a:lnTo>
                      <a:pt x="458" y="612"/>
                    </a:lnTo>
                    <a:lnTo>
                      <a:pt x="454" y="609"/>
                    </a:lnTo>
                    <a:lnTo>
                      <a:pt x="450" y="608"/>
                    </a:lnTo>
                    <a:lnTo>
                      <a:pt x="444" y="608"/>
                    </a:lnTo>
                    <a:lnTo>
                      <a:pt x="444" y="608"/>
                    </a:lnTo>
                    <a:lnTo>
                      <a:pt x="440" y="626"/>
                    </a:lnTo>
                    <a:lnTo>
                      <a:pt x="434" y="643"/>
                    </a:lnTo>
                    <a:lnTo>
                      <a:pt x="423" y="674"/>
                    </a:lnTo>
                    <a:lnTo>
                      <a:pt x="410" y="703"/>
                    </a:lnTo>
                    <a:lnTo>
                      <a:pt x="398" y="735"/>
                    </a:lnTo>
                    <a:lnTo>
                      <a:pt x="398" y="735"/>
                    </a:lnTo>
                    <a:close/>
                    <a:moveTo>
                      <a:pt x="534" y="633"/>
                    </a:moveTo>
                    <a:lnTo>
                      <a:pt x="534" y="633"/>
                    </a:lnTo>
                    <a:lnTo>
                      <a:pt x="524" y="646"/>
                    </a:lnTo>
                    <a:lnTo>
                      <a:pt x="516" y="660"/>
                    </a:lnTo>
                    <a:lnTo>
                      <a:pt x="499" y="691"/>
                    </a:lnTo>
                    <a:lnTo>
                      <a:pt x="483" y="724"/>
                    </a:lnTo>
                    <a:lnTo>
                      <a:pt x="469" y="757"/>
                    </a:lnTo>
                    <a:lnTo>
                      <a:pt x="469" y="757"/>
                    </a:lnTo>
                    <a:lnTo>
                      <a:pt x="482" y="766"/>
                    </a:lnTo>
                    <a:lnTo>
                      <a:pt x="495" y="775"/>
                    </a:lnTo>
                    <a:lnTo>
                      <a:pt x="507" y="785"/>
                    </a:lnTo>
                    <a:lnTo>
                      <a:pt x="518" y="796"/>
                    </a:lnTo>
                    <a:lnTo>
                      <a:pt x="518" y="796"/>
                    </a:lnTo>
                    <a:lnTo>
                      <a:pt x="535" y="764"/>
                    </a:lnTo>
                    <a:lnTo>
                      <a:pt x="549" y="730"/>
                    </a:lnTo>
                    <a:lnTo>
                      <a:pt x="563" y="695"/>
                    </a:lnTo>
                    <a:lnTo>
                      <a:pt x="576" y="660"/>
                    </a:lnTo>
                    <a:lnTo>
                      <a:pt x="576" y="660"/>
                    </a:lnTo>
                    <a:lnTo>
                      <a:pt x="572" y="654"/>
                    </a:lnTo>
                    <a:lnTo>
                      <a:pt x="568" y="648"/>
                    </a:lnTo>
                    <a:lnTo>
                      <a:pt x="558" y="641"/>
                    </a:lnTo>
                    <a:lnTo>
                      <a:pt x="545" y="636"/>
                    </a:lnTo>
                    <a:lnTo>
                      <a:pt x="534" y="633"/>
                    </a:lnTo>
                    <a:lnTo>
                      <a:pt x="534" y="633"/>
                    </a:lnTo>
                    <a:close/>
                    <a:moveTo>
                      <a:pt x="584" y="681"/>
                    </a:moveTo>
                    <a:lnTo>
                      <a:pt x="584" y="681"/>
                    </a:lnTo>
                    <a:lnTo>
                      <a:pt x="583" y="686"/>
                    </a:lnTo>
                    <a:lnTo>
                      <a:pt x="583" y="692"/>
                    </a:lnTo>
                    <a:lnTo>
                      <a:pt x="582" y="698"/>
                    </a:lnTo>
                    <a:lnTo>
                      <a:pt x="580" y="703"/>
                    </a:lnTo>
                    <a:lnTo>
                      <a:pt x="580" y="703"/>
                    </a:lnTo>
                    <a:lnTo>
                      <a:pt x="570" y="726"/>
                    </a:lnTo>
                    <a:lnTo>
                      <a:pt x="559" y="748"/>
                    </a:lnTo>
                    <a:lnTo>
                      <a:pt x="548" y="769"/>
                    </a:lnTo>
                    <a:lnTo>
                      <a:pt x="540" y="792"/>
                    </a:lnTo>
                    <a:lnTo>
                      <a:pt x="540" y="792"/>
                    </a:lnTo>
                    <a:lnTo>
                      <a:pt x="534" y="814"/>
                    </a:lnTo>
                    <a:lnTo>
                      <a:pt x="531" y="839"/>
                    </a:lnTo>
                    <a:lnTo>
                      <a:pt x="528" y="867"/>
                    </a:lnTo>
                    <a:lnTo>
                      <a:pt x="527" y="893"/>
                    </a:lnTo>
                    <a:lnTo>
                      <a:pt x="527" y="893"/>
                    </a:lnTo>
                    <a:lnTo>
                      <a:pt x="525" y="925"/>
                    </a:lnTo>
                    <a:lnTo>
                      <a:pt x="525" y="956"/>
                    </a:lnTo>
                    <a:lnTo>
                      <a:pt x="527" y="1012"/>
                    </a:lnTo>
                    <a:lnTo>
                      <a:pt x="527" y="1039"/>
                    </a:lnTo>
                    <a:lnTo>
                      <a:pt x="525" y="1067"/>
                    </a:lnTo>
                    <a:lnTo>
                      <a:pt x="523" y="1093"/>
                    </a:lnTo>
                    <a:lnTo>
                      <a:pt x="518" y="1123"/>
                    </a:lnTo>
                    <a:lnTo>
                      <a:pt x="518" y="1123"/>
                    </a:lnTo>
                    <a:lnTo>
                      <a:pt x="562" y="1157"/>
                    </a:lnTo>
                    <a:lnTo>
                      <a:pt x="584" y="1172"/>
                    </a:lnTo>
                    <a:lnTo>
                      <a:pt x="608" y="1188"/>
                    </a:lnTo>
                    <a:lnTo>
                      <a:pt x="608" y="1188"/>
                    </a:lnTo>
                    <a:lnTo>
                      <a:pt x="610" y="1145"/>
                    </a:lnTo>
                    <a:lnTo>
                      <a:pt x="611" y="1102"/>
                    </a:lnTo>
                    <a:lnTo>
                      <a:pt x="613" y="1012"/>
                    </a:lnTo>
                    <a:lnTo>
                      <a:pt x="613" y="1012"/>
                    </a:lnTo>
                    <a:lnTo>
                      <a:pt x="611" y="967"/>
                    </a:lnTo>
                    <a:lnTo>
                      <a:pt x="608" y="925"/>
                    </a:lnTo>
                    <a:lnTo>
                      <a:pt x="607" y="884"/>
                    </a:lnTo>
                    <a:lnTo>
                      <a:pt x="606" y="849"/>
                    </a:lnTo>
                    <a:lnTo>
                      <a:pt x="606" y="849"/>
                    </a:lnTo>
                    <a:lnTo>
                      <a:pt x="608" y="745"/>
                    </a:lnTo>
                    <a:lnTo>
                      <a:pt x="608" y="691"/>
                    </a:lnTo>
                    <a:lnTo>
                      <a:pt x="607" y="664"/>
                    </a:lnTo>
                    <a:lnTo>
                      <a:pt x="604" y="640"/>
                    </a:lnTo>
                    <a:lnTo>
                      <a:pt x="604" y="640"/>
                    </a:lnTo>
                    <a:lnTo>
                      <a:pt x="603" y="646"/>
                    </a:lnTo>
                    <a:lnTo>
                      <a:pt x="601" y="651"/>
                    </a:lnTo>
                    <a:lnTo>
                      <a:pt x="596" y="661"/>
                    </a:lnTo>
                    <a:lnTo>
                      <a:pt x="589" y="671"/>
                    </a:lnTo>
                    <a:lnTo>
                      <a:pt x="584" y="681"/>
                    </a:lnTo>
                    <a:lnTo>
                      <a:pt x="584" y="681"/>
                    </a:lnTo>
                    <a:close/>
                    <a:moveTo>
                      <a:pt x="2065" y="721"/>
                    </a:moveTo>
                    <a:lnTo>
                      <a:pt x="2065" y="721"/>
                    </a:lnTo>
                    <a:lnTo>
                      <a:pt x="2095" y="786"/>
                    </a:lnTo>
                    <a:lnTo>
                      <a:pt x="2123" y="853"/>
                    </a:lnTo>
                    <a:lnTo>
                      <a:pt x="2178" y="987"/>
                    </a:lnTo>
                    <a:lnTo>
                      <a:pt x="2178" y="987"/>
                    </a:lnTo>
                    <a:lnTo>
                      <a:pt x="2193" y="988"/>
                    </a:lnTo>
                    <a:lnTo>
                      <a:pt x="2207" y="988"/>
                    </a:lnTo>
                    <a:lnTo>
                      <a:pt x="2221" y="987"/>
                    </a:lnTo>
                    <a:lnTo>
                      <a:pt x="2237" y="984"/>
                    </a:lnTo>
                    <a:lnTo>
                      <a:pt x="2251" y="981"/>
                    </a:lnTo>
                    <a:lnTo>
                      <a:pt x="2266" y="976"/>
                    </a:lnTo>
                    <a:lnTo>
                      <a:pt x="2280" y="971"/>
                    </a:lnTo>
                    <a:lnTo>
                      <a:pt x="2294" y="964"/>
                    </a:lnTo>
                    <a:lnTo>
                      <a:pt x="2307" y="957"/>
                    </a:lnTo>
                    <a:lnTo>
                      <a:pt x="2321" y="950"/>
                    </a:lnTo>
                    <a:lnTo>
                      <a:pt x="2332" y="940"/>
                    </a:lnTo>
                    <a:lnTo>
                      <a:pt x="2343" y="932"/>
                    </a:lnTo>
                    <a:lnTo>
                      <a:pt x="2355" y="921"/>
                    </a:lnTo>
                    <a:lnTo>
                      <a:pt x="2363" y="911"/>
                    </a:lnTo>
                    <a:lnTo>
                      <a:pt x="2372" y="898"/>
                    </a:lnTo>
                    <a:lnTo>
                      <a:pt x="2379" y="887"/>
                    </a:lnTo>
                    <a:lnTo>
                      <a:pt x="2379" y="887"/>
                    </a:lnTo>
                    <a:lnTo>
                      <a:pt x="2322" y="766"/>
                    </a:lnTo>
                    <a:lnTo>
                      <a:pt x="2293" y="706"/>
                    </a:lnTo>
                    <a:lnTo>
                      <a:pt x="2262" y="648"/>
                    </a:lnTo>
                    <a:lnTo>
                      <a:pt x="2262" y="648"/>
                    </a:lnTo>
                    <a:lnTo>
                      <a:pt x="2255" y="658"/>
                    </a:lnTo>
                    <a:lnTo>
                      <a:pt x="2247" y="669"/>
                    </a:lnTo>
                    <a:lnTo>
                      <a:pt x="2238" y="678"/>
                    </a:lnTo>
                    <a:lnTo>
                      <a:pt x="2228" y="688"/>
                    </a:lnTo>
                    <a:lnTo>
                      <a:pt x="2217" y="696"/>
                    </a:lnTo>
                    <a:lnTo>
                      <a:pt x="2206" y="703"/>
                    </a:lnTo>
                    <a:lnTo>
                      <a:pt x="2195" y="710"/>
                    </a:lnTo>
                    <a:lnTo>
                      <a:pt x="2181" y="717"/>
                    </a:lnTo>
                    <a:lnTo>
                      <a:pt x="2168" y="721"/>
                    </a:lnTo>
                    <a:lnTo>
                      <a:pt x="2154" y="726"/>
                    </a:lnTo>
                    <a:lnTo>
                      <a:pt x="2140" y="728"/>
                    </a:lnTo>
                    <a:lnTo>
                      <a:pt x="2126" y="730"/>
                    </a:lnTo>
                    <a:lnTo>
                      <a:pt x="2110" y="730"/>
                    </a:lnTo>
                    <a:lnTo>
                      <a:pt x="2095" y="728"/>
                    </a:lnTo>
                    <a:lnTo>
                      <a:pt x="2081" y="726"/>
                    </a:lnTo>
                    <a:lnTo>
                      <a:pt x="2065" y="721"/>
                    </a:lnTo>
                    <a:lnTo>
                      <a:pt x="2065" y="721"/>
                    </a:lnTo>
                    <a:close/>
                    <a:moveTo>
                      <a:pt x="316" y="932"/>
                    </a:moveTo>
                    <a:lnTo>
                      <a:pt x="316" y="932"/>
                    </a:lnTo>
                    <a:lnTo>
                      <a:pt x="326" y="935"/>
                    </a:lnTo>
                    <a:lnTo>
                      <a:pt x="336" y="938"/>
                    </a:lnTo>
                    <a:lnTo>
                      <a:pt x="336" y="938"/>
                    </a:lnTo>
                    <a:lnTo>
                      <a:pt x="340" y="921"/>
                    </a:lnTo>
                    <a:lnTo>
                      <a:pt x="346" y="904"/>
                    </a:lnTo>
                    <a:lnTo>
                      <a:pt x="357" y="872"/>
                    </a:lnTo>
                    <a:lnTo>
                      <a:pt x="370" y="839"/>
                    </a:lnTo>
                    <a:lnTo>
                      <a:pt x="382" y="808"/>
                    </a:lnTo>
                    <a:lnTo>
                      <a:pt x="382" y="808"/>
                    </a:lnTo>
                    <a:lnTo>
                      <a:pt x="378" y="807"/>
                    </a:lnTo>
                    <a:lnTo>
                      <a:pt x="377" y="806"/>
                    </a:lnTo>
                    <a:lnTo>
                      <a:pt x="374" y="804"/>
                    </a:lnTo>
                    <a:lnTo>
                      <a:pt x="370" y="804"/>
                    </a:lnTo>
                    <a:lnTo>
                      <a:pt x="370" y="804"/>
                    </a:lnTo>
                    <a:lnTo>
                      <a:pt x="357" y="837"/>
                    </a:lnTo>
                    <a:lnTo>
                      <a:pt x="343" y="869"/>
                    </a:lnTo>
                    <a:lnTo>
                      <a:pt x="330" y="900"/>
                    </a:lnTo>
                    <a:lnTo>
                      <a:pt x="316" y="932"/>
                    </a:lnTo>
                    <a:lnTo>
                      <a:pt x="316" y="932"/>
                    </a:lnTo>
                    <a:close/>
                    <a:moveTo>
                      <a:pt x="461" y="831"/>
                    </a:moveTo>
                    <a:lnTo>
                      <a:pt x="461" y="831"/>
                    </a:lnTo>
                    <a:lnTo>
                      <a:pt x="452" y="837"/>
                    </a:lnTo>
                    <a:lnTo>
                      <a:pt x="445" y="844"/>
                    </a:lnTo>
                    <a:lnTo>
                      <a:pt x="440" y="852"/>
                    </a:lnTo>
                    <a:lnTo>
                      <a:pt x="434" y="860"/>
                    </a:lnTo>
                    <a:lnTo>
                      <a:pt x="430" y="870"/>
                    </a:lnTo>
                    <a:lnTo>
                      <a:pt x="427" y="880"/>
                    </a:lnTo>
                    <a:lnTo>
                      <a:pt x="423" y="900"/>
                    </a:lnTo>
                    <a:lnTo>
                      <a:pt x="423" y="900"/>
                    </a:lnTo>
                    <a:lnTo>
                      <a:pt x="413" y="912"/>
                    </a:lnTo>
                    <a:lnTo>
                      <a:pt x="403" y="928"/>
                    </a:lnTo>
                    <a:lnTo>
                      <a:pt x="394" y="945"/>
                    </a:lnTo>
                    <a:lnTo>
                      <a:pt x="389" y="953"/>
                    </a:lnTo>
                    <a:lnTo>
                      <a:pt x="387" y="963"/>
                    </a:lnTo>
                    <a:lnTo>
                      <a:pt x="387" y="963"/>
                    </a:lnTo>
                    <a:lnTo>
                      <a:pt x="398" y="974"/>
                    </a:lnTo>
                    <a:lnTo>
                      <a:pt x="410" y="983"/>
                    </a:lnTo>
                    <a:lnTo>
                      <a:pt x="422" y="992"/>
                    </a:lnTo>
                    <a:lnTo>
                      <a:pt x="427" y="998"/>
                    </a:lnTo>
                    <a:lnTo>
                      <a:pt x="431" y="1004"/>
                    </a:lnTo>
                    <a:lnTo>
                      <a:pt x="431" y="1004"/>
                    </a:lnTo>
                    <a:lnTo>
                      <a:pt x="448" y="969"/>
                    </a:lnTo>
                    <a:lnTo>
                      <a:pt x="462" y="932"/>
                    </a:lnTo>
                    <a:lnTo>
                      <a:pt x="490" y="858"/>
                    </a:lnTo>
                    <a:lnTo>
                      <a:pt x="490" y="858"/>
                    </a:lnTo>
                    <a:lnTo>
                      <a:pt x="476" y="844"/>
                    </a:lnTo>
                    <a:lnTo>
                      <a:pt x="461" y="831"/>
                    </a:lnTo>
                    <a:lnTo>
                      <a:pt x="461" y="831"/>
                    </a:lnTo>
                    <a:close/>
                    <a:moveTo>
                      <a:pt x="2189" y="1008"/>
                    </a:moveTo>
                    <a:lnTo>
                      <a:pt x="2189" y="1008"/>
                    </a:lnTo>
                    <a:lnTo>
                      <a:pt x="2192" y="1020"/>
                    </a:lnTo>
                    <a:lnTo>
                      <a:pt x="2197" y="1032"/>
                    </a:lnTo>
                    <a:lnTo>
                      <a:pt x="2197" y="1032"/>
                    </a:lnTo>
                    <a:lnTo>
                      <a:pt x="2199" y="1027"/>
                    </a:lnTo>
                    <a:lnTo>
                      <a:pt x="2202" y="1025"/>
                    </a:lnTo>
                    <a:lnTo>
                      <a:pt x="2204" y="1022"/>
                    </a:lnTo>
                    <a:lnTo>
                      <a:pt x="2209" y="1020"/>
                    </a:lnTo>
                    <a:lnTo>
                      <a:pt x="2209" y="1020"/>
                    </a:lnTo>
                    <a:lnTo>
                      <a:pt x="2224" y="1022"/>
                    </a:lnTo>
                    <a:lnTo>
                      <a:pt x="2241" y="1020"/>
                    </a:lnTo>
                    <a:lnTo>
                      <a:pt x="2275" y="1019"/>
                    </a:lnTo>
                    <a:lnTo>
                      <a:pt x="2275" y="1019"/>
                    </a:lnTo>
                    <a:lnTo>
                      <a:pt x="2290" y="1016"/>
                    </a:lnTo>
                    <a:lnTo>
                      <a:pt x="2306" y="1011"/>
                    </a:lnTo>
                    <a:lnTo>
                      <a:pt x="2321" y="1004"/>
                    </a:lnTo>
                    <a:lnTo>
                      <a:pt x="2335" y="995"/>
                    </a:lnTo>
                    <a:lnTo>
                      <a:pt x="2349" y="987"/>
                    </a:lnTo>
                    <a:lnTo>
                      <a:pt x="2360" y="977"/>
                    </a:lnTo>
                    <a:lnTo>
                      <a:pt x="2372" y="967"/>
                    </a:lnTo>
                    <a:lnTo>
                      <a:pt x="2381" y="957"/>
                    </a:lnTo>
                    <a:lnTo>
                      <a:pt x="2381" y="957"/>
                    </a:lnTo>
                    <a:lnTo>
                      <a:pt x="2388" y="945"/>
                    </a:lnTo>
                    <a:lnTo>
                      <a:pt x="2393" y="939"/>
                    </a:lnTo>
                    <a:lnTo>
                      <a:pt x="2394" y="932"/>
                    </a:lnTo>
                    <a:lnTo>
                      <a:pt x="2395" y="925"/>
                    </a:lnTo>
                    <a:lnTo>
                      <a:pt x="2394" y="919"/>
                    </a:lnTo>
                    <a:lnTo>
                      <a:pt x="2393" y="914"/>
                    </a:lnTo>
                    <a:lnTo>
                      <a:pt x="2387" y="910"/>
                    </a:lnTo>
                    <a:lnTo>
                      <a:pt x="2387" y="910"/>
                    </a:lnTo>
                    <a:lnTo>
                      <a:pt x="2369" y="932"/>
                    </a:lnTo>
                    <a:lnTo>
                      <a:pt x="2348" y="950"/>
                    </a:lnTo>
                    <a:lnTo>
                      <a:pt x="2327" y="967"/>
                    </a:lnTo>
                    <a:lnTo>
                      <a:pt x="2303" y="981"/>
                    </a:lnTo>
                    <a:lnTo>
                      <a:pt x="2276" y="991"/>
                    </a:lnTo>
                    <a:lnTo>
                      <a:pt x="2249" y="999"/>
                    </a:lnTo>
                    <a:lnTo>
                      <a:pt x="2220" y="1005"/>
                    </a:lnTo>
                    <a:lnTo>
                      <a:pt x="2189" y="1008"/>
                    </a:lnTo>
                    <a:lnTo>
                      <a:pt x="2189" y="1008"/>
                    </a:lnTo>
                    <a:close/>
                    <a:moveTo>
                      <a:pt x="2404" y="950"/>
                    </a:moveTo>
                    <a:lnTo>
                      <a:pt x="2404" y="950"/>
                    </a:lnTo>
                    <a:lnTo>
                      <a:pt x="2397" y="962"/>
                    </a:lnTo>
                    <a:lnTo>
                      <a:pt x="2388" y="971"/>
                    </a:lnTo>
                    <a:lnTo>
                      <a:pt x="2380" y="981"/>
                    </a:lnTo>
                    <a:lnTo>
                      <a:pt x="2370" y="991"/>
                    </a:lnTo>
                    <a:lnTo>
                      <a:pt x="2359" y="1001"/>
                    </a:lnTo>
                    <a:lnTo>
                      <a:pt x="2346" y="1008"/>
                    </a:lnTo>
                    <a:lnTo>
                      <a:pt x="2334" y="1016"/>
                    </a:lnTo>
                    <a:lnTo>
                      <a:pt x="2321" y="1023"/>
                    </a:lnTo>
                    <a:lnTo>
                      <a:pt x="2307" y="1029"/>
                    </a:lnTo>
                    <a:lnTo>
                      <a:pt x="2293" y="1033"/>
                    </a:lnTo>
                    <a:lnTo>
                      <a:pt x="2277" y="1036"/>
                    </a:lnTo>
                    <a:lnTo>
                      <a:pt x="2262" y="1039"/>
                    </a:lnTo>
                    <a:lnTo>
                      <a:pt x="2247" y="1040"/>
                    </a:lnTo>
                    <a:lnTo>
                      <a:pt x="2230" y="1039"/>
                    </a:lnTo>
                    <a:lnTo>
                      <a:pt x="2214" y="1037"/>
                    </a:lnTo>
                    <a:lnTo>
                      <a:pt x="2197" y="1033"/>
                    </a:lnTo>
                    <a:lnTo>
                      <a:pt x="2197" y="1033"/>
                    </a:lnTo>
                    <a:lnTo>
                      <a:pt x="2202" y="1046"/>
                    </a:lnTo>
                    <a:lnTo>
                      <a:pt x="2206" y="1057"/>
                    </a:lnTo>
                    <a:lnTo>
                      <a:pt x="2210" y="1067"/>
                    </a:lnTo>
                    <a:lnTo>
                      <a:pt x="2217" y="1074"/>
                    </a:lnTo>
                    <a:lnTo>
                      <a:pt x="2224" y="1079"/>
                    </a:lnTo>
                    <a:lnTo>
                      <a:pt x="2228" y="1082"/>
                    </a:lnTo>
                    <a:lnTo>
                      <a:pt x="2234" y="1082"/>
                    </a:lnTo>
                    <a:lnTo>
                      <a:pt x="2240" y="1082"/>
                    </a:lnTo>
                    <a:lnTo>
                      <a:pt x="2245" y="1081"/>
                    </a:lnTo>
                    <a:lnTo>
                      <a:pt x="2259" y="1077"/>
                    </a:lnTo>
                    <a:lnTo>
                      <a:pt x="2259" y="1077"/>
                    </a:lnTo>
                    <a:lnTo>
                      <a:pt x="2273" y="1079"/>
                    </a:lnTo>
                    <a:lnTo>
                      <a:pt x="2287" y="1081"/>
                    </a:lnTo>
                    <a:lnTo>
                      <a:pt x="2301" y="1081"/>
                    </a:lnTo>
                    <a:lnTo>
                      <a:pt x="2315" y="1079"/>
                    </a:lnTo>
                    <a:lnTo>
                      <a:pt x="2328" y="1078"/>
                    </a:lnTo>
                    <a:lnTo>
                      <a:pt x="2341" y="1075"/>
                    </a:lnTo>
                    <a:lnTo>
                      <a:pt x="2355" y="1071"/>
                    </a:lnTo>
                    <a:lnTo>
                      <a:pt x="2366" y="1067"/>
                    </a:lnTo>
                    <a:lnTo>
                      <a:pt x="2377" y="1061"/>
                    </a:lnTo>
                    <a:lnTo>
                      <a:pt x="2388" y="1054"/>
                    </a:lnTo>
                    <a:lnTo>
                      <a:pt x="2398" y="1047"/>
                    </a:lnTo>
                    <a:lnTo>
                      <a:pt x="2408" y="1039"/>
                    </a:lnTo>
                    <a:lnTo>
                      <a:pt x="2416" y="1029"/>
                    </a:lnTo>
                    <a:lnTo>
                      <a:pt x="2423" y="1019"/>
                    </a:lnTo>
                    <a:lnTo>
                      <a:pt x="2429" y="1009"/>
                    </a:lnTo>
                    <a:lnTo>
                      <a:pt x="2433" y="998"/>
                    </a:lnTo>
                    <a:lnTo>
                      <a:pt x="2433" y="998"/>
                    </a:lnTo>
                    <a:lnTo>
                      <a:pt x="2430" y="992"/>
                    </a:lnTo>
                    <a:lnTo>
                      <a:pt x="2426" y="985"/>
                    </a:lnTo>
                    <a:lnTo>
                      <a:pt x="2422" y="971"/>
                    </a:lnTo>
                    <a:lnTo>
                      <a:pt x="2418" y="966"/>
                    </a:lnTo>
                    <a:lnTo>
                      <a:pt x="2415" y="959"/>
                    </a:lnTo>
                    <a:lnTo>
                      <a:pt x="2409" y="954"/>
                    </a:lnTo>
                    <a:lnTo>
                      <a:pt x="2404" y="950"/>
                    </a:lnTo>
                    <a:lnTo>
                      <a:pt x="2404" y="950"/>
                    </a:lnTo>
                    <a:close/>
                    <a:moveTo>
                      <a:pt x="276" y="1020"/>
                    </a:moveTo>
                    <a:lnTo>
                      <a:pt x="276" y="1020"/>
                    </a:lnTo>
                    <a:lnTo>
                      <a:pt x="264" y="1044"/>
                    </a:lnTo>
                    <a:lnTo>
                      <a:pt x="255" y="1070"/>
                    </a:lnTo>
                    <a:lnTo>
                      <a:pt x="255" y="1070"/>
                    </a:lnTo>
                    <a:lnTo>
                      <a:pt x="276" y="1072"/>
                    </a:lnTo>
                    <a:lnTo>
                      <a:pt x="294" y="1075"/>
                    </a:lnTo>
                    <a:lnTo>
                      <a:pt x="311" y="1077"/>
                    </a:lnTo>
                    <a:lnTo>
                      <a:pt x="332" y="1082"/>
                    </a:lnTo>
                    <a:lnTo>
                      <a:pt x="332" y="1082"/>
                    </a:lnTo>
                    <a:lnTo>
                      <a:pt x="343" y="1092"/>
                    </a:lnTo>
                    <a:lnTo>
                      <a:pt x="354" y="1103"/>
                    </a:lnTo>
                    <a:lnTo>
                      <a:pt x="367" y="1113"/>
                    </a:lnTo>
                    <a:lnTo>
                      <a:pt x="372" y="1117"/>
                    </a:lnTo>
                    <a:lnTo>
                      <a:pt x="381" y="1122"/>
                    </a:lnTo>
                    <a:lnTo>
                      <a:pt x="381" y="1122"/>
                    </a:lnTo>
                    <a:lnTo>
                      <a:pt x="382" y="1113"/>
                    </a:lnTo>
                    <a:lnTo>
                      <a:pt x="384" y="1108"/>
                    </a:lnTo>
                    <a:lnTo>
                      <a:pt x="389" y="1095"/>
                    </a:lnTo>
                    <a:lnTo>
                      <a:pt x="395" y="1082"/>
                    </a:lnTo>
                    <a:lnTo>
                      <a:pt x="398" y="1075"/>
                    </a:lnTo>
                    <a:lnTo>
                      <a:pt x="399" y="1068"/>
                    </a:lnTo>
                    <a:lnTo>
                      <a:pt x="399" y="1068"/>
                    </a:lnTo>
                    <a:lnTo>
                      <a:pt x="388" y="1058"/>
                    </a:lnTo>
                    <a:lnTo>
                      <a:pt x="377" y="1049"/>
                    </a:lnTo>
                    <a:lnTo>
                      <a:pt x="363" y="1040"/>
                    </a:lnTo>
                    <a:lnTo>
                      <a:pt x="347" y="1033"/>
                    </a:lnTo>
                    <a:lnTo>
                      <a:pt x="330" y="1026"/>
                    </a:lnTo>
                    <a:lnTo>
                      <a:pt x="314" y="1022"/>
                    </a:lnTo>
                    <a:lnTo>
                      <a:pt x="295" y="1020"/>
                    </a:lnTo>
                    <a:lnTo>
                      <a:pt x="276" y="1020"/>
                    </a:lnTo>
                    <a:lnTo>
                      <a:pt x="276" y="1020"/>
                    </a:lnTo>
                    <a:close/>
                    <a:moveTo>
                      <a:pt x="2313" y="1168"/>
                    </a:moveTo>
                    <a:lnTo>
                      <a:pt x="2313" y="1168"/>
                    </a:lnTo>
                    <a:lnTo>
                      <a:pt x="2332" y="1168"/>
                    </a:lnTo>
                    <a:lnTo>
                      <a:pt x="2352" y="1166"/>
                    </a:lnTo>
                    <a:lnTo>
                      <a:pt x="2372" y="1161"/>
                    </a:lnTo>
                    <a:lnTo>
                      <a:pt x="2390" y="1155"/>
                    </a:lnTo>
                    <a:lnTo>
                      <a:pt x="2407" y="1147"/>
                    </a:lnTo>
                    <a:lnTo>
                      <a:pt x="2423" y="1137"/>
                    </a:lnTo>
                    <a:lnTo>
                      <a:pt x="2437" y="1124"/>
                    </a:lnTo>
                    <a:lnTo>
                      <a:pt x="2449" y="1112"/>
                    </a:lnTo>
                    <a:lnTo>
                      <a:pt x="2449" y="1112"/>
                    </a:lnTo>
                    <a:lnTo>
                      <a:pt x="2456" y="1100"/>
                    </a:lnTo>
                    <a:lnTo>
                      <a:pt x="2461" y="1091"/>
                    </a:lnTo>
                    <a:lnTo>
                      <a:pt x="2464" y="1079"/>
                    </a:lnTo>
                    <a:lnTo>
                      <a:pt x="2464" y="1070"/>
                    </a:lnTo>
                    <a:lnTo>
                      <a:pt x="2463" y="1058"/>
                    </a:lnTo>
                    <a:lnTo>
                      <a:pt x="2460" y="1049"/>
                    </a:lnTo>
                    <a:lnTo>
                      <a:pt x="2454" y="1037"/>
                    </a:lnTo>
                    <a:lnTo>
                      <a:pt x="2449" y="1025"/>
                    </a:lnTo>
                    <a:lnTo>
                      <a:pt x="2449" y="1025"/>
                    </a:lnTo>
                    <a:lnTo>
                      <a:pt x="2442" y="1025"/>
                    </a:lnTo>
                    <a:lnTo>
                      <a:pt x="2442" y="1025"/>
                    </a:lnTo>
                    <a:lnTo>
                      <a:pt x="2435" y="1037"/>
                    </a:lnTo>
                    <a:lnTo>
                      <a:pt x="2425" y="1049"/>
                    </a:lnTo>
                    <a:lnTo>
                      <a:pt x="2415" y="1058"/>
                    </a:lnTo>
                    <a:lnTo>
                      <a:pt x="2402" y="1067"/>
                    </a:lnTo>
                    <a:lnTo>
                      <a:pt x="2391" y="1074"/>
                    </a:lnTo>
                    <a:lnTo>
                      <a:pt x="2377" y="1081"/>
                    </a:lnTo>
                    <a:lnTo>
                      <a:pt x="2363" y="1085"/>
                    </a:lnTo>
                    <a:lnTo>
                      <a:pt x="2349" y="1089"/>
                    </a:lnTo>
                    <a:lnTo>
                      <a:pt x="2320" y="1096"/>
                    </a:lnTo>
                    <a:lnTo>
                      <a:pt x="2289" y="1099"/>
                    </a:lnTo>
                    <a:lnTo>
                      <a:pt x="2258" y="1102"/>
                    </a:lnTo>
                    <a:lnTo>
                      <a:pt x="2227" y="1102"/>
                    </a:lnTo>
                    <a:lnTo>
                      <a:pt x="2227" y="1102"/>
                    </a:lnTo>
                    <a:lnTo>
                      <a:pt x="2242" y="1133"/>
                    </a:lnTo>
                    <a:lnTo>
                      <a:pt x="2251" y="1148"/>
                    </a:lnTo>
                    <a:lnTo>
                      <a:pt x="2259" y="1161"/>
                    </a:lnTo>
                    <a:lnTo>
                      <a:pt x="2259" y="1161"/>
                    </a:lnTo>
                    <a:lnTo>
                      <a:pt x="2265" y="1161"/>
                    </a:lnTo>
                    <a:lnTo>
                      <a:pt x="2272" y="1161"/>
                    </a:lnTo>
                    <a:lnTo>
                      <a:pt x="2284" y="1162"/>
                    </a:lnTo>
                    <a:lnTo>
                      <a:pt x="2299" y="1165"/>
                    </a:lnTo>
                    <a:lnTo>
                      <a:pt x="2313" y="1168"/>
                    </a:lnTo>
                    <a:lnTo>
                      <a:pt x="2313" y="1168"/>
                    </a:lnTo>
                    <a:close/>
                    <a:moveTo>
                      <a:pt x="840" y="1122"/>
                    </a:moveTo>
                    <a:lnTo>
                      <a:pt x="840" y="1122"/>
                    </a:lnTo>
                    <a:lnTo>
                      <a:pt x="872" y="1129"/>
                    </a:lnTo>
                    <a:lnTo>
                      <a:pt x="906" y="1134"/>
                    </a:lnTo>
                    <a:lnTo>
                      <a:pt x="941" y="1138"/>
                    </a:lnTo>
                    <a:lnTo>
                      <a:pt x="978" y="1141"/>
                    </a:lnTo>
                    <a:lnTo>
                      <a:pt x="1014" y="1143"/>
                    </a:lnTo>
                    <a:lnTo>
                      <a:pt x="1052" y="1143"/>
                    </a:lnTo>
                    <a:lnTo>
                      <a:pt x="1090" y="1140"/>
                    </a:lnTo>
                    <a:lnTo>
                      <a:pt x="1128" y="1136"/>
                    </a:lnTo>
                    <a:lnTo>
                      <a:pt x="1128" y="1136"/>
                    </a:lnTo>
                    <a:lnTo>
                      <a:pt x="1129" y="1096"/>
                    </a:lnTo>
                    <a:lnTo>
                      <a:pt x="1132" y="1060"/>
                    </a:lnTo>
                    <a:lnTo>
                      <a:pt x="1132" y="1060"/>
                    </a:lnTo>
                    <a:lnTo>
                      <a:pt x="1093" y="1064"/>
                    </a:lnTo>
                    <a:lnTo>
                      <a:pt x="1055" y="1067"/>
                    </a:lnTo>
                    <a:lnTo>
                      <a:pt x="1015" y="1067"/>
                    </a:lnTo>
                    <a:lnTo>
                      <a:pt x="978" y="1067"/>
                    </a:lnTo>
                    <a:lnTo>
                      <a:pt x="941" y="1064"/>
                    </a:lnTo>
                    <a:lnTo>
                      <a:pt x="907" y="1061"/>
                    </a:lnTo>
                    <a:lnTo>
                      <a:pt x="875" y="1056"/>
                    </a:lnTo>
                    <a:lnTo>
                      <a:pt x="847" y="1049"/>
                    </a:lnTo>
                    <a:lnTo>
                      <a:pt x="847" y="1049"/>
                    </a:lnTo>
                    <a:lnTo>
                      <a:pt x="843" y="1065"/>
                    </a:lnTo>
                    <a:lnTo>
                      <a:pt x="840" y="1082"/>
                    </a:lnTo>
                    <a:lnTo>
                      <a:pt x="840" y="1122"/>
                    </a:lnTo>
                    <a:lnTo>
                      <a:pt x="840" y="1122"/>
                    </a:lnTo>
                    <a:close/>
                    <a:moveTo>
                      <a:pt x="238" y="1112"/>
                    </a:moveTo>
                    <a:lnTo>
                      <a:pt x="238" y="1112"/>
                    </a:lnTo>
                    <a:lnTo>
                      <a:pt x="257" y="1115"/>
                    </a:lnTo>
                    <a:lnTo>
                      <a:pt x="276" y="1119"/>
                    </a:lnTo>
                    <a:lnTo>
                      <a:pt x="292" y="1126"/>
                    </a:lnTo>
                    <a:lnTo>
                      <a:pt x="308" y="1134"/>
                    </a:lnTo>
                    <a:lnTo>
                      <a:pt x="336" y="1151"/>
                    </a:lnTo>
                    <a:lnTo>
                      <a:pt x="350" y="1159"/>
                    </a:lnTo>
                    <a:lnTo>
                      <a:pt x="363" y="1165"/>
                    </a:lnTo>
                    <a:lnTo>
                      <a:pt x="363" y="1165"/>
                    </a:lnTo>
                    <a:lnTo>
                      <a:pt x="364" y="1161"/>
                    </a:lnTo>
                    <a:lnTo>
                      <a:pt x="367" y="1157"/>
                    </a:lnTo>
                    <a:lnTo>
                      <a:pt x="368" y="1151"/>
                    </a:lnTo>
                    <a:lnTo>
                      <a:pt x="370" y="1147"/>
                    </a:lnTo>
                    <a:lnTo>
                      <a:pt x="370" y="1147"/>
                    </a:lnTo>
                    <a:lnTo>
                      <a:pt x="360" y="1133"/>
                    </a:lnTo>
                    <a:lnTo>
                      <a:pt x="349" y="1122"/>
                    </a:lnTo>
                    <a:lnTo>
                      <a:pt x="335" y="1112"/>
                    </a:lnTo>
                    <a:lnTo>
                      <a:pt x="321" y="1103"/>
                    </a:lnTo>
                    <a:lnTo>
                      <a:pt x="305" y="1098"/>
                    </a:lnTo>
                    <a:lnTo>
                      <a:pt x="287" y="1092"/>
                    </a:lnTo>
                    <a:lnTo>
                      <a:pt x="269" y="1089"/>
                    </a:lnTo>
                    <a:lnTo>
                      <a:pt x="249" y="1086"/>
                    </a:lnTo>
                    <a:lnTo>
                      <a:pt x="249" y="1086"/>
                    </a:lnTo>
                    <a:lnTo>
                      <a:pt x="248" y="1085"/>
                    </a:lnTo>
                    <a:lnTo>
                      <a:pt x="246" y="1085"/>
                    </a:lnTo>
                    <a:lnTo>
                      <a:pt x="246" y="1085"/>
                    </a:lnTo>
                    <a:lnTo>
                      <a:pt x="242" y="1098"/>
                    </a:lnTo>
                    <a:lnTo>
                      <a:pt x="239" y="1105"/>
                    </a:lnTo>
                    <a:lnTo>
                      <a:pt x="238" y="1112"/>
                    </a:lnTo>
                    <a:lnTo>
                      <a:pt x="238" y="1112"/>
                    </a:lnTo>
                    <a:close/>
                    <a:moveTo>
                      <a:pt x="2452" y="1136"/>
                    </a:moveTo>
                    <a:lnTo>
                      <a:pt x="2452" y="1136"/>
                    </a:lnTo>
                    <a:lnTo>
                      <a:pt x="2442" y="1145"/>
                    </a:lnTo>
                    <a:lnTo>
                      <a:pt x="2432" y="1152"/>
                    </a:lnTo>
                    <a:lnTo>
                      <a:pt x="2422" y="1159"/>
                    </a:lnTo>
                    <a:lnTo>
                      <a:pt x="2412" y="1166"/>
                    </a:lnTo>
                    <a:lnTo>
                      <a:pt x="2401" y="1171"/>
                    </a:lnTo>
                    <a:lnTo>
                      <a:pt x="2390" y="1175"/>
                    </a:lnTo>
                    <a:lnTo>
                      <a:pt x="2367" y="1182"/>
                    </a:lnTo>
                    <a:lnTo>
                      <a:pt x="2342" y="1185"/>
                    </a:lnTo>
                    <a:lnTo>
                      <a:pt x="2317" y="1186"/>
                    </a:lnTo>
                    <a:lnTo>
                      <a:pt x="2290" y="1185"/>
                    </a:lnTo>
                    <a:lnTo>
                      <a:pt x="2263" y="1183"/>
                    </a:lnTo>
                    <a:lnTo>
                      <a:pt x="2263" y="1183"/>
                    </a:lnTo>
                    <a:lnTo>
                      <a:pt x="2275" y="1204"/>
                    </a:lnTo>
                    <a:lnTo>
                      <a:pt x="2286" y="1227"/>
                    </a:lnTo>
                    <a:lnTo>
                      <a:pt x="2291" y="1237"/>
                    </a:lnTo>
                    <a:lnTo>
                      <a:pt x="2299" y="1245"/>
                    </a:lnTo>
                    <a:lnTo>
                      <a:pt x="2307" y="1252"/>
                    </a:lnTo>
                    <a:lnTo>
                      <a:pt x="2317" y="1258"/>
                    </a:lnTo>
                    <a:lnTo>
                      <a:pt x="2317" y="1258"/>
                    </a:lnTo>
                    <a:lnTo>
                      <a:pt x="2324" y="1259"/>
                    </a:lnTo>
                    <a:lnTo>
                      <a:pt x="2332" y="1261"/>
                    </a:lnTo>
                    <a:lnTo>
                      <a:pt x="2350" y="1262"/>
                    </a:lnTo>
                    <a:lnTo>
                      <a:pt x="2370" y="1261"/>
                    </a:lnTo>
                    <a:lnTo>
                      <a:pt x="2387" y="1259"/>
                    </a:lnTo>
                    <a:lnTo>
                      <a:pt x="2387" y="1259"/>
                    </a:lnTo>
                    <a:lnTo>
                      <a:pt x="2407" y="1256"/>
                    </a:lnTo>
                    <a:lnTo>
                      <a:pt x="2425" y="1251"/>
                    </a:lnTo>
                    <a:lnTo>
                      <a:pt x="2443" y="1244"/>
                    </a:lnTo>
                    <a:lnTo>
                      <a:pt x="2459" y="1234"/>
                    </a:lnTo>
                    <a:lnTo>
                      <a:pt x="2473" y="1223"/>
                    </a:lnTo>
                    <a:lnTo>
                      <a:pt x="2485" y="1210"/>
                    </a:lnTo>
                    <a:lnTo>
                      <a:pt x="2495" y="1196"/>
                    </a:lnTo>
                    <a:lnTo>
                      <a:pt x="2502" y="1181"/>
                    </a:lnTo>
                    <a:lnTo>
                      <a:pt x="2502" y="1181"/>
                    </a:lnTo>
                    <a:lnTo>
                      <a:pt x="2505" y="1168"/>
                    </a:lnTo>
                    <a:lnTo>
                      <a:pt x="2505" y="1157"/>
                    </a:lnTo>
                    <a:lnTo>
                      <a:pt x="2502" y="1145"/>
                    </a:lnTo>
                    <a:lnTo>
                      <a:pt x="2499" y="1134"/>
                    </a:lnTo>
                    <a:lnTo>
                      <a:pt x="2494" y="1124"/>
                    </a:lnTo>
                    <a:lnTo>
                      <a:pt x="2488" y="1113"/>
                    </a:lnTo>
                    <a:lnTo>
                      <a:pt x="2477" y="1093"/>
                    </a:lnTo>
                    <a:lnTo>
                      <a:pt x="2477" y="1093"/>
                    </a:lnTo>
                    <a:lnTo>
                      <a:pt x="2471" y="1105"/>
                    </a:lnTo>
                    <a:lnTo>
                      <a:pt x="2466" y="1117"/>
                    </a:lnTo>
                    <a:lnTo>
                      <a:pt x="2457" y="1127"/>
                    </a:lnTo>
                    <a:lnTo>
                      <a:pt x="2452" y="1136"/>
                    </a:lnTo>
                    <a:lnTo>
                      <a:pt x="2452" y="1136"/>
                    </a:lnTo>
                    <a:close/>
                    <a:moveTo>
                      <a:pt x="221" y="1165"/>
                    </a:moveTo>
                    <a:lnTo>
                      <a:pt x="221" y="1165"/>
                    </a:lnTo>
                    <a:lnTo>
                      <a:pt x="234" y="1176"/>
                    </a:lnTo>
                    <a:lnTo>
                      <a:pt x="249" y="1188"/>
                    </a:lnTo>
                    <a:lnTo>
                      <a:pt x="269" y="1196"/>
                    </a:lnTo>
                    <a:lnTo>
                      <a:pt x="288" y="1203"/>
                    </a:lnTo>
                    <a:lnTo>
                      <a:pt x="298" y="1206"/>
                    </a:lnTo>
                    <a:lnTo>
                      <a:pt x="308" y="1207"/>
                    </a:lnTo>
                    <a:lnTo>
                      <a:pt x="318" y="1207"/>
                    </a:lnTo>
                    <a:lnTo>
                      <a:pt x="326" y="1204"/>
                    </a:lnTo>
                    <a:lnTo>
                      <a:pt x="335" y="1202"/>
                    </a:lnTo>
                    <a:lnTo>
                      <a:pt x="342" y="1196"/>
                    </a:lnTo>
                    <a:lnTo>
                      <a:pt x="347" y="1189"/>
                    </a:lnTo>
                    <a:lnTo>
                      <a:pt x="353" y="1181"/>
                    </a:lnTo>
                    <a:lnTo>
                      <a:pt x="353" y="1181"/>
                    </a:lnTo>
                    <a:lnTo>
                      <a:pt x="339" y="1172"/>
                    </a:lnTo>
                    <a:lnTo>
                      <a:pt x="325" y="1164"/>
                    </a:lnTo>
                    <a:lnTo>
                      <a:pt x="297" y="1147"/>
                    </a:lnTo>
                    <a:lnTo>
                      <a:pt x="283" y="1140"/>
                    </a:lnTo>
                    <a:lnTo>
                      <a:pt x="266" y="1133"/>
                    </a:lnTo>
                    <a:lnTo>
                      <a:pt x="249" y="1129"/>
                    </a:lnTo>
                    <a:lnTo>
                      <a:pt x="229" y="1126"/>
                    </a:lnTo>
                    <a:lnTo>
                      <a:pt x="229" y="1126"/>
                    </a:lnTo>
                    <a:lnTo>
                      <a:pt x="226" y="1130"/>
                    </a:lnTo>
                    <a:lnTo>
                      <a:pt x="224" y="1136"/>
                    </a:lnTo>
                    <a:lnTo>
                      <a:pt x="222" y="1145"/>
                    </a:lnTo>
                    <a:lnTo>
                      <a:pt x="222" y="1155"/>
                    </a:lnTo>
                    <a:lnTo>
                      <a:pt x="221" y="1165"/>
                    </a:lnTo>
                    <a:lnTo>
                      <a:pt x="221" y="1165"/>
                    </a:lnTo>
                    <a:close/>
                    <a:moveTo>
                      <a:pt x="848" y="1213"/>
                    </a:moveTo>
                    <a:lnTo>
                      <a:pt x="848" y="1213"/>
                    </a:lnTo>
                    <a:lnTo>
                      <a:pt x="905" y="1224"/>
                    </a:lnTo>
                    <a:lnTo>
                      <a:pt x="938" y="1231"/>
                    </a:lnTo>
                    <a:lnTo>
                      <a:pt x="973" y="1235"/>
                    </a:lnTo>
                    <a:lnTo>
                      <a:pt x="973" y="1235"/>
                    </a:lnTo>
                    <a:lnTo>
                      <a:pt x="1013" y="1239"/>
                    </a:lnTo>
                    <a:lnTo>
                      <a:pt x="1034" y="1239"/>
                    </a:lnTo>
                    <a:lnTo>
                      <a:pt x="1056" y="1239"/>
                    </a:lnTo>
                    <a:lnTo>
                      <a:pt x="1077" y="1237"/>
                    </a:lnTo>
                    <a:lnTo>
                      <a:pt x="1095" y="1232"/>
                    </a:lnTo>
                    <a:lnTo>
                      <a:pt x="1104" y="1228"/>
                    </a:lnTo>
                    <a:lnTo>
                      <a:pt x="1111" y="1225"/>
                    </a:lnTo>
                    <a:lnTo>
                      <a:pt x="1116" y="1220"/>
                    </a:lnTo>
                    <a:lnTo>
                      <a:pt x="1121" y="1214"/>
                    </a:lnTo>
                    <a:lnTo>
                      <a:pt x="1121" y="1214"/>
                    </a:lnTo>
                    <a:lnTo>
                      <a:pt x="1124" y="1209"/>
                    </a:lnTo>
                    <a:lnTo>
                      <a:pt x="1125" y="1202"/>
                    </a:lnTo>
                    <a:lnTo>
                      <a:pt x="1125" y="1185"/>
                    </a:lnTo>
                    <a:lnTo>
                      <a:pt x="1125" y="1169"/>
                    </a:lnTo>
                    <a:lnTo>
                      <a:pt x="1125" y="1157"/>
                    </a:lnTo>
                    <a:lnTo>
                      <a:pt x="1125" y="1157"/>
                    </a:lnTo>
                    <a:lnTo>
                      <a:pt x="1051" y="1159"/>
                    </a:lnTo>
                    <a:lnTo>
                      <a:pt x="1014" y="1161"/>
                    </a:lnTo>
                    <a:lnTo>
                      <a:pt x="976" y="1161"/>
                    </a:lnTo>
                    <a:lnTo>
                      <a:pt x="941" y="1158"/>
                    </a:lnTo>
                    <a:lnTo>
                      <a:pt x="906" y="1155"/>
                    </a:lnTo>
                    <a:lnTo>
                      <a:pt x="874" y="1148"/>
                    </a:lnTo>
                    <a:lnTo>
                      <a:pt x="857" y="1145"/>
                    </a:lnTo>
                    <a:lnTo>
                      <a:pt x="841" y="1140"/>
                    </a:lnTo>
                    <a:lnTo>
                      <a:pt x="841" y="1140"/>
                    </a:lnTo>
                    <a:lnTo>
                      <a:pt x="840" y="1159"/>
                    </a:lnTo>
                    <a:lnTo>
                      <a:pt x="840" y="1179"/>
                    </a:lnTo>
                    <a:lnTo>
                      <a:pt x="843" y="1197"/>
                    </a:lnTo>
                    <a:lnTo>
                      <a:pt x="846" y="1206"/>
                    </a:lnTo>
                    <a:lnTo>
                      <a:pt x="848" y="1213"/>
                    </a:lnTo>
                    <a:lnTo>
                      <a:pt x="848" y="1213"/>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9" name="Freeform 107"/>
              <p:cNvSpPr>
                <a:spLocks noEditPoints="1"/>
              </p:cNvSpPr>
              <p:nvPr/>
            </p:nvSpPr>
            <p:spPr bwMode="auto">
              <a:xfrm>
                <a:off x="6005513" y="4027488"/>
                <a:ext cx="112713" cy="450850"/>
              </a:xfrm>
              <a:custGeom>
                <a:avLst/>
                <a:gdLst/>
                <a:ahLst/>
                <a:cxnLst>
                  <a:cxn ang="0">
                    <a:pos x="190" y="838"/>
                  </a:cxn>
                  <a:cxn ang="0">
                    <a:pos x="160" y="848"/>
                  </a:cxn>
                  <a:cxn ang="0">
                    <a:pos x="91" y="850"/>
                  </a:cxn>
                  <a:cxn ang="0">
                    <a:pos x="25" y="833"/>
                  </a:cxn>
                  <a:cxn ang="0">
                    <a:pos x="15" y="817"/>
                  </a:cxn>
                  <a:cxn ang="0">
                    <a:pos x="6" y="779"/>
                  </a:cxn>
                  <a:cxn ang="0">
                    <a:pos x="6" y="715"/>
                  </a:cxn>
                  <a:cxn ang="0">
                    <a:pos x="13" y="579"/>
                  </a:cxn>
                  <a:cxn ang="0">
                    <a:pos x="14" y="476"/>
                  </a:cxn>
                  <a:cxn ang="0">
                    <a:pos x="11" y="444"/>
                  </a:cxn>
                  <a:cxn ang="0">
                    <a:pos x="8" y="340"/>
                  </a:cxn>
                  <a:cxn ang="0">
                    <a:pos x="1" y="183"/>
                  </a:cxn>
                  <a:cxn ang="0">
                    <a:pos x="1" y="124"/>
                  </a:cxn>
                  <a:cxn ang="0">
                    <a:pos x="1" y="65"/>
                  </a:cxn>
                  <a:cxn ang="0">
                    <a:pos x="11" y="31"/>
                  </a:cxn>
                  <a:cxn ang="0">
                    <a:pos x="28" y="11"/>
                  </a:cxn>
                  <a:cxn ang="0">
                    <a:pos x="46" y="0"/>
                  </a:cxn>
                  <a:cxn ang="0">
                    <a:pos x="62" y="3"/>
                  </a:cxn>
                  <a:cxn ang="0">
                    <a:pos x="81" y="4"/>
                  </a:cxn>
                  <a:cxn ang="0">
                    <a:pos x="154" y="6"/>
                  </a:cxn>
                  <a:cxn ang="0">
                    <a:pos x="178" y="14"/>
                  </a:cxn>
                  <a:cxn ang="0">
                    <a:pos x="198" y="31"/>
                  </a:cxn>
                  <a:cxn ang="0">
                    <a:pos x="206" y="49"/>
                  </a:cxn>
                  <a:cxn ang="0">
                    <a:pos x="213" y="96"/>
                  </a:cxn>
                  <a:cxn ang="0">
                    <a:pos x="206" y="169"/>
                  </a:cxn>
                  <a:cxn ang="0">
                    <a:pos x="204" y="271"/>
                  </a:cxn>
                  <a:cxn ang="0">
                    <a:pos x="206" y="602"/>
                  </a:cxn>
                  <a:cxn ang="0">
                    <a:pos x="209" y="722"/>
                  </a:cxn>
                  <a:cxn ang="0">
                    <a:pos x="204" y="806"/>
                  </a:cxn>
                  <a:cxn ang="0">
                    <a:pos x="55" y="817"/>
                  </a:cxn>
                  <a:cxn ang="0">
                    <a:pos x="80" y="826"/>
                  </a:cxn>
                  <a:cxn ang="0">
                    <a:pos x="114" y="830"/>
                  </a:cxn>
                  <a:cxn ang="0">
                    <a:pos x="136" y="824"/>
                  </a:cxn>
                  <a:cxn ang="0">
                    <a:pos x="161" y="827"/>
                  </a:cxn>
                  <a:cxn ang="0">
                    <a:pos x="178" y="812"/>
                  </a:cxn>
                  <a:cxn ang="0">
                    <a:pos x="185" y="792"/>
                  </a:cxn>
                  <a:cxn ang="0">
                    <a:pos x="187" y="709"/>
                  </a:cxn>
                  <a:cxn ang="0">
                    <a:pos x="187" y="635"/>
                  </a:cxn>
                  <a:cxn ang="0">
                    <a:pos x="187" y="556"/>
                  </a:cxn>
                  <a:cxn ang="0">
                    <a:pos x="187" y="270"/>
                  </a:cxn>
                  <a:cxn ang="0">
                    <a:pos x="190" y="171"/>
                  </a:cxn>
                  <a:cxn ang="0">
                    <a:pos x="191" y="77"/>
                  </a:cxn>
                  <a:cxn ang="0">
                    <a:pos x="187" y="61"/>
                  </a:cxn>
                  <a:cxn ang="0">
                    <a:pos x="174" y="45"/>
                  </a:cxn>
                  <a:cxn ang="0">
                    <a:pos x="147" y="28"/>
                  </a:cxn>
                  <a:cxn ang="0">
                    <a:pos x="121" y="23"/>
                  </a:cxn>
                  <a:cxn ang="0">
                    <a:pos x="65" y="31"/>
                  </a:cxn>
                  <a:cxn ang="0">
                    <a:pos x="38" y="37"/>
                  </a:cxn>
                  <a:cxn ang="0">
                    <a:pos x="27" y="55"/>
                  </a:cxn>
                  <a:cxn ang="0">
                    <a:pos x="21" y="87"/>
                  </a:cxn>
                  <a:cxn ang="0">
                    <a:pos x="18" y="176"/>
                  </a:cxn>
                  <a:cxn ang="0">
                    <a:pos x="28" y="390"/>
                  </a:cxn>
                  <a:cxn ang="0">
                    <a:pos x="31" y="489"/>
                  </a:cxn>
                  <a:cxn ang="0">
                    <a:pos x="24" y="688"/>
                  </a:cxn>
                  <a:cxn ang="0">
                    <a:pos x="21" y="779"/>
                  </a:cxn>
                  <a:cxn ang="0">
                    <a:pos x="27" y="796"/>
                  </a:cxn>
                  <a:cxn ang="0">
                    <a:pos x="32" y="806"/>
                  </a:cxn>
                  <a:cxn ang="0">
                    <a:pos x="51" y="826"/>
                  </a:cxn>
                  <a:cxn ang="0">
                    <a:pos x="52" y="817"/>
                  </a:cxn>
                </a:cxnLst>
                <a:rect l="0" t="0" r="r" b="b"/>
                <a:pathLst>
                  <a:path w="213" h="851">
                    <a:moveTo>
                      <a:pt x="198" y="833"/>
                    </a:moveTo>
                    <a:lnTo>
                      <a:pt x="198" y="833"/>
                    </a:lnTo>
                    <a:lnTo>
                      <a:pt x="190" y="838"/>
                    </a:lnTo>
                    <a:lnTo>
                      <a:pt x="181" y="841"/>
                    </a:lnTo>
                    <a:lnTo>
                      <a:pt x="171" y="845"/>
                    </a:lnTo>
                    <a:lnTo>
                      <a:pt x="160" y="848"/>
                    </a:lnTo>
                    <a:lnTo>
                      <a:pt x="139" y="851"/>
                    </a:lnTo>
                    <a:lnTo>
                      <a:pt x="115" y="851"/>
                    </a:lnTo>
                    <a:lnTo>
                      <a:pt x="91" y="850"/>
                    </a:lnTo>
                    <a:lnTo>
                      <a:pt x="69" y="845"/>
                    </a:lnTo>
                    <a:lnTo>
                      <a:pt x="46" y="840"/>
                    </a:lnTo>
                    <a:lnTo>
                      <a:pt x="25" y="833"/>
                    </a:lnTo>
                    <a:lnTo>
                      <a:pt x="25" y="833"/>
                    </a:lnTo>
                    <a:lnTo>
                      <a:pt x="20" y="826"/>
                    </a:lnTo>
                    <a:lnTo>
                      <a:pt x="15" y="817"/>
                    </a:lnTo>
                    <a:lnTo>
                      <a:pt x="13" y="809"/>
                    </a:lnTo>
                    <a:lnTo>
                      <a:pt x="10" y="799"/>
                    </a:lnTo>
                    <a:lnTo>
                      <a:pt x="6" y="779"/>
                    </a:lnTo>
                    <a:lnTo>
                      <a:pt x="4" y="760"/>
                    </a:lnTo>
                    <a:lnTo>
                      <a:pt x="4" y="737"/>
                    </a:lnTo>
                    <a:lnTo>
                      <a:pt x="6" y="715"/>
                    </a:lnTo>
                    <a:lnTo>
                      <a:pt x="8" y="668"/>
                    </a:lnTo>
                    <a:lnTo>
                      <a:pt x="8" y="668"/>
                    </a:lnTo>
                    <a:lnTo>
                      <a:pt x="13" y="579"/>
                    </a:lnTo>
                    <a:lnTo>
                      <a:pt x="15" y="487"/>
                    </a:lnTo>
                    <a:lnTo>
                      <a:pt x="15" y="487"/>
                    </a:lnTo>
                    <a:lnTo>
                      <a:pt x="14" y="476"/>
                    </a:lnTo>
                    <a:lnTo>
                      <a:pt x="13" y="465"/>
                    </a:lnTo>
                    <a:lnTo>
                      <a:pt x="11" y="455"/>
                    </a:lnTo>
                    <a:lnTo>
                      <a:pt x="11" y="444"/>
                    </a:lnTo>
                    <a:lnTo>
                      <a:pt x="11" y="444"/>
                    </a:lnTo>
                    <a:lnTo>
                      <a:pt x="10" y="390"/>
                    </a:lnTo>
                    <a:lnTo>
                      <a:pt x="8" y="340"/>
                    </a:lnTo>
                    <a:lnTo>
                      <a:pt x="4" y="243"/>
                    </a:lnTo>
                    <a:lnTo>
                      <a:pt x="4" y="243"/>
                    </a:lnTo>
                    <a:lnTo>
                      <a:pt x="1" y="183"/>
                    </a:lnTo>
                    <a:lnTo>
                      <a:pt x="1" y="155"/>
                    </a:lnTo>
                    <a:lnTo>
                      <a:pt x="1" y="124"/>
                    </a:lnTo>
                    <a:lnTo>
                      <a:pt x="1" y="124"/>
                    </a:lnTo>
                    <a:lnTo>
                      <a:pt x="1" y="101"/>
                    </a:lnTo>
                    <a:lnTo>
                      <a:pt x="0" y="77"/>
                    </a:lnTo>
                    <a:lnTo>
                      <a:pt x="1" y="65"/>
                    </a:lnTo>
                    <a:lnTo>
                      <a:pt x="3" y="54"/>
                    </a:lnTo>
                    <a:lnTo>
                      <a:pt x="6" y="41"/>
                    </a:lnTo>
                    <a:lnTo>
                      <a:pt x="11" y="31"/>
                    </a:lnTo>
                    <a:lnTo>
                      <a:pt x="11" y="31"/>
                    </a:lnTo>
                    <a:lnTo>
                      <a:pt x="18" y="21"/>
                    </a:lnTo>
                    <a:lnTo>
                      <a:pt x="28" y="11"/>
                    </a:lnTo>
                    <a:lnTo>
                      <a:pt x="38" y="4"/>
                    </a:lnTo>
                    <a:lnTo>
                      <a:pt x="44" y="2"/>
                    </a:lnTo>
                    <a:lnTo>
                      <a:pt x="46" y="0"/>
                    </a:lnTo>
                    <a:lnTo>
                      <a:pt x="46" y="0"/>
                    </a:lnTo>
                    <a:lnTo>
                      <a:pt x="53" y="2"/>
                    </a:lnTo>
                    <a:lnTo>
                      <a:pt x="62" y="3"/>
                    </a:lnTo>
                    <a:lnTo>
                      <a:pt x="72" y="4"/>
                    </a:lnTo>
                    <a:lnTo>
                      <a:pt x="81" y="4"/>
                    </a:lnTo>
                    <a:lnTo>
                      <a:pt x="81" y="4"/>
                    </a:lnTo>
                    <a:lnTo>
                      <a:pt x="118" y="3"/>
                    </a:lnTo>
                    <a:lnTo>
                      <a:pt x="138" y="4"/>
                    </a:lnTo>
                    <a:lnTo>
                      <a:pt x="154" y="6"/>
                    </a:lnTo>
                    <a:lnTo>
                      <a:pt x="163" y="7"/>
                    </a:lnTo>
                    <a:lnTo>
                      <a:pt x="171" y="10"/>
                    </a:lnTo>
                    <a:lnTo>
                      <a:pt x="178" y="14"/>
                    </a:lnTo>
                    <a:lnTo>
                      <a:pt x="185" y="18"/>
                    </a:lnTo>
                    <a:lnTo>
                      <a:pt x="192" y="24"/>
                    </a:lnTo>
                    <a:lnTo>
                      <a:pt x="198" y="31"/>
                    </a:lnTo>
                    <a:lnTo>
                      <a:pt x="202" y="39"/>
                    </a:lnTo>
                    <a:lnTo>
                      <a:pt x="206" y="49"/>
                    </a:lnTo>
                    <a:lnTo>
                      <a:pt x="206" y="49"/>
                    </a:lnTo>
                    <a:lnTo>
                      <a:pt x="211" y="65"/>
                    </a:lnTo>
                    <a:lnTo>
                      <a:pt x="212" y="80"/>
                    </a:lnTo>
                    <a:lnTo>
                      <a:pt x="213" y="96"/>
                    </a:lnTo>
                    <a:lnTo>
                      <a:pt x="212" y="110"/>
                    </a:lnTo>
                    <a:lnTo>
                      <a:pt x="209" y="141"/>
                    </a:lnTo>
                    <a:lnTo>
                      <a:pt x="206" y="169"/>
                    </a:lnTo>
                    <a:lnTo>
                      <a:pt x="206" y="169"/>
                    </a:lnTo>
                    <a:lnTo>
                      <a:pt x="205" y="219"/>
                    </a:lnTo>
                    <a:lnTo>
                      <a:pt x="204" y="271"/>
                    </a:lnTo>
                    <a:lnTo>
                      <a:pt x="205" y="382"/>
                    </a:lnTo>
                    <a:lnTo>
                      <a:pt x="206" y="496"/>
                    </a:lnTo>
                    <a:lnTo>
                      <a:pt x="206" y="602"/>
                    </a:lnTo>
                    <a:lnTo>
                      <a:pt x="206" y="602"/>
                    </a:lnTo>
                    <a:lnTo>
                      <a:pt x="208" y="664"/>
                    </a:lnTo>
                    <a:lnTo>
                      <a:pt x="209" y="722"/>
                    </a:lnTo>
                    <a:lnTo>
                      <a:pt x="208" y="751"/>
                    </a:lnTo>
                    <a:lnTo>
                      <a:pt x="206" y="779"/>
                    </a:lnTo>
                    <a:lnTo>
                      <a:pt x="204" y="806"/>
                    </a:lnTo>
                    <a:lnTo>
                      <a:pt x="198" y="833"/>
                    </a:lnTo>
                    <a:lnTo>
                      <a:pt x="198" y="833"/>
                    </a:lnTo>
                    <a:close/>
                    <a:moveTo>
                      <a:pt x="55" y="817"/>
                    </a:moveTo>
                    <a:lnTo>
                      <a:pt x="55" y="817"/>
                    </a:lnTo>
                    <a:lnTo>
                      <a:pt x="70" y="823"/>
                    </a:lnTo>
                    <a:lnTo>
                      <a:pt x="80" y="826"/>
                    </a:lnTo>
                    <a:lnTo>
                      <a:pt x="90" y="829"/>
                    </a:lnTo>
                    <a:lnTo>
                      <a:pt x="103" y="830"/>
                    </a:lnTo>
                    <a:lnTo>
                      <a:pt x="114" y="830"/>
                    </a:lnTo>
                    <a:lnTo>
                      <a:pt x="125" y="827"/>
                    </a:lnTo>
                    <a:lnTo>
                      <a:pt x="136" y="824"/>
                    </a:lnTo>
                    <a:lnTo>
                      <a:pt x="136" y="824"/>
                    </a:lnTo>
                    <a:lnTo>
                      <a:pt x="145" y="827"/>
                    </a:lnTo>
                    <a:lnTo>
                      <a:pt x="153" y="829"/>
                    </a:lnTo>
                    <a:lnTo>
                      <a:pt x="161" y="827"/>
                    </a:lnTo>
                    <a:lnTo>
                      <a:pt x="169" y="824"/>
                    </a:lnTo>
                    <a:lnTo>
                      <a:pt x="174" y="819"/>
                    </a:lnTo>
                    <a:lnTo>
                      <a:pt x="178" y="812"/>
                    </a:lnTo>
                    <a:lnTo>
                      <a:pt x="183" y="803"/>
                    </a:lnTo>
                    <a:lnTo>
                      <a:pt x="185" y="792"/>
                    </a:lnTo>
                    <a:lnTo>
                      <a:pt x="185" y="792"/>
                    </a:lnTo>
                    <a:lnTo>
                      <a:pt x="187" y="774"/>
                    </a:lnTo>
                    <a:lnTo>
                      <a:pt x="187" y="753"/>
                    </a:lnTo>
                    <a:lnTo>
                      <a:pt x="187" y="709"/>
                    </a:lnTo>
                    <a:lnTo>
                      <a:pt x="187" y="709"/>
                    </a:lnTo>
                    <a:lnTo>
                      <a:pt x="188" y="673"/>
                    </a:lnTo>
                    <a:lnTo>
                      <a:pt x="187" y="635"/>
                    </a:lnTo>
                    <a:lnTo>
                      <a:pt x="187" y="595"/>
                    </a:lnTo>
                    <a:lnTo>
                      <a:pt x="187" y="556"/>
                    </a:lnTo>
                    <a:lnTo>
                      <a:pt x="187" y="556"/>
                    </a:lnTo>
                    <a:lnTo>
                      <a:pt x="188" y="452"/>
                    </a:lnTo>
                    <a:lnTo>
                      <a:pt x="187" y="360"/>
                    </a:lnTo>
                    <a:lnTo>
                      <a:pt x="187" y="270"/>
                    </a:lnTo>
                    <a:lnTo>
                      <a:pt x="188" y="222"/>
                    </a:lnTo>
                    <a:lnTo>
                      <a:pt x="190" y="171"/>
                    </a:lnTo>
                    <a:lnTo>
                      <a:pt x="190" y="171"/>
                    </a:lnTo>
                    <a:lnTo>
                      <a:pt x="192" y="115"/>
                    </a:lnTo>
                    <a:lnTo>
                      <a:pt x="192" y="89"/>
                    </a:lnTo>
                    <a:lnTo>
                      <a:pt x="191" y="77"/>
                    </a:lnTo>
                    <a:lnTo>
                      <a:pt x="190" y="66"/>
                    </a:lnTo>
                    <a:lnTo>
                      <a:pt x="190" y="66"/>
                    </a:lnTo>
                    <a:lnTo>
                      <a:pt x="187" y="61"/>
                    </a:lnTo>
                    <a:lnTo>
                      <a:pt x="184" y="55"/>
                    </a:lnTo>
                    <a:lnTo>
                      <a:pt x="180" y="51"/>
                    </a:lnTo>
                    <a:lnTo>
                      <a:pt x="174" y="45"/>
                    </a:lnTo>
                    <a:lnTo>
                      <a:pt x="161" y="37"/>
                    </a:lnTo>
                    <a:lnTo>
                      <a:pt x="147" y="28"/>
                    </a:lnTo>
                    <a:lnTo>
                      <a:pt x="147" y="28"/>
                    </a:lnTo>
                    <a:lnTo>
                      <a:pt x="140" y="25"/>
                    </a:lnTo>
                    <a:lnTo>
                      <a:pt x="135" y="24"/>
                    </a:lnTo>
                    <a:lnTo>
                      <a:pt x="121" y="23"/>
                    </a:lnTo>
                    <a:lnTo>
                      <a:pt x="105" y="23"/>
                    </a:lnTo>
                    <a:lnTo>
                      <a:pt x="91" y="25"/>
                    </a:lnTo>
                    <a:lnTo>
                      <a:pt x="65" y="31"/>
                    </a:lnTo>
                    <a:lnTo>
                      <a:pt x="45" y="35"/>
                    </a:lnTo>
                    <a:lnTo>
                      <a:pt x="45" y="35"/>
                    </a:lnTo>
                    <a:lnTo>
                      <a:pt x="38" y="37"/>
                    </a:lnTo>
                    <a:lnTo>
                      <a:pt x="32" y="41"/>
                    </a:lnTo>
                    <a:lnTo>
                      <a:pt x="30" y="48"/>
                    </a:lnTo>
                    <a:lnTo>
                      <a:pt x="27" y="55"/>
                    </a:lnTo>
                    <a:lnTo>
                      <a:pt x="23" y="73"/>
                    </a:lnTo>
                    <a:lnTo>
                      <a:pt x="21" y="87"/>
                    </a:lnTo>
                    <a:lnTo>
                      <a:pt x="21" y="87"/>
                    </a:lnTo>
                    <a:lnTo>
                      <a:pt x="20" y="105"/>
                    </a:lnTo>
                    <a:lnTo>
                      <a:pt x="20" y="105"/>
                    </a:lnTo>
                    <a:lnTo>
                      <a:pt x="18" y="176"/>
                    </a:lnTo>
                    <a:lnTo>
                      <a:pt x="20" y="247"/>
                    </a:lnTo>
                    <a:lnTo>
                      <a:pt x="23" y="320"/>
                    </a:lnTo>
                    <a:lnTo>
                      <a:pt x="28" y="390"/>
                    </a:lnTo>
                    <a:lnTo>
                      <a:pt x="28" y="390"/>
                    </a:lnTo>
                    <a:lnTo>
                      <a:pt x="30" y="438"/>
                    </a:lnTo>
                    <a:lnTo>
                      <a:pt x="31" y="489"/>
                    </a:lnTo>
                    <a:lnTo>
                      <a:pt x="30" y="539"/>
                    </a:lnTo>
                    <a:lnTo>
                      <a:pt x="28" y="590"/>
                    </a:lnTo>
                    <a:lnTo>
                      <a:pt x="24" y="688"/>
                    </a:lnTo>
                    <a:lnTo>
                      <a:pt x="23" y="736"/>
                    </a:lnTo>
                    <a:lnTo>
                      <a:pt x="21" y="779"/>
                    </a:lnTo>
                    <a:lnTo>
                      <a:pt x="21" y="779"/>
                    </a:lnTo>
                    <a:lnTo>
                      <a:pt x="24" y="785"/>
                    </a:lnTo>
                    <a:lnTo>
                      <a:pt x="25" y="791"/>
                    </a:lnTo>
                    <a:lnTo>
                      <a:pt x="27" y="796"/>
                    </a:lnTo>
                    <a:lnTo>
                      <a:pt x="25" y="800"/>
                    </a:lnTo>
                    <a:lnTo>
                      <a:pt x="25" y="800"/>
                    </a:lnTo>
                    <a:lnTo>
                      <a:pt x="32" y="806"/>
                    </a:lnTo>
                    <a:lnTo>
                      <a:pt x="39" y="813"/>
                    </a:lnTo>
                    <a:lnTo>
                      <a:pt x="45" y="820"/>
                    </a:lnTo>
                    <a:lnTo>
                      <a:pt x="51" y="826"/>
                    </a:lnTo>
                    <a:lnTo>
                      <a:pt x="51" y="826"/>
                    </a:lnTo>
                    <a:lnTo>
                      <a:pt x="51" y="820"/>
                    </a:lnTo>
                    <a:lnTo>
                      <a:pt x="52" y="817"/>
                    </a:lnTo>
                    <a:lnTo>
                      <a:pt x="55" y="817"/>
                    </a:lnTo>
                    <a:lnTo>
                      <a:pt x="55" y="817"/>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grpSp>
      </p:grpSp>
      <p:sp>
        <p:nvSpPr>
          <p:cNvPr id="48"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4"/>
            </p:custDataLst>
          </p:nvPr>
        </p:nvPicPr>
        <p:blipFill>
          <a:blip r:embed="rId5"/>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43200000">
                                      <p:cBhvr>
                                        <p:cTn id="6" dur="5000" fill="hold"/>
                                        <p:tgtEl>
                                          <p:spTgt spid="42"/>
                                        </p:tgtEl>
                                        <p:attrNameLst>
                                          <p:attrName>r</p:attrName>
                                        </p:attrNameLst>
                                      </p:cBhvr>
                                    </p:animRot>
                                  </p:childTnLst>
                                </p:cTn>
                              </p:par>
                            </p:childTnLst>
                          </p:cTn>
                        </p:par>
                      </p:childTnLst>
                    </p:cTn>
                  </p:par>
                </p:childTnLst>
              </p:cTn>
              <p:nextCondLst>
                <p:cond evt="onClick" delay="0">
                  <p:tgtEl>
                    <p:spTgt spid="46"/>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8" presetClass="emph" presetSubtype="0" fill="hold" nodeType="clickEffect">
                                  <p:stCondLst>
                                    <p:cond delay="0"/>
                                  </p:stCondLst>
                                  <p:childTnLst>
                                    <p:animRot by="43200000">
                                      <p:cBhvr>
                                        <p:cTn id="11" dur="5000" fill="hold"/>
                                        <p:tgtEl>
                                          <p:spTgt spid="36"/>
                                        </p:tgtEl>
                                        <p:attrNameLst>
                                          <p:attrName>r</p:attrName>
                                        </p:attrNameLst>
                                      </p:cBhvr>
                                    </p:animRot>
                                  </p:childTnLst>
                                </p:cTn>
                              </p:par>
                            </p:childTnLst>
                          </p:cTn>
                        </p:par>
                      </p:childTnLst>
                    </p:cTn>
                  </p:par>
                </p:childTnLst>
              </p:cTn>
              <p:nextCondLst>
                <p:cond evt="onClick" delay="0">
                  <p:tgtEl>
                    <p:spTgt spid="4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435100" y="1257300"/>
            <a:ext cx="9385300" cy="1303177"/>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通常使用角的顶点或顶点与始边、终边上的字母来表示角</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例如</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下</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图中的角</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可以记作“∠</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AOB</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”或“∠</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O</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8" name="图片 7"/>
          <p:cNvPicPr>
            <a:picLocks noChangeAspect="1"/>
          </p:cNvPicPr>
          <p:nvPr/>
        </p:nvPicPr>
        <p:blipFill rotWithShape="1">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b="20692"/>
          <a:stretch>
            <a:fillRect/>
          </a:stretch>
        </p:blipFill>
        <p:spPr>
          <a:xfrm>
            <a:off x="4174038" y="2281594"/>
            <a:ext cx="4093303" cy="2065061"/>
          </a:xfrm>
          <a:prstGeom prst="rect">
            <a:avLst/>
          </a:prstGeom>
        </p:spPr>
      </p:pic>
      <p:sp>
        <p:nvSpPr>
          <p:cNvPr id="9" name="文本框 8"/>
          <p:cNvSpPr txBox="1"/>
          <p:nvPr/>
        </p:nvSpPr>
        <p:spPr>
          <a:xfrm>
            <a:off x="1381027" y="4297524"/>
            <a:ext cx="9778280" cy="1949508"/>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也经常使用小写的希腊字母 </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γ</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来表示角</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记作“角</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在不引起混淆的情况下</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可以简记成“</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例如</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α</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=420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135</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Freeform 2523"/>
          <p:cNvSpPr>
            <a:spLocks noEditPoints="1"/>
          </p:cNvSpPr>
          <p:nvPr/>
        </p:nvSpPr>
        <p:spPr bwMode="auto">
          <a:xfrm>
            <a:off x="579369" y="1257300"/>
            <a:ext cx="474663" cy="846138"/>
          </a:xfrm>
          <a:custGeom>
            <a:avLst/>
            <a:gdLst/>
            <a:ahLst/>
            <a:cxnLst>
              <a:cxn ang="0">
                <a:pos x="176" y="1"/>
              </a:cxn>
              <a:cxn ang="0">
                <a:pos x="82" y="20"/>
              </a:cxn>
              <a:cxn ang="0">
                <a:pos x="13" y="102"/>
              </a:cxn>
              <a:cxn ang="0">
                <a:pos x="20" y="256"/>
              </a:cxn>
              <a:cxn ang="0">
                <a:pos x="105" y="379"/>
              </a:cxn>
              <a:cxn ang="0">
                <a:pos x="113" y="464"/>
              </a:cxn>
              <a:cxn ang="0">
                <a:pos x="147" y="532"/>
              </a:cxn>
              <a:cxn ang="0">
                <a:pos x="187" y="505"/>
              </a:cxn>
              <a:cxn ang="0">
                <a:pos x="208" y="367"/>
              </a:cxn>
              <a:cxn ang="0">
                <a:pos x="287" y="225"/>
              </a:cxn>
              <a:cxn ang="0">
                <a:pos x="295" y="112"/>
              </a:cxn>
              <a:cxn ang="0">
                <a:pos x="157" y="524"/>
              </a:cxn>
              <a:cxn ang="0">
                <a:pos x="141" y="506"/>
              </a:cxn>
              <a:cxn ang="0">
                <a:pos x="164" y="522"/>
              </a:cxn>
              <a:cxn ang="0">
                <a:pos x="142" y="497"/>
              </a:cxn>
              <a:cxn ang="0">
                <a:pos x="180" y="484"/>
              </a:cxn>
              <a:cxn ang="0">
                <a:pos x="180" y="475"/>
              </a:cxn>
              <a:cxn ang="0">
                <a:pos x="183" y="476"/>
              </a:cxn>
              <a:cxn ang="0">
                <a:pos x="111" y="212"/>
              </a:cxn>
              <a:cxn ang="0">
                <a:pos x="142" y="198"/>
              </a:cxn>
              <a:cxn ang="0">
                <a:pos x="186" y="202"/>
              </a:cxn>
              <a:cxn ang="0">
                <a:pos x="185" y="236"/>
              </a:cxn>
              <a:cxn ang="0">
                <a:pos x="169" y="412"/>
              </a:cxn>
              <a:cxn ang="0">
                <a:pos x="149" y="358"/>
              </a:cxn>
              <a:cxn ang="0">
                <a:pos x="115" y="157"/>
              </a:cxn>
              <a:cxn ang="0">
                <a:pos x="168" y="156"/>
              </a:cxn>
              <a:cxn ang="0">
                <a:pos x="168" y="171"/>
              </a:cxn>
              <a:cxn ang="0">
                <a:pos x="275" y="231"/>
              </a:cxn>
              <a:cxn ang="0">
                <a:pos x="206" y="346"/>
              </a:cxn>
              <a:cxn ang="0">
                <a:pos x="182" y="447"/>
              </a:cxn>
              <a:cxn ang="0">
                <a:pos x="190" y="255"/>
              </a:cxn>
              <a:cxn ang="0">
                <a:pos x="222" y="218"/>
              </a:cxn>
              <a:cxn ang="0">
                <a:pos x="214" y="201"/>
              </a:cxn>
              <a:cxn ang="0">
                <a:pos x="211" y="195"/>
              </a:cxn>
              <a:cxn ang="0">
                <a:pos x="220" y="162"/>
              </a:cxn>
              <a:cxn ang="0">
                <a:pos x="183" y="193"/>
              </a:cxn>
              <a:cxn ang="0">
                <a:pos x="181" y="151"/>
              </a:cxn>
              <a:cxn ang="0">
                <a:pos x="159" y="156"/>
              </a:cxn>
              <a:cxn ang="0">
                <a:pos x="151" y="190"/>
              </a:cxn>
              <a:cxn ang="0">
                <a:pos x="127" y="155"/>
              </a:cxn>
              <a:cxn ang="0">
                <a:pos x="103" y="153"/>
              </a:cxn>
              <a:cxn ang="0">
                <a:pos x="119" y="184"/>
              </a:cxn>
              <a:cxn ang="0">
                <a:pos x="79" y="169"/>
              </a:cxn>
              <a:cxn ang="0">
                <a:pos x="62" y="186"/>
              </a:cxn>
              <a:cxn ang="0">
                <a:pos x="100" y="210"/>
              </a:cxn>
              <a:cxn ang="0">
                <a:pos x="141" y="364"/>
              </a:cxn>
              <a:cxn ang="0">
                <a:pos x="125" y="448"/>
              </a:cxn>
              <a:cxn ang="0">
                <a:pos x="87" y="332"/>
              </a:cxn>
              <a:cxn ang="0">
                <a:pos x="13" y="212"/>
              </a:cxn>
              <a:cxn ang="0">
                <a:pos x="27" y="91"/>
              </a:cxn>
              <a:cxn ang="0">
                <a:pos x="108" y="19"/>
              </a:cxn>
              <a:cxn ang="0">
                <a:pos x="229" y="27"/>
              </a:cxn>
              <a:cxn ang="0">
                <a:pos x="289" y="133"/>
              </a:cxn>
              <a:cxn ang="0">
                <a:pos x="212" y="212"/>
              </a:cxn>
              <a:cxn ang="0">
                <a:pos x="200" y="187"/>
              </a:cxn>
              <a:cxn ang="0">
                <a:pos x="212" y="181"/>
              </a:cxn>
              <a:cxn ang="0">
                <a:pos x="83" y="192"/>
              </a:cxn>
              <a:cxn ang="0">
                <a:pos x="79" y="180"/>
              </a:cxn>
            </a:cxnLst>
            <a:rect l="0" t="0" r="r" b="b"/>
            <a:pathLst>
              <a:path w="299" h="533">
                <a:moveTo>
                  <a:pt x="254" y="35"/>
                </a:moveTo>
                <a:lnTo>
                  <a:pt x="254" y="35"/>
                </a:lnTo>
                <a:lnTo>
                  <a:pt x="246" y="28"/>
                </a:lnTo>
                <a:lnTo>
                  <a:pt x="237" y="22"/>
                </a:lnTo>
                <a:lnTo>
                  <a:pt x="228" y="17"/>
                </a:lnTo>
                <a:lnTo>
                  <a:pt x="219" y="11"/>
                </a:lnTo>
                <a:lnTo>
                  <a:pt x="209" y="8"/>
                </a:lnTo>
                <a:lnTo>
                  <a:pt x="198" y="5"/>
                </a:lnTo>
                <a:lnTo>
                  <a:pt x="187" y="2"/>
                </a:lnTo>
                <a:lnTo>
                  <a:pt x="176" y="1"/>
                </a:lnTo>
                <a:lnTo>
                  <a:pt x="166" y="0"/>
                </a:lnTo>
                <a:lnTo>
                  <a:pt x="155" y="0"/>
                </a:lnTo>
                <a:lnTo>
                  <a:pt x="144" y="1"/>
                </a:lnTo>
                <a:lnTo>
                  <a:pt x="133" y="2"/>
                </a:lnTo>
                <a:lnTo>
                  <a:pt x="123" y="4"/>
                </a:lnTo>
                <a:lnTo>
                  <a:pt x="111" y="7"/>
                </a:lnTo>
                <a:lnTo>
                  <a:pt x="101" y="10"/>
                </a:lnTo>
                <a:lnTo>
                  <a:pt x="92" y="14"/>
                </a:lnTo>
                <a:lnTo>
                  <a:pt x="92" y="14"/>
                </a:lnTo>
                <a:lnTo>
                  <a:pt x="82" y="20"/>
                </a:lnTo>
                <a:lnTo>
                  <a:pt x="73" y="26"/>
                </a:lnTo>
                <a:lnTo>
                  <a:pt x="64" y="32"/>
                </a:lnTo>
                <a:lnTo>
                  <a:pt x="56" y="39"/>
                </a:lnTo>
                <a:lnTo>
                  <a:pt x="48" y="47"/>
                </a:lnTo>
                <a:lnTo>
                  <a:pt x="41" y="55"/>
                </a:lnTo>
                <a:lnTo>
                  <a:pt x="35" y="63"/>
                </a:lnTo>
                <a:lnTo>
                  <a:pt x="28" y="72"/>
                </a:lnTo>
                <a:lnTo>
                  <a:pt x="22" y="82"/>
                </a:lnTo>
                <a:lnTo>
                  <a:pt x="18" y="91"/>
                </a:lnTo>
                <a:lnTo>
                  <a:pt x="13" y="102"/>
                </a:lnTo>
                <a:lnTo>
                  <a:pt x="10" y="112"/>
                </a:lnTo>
                <a:lnTo>
                  <a:pt x="4" y="133"/>
                </a:lnTo>
                <a:lnTo>
                  <a:pt x="1" y="154"/>
                </a:lnTo>
                <a:lnTo>
                  <a:pt x="1" y="154"/>
                </a:lnTo>
                <a:lnTo>
                  <a:pt x="0" y="172"/>
                </a:lnTo>
                <a:lnTo>
                  <a:pt x="1" y="190"/>
                </a:lnTo>
                <a:lnTo>
                  <a:pt x="4" y="207"/>
                </a:lnTo>
                <a:lnTo>
                  <a:pt x="8" y="224"/>
                </a:lnTo>
                <a:lnTo>
                  <a:pt x="13" y="240"/>
                </a:lnTo>
                <a:lnTo>
                  <a:pt x="20" y="256"/>
                </a:lnTo>
                <a:lnTo>
                  <a:pt x="28" y="272"/>
                </a:lnTo>
                <a:lnTo>
                  <a:pt x="39" y="286"/>
                </a:lnTo>
                <a:lnTo>
                  <a:pt x="39" y="286"/>
                </a:lnTo>
                <a:lnTo>
                  <a:pt x="53" y="304"/>
                </a:lnTo>
                <a:lnTo>
                  <a:pt x="67" y="321"/>
                </a:lnTo>
                <a:lnTo>
                  <a:pt x="81" y="340"/>
                </a:lnTo>
                <a:lnTo>
                  <a:pt x="94" y="358"/>
                </a:lnTo>
                <a:lnTo>
                  <a:pt x="94" y="358"/>
                </a:lnTo>
                <a:lnTo>
                  <a:pt x="100" y="368"/>
                </a:lnTo>
                <a:lnTo>
                  <a:pt x="105" y="379"/>
                </a:lnTo>
                <a:lnTo>
                  <a:pt x="109" y="390"/>
                </a:lnTo>
                <a:lnTo>
                  <a:pt x="111" y="401"/>
                </a:lnTo>
                <a:lnTo>
                  <a:pt x="113" y="413"/>
                </a:lnTo>
                <a:lnTo>
                  <a:pt x="115" y="425"/>
                </a:lnTo>
                <a:lnTo>
                  <a:pt x="116" y="449"/>
                </a:lnTo>
                <a:lnTo>
                  <a:pt x="116" y="449"/>
                </a:lnTo>
                <a:lnTo>
                  <a:pt x="115" y="450"/>
                </a:lnTo>
                <a:lnTo>
                  <a:pt x="113" y="453"/>
                </a:lnTo>
                <a:lnTo>
                  <a:pt x="113" y="453"/>
                </a:lnTo>
                <a:lnTo>
                  <a:pt x="113" y="464"/>
                </a:lnTo>
                <a:lnTo>
                  <a:pt x="115" y="477"/>
                </a:lnTo>
                <a:lnTo>
                  <a:pt x="116" y="490"/>
                </a:lnTo>
                <a:lnTo>
                  <a:pt x="119" y="504"/>
                </a:lnTo>
                <a:lnTo>
                  <a:pt x="122" y="510"/>
                </a:lnTo>
                <a:lnTo>
                  <a:pt x="124" y="515"/>
                </a:lnTo>
                <a:lnTo>
                  <a:pt x="128" y="520"/>
                </a:lnTo>
                <a:lnTo>
                  <a:pt x="131" y="524"/>
                </a:lnTo>
                <a:lnTo>
                  <a:pt x="136" y="528"/>
                </a:lnTo>
                <a:lnTo>
                  <a:pt x="141" y="531"/>
                </a:lnTo>
                <a:lnTo>
                  <a:pt x="147" y="532"/>
                </a:lnTo>
                <a:lnTo>
                  <a:pt x="154" y="533"/>
                </a:lnTo>
                <a:lnTo>
                  <a:pt x="154" y="533"/>
                </a:lnTo>
                <a:lnTo>
                  <a:pt x="161" y="533"/>
                </a:lnTo>
                <a:lnTo>
                  <a:pt x="166" y="531"/>
                </a:lnTo>
                <a:lnTo>
                  <a:pt x="172" y="529"/>
                </a:lnTo>
                <a:lnTo>
                  <a:pt x="176" y="525"/>
                </a:lnTo>
                <a:lnTo>
                  <a:pt x="180" y="521"/>
                </a:lnTo>
                <a:lnTo>
                  <a:pt x="183" y="516"/>
                </a:lnTo>
                <a:lnTo>
                  <a:pt x="185" y="511"/>
                </a:lnTo>
                <a:lnTo>
                  <a:pt x="187" y="505"/>
                </a:lnTo>
                <a:lnTo>
                  <a:pt x="190" y="491"/>
                </a:lnTo>
                <a:lnTo>
                  <a:pt x="191" y="477"/>
                </a:lnTo>
                <a:lnTo>
                  <a:pt x="191" y="453"/>
                </a:lnTo>
                <a:lnTo>
                  <a:pt x="191" y="453"/>
                </a:lnTo>
                <a:lnTo>
                  <a:pt x="192" y="450"/>
                </a:lnTo>
                <a:lnTo>
                  <a:pt x="192" y="450"/>
                </a:lnTo>
                <a:lnTo>
                  <a:pt x="197" y="416"/>
                </a:lnTo>
                <a:lnTo>
                  <a:pt x="200" y="399"/>
                </a:lnTo>
                <a:lnTo>
                  <a:pt x="204" y="383"/>
                </a:lnTo>
                <a:lnTo>
                  <a:pt x="208" y="367"/>
                </a:lnTo>
                <a:lnTo>
                  <a:pt x="214" y="352"/>
                </a:lnTo>
                <a:lnTo>
                  <a:pt x="221" y="336"/>
                </a:lnTo>
                <a:lnTo>
                  <a:pt x="230" y="321"/>
                </a:lnTo>
                <a:lnTo>
                  <a:pt x="230" y="321"/>
                </a:lnTo>
                <a:lnTo>
                  <a:pt x="245" y="298"/>
                </a:lnTo>
                <a:lnTo>
                  <a:pt x="261" y="275"/>
                </a:lnTo>
                <a:lnTo>
                  <a:pt x="268" y="264"/>
                </a:lnTo>
                <a:lnTo>
                  <a:pt x="275" y="251"/>
                </a:lnTo>
                <a:lnTo>
                  <a:pt x="282" y="238"/>
                </a:lnTo>
                <a:lnTo>
                  <a:pt x="287" y="225"/>
                </a:lnTo>
                <a:lnTo>
                  <a:pt x="287" y="225"/>
                </a:lnTo>
                <a:lnTo>
                  <a:pt x="291" y="214"/>
                </a:lnTo>
                <a:lnTo>
                  <a:pt x="293" y="202"/>
                </a:lnTo>
                <a:lnTo>
                  <a:pt x="296" y="189"/>
                </a:lnTo>
                <a:lnTo>
                  <a:pt x="297" y="176"/>
                </a:lnTo>
                <a:lnTo>
                  <a:pt x="298" y="163"/>
                </a:lnTo>
                <a:lnTo>
                  <a:pt x="299" y="150"/>
                </a:lnTo>
                <a:lnTo>
                  <a:pt x="298" y="138"/>
                </a:lnTo>
                <a:lnTo>
                  <a:pt x="297" y="125"/>
                </a:lnTo>
                <a:lnTo>
                  <a:pt x="295" y="112"/>
                </a:lnTo>
                <a:lnTo>
                  <a:pt x="292" y="100"/>
                </a:lnTo>
                <a:lnTo>
                  <a:pt x="288" y="87"/>
                </a:lnTo>
                <a:lnTo>
                  <a:pt x="284" y="76"/>
                </a:lnTo>
                <a:lnTo>
                  <a:pt x="278" y="65"/>
                </a:lnTo>
                <a:lnTo>
                  <a:pt x="270" y="54"/>
                </a:lnTo>
                <a:lnTo>
                  <a:pt x="263" y="44"/>
                </a:lnTo>
                <a:lnTo>
                  <a:pt x="254" y="35"/>
                </a:lnTo>
                <a:lnTo>
                  <a:pt x="254" y="35"/>
                </a:lnTo>
                <a:close/>
                <a:moveTo>
                  <a:pt x="157" y="524"/>
                </a:moveTo>
                <a:lnTo>
                  <a:pt x="157" y="524"/>
                </a:lnTo>
                <a:lnTo>
                  <a:pt x="152" y="524"/>
                </a:lnTo>
                <a:lnTo>
                  <a:pt x="147" y="524"/>
                </a:lnTo>
                <a:lnTo>
                  <a:pt x="143" y="522"/>
                </a:lnTo>
                <a:lnTo>
                  <a:pt x="140" y="520"/>
                </a:lnTo>
                <a:lnTo>
                  <a:pt x="136" y="517"/>
                </a:lnTo>
                <a:lnTo>
                  <a:pt x="134" y="514"/>
                </a:lnTo>
                <a:lnTo>
                  <a:pt x="129" y="506"/>
                </a:lnTo>
                <a:lnTo>
                  <a:pt x="129" y="506"/>
                </a:lnTo>
                <a:lnTo>
                  <a:pt x="135" y="506"/>
                </a:lnTo>
                <a:lnTo>
                  <a:pt x="141" y="506"/>
                </a:lnTo>
                <a:lnTo>
                  <a:pt x="153" y="506"/>
                </a:lnTo>
                <a:lnTo>
                  <a:pt x="165" y="505"/>
                </a:lnTo>
                <a:lnTo>
                  <a:pt x="171" y="506"/>
                </a:lnTo>
                <a:lnTo>
                  <a:pt x="177" y="507"/>
                </a:lnTo>
                <a:lnTo>
                  <a:pt x="177" y="507"/>
                </a:lnTo>
                <a:lnTo>
                  <a:pt x="178" y="507"/>
                </a:lnTo>
                <a:lnTo>
                  <a:pt x="178" y="507"/>
                </a:lnTo>
                <a:lnTo>
                  <a:pt x="174" y="513"/>
                </a:lnTo>
                <a:lnTo>
                  <a:pt x="170" y="519"/>
                </a:lnTo>
                <a:lnTo>
                  <a:pt x="164" y="522"/>
                </a:lnTo>
                <a:lnTo>
                  <a:pt x="157" y="524"/>
                </a:lnTo>
                <a:lnTo>
                  <a:pt x="157" y="524"/>
                </a:lnTo>
                <a:close/>
                <a:moveTo>
                  <a:pt x="180" y="498"/>
                </a:moveTo>
                <a:lnTo>
                  <a:pt x="180" y="498"/>
                </a:lnTo>
                <a:lnTo>
                  <a:pt x="179" y="498"/>
                </a:lnTo>
                <a:lnTo>
                  <a:pt x="179" y="498"/>
                </a:lnTo>
                <a:lnTo>
                  <a:pt x="173" y="496"/>
                </a:lnTo>
                <a:lnTo>
                  <a:pt x="167" y="496"/>
                </a:lnTo>
                <a:lnTo>
                  <a:pt x="154" y="496"/>
                </a:lnTo>
                <a:lnTo>
                  <a:pt x="142" y="497"/>
                </a:lnTo>
                <a:lnTo>
                  <a:pt x="136" y="497"/>
                </a:lnTo>
                <a:lnTo>
                  <a:pt x="130" y="496"/>
                </a:lnTo>
                <a:lnTo>
                  <a:pt x="130" y="496"/>
                </a:lnTo>
                <a:lnTo>
                  <a:pt x="128" y="496"/>
                </a:lnTo>
                <a:lnTo>
                  <a:pt x="127" y="497"/>
                </a:lnTo>
                <a:lnTo>
                  <a:pt x="127" y="497"/>
                </a:lnTo>
                <a:lnTo>
                  <a:pt x="124" y="482"/>
                </a:lnTo>
                <a:lnTo>
                  <a:pt x="124" y="482"/>
                </a:lnTo>
                <a:lnTo>
                  <a:pt x="152" y="483"/>
                </a:lnTo>
                <a:lnTo>
                  <a:pt x="180" y="484"/>
                </a:lnTo>
                <a:lnTo>
                  <a:pt x="180" y="484"/>
                </a:lnTo>
                <a:lnTo>
                  <a:pt x="182" y="484"/>
                </a:lnTo>
                <a:lnTo>
                  <a:pt x="182" y="484"/>
                </a:lnTo>
                <a:lnTo>
                  <a:pt x="181" y="491"/>
                </a:lnTo>
                <a:lnTo>
                  <a:pt x="180" y="498"/>
                </a:lnTo>
                <a:lnTo>
                  <a:pt x="180" y="498"/>
                </a:lnTo>
                <a:close/>
                <a:moveTo>
                  <a:pt x="183" y="476"/>
                </a:moveTo>
                <a:lnTo>
                  <a:pt x="183" y="476"/>
                </a:lnTo>
                <a:lnTo>
                  <a:pt x="180" y="475"/>
                </a:lnTo>
                <a:lnTo>
                  <a:pt x="180" y="475"/>
                </a:lnTo>
                <a:lnTo>
                  <a:pt x="152" y="474"/>
                </a:lnTo>
                <a:lnTo>
                  <a:pt x="123" y="473"/>
                </a:lnTo>
                <a:lnTo>
                  <a:pt x="123" y="473"/>
                </a:lnTo>
                <a:lnTo>
                  <a:pt x="123" y="457"/>
                </a:lnTo>
                <a:lnTo>
                  <a:pt x="123" y="457"/>
                </a:lnTo>
                <a:lnTo>
                  <a:pt x="138" y="457"/>
                </a:lnTo>
                <a:lnTo>
                  <a:pt x="153" y="457"/>
                </a:lnTo>
                <a:lnTo>
                  <a:pt x="183" y="456"/>
                </a:lnTo>
                <a:lnTo>
                  <a:pt x="183" y="456"/>
                </a:lnTo>
                <a:lnTo>
                  <a:pt x="183" y="476"/>
                </a:lnTo>
                <a:lnTo>
                  <a:pt x="183" y="476"/>
                </a:lnTo>
                <a:close/>
                <a:moveTo>
                  <a:pt x="146" y="327"/>
                </a:moveTo>
                <a:lnTo>
                  <a:pt x="146" y="327"/>
                </a:lnTo>
                <a:lnTo>
                  <a:pt x="141" y="298"/>
                </a:lnTo>
                <a:lnTo>
                  <a:pt x="134" y="269"/>
                </a:lnTo>
                <a:lnTo>
                  <a:pt x="130" y="253"/>
                </a:lnTo>
                <a:lnTo>
                  <a:pt x="125" y="239"/>
                </a:lnTo>
                <a:lnTo>
                  <a:pt x="119" y="225"/>
                </a:lnTo>
                <a:lnTo>
                  <a:pt x="111" y="212"/>
                </a:lnTo>
                <a:lnTo>
                  <a:pt x="111" y="212"/>
                </a:lnTo>
                <a:lnTo>
                  <a:pt x="107" y="204"/>
                </a:lnTo>
                <a:lnTo>
                  <a:pt x="107" y="204"/>
                </a:lnTo>
                <a:lnTo>
                  <a:pt x="112" y="202"/>
                </a:lnTo>
                <a:lnTo>
                  <a:pt x="118" y="198"/>
                </a:lnTo>
                <a:lnTo>
                  <a:pt x="123" y="194"/>
                </a:lnTo>
                <a:lnTo>
                  <a:pt x="126" y="189"/>
                </a:lnTo>
                <a:lnTo>
                  <a:pt x="126" y="189"/>
                </a:lnTo>
                <a:lnTo>
                  <a:pt x="134" y="195"/>
                </a:lnTo>
                <a:lnTo>
                  <a:pt x="138" y="197"/>
                </a:lnTo>
                <a:lnTo>
                  <a:pt x="142" y="198"/>
                </a:lnTo>
                <a:lnTo>
                  <a:pt x="142" y="198"/>
                </a:lnTo>
                <a:lnTo>
                  <a:pt x="148" y="199"/>
                </a:lnTo>
                <a:lnTo>
                  <a:pt x="154" y="197"/>
                </a:lnTo>
                <a:lnTo>
                  <a:pt x="160" y="195"/>
                </a:lnTo>
                <a:lnTo>
                  <a:pt x="165" y="191"/>
                </a:lnTo>
                <a:lnTo>
                  <a:pt x="165" y="191"/>
                </a:lnTo>
                <a:lnTo>
                  <a:pt x="169" y="195"/>
                </a:lnTo>
                <a:lnTo>
                  <a:pt x="174" y="199"/>
                </a:lnTo>
                <a:lnTo>
                  <a:pt x="180" y="201"/>
                </a:lnTo>
                <a:lnTo>
                  <a:pt x="186" y="202"/>
                </a:lnTo>
                <a:lnTo>
                  <a:pt x="186" y="202"/>
                </a:lnTo>
                <a:lnTo>
                  <a:pt x="186" y="208"/>
                </a:lnTo>
                <a:lnTo>
                  <a:pt x="186" y="208"/>
                </a:lnTo>
                <a:lnTo>
                  <a:pt x="187" y="210"/>
                </a:lnTo>
                <a:lnTo>
                  <a:pt x="189" y="213"/>
                </a:lnTo>
                <a:lnTo>
                  <a:pt x="193" y="217"/>
                </a:lnTo>
                <a:lnTo>
                  <a:pt x="193" y="217"/>
                </a:lnTo>
                <a:lnTo>
                  <a:pt x="190" y="223"/>
                </a:lnTo>
                <a:lnTo>
                  <a:pt x="187" y="229"/>
                </a:lnTo>
                <a:lnTo>
                  <a:pt x="185" y="236"/>
                </a:lnTo>
                <a:lnTo>
                  <a:pt x="183" y="243"/>
                </a:lnTo>
                <a:lnTo>
                  <a:pt x="183" y="243"/>
                </a:lnTo>
                <a:lnTo>
                  <a:pt x="180" y="260"/>
                </a:lnTo>
                <a:lnTo>
                  <a:pt x="178" y="276"/>
                </a:lnTo>
                <a:lnTo>
                  <a:pt x="177" y="292"/>
                </a:lnTo>
                <a:lnTo>
                  <a:pt x="176" y="308"/>
                </a:lnTo>
                <a:lnTo>
                  <a:pt x="176" y="308"/>
                </a:lnTo>
                <a:lnTo>
                  <a:pt x="174" y="343"/>
                </a:lnTo>
                <a:lnTo>
                  <a:pt x="172" y="378"/>
                </a:lnTo>
                <a:lnTo>
                  <a:pt x="169" y="412"/>
                </a:lnTo>
                <a:lnTo>
                  <a:pt x="168" y="447"/>
                </a:lnTo>
                <a:lnTo>
                  <a:pt x="168" y="447"/>
                </a:lnTo>
                <a:lnTo>
                  <a:pt x="142" y="448"/>
                </a:lnTo>
                <a:lnTo>
                  <a:pt x="142" y="448"/>
                </a:lnTo>
                <a:lnTo>
                  <a:pt x="145" y="434"/>
                </a:lnTo>
                <a:lnTo>
                  <a:pt x="147" y="418"/>
                </a:lnTo>
                <a:lnTo>
                  <a:pt x="149" y="403"/>
                </a:lnTo>
                <a:lnTo>
                  <a:pt x="150" y="388"/>
                </a:lnTo>
                <a:lnTo>
                  <a:pt x="150" y="373"/>
                </a:lnTo>
                <a:lnTo>
                  <a:pt x="149" y="358"/>
                </a:lnTo>
                <a:lnTo>
                  <a:pt x="148" y="343"/>
                </a:lnTo>
                <a:lnTo>
                  <a:pt x="146" y="327"/>
                </a:lnTo>
                <a:lnTo>
                  <a:pt x="146" y="327"/>
                </a:lnTo>
                <a:close/>
                <a:moveTo>
                  <a:pt x="117" y="167"/>
                </a:moveTo>
                <a:lnTo>
                  <a:pt x="117" y="167"/>
                </a:lnTo>
                <a:lnTo>
                  <a:pt x="113" y="163"/>
                </a:lnTo>
                <a:lnTo>
                  <a:pt x="113" y="163"/>
                </a:lnTo>
                <a:lnTo>
                  <a:pt x="112" y="161"/>
                </a:lnTo>
                <a:lnTo>
                  <a:pt x="112" y="159"/>
                </a:lnTo>
                <a:lnTo>
                  <a:pt x="115" y="157"/>
                </a:lnTo>
                <a:lnTo>
                  <a:pt x="118" y="156"/>
                </a:lnTo>
                <a:lnTo>
                  <a:pt x="118" y="156"/>
                </a:lnTo>
                <a:lnTo>
                  <a:pt x="120" y="160"/>
                </a:lnTo>
                <a:lnTo>
                  <a:pt x="121" y="164"/>
                </a:lnTo>
                <a:lnTo>
                  <a:pt x="121" y="164"/>
                </a:lnTo>
                <a:lnTo>
                  <a:pt x="122" y="172"/>
                </a:lnTo>
                <a:lnTo>
                  <a:pt x="122" y="172"/>
                </a:lnTo>
                <a:lnTo>
                  <a:pt x="117" y="167"/>
                </a:lnTo>
                <a:lnTo>
                  <a:pt x="117" y="167"/>
                </a:lnTo>
                <a:close/>
                <a:moveTo>
                  <a:pt x="168" y="156"/>
                </a:moveTo>
                <a:lnTo>
                  <a:pt x="168" y="156"/>
                </a:lnTo>
                <a:lnTo>
                  <a:pt x="169" y="154"/>
                </a:lnTo>
                <a:lnTo>
                  <a:pt x="170" y="153"/>
                </a:lnTo>
                <a:lnTo>
                  <a:pt x="171" y="153"/>
                </a:lnTo>
                <a:lnTo>
                  <a:pt x="171" y="154"/>
                </a:lnTo>
                <a:lnTo>
                  <a:pt x="172" y="157"/>
                </a:lnTo>
                <a:lnTo>
                  <a:pt x="172" y="160"/>
                </a:lnTo>
                <a:lnTo>
                  <a:pt x="172" y="160"/>
                </a:lnTo>
                <a:lnTo>
                  <a:pt x="170" y="165"/>
                </a:lnTo>
                <a:lnTo>
                  <a:pt x="168" y="171"/>
                </a:lnTo>
                <a:lnTo>
                  <a:pt x="168" y="171"/>
                </a:lnTo>
                <a:lnTo>
                  <a:pt x="166" y="175"/>
                </a:lnTo>
                <a:lnTo>
                  <a:pt x="166" y="175"/>
                </a:lnTo>
                <a:lnTo>
                  <a:pt x="165" y="171"/>
                </a:lnTo>
                <a:lnTo>
                  <a:pt x="165" y="171"/>
                </a:lnTo>
                <a:lnTo>
                  <a:pt x="165" y="167"/>
                </a:lnTo>
                <a:lnTo>
                  <a:pt x="166" y="163"/>
                </a:lnTo>
                <a:lnTo>
                  <a:pt x="168" y="156"/>
                </a:lnTo>
                <a:lnTo>
                  <a:pt x="168" y="156"/>
                </a:lnTo>
                <a:close/>
                <a:moveTo>
                  <a:pt x="275" y="231"/>
                </a:moveTo>
                <a:lnTo>
                  <a:pt x="275" y="231"/>
                </a:lnTo>
                <a:lnTo>
                  <a:pt x="269" y="245"/>
                </a:lnTo>
                <a:lnTo>
                  <a:pt x="262" y="259"/>
                </a:lnTo>
                <a:lnTo>
                  <a:pt x="254" y="271"/>
                </a:lnTo>
                <a:lnTo>
                  <a:pt x="246" y="284"/>
                </a:lnTo>
                <a:lnTo>
                  <a:pt x="228" y="308"/>
                </a:lnTo>
                <a:lnTo>
                  <a:pt x="220" y="320"/>
                </a:lnTo>
                <a:lnTo>
                  <a:pt x="212" y="333"/>
                </a:lnTo>
                <a:lnTo>
                  <a:pt x="212" y="333"/>
                </a:lnTo>
                <a:lnTo>
                  <a:pt x="206" y="346"/>
                </a:lnTo>
                <a:lnTo>
                  <a:pt x="201" y="359"/>
                </a:lnTo>
                <a:lnTo>
                  <a:pt x="197" y="372"/>
                </a:lnTo>
                <a:lnTo>
                  <a:pt x="192" y="386"/>
                </a:lnTo>
                <a:lnTo>
                  <a:pt x="188" y="414"/>
                </a:lnTo>
                <a:lnTo>
                  <a:pt x="185" y="442"/>
                </a:lnTo>
                <a:lnTo>
                  <a:pt x="185" y="442"/>
                </a:lnTo>
                <a:lnTo>
                  <a:pt x="183" y="444"/>
                </a:lnTo>
                <a:lnTo>
                  <a:pt x="182" y="446"/>
                </a:lnTo>
                <a:lnTo>
                  <a:pt x="182" y="446"/>
                </a:lnTo>
                <a:lnTo>
                  <a:pt x="182" y="447"/>
                </a:lnTo>
                <a:lnTo>
                  <a:pt x="182" y="447"/>
                </a:lnTo>
                <a:lnTo>
                  <a:pt x="177" y="447"/>
                </a:lnTo>
                <a:lnTo>
                  <a:pt x="177" y="447"/>
                </a:lnTo>
                <a:lnTo>
                  <a:pt x="178" y="415"/>
                </a:lnTo>
                <a:lnTo>
                  <a:pt x="180" y="383"/>
                </a:lnTo>
                <a:lnTo>
                  <a:pt x="184" y="319"/>
                </a:lnTo>
                <a:lnTo>
                  <a:pt x="184" y="319"/>
                </a:lnTo>
                <a:lnTo>
                  <a:pt x="186" y="287"/>
                </a:lnTo>
                <a:lnTo>
                  <a:pt x="188" y="271"/>
                </a:lnTo>
                <a:lnTo>
                  <a:pt x="190" y="255"/>
                </a:lnTo>
                <a:lnTo>
                  <a:pt x="190" y="255"/>
                </a:lnTo>
                <a:lnTo>
                  <a:pt x="192" y="245"/>
                </a:lnTo>
                <a:lnTo>
                  <a:pt x="194" y="236"/>
                </a:lnTo>
                <a:lnTo>
                  <a:pt x="198" y="228"/>
                </a:lnTo>
                <a:lnTo>
                  <a:pt x="203" y="221"/>
                </a:lnTo>
                <a:lnTo>
                  <a:pt x="203" y="221"/>
                </a:lnTo>
                <a:lnTo>
                  <a:pt x="210" y="221"/>
                </a:lnTo>
                <a:lnTo>
                  <a:pt x="217" y="221"/>
                </a:lnTo>
                <a:lnTo>
                  <a:pt x="220" y="219"/>
                </a:lnTo>
                <a:lnTo>
                  <a:pt x="222" y="218"/>
                </a:lnTo>
                <a:lnTo>
                  <a:pt x="224" y="215"/>
                </a:lnTo>
                <a:lnTo>
                  <a:pt x="225" y="212"/>
                </a:lnTo>
                <a:lnTo>
                  <a:pt x="225" y="212"/>
                </a:lnTo>
                <a:lnTo>
                  <a:pt x="225" y="208"/>
                </a:lnTo>
                <a:lnTo>
                  <a:pt x="225" y="204"/>
                </a:lnTo>
                <a:lnTo>
                  <a:pt x="223" y="201"/>
                </a:lnTo>
                <a:lnTo>
                  <a:pt x="221" y="200"/>
                </a:lnTo>
                <a:lnTo>
                  <a:pt x="219" y="200"/>
                </a:lnTo>
                <a:lnTo>
                  <a:pt x="219" y="200"/>
                </a:lnTo>
                <a:lnTo>
                  <a:pt x="214" y="201"/>
                </a:lnTo>
                <a:lnTo>
                  <a:pt x="209" y="203"/>
                </a:lnTo>
                <a:lnTo>
                  <a:pt x="204" y="207"/>
                </a:lnTo>
                <a:lnTo>
                  <a:pt x="200" y="210"/>
                </a:lnTo>
                <a:lnTo>
                  <a:pt x="200" y="210"/>
                </a:lnTo>
                <a:lnTo>
                  <a:pt x="198" y="209"/>
                </a:lnTo>
                <a:lnTo>
                  <a:pt x="197" y="207"/>
                </a:lnTo>
                <a:lnTo>
                  <a:pt x="196" y="202"/>
                </a:lnTo>
                <a:lnTo>
                  <a:pt x="196" y="202"/>
                </a:lnTo>
                <a:lnTo>
                  <a:pt x="204" y="199"/>
                </a:lnTo>
                <a:lnTo>
                  <a:pt x="211" y="195"/>
                </a:lnTo>
                <a:lnTo>
                  <a:pt x="217" y="189"/>
                </a:lnTo>
                <a:lnTo>
                  <a:pt x="221" y="182"/>
                </a:lnTo>
                <a:lnTo>
                  <a:pt x="221" y="182"/>
                </a:lnTo>
                <a:lnTo>
                  <a:pt x="223" y="176"/>
                </a:lnTo>
                <a:lnTo>
                  <a:pt x="224" y="171"/>
                </a:lnTo>
                <a:lnTo>
                  <a:pt x="224" y="168"/>
                </a:lnTo>
                <a:lnTo>
                  <a:pt x="224" y="165"/>
                </a:lnTo>
                <a:lnTo>
                  <a:pt x="222" y="163"/>
                </a:lnTo>
                <a:lnTo>
                  <a:pt x="220" y="162"/>
                </a:lnTo>
                <a:lnTo>
                  <a:pt x="220" y="162"/>
                </a:lnTo>
                <a:lnTo>
                  <a:pt x="214" y="161"/>
                </a:lnTo>
                <a:lnTo>
                  <a:pt x="209" y="162"/>
                </a:lnTo>
                <a:lnTo>
                  <a:pt x="205" y="165"/>
                </a:lnTo>
                <a:lnTo>
                  <a:pt x="200" y="169"/>
                </a:lnTo>
                <a:lnTo>
                  <a:pt x="197" y="174"/>
                </a:lnTo>
                <a:lnTo>
                  <a:pt x="192" y="181"/>
                </a:lnTo>
                <a:lnTo>
                  <a:pt x="190" y="187"/>
                </a:lnTo>
                <a:lnTo>
                  <a:pt x="188" y="194"/>
                </a:lnTo>
                <a:lnTo>
                  <a:pt x="188" y="194"/>
                </a:lnTo>
                <a:lnTo>
                  <a:pt x="183" y="193"/>
                </a:lnTo>
                <a:lnTo>
                  <a:pt x="179" y="191"/>
                </a:lnTo>
                <a:lnTo>
                  <a:pt x="174" y="189"/>
                </a:lnTo>
                <a:lnTo>
                  <a:pt x="171" y="185"/>
                </a:lnTo>
                <a:lnTo>
                  <a:pt x="171" y="185"/>
                </a:lnTo>
                <a:lnTo>
                  <a:pt x="175" y="179"/>
                </a:lnTo>
                <a:lnTo>
                  <a:pt x="179" y="170"/>
                </a:lnTo>
                <a:lnTo>
                  <a:pt x="181" y="163"/>
                </a:lnTo>
                <a:lnTo>
                  <a:pt x="182" y="156"/>
                </a:lnTo>
                <a:lnTo>
                  <a:pt x="182" y="156"/>
                </a:lnTo>
                <a:lnTo>
                  <a:pt x="181" y="151"/>
                </a:lnTo>
                <a:lnTo>
                  <a:pt x="179" y="147"/>
                </a:lnTo>
                <a:lnTo>
                  <a:pt x="178" y="145"/>
                </a:lnTo>
                <a:lnTo>
                  <a:pt x="176" y="143"/>
                </a:lnTo>
                <a:lnTo>
                  <a:pt x="174" y="142"/>
                </a:lnTo>
                <a:lnTo>
                  <a:pt x="172" y="142"/>
                </a:lnTo>
                <a:lnTo>
                  <a:pt x="172" y="142"/>
                </a:lnTo>
                <a:lnTo>
                  <a:pt x="167" y="144"/>
                </a:lnTo>
                <a:lnTo>
                  <a:pt x="163" y="147"/>
                </a:lnTo>
                <a:lnTo>
                  <a:pt x="160" y="151"/>
                </a:lnTo>
                <a:lnTo>
                  <a:pt x="159" y="156"/>
                </a:lnTo>
                <a:lnTo>
                  <a:pt x="159" y="156"/>
                </a:lnTo>
                <a:lnTo>
                  <a:pt x="157" y="163"/>
                </a:lnTo>
                <a:lnTo>
                  <a:pt x="157" y="170"/>
                </a:lnTo>
                <a:lnTo>
                  <a:pt x="158" y="178"/>
                </a:lnTo>
                <a:lnTo>
                  <a:pt x="160" y="184"/>
                </a:lnTo>
                <a:lnTo>
                  <a:pt x="160" y="184"/>
                </a:lnTo>
                <a:lnTo>
                  <a:pt x="158" y="186"/>
                </a:lnTo>
                <a:lnTo>
                  <a:pt x="158" y="186"/>
                </a:lnTo>
                <a:lnTo>
                  <a:pt x="155" y="189"/>
                </a:lnTo>
                <a:lnTo>
                  <a:pt x="151" y="190"/>
                </a:lnTo>
                <a:lnTo>
                  <a:pt x="148" y="190"/>
                </a:lnTo>
                <a:lnTo>
                  <a:pt x="144" y="189"/>
                </a:lnTo>
                <a:lnTo>
                  <a:pt x="137" y="186"/>
                </a:lnTo>
                <a:lnTo>
                  <a:pt x="129" y="180"/>
                </a:lnTo>
                <a:lnTo>
                  <a:pt x="129" y="180"/>
                </a:lnTo>
                <a:lnTo>
                  <a:pt x="130" y="173"/>
                </a:lnTo>
                <a:lnTo>
                  <a:pt x="130" y="167"/>
                </a:lnTo>
                <a:lnTo>
                  <a:pt x="130" y="167"/>
                </a:lnTo>
                <a:lnTo>
                  <a:pt x="129" y="161"/>
                </a:lnTo>
                <a:lnTo>
                  <a:pt x="127" y="155"/>
                </a:lnTo>
                <a:lnTo>
                  <a:pt x="124" y="150"/>
                </a:lnTo>
                <a:lnTo>
                  <a:pt x="120" y="146"/>
                </a:lnTo>
                <a:lnTo>
                  <a:pt x="120" y="146"/>
                </a:lnTo>
                <a:lnTo>
                  <a:pt x="118" y="145"/>
                </a:lnTo>
                <a:lnTo>
                  <a:pt x="115" y="144"/>
                </a:lnTo>
                <a:lnTo>
                  <a:pt x="109" y="146"/>
                </a:lnTo>
                <a:lnTo>
                  <a:pt x="105" y="149"/>
                </a:lnTo>
                <a:lnTo>
                  <a:pt x="103" y="151"/>
                </a:lnTo>
                <a:lnTo>
                  <a:pt x="103" y="153"/>
                </a:lnTo>
                <a:lnTo>
                  <a:pt x="103" y="153"/>
                </a:lnTo>
                <a:lnTo>
                  <a:pt x="102" y="156"/>
                </a:lnTo>
                <a:lnTo>
                  <a:pt x="103" y="159"/>
                </a:lnTo>
                <a:lnTo>
                  <a:pt x="105" y="165"/>
                </a:lnTo>
                <a:lnTo>
                  <a:pt x="108" y="171"/>
                </a:lnTo>
                <a:lnTo>
                  <a:pt x="112" y="176"/>
                </a:lnTo>
                <a:lnTo>
                  <a:pt x="112" y="176"/>
                </a:lnTo>
                <a:lnTo>
                  <a:pt x="120" y="184"/>
                </a:lnTo>
                <a:lnTo>
                  <a:pt x="120" y="184"/>
                </a:lnTo>
                <a:lnTo>
                  <a:pt x="119" y="184"/>
                </a:lnTo>
                <a:lnTo>
                  <a:pt x="119" y="184"/>
                </a:lnTo>
                <a:lnTo>
                  <a:pt x="116" y="189"/>
                </a:lnTo>
                <a:lnTo>
                  <a:pt x="112" y="192"/>
                </a:lnTo>
                <a:lnTo>
                  <a:pt x="107" y="195"/>
                </a:lnTo>
                <a:lnTo>
                  <a:pt x="102" y="196"/>
                </a:lnTo>
                <a:lnTo>
                  <a:pt x="102" y="196"/>
                </a:lnTo>
                <a:lnTo>
                  <a:pt x="96" y="185"/>
                </a:lnTo>
                <a:lnTo>
                  <a:pt x="92" y="180"/>
                </a:lnTo>
                <a:lnTo>
                  <a:pt x="88" y="175"/>
                </a:lnTo>
                <a:lnTo>
                  <a:pt x="83" y="171"/>
                </a:lnTo>
                <a:lnTo>
                  <a:pt x="79" y="169"/>
                </a:lnTo>
                <a:lnTo>
                  <a:pt x="74" y="168"/>
                </a:lnTo>
                <a:lnTo>
                  <a:pt x="69" y="168"/>
                </a:lnTo>
                <a:lnTo>
                  <a:pt x="69" y="168"/>
                </a:lnTo>
                <a:lnTo>
                  <a:pt x="67" y="169"/>
                </a:lnTo>
                <a:lnTo>
                  <a:pt x="65" y="171"/>
                </a:lnTo>
                <a:lnTo>
                  <a:pt x="62" y="175"/>
                </a:lnTo>
                <a:lnTo>
                  <a:pt x="61" y="181"/>
                </a:lnTo>
                <a:lnTo>
                  <a:pt x="61" y="183"/>
                </a:lnTo>
                <a:lnTo>
                  <a:pt x="62" y="186"/>
                </a:lnTo>
                <a:lnTo>
                  <a:pt x="62" y="186"/>
                </a:lnTo>
                <a:lnTo>
                  <a:pt x="64" y="190"/>
                </a:lnTo>
                <a:lnTo>
                  <a:pt x="67" y="193"/>
                </a:lnTo>
                <a:lnTo>
                  <a:pt x="74" y="198"/>
                </a:lnTo>
                <a:lnTo>
                  <a:pt x="82" y="201"/>
                </a:lnTo>
                <a:lnTo>
                  <a:pt x="90" y="204"/>
                </a:lnTo>
                <a:lnTo>
                  <a:pt x="90" y="204"/>
                </a:lnTo>
                <a:lnTo>
                  <a:pt x="97" y="205"/>
                </a:lnTo>
                <a:lnTo>
                  <a:pt x="97" y="205"/>
                </a:lnTo>
                <a:lnTo>
                  <a:pt x="100" y="210"/>
                </a:lnTo>
                <a:lnTo>
                  <a:pt x="100" y="210"/>
                </a:lnTo>
                <a:lnTo>
                  <a:pt x="106" y="222"/>
                </a:lnTo>
                <a:lnTo>
                  <a:pt x="112" y="235"/>
                </a:lnTo>
                <a:lnTo>
                  <a:pt x="118" y="247"/>
                </a:lnTo>
                <a:lnTo>
                  <a:pt x="122" y="262"/>
                </a:lnTo>
                <a:lnTo>
                  <a:pt x="129" y="288"/>
                </a:lnTo>
                <a:lnTo>
                  <a:pt x="135" y="315"/>
                </a:lnTo>
                <a:lnTo>
                  <a:pt x="135" y="315"/>
                </a:lnTo>
                <a:lnTo>
                  <a:pt x="138" y="331"/>
                </a:lnTo>
                <a:lnTo>
                  <a:pt x="140" y="348"/>
                </a:lnTo>
                <a:lnTo>
                  <a:pt x="141" y="364"/>
                </a:lnTo>
                <a:lnTo>
                  <a:pt x="141" y="381"/>
                </a:lnTo>
                <a:lnTo>
                  <a:pt x="140" y="397"/>
                </a:lnTo>
                <a:lnTo>
                  <a:pt x="139" y="413"/>
                </a:lnTo>
                <a:lnTo>
                  <a:pt x="137" y="430"/>
                </a:lnTo>
                <a:lnTo>
                  <a:pt x="133" y="446"/>
                </a:lnTo>
                <a:lnTo>
                  <a:pt x="133" y="446"/>
                </a:lnTo>
                <a:lnTo>
                  <a:pt x="133" y="448"/>
                </a:lnTo>
                <a:lnTo>
                  <a:pt x="133" y="448"/>
                </a:lnTo>
                <a:lnTo>
                  <a:pt x="125" y="448"/>
                </a:lnTo>
                <a:lnTo>
                  <a:pt x="125" y="448"/>
                </a:lnTo>
                <a:lnTo>
                  <a:pt x="125" y="434"/>
                </a:lnTo>
                <a:lnTo>
                  <a:pt x="124" y="421"/>
                </a:lnTo>
                <a:lnTo>
                  <a:pt x="122" y="407"/>
                </a:lnTo>
                <a:lnTo>
                  <a:pt x="119" y="394"/>
                </a:lnTo>
                <a:lnTo>
                  <a:pt x="115" y="381"/>
                </a:lnTo>
                <a:lnTo>
                  <a:pt x="109" y="369"/>
                </a:lnTo>
                <a:lnTo>
                  <a:pt x="103" y="357"/>
                </a:lnTo>
                <a:lnTo>
                  <a:pt x="96" y="345"/>
                </a:lnTo>
                <a:lnTo>
                  <a:pt x="96" y="345"/>
                </a:lnTo>
                <a:lnTo>
                  <a:pt x="87" y="332"/>
                </a:lnTo>
                <a:lnTo>
                  <a:pt x="78" y="320"/>
                </a:lnTo>
                <a:lnTo>
                  <a:pt x="59" y="297"/>
                </a:lnTo>
                <a:lnTo>
                  <a:pt x="49" y="285"/>
                </a:lnTo>
                <a:lnTo>
                  <a:pt x="41" y="273"/>
                </a:lnTo>
                <a:lnTo>
                  <a:pt x="32" y="260"/>
                </a:lnTo>
                <a:lnTo>
                  <a:pt x="25" y="246"/>
                </a:lnTo>
                <a:lnTo>
                  <a:pt x="25" y="246"/>
                </a:lnTo>
                <a:lnTo>
                  <a:pt x="20" y="235"/>
                </a:lnTo>
                <a:lnTo>
                  <a:pt x="16" y="223"/>
                </a:lnTo>
                <a:lnTo>
                  <a:pt x="13" y="212"/>
                </a:lnTo>
                <a:lnTo>
                  <a:pt x="11" y="200"/>
                </a:lnTo>
                <a:lnTo>
                  <a:pt x="9" y="188"/>
                </a:lnTo>
                <a:lnTo>
                  <a:pt x="9" y="174"/>
                </a:lnTo>
                <a:lnTo>
                  <a:pt x="9" y="162"/>
                </a:lnTo>
                <a:lnTo>
                  <a:pt x="10" y="150"/>
                </a:lnTo>
                <a:lnTo>
                  <a:pt x="12" y="138"/>
                </a:lnTo>
                <a:lnTo>
                  <a:pt x="15" y="126"/>
                </a:lnTo>
                <a:lnTo>
                  <a:pt x="18" y="114"/>
                </a:lnTo>
                <a:lnTo>
                  <a:pt x="22" y="103"/>
                </a:lnTo>
                <a:lnTo>
                  <a:pt x="27" y="91"/>
                </a:lnTo>
                <a:lnTo>
                  <a:pt x="34" y="80"/>
                </a:lnTo>
                <a:lnTo>
                  <a:pt x="41" y="70"/>
                </a:lnTo>
                <a:lnTo>
                  <a:pt x="48" y="60"/>
                </a:lnTo>
                <a:lnTo>
                  <a:pt x="48" y="60"/>
                </a:lnTo>
                <a:lnTo>
                  <a:pt x="56" y="51"/>
                </a:lnTo>
                <a:lnTo>
                  <a:pt x="65" y="43"/>
                </a:lnTo>
                <a:lnTo>
                  <a:pt x="75" y="35"/>
                </a:lnTo>
                <a:lnTo>
                  <a:pt x="85" y="29"/>
                </a:lnTo>
                <a:lnTo>
                  <a:pt x="96" y="23"/>
                </a:lnTo>
                <a:lnTo>
                  <a:pt x="108" y="19"/>
                </a:lnTo>
                <a:lnTo>
                  <a:pt x="120" y="14"/>
                </a:lnTo>
                <a:lnTo>
                  <a:pt x="132" y="11"/>
                </a:lnTo>
                <a:lnTo>
                  <a:pt x="144" y="10"/>
                </a:lnTo>
                <a:lnTo>
                  <a:pt x="156" y="9"/>
                </a:lnTo>
                <a:lnTo>
                  <a:pt x="169" y="9"/>
                </a:lnTo>
                <a:lnTo>
                  <a:pt x="181" y="11"/>
                </a:lnTo>
                <a:lnTo>
                  <a:pt x="193" y="13"/>
                </a:lnTo>
                <a:lnTo>
                  <a:pt x="206" y="17"/>
                </a:lnTo>
                <a:lnTo>
                  <a:pt x="217" y="22"/>
                </a:lnTo>
                <a:lnTo>
                  <a:pt x="229" y="27"/>
                </a:lnTo>
                <a:lnTo>
                  <a:pt x="229" y="27"/>
                </a:lnTo>
                <a:lnTo>
                  <a:pt x="241" y="35"/>
                </a:lnTo>
                <a:lnTo>
                  <a:pt x="251" y="44"/>
                </a:lnTo>
                <a:lnTo>
                  <a:pt x="260" y="54"/>
                </a:lnTo>
                <a:lnTo>
                  <a:pt x="268" y="66"/>
                </a:lnTo>
                <a:lnTo>
                  <a:pt x="274" y="78"/>
                </a:lnTo>
                <a:lnTo>
                  <a:pt x="280" y="91"/>
                </a:lnTo>
                <a:lnTo>
                  <a:pt x="284" y="105"/>
                </a:lnTo>
                <a:lnTo>
                  <a:pt x="287" y="119"/>
                </a:lnTo>
                <a:lnTo>
                  <a:pt x="289" y="133"/>
                </a:lnTo>
                <a:lnTo>
                  <a:pt x="290" y="148"/>
                </a:lnTo>
                <a:lnTo>
                  <a:pt x="289" y="162"/>
                </a:lnTo>
                <a:lnTo>
                  <a:pt x="288" y="176"/>
                </a:lnTo>
                <a:lnTo>
                  <a:pt x="286" y="192"/>
                </a:lnTo>
                <a:lnTo>
                  <a:pt x="283" y="205"/>
                </a:lnTo>
                <a:lnTo>
                  <a:pt x="280" y="219"/>
                </a:lnTo>
                <a:lnTo>
                  <a:pt x="275" y="231"/>
                </a:lnTo>
                <a:lnTo>
                  <a:pt x="275" y="231"/>
                </a:lnTo>
                <a:close/>
                <a:moveTo>
                  <a:pt x="212" y="212"/>
                </a:moveTo>
                <a:lnTo>
                  <a:pt x="212" y="212"/>
                </a:lnTo>
                <a:lnTo>
                  <a:pt x="213" y="211"/>
                </a:lnTo>
                <a:lnTo>
                  <a:pt x="213" y="211"/>
                </a:lnTo>
                <a:lnTo>
                  <a:pt x="215" y="210"/>
                </a:lnTo>
                <a:lnTo>
                  <a:pt x="216" y="210"/>
                </a:lnTo>
                <a:lnTo>
                  <a:pt x="215" y="211"/>
                </a:lnTo>
                <a:lnTo>
                  <a:pt x="212" y="212"/>
                </a:lnTo>
                <a:lnTo>
                  <a:pt x="212" y="212"/>
                </a:lnTo>
                <a:close/>
                <a:moveTo>
                  <a:pt x="197" y="192"/>
                </a:moveTo>
                <a:lnTo>
                  <a:pt x="197" y="192"/>
                </a:lnTo>
                <a:lnTo>
                  <a:pt x="200" y="187"/>
                </a:lnTo>
                <a:lnTo>
                  <a:pt x="203" y="182"/>
                </a:lnTo>
                <a:lnTo>
                  <a:pt x="210" y="173"/>
                </a:lnTo>
                <a:lnTo>
                  <a:pt x="210" y="173"/>
                </a:lnTo>
                <a:lnTo>
                  <a:pt x="212" y="172"/>
                </a:lnTo>
                <a:lnTo>
                  <a:pt x="214" y="171"/>
                </a:lnTo>
                <a:lnTo>
                  <a:pt x="214" y="172"/>
                </a:lnTo>
                <a:lnTo>
                  <a:pt x="214" y="173"/>
                </a:lnTo>
                <a:lnTo>
                  <a:pt x="213" y="178"/>
                </a:lnTo>
                <a:lnTo>
                  <a:pt x="212" y="181"/>
                </a:lnTo>
                <a:lnTo>
                  <a:pt x="212" y="181"/>
                </a:lnTo>
                <a:lnTo>
                  <a:pt x="209" y="185"/>
                </a:lnTo>
                <a:lnTo>
                  <a:pt x="206" y="188"/>
                </a:lnTo>
                <a:lnTo>
                  <a:pt x="202" y="190"/>
                </a:lnTo>
                <a:lnTo>
                  <a:pt x="197" y="192"/>
                </a:lnTo>
                <a:lnTo>
                  <a:pt x="197" y="192"/>
                </a:lnTo>
                <a:close/>
                <a:moveTo>
                  <a:pt x="92" y="195"/>
                </a:moveTo>
                <a:lnTo>
                  <a:pt x="92" y="195"/>
                </a:lnTo>
                <a:lnTo>
                  <a:pt x="89" y="195"/>
                </a:lnTo>
                <a:lnTo>
                  <a:pt x="89" y="195"/>
                </a:lnTo>
                <a:lnTo>
                  <a:pt x="83" y="192"/>
                </a:lnTo>
                <a:lnTo>
                  <a:pt x="78" y="190"/>
                </a:lnTo>
                <a:lnTo>
                  <a:pt x="78" y="190"/>
                </a:lnTo>
                <a:lnTo>
                  <a:pt x="75" y="188"/>
                </a:lnTo>
                <a:lnTo>
                  <a:pt x="75" y="188"/>
                </a:lnTo>
                <a:lnTo>
                  <a:pt x="72" y="186"/>
                </a:lnTo>
                <a:lnTo>
                  <a:pt x="71" y="184"/>
                </a:lnTo>
                <a:lnTo>
                  <a:pt x="71" y="181"/>
                </a:lnTo>
                <a:lnTo>
                  <a:pt x="73" y="178"/>
                </a:lnTo>
                <a:lnTo>
                  <a:pt x="73" y="178"/>
                </a:lnTo>
                <a:lnTo>
                  <a:pt x="79" y="180"/>
                </a:lnTo>
                <a:lnTo>
                  <a:pt x="84" y="184"/>
                </a:lnTo>
                <a:lnTo>
                  <a:pt x="88" y="189"/>
                </a:lnTo>
                <a:lnTo>
                  <a:pt x="92" y="195"/>
                </a:lnTo>
                <a:lnTo>
                  <a:pt x="92" y="195"/>
                </a:lnTo>
                <a:close/>
              </a:path>
            </a:pathLst>
          </a:custGeom>
          <a:solidFill>
            <a:srgbClr val="00687B"/>
          </a:solid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矩形 9"/>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文本框 12"/>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文本框 13"/>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2515632" y="3107020"/>
            <a:ext cx="6714167" cy="1303177"/>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mn-ea"/>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设角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与角</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是两个任意角，如何理解角</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 </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β</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和角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β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5" name="文本框 24"/>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6" name="文本框 25"/>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文本框 26"/>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28" name="组合 27"/>
          <p:cNvGrpSpPr/>
          <p:nvPr/>
        </p:nvGrpSpPr>
        <p:grpSpPr>
          <a:xfrm>
            <a:off x="3942315" y="1289578"/>
            <a:ext cx="3860800" cy="974928"/>
            <a:chOff x="1051997" y="1788636"/>
            <a:chExt cx="3860800" cy="974928"/>
          </a:xfrm>
        </p:grpSpPr>
        <p:pic>
          <p:nvPicPr>
            <p:cNvPr id="29" name="Picture 6"/>
            <p:cNvPicPr>
              <a:picLocks noChangeAspect="1" noChangeArrowheads="1" noCrop="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009" y="1788636"/>
              <a:ext cx="890222" cy="956988"/>
            </a:xfrm>
            <a:prstGeom prst="rect">
              <a:avLst/>
            </a:prstGeom>
            <a:noFill/>
            <a:extLst>
              <a:ext uri="{909E8E84-426E-40DD-AFC4-6F175D3DCCD1}">
                <a14:hiddenFill xmlns:a14="http://schemas.microsoft.com/office/drawing/2010/main">
                  <a:solidFill>
                    <a:srgbClr val="FFFFFF"/>
                  </a:solidFill>
                </a14:hiddenFill>
              </a:ext>
            </a:extLst>
          </p:spPr>
        </p:pic>
        <p:pic>
          <p:nvPicPr>
            <p:cNvPr id="30" name="图片 2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7" y="1788871"/>
              <a:ext cx="3860800" cy="974693"/>
            </a:xfrm>
            <a:prstGeom prst="rect">
              <a:avLst/>
            </a:prstGeom>
          </p:spPr>
        </p:pic>
      </p:grpSp>
      <p:pic>
        <p:nvPicPr>
          <p:cNvPr id="31" name="Picture 10"/>
          <p:cNvPicPr>
            <a:picLocks noChangeAspect="1" noChangeArrowheads="1" noCrop="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253654" y="5073613"/>
            <a:ext cx="3238124" cy="2195853"/>
          </a:xfrm>
          <a:prstGeom prst="rect">
            <a:avLst/>
          </a:prstGeom>
          <a:noFill/>
          <a:extLst>
            <a:ext uri="{909E8E84-426E-40DD-AFC4-6F175D3DCCD1}">
              <a14:hiddenFill xmlns:a14="http://schemas.microsoft.com/office/drawing/2010/main">
                <a:solidFill>
                  <a:srgbClr val="FFFFFF"/>
                </a:solidFill>
              </a14:hiddenFill>
            </a:ext>
          </a:extLst>
        </p:spPr>
      </p:pic>
      <p:sp>
        <p:nvSpPr>
          <p:cNvPr id="32" name="Freeform 56"/>
          <p:cNvSpPr/>
          <p:nvPr/>
        </p:nvSpPr>
        <p:spPr bwMode="auto">
          <a:xfrm>
            <a:off x="1328822" y="2705959"/>
            <a:ext cx="9360204" cy="2284577"/>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rgbClr val="00687B"/>
          </a:solidFill>
          <a:ln>
            <a:solidFill>
              <a:srgbClr val="00687B"/>
            </a:solidFill>
          </a:ln>
        </p:spPr>
        <p:txBody>
          <a:bodyPr vert="horz" wrap="square" lIns="91440" tIns="45720" rIns="91440" bIns="45720" numCol="1" anchor="t" anchorCtr="0" compatLnSpc="1"/>
          <a:lstStyle/>
          <a:p>
            <a:endParaRPr lang="zh-CN" altLang="en-US"/>
          </a:p>
        </p:txBody>
      </p:sp>
      <p:sp>
        <p:nvSpPr>
          <p:cNvPr id="15"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4"/>
            </p:custDataLst>
          </p:nvPr>
        </p:nvPicPr>
        <p:blipFill>
          <a:blip r:embed="rId5"/>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1016000" y="1058393"/>
            <a:ext cx="10160000" cy="1957524"/>
          </a:xfrm>
          <a:prstGeom prst="rect">
            <a:avLst/>
          </a:prstGeom>
          <a:noFill/>
        </p:spPr>
        <p:txBody>
          <a:bodyPr wrap="square">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为了方便</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通常在平面直角坐标系中讨论角</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将角的顶点与原点重合</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角的始边与</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轴的非负半轴重合</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此时角的终边在第几象限</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就称这个角为</a:t>
            </a:r>
            <a:r>
              <a:rPr lang="zh-CN" altLang="en-US" sz="2800" b="1" i="0" dirty="0">
                <a:solidFill>
                  <a:srgbClr val="0B4EA2"/>
                </a:solidFill>
                <a:effectLst/>
                <a:latin typeface="Times New Roman" panose="02020603050405020304" pitchFamily="18" charset="0"/>
                <a:ea typeface="微软雅黑" panose="020B0503020204020204" pitchFamily="34" charset="-122"/>
                <a:cs typeface="Times New Roman" panose="02020603050405020304" pitchFamily="18" charset="0"/>
              </a:rPr>
              <a:t>第几象限角</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5601"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7473" y="3049031"/>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32201" y="2984500"/>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84926" y="2984500"/>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9876" y="2984499"/>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10"/>
          <p:cNvSpPr txBox="1"/>
          <p:nvPr/>
        </p:nvSpPr>
        <p:spPr>
          <a:xfrm>
            <a:off x="2477044" y="4401321"/>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文本框 41"/>
          <p:cNvSpPr txBox="1"/>
          <p:nvPr/>
        </p:nvSpPr>
        <p:spPr>
          <a:xfrm>
            <a:off x="2563968" y="3125447"/>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 name="组合 1"/>
          <p:cNvGrpSpPr/>
          <p:nvPr/>
        </p:nvGrpSpPr>
        <p:grpSpPr>
          <a:xfrm>
            <a:off x="1892300" y="3571195"/>
            <a:ext cx="800100" cy="773455"/>
            <a:chOff x="1892300" y="3571195"/>
            <a:chExt cx="800100" cy="773455"/>
          </a:xfrm>
        </p:grpSpPr>
        <p:cxnSp>
          <p:nvCxnSpPr>
            <p:cNvPr id="41" name="直接连接符 40"/>
            <p:cNvCxnSpPr/>
            <p:nvPr/>
          </p:nvCxnSpPr>
          <p:spPr>
            <a:xfrm flipV="1">
              <a:off x="1892300" y="3571195"/>
              <a:ext cx="800100" cy="77345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直接连接符 42"/>
            <p:cNvCxnSpPr/>
            <p:nvPr/>
          </p:nvCxnSpPr>
          <p:spPr>
            <a:xfrm>
              <a:off x="1893564" y="4344650"/>
              <a:ext cx="737907" cy="0"/>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grpSp>
      <p:sp>
        <p:nvSpPr>
          <p:cNvPr id="14" name="文本框 13"/>
          <p:cNvSpPr txBox="1"/>
          <p:nvPr/>
        </p:nvSpPr>
        <p:spPr>
          <a:xfrm>
            <a:off x="1016000" y="5586183"/>
            <a:ext cx="2628027" cy="954107"/>
          </a:xfrm>
          <a:prstGeom prst="rect">
            <a:avLst/>
          </a:prstGeom>
          <a:noFill/>
        </p:spPr>
        <p:txBody>
          <a:bodyPr wrap="square" rtlCol="0">
            <a:spAutoFit/>
          </a:bodyPr>
          <a:lstStyle/>
          <a:p>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AOB</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”是第一象限角</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p:cNvSpPr txBox="1"/>
          <p:nvPr/>
        </p:nvSpPr>
        <p:spPr>
          <a:xfrm>
            <a:off x="3878262" y="5577947"/>
            <a:ext cx="2628027" cy="954107"/>
          </a:xfrm>
          <a:prstGeom prst="rect">
            <a:avLst/>
          </a:prstGeom>
          <a:noFill/>
        </p:spPr>
        <p:txBody>
          <a:bodyPr wrap="square" rtlCol="0">
            <a:spAutoFit/>
          </a:bodyPr>
          <a:lstStyle/>
          <a:p>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AOB</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”是第二象限角</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文本框 47"/>
          <p:cNvSpPr txBox="1"/>
          <p:nvPr/>
        </p:nvSpPr>
        <p:spPr>
          <a:xfrm>
            <a:off x="6630987" y="5573743"/>
            <a:ext cx="2628027" cy="954107"/>
          </a:xfrm>
          <a:prstGeom prst="rect">
            <a:avLst/>
          </a:prstGeom>
          <a:noFill/>
        </p:spPr>
        <p:txBody>
          <a:bodyPr wrap="square" rtlCol="0">
            <a:spAutoFit/>
          </a:bodyPr>
          <a:lstStyle/>
          <a:p>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AOB</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”是第三象限角</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文本框 49"/>
          <p:cNvSpPr txBox="1"/>
          <p:nvPr/>
        </p:nvSpPr>
        <p:spPr>
          <a:xfrm>
            <a:off x="9545636" y="5573742"/>
            <a:ext cx="2628027" cy="954107"/>
          </a:xfrm>
          <a:prstGeom prst="rect">
            <a:avLst/>
          </a:prstGeom>
          <a:noFill/>
        </p:spPr>
        <p:txBody>
          <a:bodyPr wrap="square" rtlCol="0">
            <a:spAutoFit/>
          </a:bodyPr>
          <a:lstStyle/>
          <a:p>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AOB</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”是第四象限角</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组合 2"/>
          <p:cNvGrpSpPr/>
          <p:nvPr/>
        </p:nvGrpSpPr>
        <p:grpSpPr>
          <a:xfrm>
            <a:off x="4255150" y="3314699"/>
            <a:ext cx="1252695" cy="964168"/>
            <a:chOff x="4255150" y="3314699"/>
            <a:chExt cx="1252695" cy="964168"/>
          </a:xfrm>
        </p:grpSpPr>
        <p:cxnSp>
          <p:nvCxnSpPr>
            <p:cNvPr id="51" name="直接连接符 50"/>
            <p:cNvCxnSpPr/>
            <p:nvPr/>
          </p:nvCxnSpPr>
          <p:spPr>
            <a:xfrm flipH="1" flipV="1">
              <a:off x="4255150" y="3314699"/>
              <a:ext cx="521354" cy="95353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52" name="直接连接符 51"/>
            <p:cNvCxnSpPr/>
            <p:nvPr/>
          </p:nvCxnSpPr>
          <p:spPr>
            <a:xfrm>
              <a:off x="4769938" y="4278867"/>
              <a:ext cx="737907" cy="0"/>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grpSp>
      <p:sp>
        <p:nvSpPr>
          <p:cNvPr id="54" name="文本框 53"/>
          <p:cNvSpPr txBox="1"/>
          <p:nvPr/>
        </p:nvSpPr>
        <p:spPr>
          <a:xfrm>
            <a:off x="5276505" y="4324905"/>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文本框 54"/>
          <p:cNvSpPr txBox="1"/>
          <p:nvPr/>
        </p:nvSpPr>
        <p:spPr>
          <a:xfrm>
            <a:off x="8101278" y="4310258"/>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文本框 55"/>
          <p:cNvSpPr txBox="1"/>
          <p:nvPr/>
        </p:nvSpPr>
        <p:spPr>
          <a:xfrm>
            <a:off x="10943787" y="4344650"/>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文本框 56"/>
          <p:cNvSpPr txBox="1"/>
          <p:nvPr/>
        </p:nvSpPr>
        <p:spPr>
          <a:xfrm>
            <a:off x="3952326" y="3201863"/>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文本框 61"/>
          <p:cNvSpPr txBox="1"/>
          <p:nvPr/>
        </p:nvSpPr>
        <p:spPr>
          <a:xfrm>
            <a:off x="6455251" y="4600007"/>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文本框 62"/>
          <p:cNvSpPr txBox="1"/>
          <p:nvPr/>
        </p:nvSpPr>
        <p:spPr>
          <a:xfrm>
            <a:off x="10943071" y="4695921"/>
            <a:ext cx="462679" cy="369332"/>
          </a:xfrm>
          <a:prstGeom prst="rect">
            <a:avLst/>
          </a:prstGeom>
          <a:noFill/>
        </p:spPr>
        <p:txBody>
          <a:bodyPr wrap="square" rtlCol="0">
            <a:spAutoFit/>
          </a:bodyPr>
          <a:lstStyle/>
          <a:p>
            <a:r>
              <a:rPr lang="en-US" altLang="zh-CN" sz="1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6396518" y="4278867"/>
            <a:ext cx="1882280" cy="307120"/>
            <a:chOff x="6396518" y="4278867"/>
            <a:chExt cx="1882280" cy="307120"/>
          </a:xfrm>
        </p:grpSpPr>
        <p:cxnSp>
          <p:nvCxnSpPr>
            <p:cNvPr id="72" name="直接连接符 71"/>
            <p:cNvCxnSpPr/>
            <p:nvPr/>
          </p:nvCxnSpPr>
          <p:spPr>
            <a:xfrm flipV="1">
              <a:off x="6396518" y="4280449"/>
              <a:ext cx="1133740" cy="305538"/>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3" name="直接连接符 72"/>
            <p:cNvCxnSpPr/>
            <p:nvPr/>
          </p:nvCxnSpPr>
          <p:spPr>
            <a:xfrm>
              <a:off x="7540891" y="4278867"/>
              <a:ext cx="737907" cy="0"/>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grpSp>
      <p:grpSp>
        <p:nvGrpSpPr>
          <p:cNvPr id="5" name="组合 4"/>
          <p:cNvGrpSpPr/>
          <p:nvPr/>
        </p:nvGrpSpPr>
        <p:grpSpPr>
          <a:xfrm>
            <a:off x="10327989" y="4278867"/>
            <a:ext cx="737907" cy="968553"/>
            <a:chOff x="10327989" y="4278867"/>
            <a:chExt cx="737907" cy="968553"/>
          </a:xfrm>
        </p:grpSpPr>
        <p:cxnSp>
          <p:nvCxnSpPr>
            <p:cNvPr id="64" name="直接连接符 63"/>
            <p:cNvCxnSpPr/>
            <p:nvPr/>
          </p:nvCxnSpPr>
          <p:spPr>
            <a:xfrm flipH="1" flipV="1">
              <a:off x="10338622" y="4293885"/>
              <a:ext cx="521354" cy="953535"/>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74" name="直接连接符 73"/>
            <p:cNvCxnSpPr/>
            <p:nvPr/>
          </p:nvCxnSpPr>
          <p:spPr>
            <a:xfrm>
              <a:off x="10327989" y="4278867"/>
              <a:ext cx="737907" cy="0"/>
            </a:xfrm>
            <a:prstGeom prst="line">
              <a:avLst/>
            </a:prstGeom>
            <a:ln w="38100">
              <a:solidFill>
                <a:srgbClr val="00B0F0"/>
              </a:solidFill>
            </a:ln>
          </p:spPr>
          <p:style>
            <a:lnRef idx="1">
              <a:schemeClr val="accent2"/>
            </a:lnRef>
            <a:fillRef idx="0">
              <a:schemeClr val="accent2"/>
            </a:fillRef>
            <a:effectRef idx="0">
              <a:schemeClr val="accent2"/>
            </a:effectRef>
            <a:fontRef idx="minor">
              <a:schemeClr val="tx1"/>
            </a:fontRef>
          </p:style>
        </p:cxnSp>
      </p:grpSp>
      <p:sp>
        <p:nvSpPr>
          <p:cNvPr id="28" name="矩形 27"/>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文本框 28"/>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0" name="文本框 29"/>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1" name="文本框 30"/>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2" name="文本框 31"/>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3" name="文本框 32"/>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 name="文本框 33"/>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45" name="Freeform 2523"/>
          <p:cNvSpPr>
            <a:spLocks noEditPoints="1"/>
          </p:cNvSpPr>
          <p:nvPr/>
        </p:nvSpPr>
        <p:spPr bwMode="auto">
          <a:xfrm>
            <a:off x="363614" y="1058393"/>
            <a:ext cx="474663" cy="846138"/>
          </a:xfrm>
          <a:custGeom>
            <a:avLst/>
            <a:gdLst/>
            <a:ahLst/>
            <a:cxnLst>
              <a:cxn ang="0">
                <a:pos x="176" y="1"/>
              </a:cxn>
              <a:cxn ang="0">
                <a:pos x="82" y="20"/>
              </a:cxn>
              <a:cxn ang="0">
                <a:pos x="13" y="102"/>
              </a:cxn>
              <a:cxn ang="0">
                <a:pos x="20" y="256"/>
              </a:cxn>
              <a:cxn ang="0">
                <a:pos x="105" y="379"/>
              </a:cxn>
              <a:cxn ang="0">
                <a:pos x="113" y="464"/>
              </a:cxn>
              <a:cxn ang="0">
                <a:pos x="147" y="532"/>
              </a:cxn>
              <a:cxn ang="0">
                <a:pos x="187" y="505"/>
              </a:cxn>
              <a:cxn ang="0">
                <a:pos x="208" y="367"/>
              </a:cxn>
              <a:cxn ang="0">
                <a:pos x="287" y="225"/>
              </a:cxn>
              <a:cxn ang="0">
                <a:pos x="295" y="112"/>
              </a:cxn>
              <a:cxn ang="0">
                <a:pos x="157" y="524"/>
              </a:cxn>
              <a:cxn ang="0">
                <a:pos x="141" y="506"/>
              </a:cxn>
              <a:cxn ang="0">
                <a:pos x="164" y="522"/>
              </a:cxn>
              <a:cxn ang="0">
                <a:pos x="142" y="497"/>
              </a:cxn>
              <a:cxn ang="0">
                <a:pos x="180" y="484"/>
              </a:cxn>
              <a:cxn ang="0">
                <a:pos x="180" y="475"/>
              </a:cxn>
              <a:cxn ang="0">
                <a:pos x="183" y="476"/>
              </a:cxn>
              <a:cxn ang="0">
                <a:pos x="111" y="212"/>
              </a:cxn>
              <a:cxn ang="0">
                <a:pos x="142" y="198"/>
              </a:cxn>
              <a:cxn ang="0">
                <a:pos x="186" y="202"/>
              </a:cxn>
              <a:cxn ang="0">
                <a:pos x="185" y="236"/>
              </a:cxn>
              <a:cxn ang="0">
                <a:pos x="169" y="412"/>
              </a:cxn>
              <a:cxn ang="0">
                <a:pos x="149" y="358"/>
              </a:cxn>
              <a:cxn ang="0">
                <a:pos x="115" y="157"/>
              </a:cxn>
              <a:cxn ang="0">
                <a:pos x="168" y="156"/>
              </a:cxn>
              <a:cxn ang="0">
                <a:pos x="168" y="171"/>
              </a:cxn>
              <a:cxn ang="0">
                <a:pos x="275" y="231"/>
              </a:cxn>
              <a:cxn ang="0">
                <a:pos x="206" y="346"/>
              </a:cxn>
              <a:cxn ang="0">
                <a:pos x="182" y="447"/>
              </a:cxn>
              <a:cxn ang="0">
                <a:pos x="190" y="255"/>
              </a:cxn>
              <a:cxn ang="0">
                <a:pos x="222" y="218"/>
              </a:cxn>
              <a:cxn ang="0">
                <a:pos x="214" y="201"/>
              </a:cxn>
              <a:cxn ang="0">
                <a:pos x="211" y="195"/>
              </a:cxn>
              <a:cxn ang="0">
                <a:pos x="220" y="162"/>
              </a:cxn>
              <a:cxn ang="0">
                <a:pos x="183" y="193"/>
              </a:cxn>
              <a:cxn ang="0">
                <a:pos x="181" y="151"/>
              </a:cxn>
              <a:cxn ang="0">
                <a:pos x="159" y="156"/>
              </a:cxn>
              <a:cxn ang="0">
                <a:pos x="151" y="190"/>
              </a:cxn>
              <a:cxn ang="0">
                <a:pos x="127" y="155"/>
              </a:cxn>
              <a:cxn ang="0">
                <a:pos x="103" y="153"/>
              </a:cxn>
              <a:cxn ang="0">
                <a:pos x="119" y="184"/>
              </a:cxn>
              <a:cxn ang="0">
                <a:pos x="79" y="169"/>
              </a:cxn>
              <a:cxn ang="0">
                <a:pos x="62" y="186"/>
              </a:cxn>
              <a:cxn ang="0">
                <a:pos x="100" y="210"/>
              </a:cxn>
              <a:cxn ang="0">
                <a:pos x="141" y="364"/>
              </a:cxn>
              <a:cxn ang="0">
                <a:pos x="125" y="448"/>
              </a:cxn>
              <a:cxn ang="0">
                <a:pos x="87" y="332"/>
              </a:cxn>
              <a:cxn ang="0">
                <a:pos x="13" y="212"/>
              </a:cxn>
              <a:cxn ang="0">
                <a:pos x="27" y="91"/>
              </a:cxn>
              <a:cxn ang="0">
                <a:pos x="108" y="19"/>
              </a:cxn>
              <a:cxn ang="0">
                <a:pos x="229" y="27"/>
              </a:cxn>
              <a:cxn ang="0">
                <a:pos x="289" y="133"/>
              </a:cxn>
              <a:cxn ang="0">
                <a:pos x="212" y="212"/>
              </a:cxn>
              <a:cxn ang="0">
                <a:pos x="200" y="187"/>
              </a:cxn>
              <a:cxn ang="0">
                <a:pos x="212" y="181"/>
              </a:cxn>
              <a:cxn ang="0">
                <a:pos x="83" y="192"/>
              </a:cxn>
              <a:cxn ang="0">
                <a:pos x="79" y="180"/>
              </a:cxn>
            </a:cxnLst>
            <a:rect l="0" t="0" r="r" b="b"/>
            <a:pathLst>
              <a:path w="299" h="533">
                <a:moveTo>
                  <a:pt x="254" y="35"/>
                </a:moveTo>
                <a:lnTo>
                  <a:pt x="254" y="35"/>
                </a:lnTo>
                <a:lnTo>
                  <a:pt x="246" y="28"/>
                </a:lnTo>
                <a:lnTo>
                  <a:pt x="237" y="22"/>
                </a:lnTo>
                <a:lnTo>
                  <a:pt x="228" y="17"/>
                </a:lnTo>
                <a:lnTo>
                  <a:pt x="219" y="11"/>
                </a:lnTo>
                <a:lnTo>
                  <a:pt x="209" y="8"/>
                </a:lnTo>
                <a:lnTo>
                  <a:pt x="198" y="5"/>
                </a:lnTo>
                <a:lnTo>
                  <a:pt x="187" y="2"/>
                </a:lnTo>
                <a:lnTo>
                  <a:pt x="176" y="1"/>
                </a:lnTo>
                <a:lnTo>
                  <a:pt x="166" y="0"/>
                </a:lnTo>
                <a:lnTo>
                  <a:pt x="155" y="0"/>
                </a:lnTo>
                <a:lnTo>
                  <a:pt x="144" y="1"/>
                </a:lnTo>
                <a:lnTo>
                  <a:pt x="133" y="2"/>
                </a:lnTo>
                <a:lnTo>
                  <a:pt x="123" y="4"/>
                </a:lnTo>
                <a:lnTo>
                  <a:pt x="111" y="7"/>
                </a:lnTo>
                <a:lnTo>
                  <a:pt x="101" y="10"/>
                </a:lnTo>
                <a:lnTo>
                  <a:pt x="92" y="14"/>
                </a:lnTo>
                <a:lnTo>
                  <a:pt x="92" y="14"/>
                </a:lnTo>
                <a:lnTo>
                  <a:pt x="82" y="20"/>
                </a:lnTo>
                <a:lnTo>
                  <a:pt x="73" y="26"/>
                </a:lnTo>
                <a:lnTo>
                  <a:pt x="64" y="32"/>
                </a:lnTo>
                <a:lnTo>
                  <a:pt x="56" y="39"/>
                </a:lnTo>
                <a:lnTo>
                  <a:pt x="48" y="47"/>
                </a:lnTo>
                <a:lnTo>
                  <a:pt x="41" y="55"/>
                </a:lnTo>
                <a:lnTo>
                  <a:pt x="35" y="63"/>
                </a:lnTo>
                <a:lnTo>
                  <a:pt x="28" y="72"/>
                </a:lnTo>
                <a:lnTo>
                  <a:pt x="22" y="82"/>
                </a:lnTo>
                <a:lnTo>
                  <a:pt x="18" y="91"/>
                </a:lnTo>
                <a:lnTo>
                  <a:pt x="13" y="102"/>
                </a:lnTo>
                <a:lnTo>
                  <a:pt x="10" y="112"/>
                </a:lnTo>
                <a:lnTo>
                  <a:pt x="4" y="133"/>
                </a:lnTo>
                <a:lnTo>
                  <a:pt x="1" y="154"/>
                </a:lnTo>
                <a:lnTo>
                  <a:pt x="1" y="154"/>
                </a:lnTo>
                <a:lnTo>
                  <a:pt x="0" y="172"/>
                </a:lnTo>
                <a:lnTo>
                  <a:pt x="1" y="190"/>
                </a:lnTo>
                <a:lnTo>
                  <a:pt x="4" y="207"/>
                </a:lnTo>
                <a:lnTo>
                  <a:pt x="8" y="224"/>
                </a:lnTo>
                <a:lnTo>
                  <a:pt x="13" y="240"/>
                </a:lnTo>
                <a:lnTo>
                  <a:pt x="20" y="256"/>
                </a:lnTo>
                <a:lnTo>
                  <a:pt x="28" y="272"/>
                </a:lnTo>
                <a:lnTo>
                  <a:pt x="39" y="286"/>
                </a:lnTo>
                <a:lnTo>
                  <a:pt x="39" y="286"/>
                </a:lnTo>
                <a:lnTo>
                  <a:pt x="53" y="304"/>
                </a:lnTo>
                <a:lnTo>
                  <a:pt x="67" y="321"/>
                </a:lnTo>
                <a:lnTo>
                  <a:pt x="81" y="340"/>
                </a:lnTo>
                <a:lnTo>
                  <a:pt x="94" y="358"/>
                </a:lnTo>
                <a:lnTo>
                  <a:pt x="94" y="358"/>
                </a:lnTo>
                <a:lnTo>
                  <a:pt x="100" y="368"/>
                </a:lnTo>
                <a:lnTo>
                  <a:pt x="105" y="379"/>
                </a:lnTo>
                <a:lnTo>
                  <a:pt x="109" y="390"/>
                </a:lnTo>
                <a:lnTo>
                  <a:pt x="111" y="401"/>
                </a:lnTo>
                <a:lnTo>
                  <a:pt x="113" y="413"/>
                </a:lnTo>
                <a:lnTo>
                  <a:pt x="115" y="425"/>
                </a:lnTo>
                <a:lnTo>
                  <a:pt x="116" y="449"/>
                </a:lnTo>
                <a:lnTo>
                  <a:pt x="116" y="449"/>
                </a:lnTo>
                <a:lnTo>
                  <a:pt x="115" y="450"/>
                </a:lnTo>
                <a:lnTo>
                  <a:pt x="113" y="453"/>
                </a:lnTo>
                <a:lnTo>
                  <a:pt x="113" y="453"/>
                </a:lnTo>
                <a:lnTo>
                  <a:pt x="113" y="464"/>
                </a:lnTo>
                <a:lnTo>
                  <a:pt x="115" y="477"/>
                </a:lnTo>
                <a:lnTo>
                  <a:pt x="116" y="490"/>
                </a:lnTo>
                <a:lnTo>
                  <a:pt x="119" y="504"/>
                </a:lnTo>
                <a:lnTo>
                  <a:pt x="122" y="510"/>
                </a:lnTo>
                <a:lnTo>
                  <a:pt x="124" y="515"/>
                </a:lnTo>
                <a:lnTo>
                  <a:pt x="128" y="520"/>
                </a:lnTo>
                <a:lnTo>
                  <a:pt x="131" y="524"/>
                </a:lnTo>
                <a:lnTo>
                  <a:pt x="136" y="528"/>
                </a:lnTo>
                <a:lnTo>
                  <a:pt x="141" y="531"/>
                </a:lnTo>
                <a:lnTo>
                  <a:pt x="147" y="532"/>
                </a:lnTo>
                <a:lnTo>
                  <a:pt x="154" y="533"/>
                </a:lnTo>
                <a:lnTo>
                  <a:pt x="154" y="533"/>
                </a:lnTo>
                <a:lnTo>
                  <a:pt x="161" y="533"/>
                </a:lnTo>
                <a:lnTo>
                  <a:pt x="166" y="531"/>
                </a:lnTo>
                <a:lnTo>
                  <a:pt x="172" y="529"/>
                </a:lnTo>
                <a:lnTo>
                  <a:pt x="176" y="525"/>
                </a:lnTo>
                <a:lnTo>
                  <a:pt x="180" y="521"/>
                </a:lnTo>
                <a:lnTo>
                  <a:pt x="183" y="516"/>
                </a:lnTo>
                <a:lnTo>
                  <a:pt x="185" y="511"/>
                </a:lnTo>
                <a:lnTo>
                  <a:pt x="187" y="505"/>
                </a:lnTo>
                <a:lnTo>
                  <a:pt x="190" y="491"/>
                </a:lnTo>
                <a:lnTo>
                  <a:pt x="191" y="477"/>
                </a:lnTo>
                <a:lnTo>
                  <a:pt x="191" y="453"/>
                </a:lnTo>
                <a:lnTo>
                  <a:pt x="191" y="453"/>
                </a:lnTo>
                <a:lnTo>
                  <a:pt x="192" y="450"/>
                </a:lnTo>
                <a:lnTo>
                  <a:pt x="192" y="450"/>
                </a:lnTo>
                <a:lnTo>
                  <a:pt x="197" y="416"/>
                </a:lnTo>
                <a:lnTo>
                  <a:pt x="200" y="399"/>
                </a:lnTo>
                <a:lnTo>
                  <a:pt x="204" y="383"/>
                </a:lnTo>
                <a:lnTo>
                  <a:pt x="208" y="367"/>
                </a:lnTo>
                <a:lnTo>
                  <a:pt x="214" y="352"/>
                </a:lnTo>
                <a:lnTo>
                  <a:pt x="221" y="336"/>
                </a:lnTo>
                <a:lnTo>
                  <a:pt x="230" y="321"/>
                </a:lnTo>
                <a:lnTo>
                  <a:pt x="230" y="321"/>
                </a:lnTo>
                <a:lnTo>
                  <a:pt x="245" y="298"/>
                </a:lnTo>
                <a:lnTo>
                  <a:pt x="261" y="275"/>
                </a:lnTo>
                <a:lnTo>
                  <a:pt x="268" y="264"/>
                </a:lnTo>
                <a:lnTo>
                  <a:pt x="275" y="251"/>
                </a:lnTo>
                <a:lnTo>
                  <a:pt x="282" y="238"/>
                </a:lnTo>
                <a:lnTo>
                  <a:pt x="287" y="225"/>
                </a:lnTo>
                <a:lnTo>
                  <a:pt x="287" y="225"/>
                </a:lnTo>
                <a:lnTo>
                  <a:pt x="291" y="214"/>
                </a:lnTo>
                <a:lnTo>
                  <a:pt x="293" y="202"/>
                </a:lnTo>
                <a:lnTo>
                  <a:pt x="296" y="189"/>
                </a:lnTo>
                <a:lnTo>
                  <a:pt x="297" y="176"/>
                </a:lnTo>
                <a:lnTo>
                  <a:pt x="298" y="163"/>
                </a:lnTo>
                <a:lnTo>
                  <a:pt x="299" y="150"/>
                </a:lnTo>
                <a:lnTo>
                  <a:pt x="298" y="138"/>
                </a:lnTo>
                <a:lnTo>
                  <a:pt x="297" y="125"/>
                </a:lnTo>
                <a:lnTo>
                  <a:pt x="295" y="112"/>
                </a:lnTo>
                <a:lnTo>
                  <a:pt x="292" y="100"/>
                </a:lnTo>
                <a:lnTo>
                  <a:pt x="288" y="87"/>
                </a:lnTo>
                <a:lnTo>
                  <a:pt x="284" y="76"/>
                </a:lnTo>
                <a:lnTo>
                  <a:pt x="278" y="65"/>
                </a:lnTo>
                <a:lnTo>
                  <a:pt x="270" y="54"/>
                </a:lnTo>
                <a:lnTo>
                  <a:pt x="263" y="44"/>
                </a:lnTo>
                <a:lnTo>
                  <a:pt x="254" y="35"/>
                </a:lnTo>
                <a:lnTo>
                  <a:pt x="254" y="35"/>
                </a:lnTo>
                <a:close/>
                <a:moveTo>
                  <a:pt x="157" y="524"/>
                </a:moveTo>
                <a:lnTo>
                  <a:pt x="157" y="524"/>
                </a:lnTo>
                <a:lnTo>
                  <a:pt x="152" y="524"/>
                </a:lnTo>
                <a:lnTo>
                  <a:pt x="147" y="524"/>
                </a:lnTo>
                <a:lnTo>
                  <a:pt x="143" y="522"/>
                </a:lnTo>
                <a:lnTo>
                  <a:pt x="140" y="520"/>
                </a:lnTo>
                <a:lnTo>
                  <a:pt x="136" y="517"/>
                </a:lnTo>
                <a:lnTo>
                  <a:pt x="134" y="514"/>
                </a:lnTo>
                <a:lnTo>
                  <a:pt x="129" y="506"/>
                </a:lnTo>
                <a:lnTo>
                  <a:pt x="129" y="506"/>
                </a:lnTo>
                <a:lnTo>
                  <a:pt x="135" y="506"/>
                </a:lnTo>
                <a:lnTo>
                  <a:pt x="141" y="506"/>
                </a:lnTo>
                <a:lnTo>
                  <a:pt x="153" y="506"/>
                </a:lnTo>
                <a:lnTo>
                  <a:pt x="165" y="505"/>
                </a:lnTo>
                <a:lnTo>
                  <a:pt x="171" y="506"/>
                </a:lnTo>
                <a:lnTo>
                  <a:pt x="177" y="507"/>
                </a:lnTo>
                <a:lnTo>
                  <a:pt x="177" y="507"/>
                </a:lnTo>
                <a:lnTo>
                  <a:pt x="178" y="507"/>
                </a:lnTo>
                <a:lnTo>
                  <a:pt x="178" y="507"/>
                </a:lnTo>
                <a:lnTo>
                  <a:pt x="174" y="513"/>
                </a:lnTo>
                <a:lnTo>
                  <a:pt x="170" y="519"/>
                </a:lnTo>
                <a:lnTo>
                  <a:pt x="164" y="522"/>
                </a:lnTo>
                <a:lnTo>
                  <a:pt x="157" y="524"/>
                </a:lnTo>
                <a:lnTo>
                  <a:pt x="157" y="524"/>
                </a:lnTo>
                <a:close/>
                <a:moveTo>
                  <a:pt x="180" y="498"/>
                </a:moveTo>
                <a:lnTo>
                  <a:pt x="180" y="498"/>
                </a:lnTo>
                <a:lnTo>
                  <a:pt x="179" y="498"/>
                </a:lnTo>
                <a:lnTo>
                  <a:pt x="179" y="498"/>
                </a:lnTo>
                <a:lnTo>
                  <a:pt x="173" y="496"/>
                </a:lnTo>
                <a:lnTo>
                  <a:pt x="167" y="496"/>
                </a:lnTo>
                <a:lnTo>
                  <a:pt x="154" y="496"/>
                </a:lnTo>
                <a:lnTo>
                  <a:pt x="142" y="497"/>
                </a:lnTo>
                <a:lnTo>
                  <a:pt x="136" y="497"/>
                </a:lnTo>
                <a:lnTo>
                  <a:pt x="130" y="496"/>
                </a:lnTo>
                <a:lnTo>
                  <a:pt x="130" y="496"/>
                </a:lnTo>
                <a:lnTo>
                  <a:pt x="128" y="496"/>
                </a:lnTo>
                <a:lnTo>
                  <a:pt x="127" y="497"/>
                </a:lnTo>
                <a:lnTo>
                  <a:pt x="127" y="497"/>
                </a:lnTo>
                <a:lnTo>
                  <a:pt x="124" y="482"/>
                </a:lnTo>
                <a:lnTo>
                  <a:pt x="124" y="482"/>
                </a:lnTo>
                <a:lnTo>
                  <a:pt x="152" y="483"/>
                </a:lnTo>
                <a:lnTo>
                  <a:pt x="180" y="484"/>
                </a:lnTo>
                <a:lnTo>
                  <a:pt x="180" y="484"/>
                </a:lnTo>
                <a:lnTo>
                  <a:pt x="182" y="484"/>
                </a:lnTo>
                <a:lnTo>
                  <a:pt x="182" y="484"/>
                </a:lnTo>
                <a:lnTo>
                  <a:pt x="181" y="491"/>
                </a:lnTo>
                <a:lnTo>
                  <a:pt x="180" y="498"/>
                </a:lnTo>
                <a:lnTo>
                  <a:pt x="180" y="498"/>
                </a:lnTo>
                <a:close/>
                <a:moveTo>
                  <a:pt x="183" y="476"/>
                </a:moveTo>
                <a:lnTo>
                  <a:pt x="183" y="476"/>
                </a:lnTo>
                <a:lnTo>
                  <a:pt x="180" y="475"/>
                </a:lnTo>
                <a:lnTo>
                  <a:pt x="180" y="475"/>
                </a:lnTo>
                <a:lnTo>
                  <a:pt x="152" y="474"/>
                </a:lnTo>
                <a:lnTo>
                  <a:pt x="123" y="473"/>
                </a:lnTo>
                <a:lnTo>
                  <a:pt x="123" y="473"/>
                </a:lnTo>
                <a:lnTo>
                  <a:pt x="123" y="457"/>
                </a:lnTo>
                <a:lnTo>
                  <a:pt x="123" y="457"/>
                </a:lnTo>
                <a:lnTo>
                  <a:pt x="138" y="457"/>
                </a:lnTo>
                <a:lnTo>
                  <a:pt x="153" y="457"/>
                </a:lnTo>
                <a:lnTo>
                  <a:pt x="183" y="456"/>
                </a:lnTo>
                <a:lnTo>
                  <a:pt x="183" y="456"/>
                </a:lnTo>
                <a:lnTo>
                  <a:pt x="183" y="476"/>
                </a:lnTo>
                <a:lnTo>
                  <a:pt x="183" y="476"/>
                </a:lnTo>
                <a:close/>
                <a:moveTo>
                  <a:pt x="146" y="327"/>
                </a:moveTo>
                <a:lnTo>
                  <a:pt x="146" y="327"/>
                </a:lnTo>
                <a:lnTo>
                  <a:pt x="141" y="298"/>
                </a:lnTo>
                <a:lnTo>
                  <a:pt x="134" y="269"/>
                </a:lnTo>
                <a:lnTo>
                  <a:pt x="130" y="253"/>
                </a:lnTo>
                <a:lnTo>
                  <a:pt x="125" y="239"/>
                </a:lnTo>
                <a:lnTo>
                  <a:pt x="119" y="225"/>
                </a:lnTo>
                <a:lnTo>
                  <a:pt x="111" y="212"/>
                </a:lnTo>
                <a:lnTo>
                  <a:pt x="111" y="212"/>
                </a:lnTo>
                <a:lnTo>
                  <a:pt x="107" y="204"/>
                </a:lnTo>
                <a:lnTo>
                  <a:pt x="107" y="204"/>
                </a:lnTo>
                <a:lnTo>
                  <a:pt x="112" y="202"/>
                </a:lnTo>
                <a:lnTo>
                  <a:pt x="118" y="198"/>
                </a:lnTo>
                <a:lnTo>
                  <a:pt x="123" y="194"/>
                </a:lnTo>
                <a:lnTo>
                  <a:pt x="126" y="189"/>
                </a:lnTo>
                <a:lnTo>
                  <a:pt x="126" y="189"/>
                </a:lnTo>
                <a:lnTo>
                  <a:pt x="134" y="195"/>
                </a:lnTo>
                <a:lnTo>
                  <a:pt x="138" y="197"/>
                </a:lnTo>
                <a:lnTo>
                  <a:pt x="142" y="198"/>
                </a:lnTo>
                <a:lnTo>
                  <a:pt x="142" y="198"/>
                </a:lnTo>
                <a:lnTo>
                  <a:pt x="148" y="199"/>
                </a:lnTo>
                <a:lnTo>
                  <a:pt x="154" y="197"/>
                </a:lnTo>
                <a:lnTo>
                  <a:pt x="160" y="195"/>
                </a:lnTo>
                <a:lnTo>
                  <a:pt x="165" y="191"/>
                </a:lnTo>
                <a:lnTo>
                  <a:pt x="165" y="191"/>
                </a:lnTo>
                <a:lnTo>
                  <a:pt x="169" y="195"/>
                </a:lnTo>
                <a:lnTo>
                  <a:pt x="174" y="199"/>
                </a:lnTo>
                <a:lnTo>
                  <a:pt x="180" y="201"/>
                </a:lnTo>
                <a:lnTo>
                  <a:pt x="186" y="202"/>
                </a:lnTo>
                <a:lnTo>
                  <a:pt x="186" y="202"/>
                </a:lnTo>
                <a:lnTo>
                  <a:pt x="186" y="208"/>
                </a:lnTo>
                <a:lnTo>
                  <a:pt x="186" y="208"/>
                </a:lnTo>
                <a:lnTo>
                  <a:pt x="187" y="210"/>
                </a:lnTo>
                <a:lnTo>
                  <a:pt x="189" y="213"/>
                </a:lnTo>
                <a:lnTo>
                  <a:pt x="193" y="217"/>
                </a:lnTo>
                <a:lnTo>
                  <a:pt x="193" y="217"/>
                </a:lnTo>
                <a:lnTo>
                  <a:pt x="190" y="223"/>
                </a:lnTo>
                <a:lnTo>
                  <a:pt x="187" y="229"/>
                </a:lnTo>
                <a:lnTo>
                  <a:pt x="185" y="236"/>
                </a:lnTo>
                <a:lnTo>
                  <a:pt x="183" y="243"/>
                </a:lnTo>
                <a:lnTo>
                  <a:pt x="183" y="243"/>
                </a:lnTo>
                <a:lnTo>
                  <a:pt x="180" y="260"/>
                </a:lnTo>
                <a:lnTo>
                  <a:pt x="178" y="276"/>
                </a:lnTo>
                <a:lnTo>
                  <a:pt x="177" y="292"/>
                </a:lnTo>
                <a:lnTo>
                  <a:pt x="176" y="308"/>
                </a:lnTo>
                <a:lnTo>
                  <a:pt x="176" y="308"/>
                </a:lnTo>
                <a:lnTo>
                  <a:pt x="174" y="343"/>
                </a:lnTo>
                <a:lnTo>
                  <a:pt x="172" y="378"/>
                </a:lnTo>
                <a:lnTo>
                  <a:pt x="169" y="412"/>
                </a:lnTo>
                <a:lnTo>
                  <a:pt x="168" y="447"/>
                </a:lnTo>
                <a:lnTo>
                  <a:pt x="168" y="447"/>
                </a:lnTo>
                <a:lnTo>
                  <a:pt x="142" y="448"/>
                </a:lnTo>
                <a:lnTo>
                  <a:pt x="142" y="448"/>
                </a:lnTo>
                <a:lnTo>
                  <a:pt x="145" y="434"/>
                </a:lnTo>
                <a:lnTo>
                  <a:pt x="147" y="418"/>
                </a:lnTo>
                <a:lnTo>
                  <a:pt x="149" y="403"/>
                </a:lnTo>
                <a:lnTo>
                  <a:pt x="150" y="388"/>
                </a:lnTo>
                <a:lnTo>
                  <a:pt x="150" y="373"/>
                </a:lnTo>
                <a:lnTo>
                  <a:pt x="149" y="358"/>
                </a:lnTo>
                <a:lnTo>
                  <a:pt x="148" y="343"/>
                </a:lnTo>
                <a:lnTo>
                  <a:pt x="146" y="327"/>
                </a:lnTo>
                <a:lnTo>
                  <a:pt x="146" y="327"/>
                </a:lnTo>
                <a:close/>
                <a:moveTo>
                  <a:pt x="117" y="167"/>
                </a:moveTo>
                <a:lnTo>
                  <a:pt x="117" y="167"/>
                </a:lnTo>
                <a:lnTo>
                  <a:pt x="113" y="163"/>
                </a:lnTo>
                <a:lnTo>
                  <a:pt x="113" y="163"/>
                </a:lnTo>
                <a:lnTo>
                  <a:pt x="112" y="161"/>
                </a:lnTo>
                <a:lnTo>
                  <a:pt x="112" y="159"/>
                </a:lnTo>
                <a:lnTo>
                  <a:pt x="115" y="157"/>
                </a:lnTo>
                <a:lnTo>
                  <a:pt x="118" y="156"/>
                </a:lnTo>
                <a:lnTo>
                  <a:pt x="118" y="156"/>
                </a:lnTo>
                <a:lnTo>
                  <a:pt x="120" y="160"/>
                </a:lnTo>
                <a:lnTo>
                  <a:pt x="121" y="164"/>
                </a:lnTo>
                <a:lnTo>
                  <a:pt x="121" y="164"/>
                </a:lnTo>
                <a:lnTo>
                  <a:pt x="122" y="172"/>
                </a:lnTo>
                <a:lnTo>
                  <a:pt x="122" y="172"/>
                </a:lnTo>
                <a:lnTo>
                  <a:pt x="117" y="167"/>
                </a:lnTo>
                <a:lnTo>
                  <a:pt x="117" y="167"/>
                </a:lnTo>
                <a:close/>
                <a:moveTo>
                  <a:pt x="168" y="156"/>
                </a:moveTo>
                <a:lnTo>
                  <a:pt x="168" y="156"/>
                </a:lnTo>
                <a:lnTo>
                  <a:pt x="169" y="154"/>
                </a:lnTo>
                <a:lnTo>
                  <a:pt x="170" y="153"/>
                </a:lnTo>
                <a:lnTo>
                  <a:pt x="171" y="153"/>
                </a:lnTo>
                <a:lnTo>
                  <a:pt x="171" y="154"/>
                </a:lnTo>
                <a:lnTo>
                  <a:pt x="172" y="157"/>
                </a:lnTo>
                <a:lnTo>
                  <a:pt x="172" y="160"/>
                </a:lnTo>
                <a:lnTo>
                  <a:pt x="172" y="160"/>
                </a:lnTo>
                <a:lnTo>
                  <a:pt x="170" y="165"/>
                </a:lnTo>
                <a:lnTo>
                  <a:pt x="168" y="171"/>
                </a:lnTo>
                <a:lnTo>
                  <a:pt x="168" y="171"/>
                </a:lnTo>
                <a:lnTo>
                  <a:pt x="166" y="175"/>
                </a:lnTo>
                <a:lnTo>
                  <a:pt x="166" y="175"/>
                </a:lnTo>
                <a:lnTo>
                  <a:pt x="165" y="171"/>
                </a:lnTo>
                <a:lnTo>
                  <a:pt x="165" y="171"/>
                </a:lnTo>
                <a:lnTo>
                  <a:pt x="165" y="167"/>
                </a:lnTo>
                <a:lnTo>
                  <a:pt x="166" y="163"/>
                </a:lnTo>
                <a:lnTo>
                  <a:pt x="168" y="156"/>
                </a:lnTo>
                <a:lnTo>
                  <a:pt x="168" y="156"/>
                </a:lnTo>
                <a:close/>
                <a:moveTo>
                  <a:pt x="275" y="231"/>
                </a:moveTo>
                <a:lnTo>
                  <a:pt x="275" y="231"/>
                </a:lnTo>
                <a:lnTo>
                  <a:pt x="269" y="245"/>
                </a:lnTo>
                <a:lnTo>
                  <a:pt x="262" y="259"/>
                </a:lnTo>
                <a:lnTo>
                  <a:pt x="254" y="271"/>
                </a:lnTo>
                <a:lnTo>
                  <a:pt x="246" y="284"/>
                </a:lnTo>
                <a:lnTo>
                  <a:pt x="228" y="308"/>
                </a:lnTo>
                <a:lnTo>
                  <a:pt x="220" y="320"/>
                </a:lnTo>
                <a:lnTo>
                  <a:pt x="212" y="333"/>
                </a:lnTo>
                <a:lnTo>
                  <a:pt x="212" y="333"/>
                </a:lnTo>
                <a:lnTo>
                  <a:pt x="206" y="346"/>
                </a:lnTo>
                <a:lnTo>
                  <a:pt x="201" y="359"/>
                </a:lnTo>
                <a:lnTo>
                  <a:pt x="197" y="372"/>
                </a:lnTo>
                <a:lnTo>
                  <a:pt x="192" y="386"/>
                </a:lnTo>
                <a:lnTo>
                  <a:pt x="188" y="414"/>
                </a:lnTo>
                <a:lnTo>
                  <a:pt x="185" y="442"/>
                </a:lnTo>
                <a:lnTo>
                  <a:pt x="185" y="442"/>
                </a:lnTo>
                <a:lnTo>
                  <a:pt x="183" y="444"/>
                </a:lnTo>
                <a:lnTo>
                  <a:pt x="182" y="446"/>
                </a:lnTo>
                <a:lnTo>
                  <a:pt x="182" y="446"/>
                </a:lnTo>
                <a:lnTo>
                  <a:pt x="182" y="447"/>
                </a:lnTo>
                <a:lnTo>
                  <a:pt x="182" y="447"/>
                </a:lnTo>
                <a:lnTo>
                  <a:pt x="177" y="447"/>
                </a:lnTo>
                <a:lnTo>
                  <a:pt x="177" y="447"/>
                </a:lnTo>
                <a:lnTo>
                  <a:pt x="178" y="415"/>
                </a:lnTo>
                <a:lnTo>
                  <a:pt x="180" y="383"/>
                </a:lnTo>
                <a:lnTo>
                  <a:pt x="184" y="319"/>
                </a:lnTo>
                <a:lnTo>
                  <a:pt x="184" y="319"/>
                </a:lnTo>
                <a:lnTo>
                  <a:pt x="186" y="287"/>
                </a:lnTo>
                <a:lnTo>
                  <a:pt x="188" y="271"/>
                </a:lnTo>
                <a:lnTo>
                  <a:pt x="190" y="255"/>
                </a:lnTo>
                <a:lnTo>
                  <a:pt x="190" y="255"/>
                </a:lnTo>
                <a:lnTo>
                  <a:pt x="192" y="245"/>
                </a:lnTo>
                <a:lnTo>
                  <a:pt x="194" y="236"/>
                </a:lnTo>
                <a:lnTo>
                  <a:pt x="198" y="228"/>
                </a:lnTo>
                <a:lnTo>
                  <a:pt x="203" y="221"/>
                </a:lnTo>
                <a:lnTo>
                  <a:pt x="203" y="221"/>
                </a:lnTo>
                <a:lnTo>
                  <a:pt x="210" y="221"/>
                </a:lnTo>
                <a:lnTo>
                  <a:pt x="217" y="221"/>
                </a:lnTo>
                <a:lnTo>
                  <a:pt x="220" y="219"/>
                </a:lnTo>
                <a:lnTo>
                  <a:pt x="222" y="218"/>
                </a:lnTo>
                <a:lnTo>
                  <a:pt x="224" y="215"/>
                </a:lnTo>
                <a:lnTo>
                  <a:pt x="225" y="212"/>
                </a:lnTo>
                <a:lnTo>
                  <a:pt x="225" y="212"/>
                </a:lnTo>
                <a:lnTo>
                  <a:pt x="225" y="208"/>
                </a:lnTo>
                <a:lnTo>
                  <a:pt x="225" y="204"/>
                </a:lnTo>
                <a:lnTo>
                  <a:pt x="223" y="201"/>
                </a:lnTo>
                <a:lnTo>
                  <a:pt x="221" y="200"/>
                </a:lnTo>
                <a:lnTo>
                  <a:pt x="219" y="200"/>
                </a:lnTo>
                <a:lnTo>
                  <a:pt x="219" y="200"/>
                </a:lnTo>
                <a:lnTo>
                  <a:pt x="214" y="201"/>
                </a:lnTo>
                <a:lnTo>
                  <a:pt x="209" y="203"/>
                </a:lnTo>
                <a:lnTo>
                  <a:pt x="204" y="207"/>
                </a:lnTo>
                <a:lnTo>
                  <a:pt x="200" y="210"/>
                </a:lnTo>
                <a:lnTo>
                  <a:pt x="200" y="210"/>
                </a:lnTo>
                <a:lnTo>
                  <a:pt x="198" y="209"/>
                </a:lnTo>
                <a:lnTo>
                  <a:pt x="197" y="207"/>
                </a:lnTo>
                <a:lnTo>
                  <a:pt x="196" y="202"/>
                </a:lnTo>
                <a:lnTo>
                  <a:pt x="196" y="202"/>
                </a:lnTo>
                <a:lnTo>
                  <a:pt x="204" y="199"/>
                </a:lnTo>
                <a:lnTo>
                  <a:pt x="211" y="195"/>
                </a:lnTo>
                <a:lnTo>
                  <a:pt x="217" y="189"/>
                </a:lnTo>
                <a:lnTo>
                  <a:pt x="221" y="182"/>
                </a:lnTo>
                <a:lnTo>
                  <a:pt x="221" y="182"/>
                </a:lnTo>
                <a:lnTo>
                  <a:pt x="223" y="176"/>
                </a:lnTo>
                <a:lnTo>
                  <a:pt x="224" y="171"/>
                </a:lnTo>
                <a:lnTo>
                  <a:pt x="224" y="168"/>
                </a:lnTo>
                <a:lnTo>
                  <a:pt x="224" y="165"/>
                </a:lnTo>
                <a:lnTo>
                  <a:pt x="222" y="163"/>
                </a:lnTo>
                <a:lnTo>
                  <a:pt x="220" y="162"/>
                </a:lnTo>
                <a:lnTo>
                  <a:pt x="220" y="162"/>
                </a:lnTo>
                <a:lnTo>
                  <a:pt x="214" y="161"/>
                </a:lnTo>
                <a:lnTo>
                  <a:pt x="209" y="162"/>
                </a:lnTo>
                <a:lnTo>
                  <a:pt x="205" y="165"/>
                </a:lnTo>
                <a:lnTo>
                  <a:pt x="200" y="169"/>
                </a:lnTo>
                <a:lnTo>
                  <a:pt x="197" y="174"/>
                </a:lnTo>
                <a:lnTo>
                  <a:pt x="192" y="181"/>
                </a:lnTo>
                <a:lnTo>
                  <a:pt x="190" y="187"/>
                </a:lnTo>
                <a:lnTo>
                  <a:pt x="188" y="194"/>
                </a:lnTo>
                <a:lnTo>
                  <a:pt x="188" y="194"/>
                </a:lnTo>
                <a:lnTo>
                  <a:pt x="183" y="193"/>
                </a:lnTo>
                <a:lnTo>
                  <a:pt x="179" y="191"/>
                </a:lnTo>
                <a:lnTo>
                  <a:pt x="174" y="189"/>
                </a:lnTo>
                <a:lnTo>
                  <a:pt x="171" y="185"/>
                </a:lnTo>
                <a:lnTo>
                  <a:pt x="171" y="185"/>
                </a:lnTo>
                <a:lnTo>
                  <a:pt x="175" y="179"/>
                </a:lnTo>
                <a:lnTo>
                  <a:pt x="179" y="170"/>
                </a:lnTo>
                <a:lnTo>
                  <a:pt x="181" y="163"/>
                </a:lnTo>
                <a:lnTo>
                  <a:pt x="182" y="156"/>
                </a:lnTo>
                <a:lnTo>
                  <a:pt x="182" y="156"/>
                </a:lnTo>
                <a:lnTo>
                  <a:pt x="181" y="151"/>
                </a:lnTo>
                <a:lnTo>
                  <a:pt x="179" y="147"/>
                </a:lnTo>
                <a:lnTo>
                  <a:pt x="178" y="145"/>
                </a:lnTo>
                <a:lnTo>
                  <a:pt x="176" y="143"/>
                </a:lnTo>
                <a:lnTo>
                  <a:pt x="174" y="142"/>
                </a:lnTo>
                <a:lnTo>
                  <a:pt x="172" y="142"/>
                </a:lnTo>
                <a:lnTo>
                  <a:pt x="172" y="142"/>
                </a:lnTo>
                <a:lnTo>
                  <a:pt x="167" y="144"/>
                </a:lnTo>
                <a:lnTo>
                  <a:pt x="163" y="147"/>
                </a:lnTo>
                <a:lnTo>
                  <a:pt x="160" y="151"/>
                </a:lnTo>
                <a:lnTo>
                  <a:pt x="159" y="156"/>
                </a:lnTo>
                <a:lnTo>
                  <a:pt x="159" y="156"/>
                </a:lnTo>
                <a:lnTo>
                  <a:pt x="157" y="163"/>
                </a:lnTo>
                <a:lnTo>
                  <a:pt x="157" y="170"/>
                </a:lnTo>
                <a:lnTo>
                  <a:pt x="158" y="178"/>
                </a:lnTo>
                <a:lnTo>
                  <a:pt x="160" y="184"/>
                </a:lnTo>
                <a:lnTo>
                  <a:pt x="160" y="184"/>
                </a:lnTo>
                <a:lnTo>
                  <a:pt x="158" y="186"/>
                </a:lnTo>
                <a:lnTo>
                  <a:pt x="158" y="186"/>
                </a:lnTo>
                <a:lnTo>
                  <a:pt x="155" y="189"/>
                </a:lnTo>
                <a:lnTo>
                  <a:pt x="151" y="190"/>
                </a:lnTo>
                <a:lnTo>
                  <a:pt x="148" y="190"/>
                </a:lnTo>
                <a:lnTo>
                  <a:pt x="144" y="189"/>
                </a:lnTo>
                <a:lnTo>
                  <a:pt x="137" y="186"/>
                </a:lnTo>
                <a:lnTo>
                  <a:pt x="129" y="180"/>
                </a:lnTo>
                <a:lnTo>
                  <a:pt x="129" y="180"/>
                </a:lnTo>
                <a:lnTo>
                  <a:pt x="130" y="173"/>
                </a:lnTo>
                <a:lnTo>
                  <a:pt x="130" y="167"/>
                </a:lnTo>
                <a:lnTo>
                  <a:pt x="130" y="167"/>
                </a:lnTo>
                <a:lnTo>
                  <a:pt x="129" y="161"/>
                </a:lnTo>
                <a:lnTo>
                  <a:pt x="127" y="155"/>
                </a:lnTo>
                <a:lnTo>
                  <a:pt x="124" y="150"/>
                </a:lnTo>
                <a:lnTo>
                  <a:pt x="120" y="146"/>
                </a:lnTo>
                <a:lnTo>
                  <a:pt x="120" y="146"/>
                </a:lnTo>
                <a:lnTo>
                  <a:pt x="118" y="145"/>
                </a:lnTo>
                <a:lnTo>
                  <a:pt x="115" y="144"/>
                </a:lnTo>
                <a:lnTo>
                  <a:pt x="109" y="146"/>
                </a:lnTo>
                <a:lnTo>
                  <a:pt x="105" y="149"/>
                </a:lnTo>
                <a:lnTo>
                  <a:pt x="103" y="151"/>
                </a:lnTo>
                <a:lnTo>
                  <a:pt x="103" y="153"/>
                </a:lnTo>
                <a:lnTo>
                  <a:pt x="103" y="153"/>
                </a:lnTo>
                <a:lnTo>
                  <a:pt x="102" y="156"/>
                </a:lnTo>
                <a:lnTo>
                  <a:pt x="103" y="159"/>
                </a:lnTo>
                <a:lnTo>
                  <a:pt x="105" y="165"/>
                </a:lnTo>
                <a:lnTo>
                  <a:pt x="108" y="171"/>
                </a:lnTo>
                <a:lnTo>
                  <a:pt x="112" y="176"/>
                </a:lnTo>
                <a:lnTo>
                  <a:pt x="112" y="176"/>
                </a:lnTo>
                <a:lnTo>
                  <a:pt x="120" y="184"/>
                </a:lnTo>
                <a:lnTo>
                  <a:pt x="120" y="184"/>
                </a:lnTo>
                <a:lnTo>
                  <a:pt x="119" y="184"/>
                </a:lnTo>
                <a:lnTo>
                  <a:pt x="119" y="184"/>
                </a:lnTo>
                <a:lnTo>
                  <a:pt x="116" y="189"/>
                </a:lnTo>
                <a:lnTo>
                  <a:pt x="112" y="192"/>
                </a:lnTo>
                <a:lnTo>
                  <a:pt x="107" y="195"/>
                </a:lnTo>
                <a:lnTo>
                  <a:pt x="102" y="196"/>
                </a:lnTo>
                <a:lnTo>
                  <a:pt x="102" y="196"/>
                </a:lnTo>
                <a:lnTo>
                  <a:pt x="96" y="185"/>
                </a:lnTo>
                <a:lnTo>
                  <a:pt x="92" y="180"/>
                </a:lnTo>
                <a:lnTo>
                  <a:pt x="88" y="175"/>
                </a:lnTo>
                <a:lnTo>
                  <a:pt x="83" y="171"/>
                </a:lnTo>
                <a:lnTo>
                  <a:pt x="79" y="169"/>
                </a:lnTo>
                <a:lnTo>
                  <a:pt x="74" y="168"/>
                </a:lnTo>
                <a:lnTo>
                  <a:pt x="69" y="168"/>
                </a:lnTo>
                <a:lnTo>
                  <a:pt x="69" y="168"/>
                </a:lnTo>
                <a:lnTo>
                  <a:pt x="67" y="169"/>
                </a:lnTo>
                <a:lnTo>
                  <a:pt x="65" y="171"/>
                </a:lnTo>
                <a:lnTo>
                  <a:pt x="62" y="175"/>
                </a:lnTo>
                <a:lnTo>
                  <a:pt x="61" y="181"/>
                </a:lnTo>
                <a:lnTo>
                  <a:pt x="61" y="183"/>
                </a:lnTo>
                <a:lnTo>
                  <a:pt x="62" y="186"/>
                </a:lnTo>
                <a:lnTo>
                  <a:pt x="62" y="186"/>
                </a:lnTo>
                <a:lnTo>
                  <a:pt x="64" y="190"/>
                </a:lnTo>
                <a:lnTo>
                  <a:pt x="67" y="193"/>
                </a:lnTo>
                <a:lnTo>
                  <a:pt x="74" y="198"/>
                </a:lnTo>
                <a:lnTo>
                  <a:pt x="82" y="201"/>
                </a:lnTo>
                <a:lnTo>
                  <a:pt x="90" y="204"/>
                </a:lnTo>
                <a:lnTo>
                  <a:pt x="90" y="204"/>
                </a:lnTo>
                <a:lnTo>
                  <a:pt x="97" y="205"/>
                </a:lnTo>
                <a:lnTo>
                  <a:pt x="97" y="205"/>
                </a:lnTo>
                <a:lnTo>
                  <a:pt x="100" y="210"/>
                </a:lnTo>
                <a:lnTo>
                  <a:pt x="100" y="210"/>
                </a:lnTo>
                <a:lnTo>
                  <a:pt x="106" y="222"/>
                </a:lnTo>
                <a:lnTo>
                  <a:pt x="112" y="235"/>
                </a:lnTo>
                <a:lnTo>
                  <a:pt x="118" y="247"/>
                </a:lnTo>
                <a:lnTo>
                  <a:pt x="122" y="262"/>
                </a:lnTo>
                <a:lnTo>
                  <a:pt x="129" y="288"/>
                </a:lnTo>
                <a:lnTo>
                  <a:pt x="135" y="315"/>
                </a:lnTo>
                <a:lnTo>
                  <a:pt x="135" y="315"/>
                </a:lnTo>
                <a:lnTo>
                  <a:pt x="138" y="331"/>
                </a:lnTo>
                <a:lnTo>
                  <a:pt x="140" y="348"/>
                </a:lnTo>
                <a:lnTo>
                  <a:pt x="141" y="364"/>
                </a:lnTo>
                <a:lnTo>
                  <a:pt x="141" y="381"/>
                </a:lnTo>
                <a:lnTo>
                  <a:pt x="140" y="397"/>
                </a:lnTo>
                <a:lnTo>
                  <a:pt x="139" y="413"/>
                </a:lnTo>
                <a:lnTo>
                  <a:pt x="137" y="430"/>
                </a:lnTo>
                <a:lnTo>
                  <a:pt x="133" y="446"/>
                </a:lnTo>
                <a:lnTo>
                  <a:pt x="133" y="446"/>
                </a:lnTo>
                <a:lnTo>
                  <a:pt x="133" y="448"/>
                </a:lnTo>
                <a:lnTo>
                  <a:pt x="133" y="448"/>
                </a:lnTo>
                <a:lnTo>
                  <a:pt x="125" y="448"/>
                </a:lnTo>
                <a:lnTo>
                  <a:pt x="125" y="448"/>
                </a:lnTo>
                <a:lnTo>
                  <a:pt x="125" y="434"/>
                </a:lnTo>
                <a:lnTo>
                  <a:pt x="124" y="421"/>
                </a:lnTo>
                <a:lnTo>
                  <a:pt x="122" y="407"/>
                </a:lnTo>
                <a:lnTo>
                  <a:pt x="119" y="394"/>
                </a:lnTo>
                <a:lnTo>
                  <a:pt x="115" y="381"/>
                </a:lnTo>
                <a:lnTo>
                  <a:pt x="109" y="369"/>
                </a:lnTo>
                <a:lnTo>
                  <a:pt x="103" y="357"/>
                </a:lnTo>
                <a:lnTo>
                  <a:pt x="96" y="345"/>
                </a:lnTo>
                <a:lnTo>
                  <a:pt x="96" y="345"/>
                </a:lnTo>
                <a:lnTo>
                  <a:pt x="87" y="332"/>
                </a:lnTo>
                <a:lnTo>
                  <a:pt x="78" y="320"/>
                </a:lnTo>
                <a:lnTo>
                  <a:pt x="59" y="297"/>
                </a:lnTo>
                <a:lnTo>
                  <a:pt x="49" y="285"/>
                </a:lnTo>
                <a:lnTo>
                  <a:pt x="41" y="273"/>
                </a:lnTo>
                <a:lnTo>
                  <a:pt x="32" y="260"/>
                </a:lnTo>
                <a:lnTo>
                  <a:pt x="25" y="246"/>
                </a:lnTo>
                <a:lnTo>
                  <a:pt x="25" y="246"/>
                </a:lnTo>
                <a:lnTo>
                  <a:pt x="20" y="235"/>
                </a:lnTo>
                <a:lnTo>
                  <a:pt x="16" y="223"/>
                </a:lnTo>
                <a:lnTo>
                  <a:pt x="13" y="212"/>
                </a:lnTo>
                <a:lnTo>
                  <a:pt x="11" y="200"/>
                </a:lnTo>
                <a:lnTo>
                  <a:pt x="9" y="188"/>
                </a:lnTo>
                <a:lnTo>
                  <a:pt x="9" y="174"/>
                </a:lnTo>
                <a:lnTo>
                  <a:pt x="9" y="162"/>
                </a:lnTo>
                <a:lnTo>
                  <a:pt x="10" y="150"/>
                </a:lnTo>
                <a:lnTo>
                  <a:pt x="12" y="138"/>
                </a:lnTo>
                <a:lnTo>
                  <a:pt x="15" y="126"/>
                </a:lnTo>
                <a:lnTo>
                  <a:pt x="18" y="114"/>
                </a:lnTo>
                <a:lnTo>
                  <a:pt x="22" y="103"/>
                </a:lnTo>
                <a:lnTo>
                  <a:pt x="27" y="91"/>
                </a:lnTo>
                <a:lnTo>
                  <a:pt x="34" y="80"/>
                </a:lnTo>
                <a:lnTo>
                  <a:pt x="41" y="70"/>
                </a:lnTo>
                <a:lnTo>
                  <a:pt x="48" y="60"/>
                </a:lnTo>
                <a:lnTo>
                  <a:pt x="48" y="60"/>
                </a:lnTo>
                <a:lnTo>
                  <a:pt x="56" y="51"/>
                </a:lnTo>
                <a:lnTo>
                  <a:pt x="65" y="43"/>
                </a:lnTo>
                <a:lnTo>
                  <a:pt x="75" y="35"/>
                </a:lnTo>
                <a:lnTo>
                  <a:pt x="85" y="29"/>
                </a:lnTo>
                <a:lnTo>
                  <a:pt x="96" y="23"/>
                </a:lnTo>
                <a:lnTo>
                  <a:pt x="108" y="19"/>
                </a:lnTo>
                <a:lnTo>
                  <a:pt x="120" y="14"/>
                </a:lnTo>
                <a:lnTo>
                  <a:pt x="132" y="11"/>
                </a:lnTo>
                <a:lnTo>
                  <a:pt x="144" y="10"/>
                </a:lnTo>
                <a:lnTo>
                  <a:pt x="156" y="9"/>
                </a:lnTo>
                <a:lnTo>
                  <a:pt x="169" y="9"/>
                </a:lnTo>
                <a:lnTo>
                  <a:pt x="181" y="11"/>
                </a:lnTo>
                <a:lnTo>
                  <a:pt x="193" y="13"/>
                </a:lnTo>
                <a:lnTo>
                  <a:pt x="206" y="17"/>
                </a:lnTo>
                <a:lnTo>
                  <a:pt x="217" y="22"/>
                </a:lnTo>
                <a:lnTo>
                  <a:pt x="229" y="27"/>
                </a:lnTo>
                <a:lnTo>
                  <a:pt x="229" y="27"/>
                </a:lnTo>
                <a:lnTo>
                  <a:pt x="241" y="35"/>
                </a:lnTo>
                <a:lnTo>
                  <a:pt x="251" y="44"/>
                </a:lnTo>
                <a:lnTo>
                  <a:pt x="260" y="54"/>
                </a:lnTo>
                <a:lnTo>
                  <a:pt x="268" y="66"/>
                </a:lnTo>
                <a:lnTo>
                  <a:pt x="274" y="78"/>
                </a:lnTo>
                <a:lnTo>
                  <a:pt x="280" y="91"/>
                </a:lnTo>
                <a:lnTo>
                  <a:pt x="284" y="105"/>
                </a:lnTo>
                <a:lnTo>
                  <a:pt x="287" y="119"/>
                </a:lnTo>
                <a:lnTo>
                  <a:pt x="289" y="133"/>
                </a:lnTo>
                <a:lnTo>
                  <a:pt x="290" y="148"/>
                </a:lnTo>
                <a:lnTo>
                  <a:pt x="289" y="162"/>
                </a:lnTo>
                <a:lnTo>
                  <a:pt x="288" y="176"/>
                </a:lnTo>
                <a:lnTo>
                  <a:pt x="286" y="192"/>
                </a:lnTo>
                <a:lnTo>
                  <a:pt x="283" y="205"/>
                </a:lnTo>
                <a:lnTo>
                  <a:pt x="280" y="219"/>
                </a:lnTo>
                <a:lnTo>
                  <a:pt x="275" y="231"/>
                </a:lnTo>
                <a:lnTo>
                  <a:pt x="275" y="231"/>
                </a:lnTo>
                <a:close/>
                <a:moveTo>
                  <a:pt x="212" y="212"/>
                </a:moveTo>
                <a:lnTo>
                  <a:pt x="212" y="212"/>
                </a:lnTo>
                <a:lnTo>
                  <a:pt x="213" y="211"/>
                </a:lnTo>
                <a:lnTo>
                  <a:pt x="213" y="211"/>
                </a:lnTo>
                <a:lnTo>
                  <a:pt x="215" y="210"/>
                </a:lnTo>
                <a:lnTo>
                  <a:pt x="216" y="210"/>
                </a:lnTo>
                <a:lnTo>
                  <a:pt x="215" y="211"/>
                </a:lnTo>
                <a:lnTo>
                  <a:pt x="212" y="212"/>
                </a:lnTo>
                <a:lnTo>
                  <a:pt x="212" y="212"/>
                </a:lnTo>
                <a:close/>
                <a:moveTo>
                  <a:pt x="197" y="192"/>
                </a:moveTo>
                <a:lnTo>
                  <a:pt x="197" y="192"/>
                </a:lnTo>
                <a:lnTo>
                  <a:pt x="200" y="187"/>
                </a:lnTo>
                <a:lnTo>
                  <a:pt x="203" y="182"/>
                </a:lnTo>
                <a:lnTo>
                  <a:pt x="210" y="173"/>
                </a:lnTo>
                <a:lnTo>
                  <a:pt x="210" y="173"/>
                </a:lnTo>
                <a:lnTo>
                  <a:pt x="212" y="172"/>
                </a:lnTo>
                <a:lnTo>
                  <a:pt x="214" y="171"/>
                </a:lnTo>
                <a:lnTo>
                  <a:pt x="214" y="172"/>
                </a:lnTo>
                <a:lnTo>
                  <a:pt x="214" y="173"/>
                </a:lnTo>
                <a:lnTo>
                  <a:pt x="213" y="178"/>
                </a:lnTo>
                <a:lnTo>
                  <a:pt x="212" y="181"/>
                </a:lnTo>
                <a:lnTo>
                  <a:pt x="212" y="181"/>
                </a:lnTo>
                <a:lnTo>
                  <a:pt x="209" y="185"/>
                </a:lnTo>
                <a:lnTo>
                  <a:pt x="206" y="188"/>
                </a:lnTo>
                <a:lnTo>
                  <a:pt x="202" y="190"/>
                </a:lnTo>
                <a:lnTo>
                  <a:pt x="197" y="192"/>
                </a:lnTo>
                <a:lnTo>
                  <a:pt x="197" y="192"/>
                </a:lnTo>
                <a:close/>
                <a:moveTo>
                  <a:pt x="92" y="195"/>
                </a:moveTo>
                <a:lnTo>
                  <a:pt x="92" y="195"/>
                </a:lnTo>
                <a:lnTo>
                  <a:pt x="89" y="195"/>
                </a:lnTo>
                <a:lnTo>
                  <a:pt x="89" y="195"/>
                </a:lnTo>
                <a:lnTo>
                  <a:pt x="83" y="192"/>
                </a:lnTo>
                <a:lnTo>
                  <a:pt x="78" y="190"/>
                </a:lnTo>
                <a:lnTo>
                  <a:pt x="78" y="190"/>
                </a:lnTo>
                <a:lnTo>
                  <a:pt x="75" y="188"/>
                </a:lnTo>
                <a:lnTo>
                  <a:pt x="75" y="188"/>
                </a:lnTo>
                <a:lnTo>
                  <a:pt x="72" y="186"/>
                </a:lnTo>
                <a:lnTo>
                  <a:pt x="71" y="184"/>
                </a:lnTo>
                <a:lnTo>
                  <a:pt x="71" y="181"/>
                </a:lnTo>
                <a:lnTo>
                  <a:pt x="73" y="178"/>
                </a:lnTo>
                <a:lnTo>
                  <a:pt x="73" y="178"/>
                </a:lnTo>
                <a:lnTo>
                  <a:pt x="79" y="180"/>
                </a:lnTo>
                <a:lnTo>
                  <a:pt x="84" y="184"/>
                </a:lnTo>
                <a:lnTo>
                  <a:pt x="88" y="189"/>
                </a:lnTo>
                <a:lnTo>
                  <a:pt x="92" y="195"/>
                </a:lnTo>
                <a:lnTo>
                  <a:pt x="92" y="19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44"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6" name="图片 5"/>
          <p:cNvPicPr>
            <a:picLocks noChangeAspect="1"/>
          </p:cNvPicPr>
          <p:nvPr>
            <p:custDataLst>
              <p:tags r:id="rId2"/>
            </p:custDataLst>
          </p:nvPr>
        </p:nvPicPr>
        <p:blipFill>
          <a:blip r:embed="rId3"/>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repeatCount="indefinite" fill="hold" nodeType="clickEffect">
                                  <p:stCondLst>
                                    <p:cond delay="0"/>
                                  </p:stCondLst>
                                  <p:endCondLst>
                                    <p:cond evt="onNext" delay="0">
                                      <p:tgtEl>
                                        <p:sldTgt/>
                                      </p:tgtEl>
                                    </p:cond>
                                  </p:endCondLst>
                                  <p:childTnLst>
                                    <p:anim calcmode="discrete" valueType="str">
                                      <p:cBhvr>
                                        <p:cTn id="6" dur="1000" fill="hold"/>
                                        <p:tgtEl>
                                          <p:spTgt spid="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endCondLst>
                                    <p:cond evt="onNext" delay="0">
                                      <p:tgtEl>
                                        <p:sldTgt/>
                                      </p:tgtEl>
                                    </p:cond>
                                  </p:endCondLst>
                                  <p:childTnLst>
                                    <p:anim calcmode="discrete" valueType="str">
                                      <p:cBhvr>
                                        <p:cTn id="8" dur="1000" fill="hold"/>
                                        <p:tgtEl>
                                          <p:spTgt spid="3"/>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endCondLst>
                                    <p:cond evt="onNext" delay="0">
                                      <p:tgtEl>
                                        <p:sldTgt/>
                                      </p:tgtEl>
                                    </p:cond>
                                  </p:endCondLst>
                                  <p:childTnLst>
                                    <p:anim calcmode="discrete" valueType="str">
                                      <p:cBhvr>
                                        <p:cTn id="10" dur="1000" fill="hold"/>
                                        <p:tgtEl>
                                          <p:spTgt spid="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6338" y="1059686"/>
            <a:ext cx="6278118" cy="5462777"/>
          </a:xfrm>
          <a:prstGeom prst="rect">
            <a:avLst/>
          </a:prstGeom>
        </p:spPr>
      </p:pic>
      <p:sp>
        <p:nvSpPr>
          <p:cNvPr id="6" name="文本框 5"/>
          <p:cNvSpPr txBox="1"/>
          <p:nvPr/>
        </p:nvSpPr>
        <p:spPr>
          <a:xfrm>
            <a:off x="5257800" y="2354423"/>
            <a:ext cx="5378527" cy="656846"/>
          </a:xfrm>
          <a:prstGeom prst="rect">
            <a:avLst/>
          </a:prstGeom>
          <a:noFill/>
        </p:spPr>
        <p:txBody>
          <a:bodyPr wrap="square">
            <a:spAutoFit/>
          </a:bodyPr>
          <a:lstStyle/>
          <a:p>
            <a:pPr>
              <a:lnSpc>
                <a:spcPct val="150000"/>
              </a:lnSpc>
            </a:pP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是第一象限角</a:t>
            </a:r>
            <a:endPar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5249223" y="4811606"/>
            <a:ext cx="6204027" cy="656846"/>
          </a:xfrm>
          <a:prstGeom prst="rect">
            <a:avLst/>
          </a:prstGeom>
          <a:noFill/>
        </p:spPr>
        <p:txBody>
          <a:bodyPr wrap="square">
            <a:spAutoFit/>
          </a:bodyPr>
          <a:lstStyle/>
          <a:p>
            <a:pPr>
              <a:lnSpc>
                <a:spcPct val="150000"/>
              </a:lnSpc>
            </a:pP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a:t>
            </a:r>
            <a:r>
              <a:rPr lang="el-GR"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β</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是第三象限角</a:t>
            </a:r>
            <a:endPar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矩形 8"/>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文本框 9"/>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文本框 12"/>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文本框 13"/>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16" name="组合 15"/>
          <p:cNvGrpSpPr/>
          <p:nvPr/>
        </p:nvGrpSpPr>
        <p:grpSpPr>
          <a:xfrm rot="5400000">
            <a:off x="3299700" y="2071129"/>
            <a:ext cx="19" cy="3625228"/>
            <a:chOff x="7556236" y="-284917"/>
            <a:chExt cx="19" cy="5740049"/>
          </a:xfrm>
        </p:grpSpPr>
        <p:cxnSp>
          <p:nvCxnSpPr>
            <p:cNvPr id="17" name="直接连接符 16"/>
            <p:cNvCxnSpPr/>
            <p:nvPr/>
          </p:nvCxnSpPr>
          <p:spPr>
            <a:xfrm flipV="1">
              <a:off x="7556255" y="-284917"/>
              <a:ext cx="0" cy="2850052"/>
            </a:xfrm>
            <a:prstGeom prst="line">
              <a:avLst/>
            </a:prstGeom>
            <a:ln w="38100">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556236" y="2605080"/>
              <a:ext cx="0" cy="285005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rot="5400000">
            <a:off x="3310333" y="2071558"/>
            <a:ext cx="19" cy="3625228"/>
            <a:chOff x="7556236" y="-284917"/>
            <a:chExt cx="19" cy="5740049"/>
          </a:xfrm>
        </p:grpSpPr>
        <p:cxnSp>
          <p:nvCxnSpPr>
            <p:cNvPr id="20" name="直接连接符 19"/>
            <p:cNvCxnSpPr/>
            <p:nvPr/>
          </p:nvCxnSpPr>
          <p:spPr>
            <a:xfrm flipV="1">
              <a:off x="7556255" y="-284917"/>
              <a:ext cx="0" cy="2850052"/>
            </a:xfrm>
            <a:prstGeom prst="line">
              <a:avLst/>
            </a:prstGeom>
            <a:ln w="38100">
              <a:solidFill>
                <a:srgbClr val="00B0F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7556236" y="2605080"/>
              <a:ext cx="0" cy="285005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grpSp>
        <p:nvGrpSpPr>
          <p:cNvPr id="22" name="组合 21"/>
          <p:cNvGrpSpPr/>
          <p:nvPr/>
        </p:nvGrpSpPr>
        <p:grpSpPr>
          <a:xfrm>
            <a:off x="536338" y="1369012"/>
            <a:ext cx="938213" cy="833439"/>
            <a:chOff x="4087813" y="0"/>
            <a:chExt cx="938213" cy="690563"/>
          </a:xfrm>
        </p:grpSpPr>
        <p:sp>
          <p:nvSpPr>
            <p:cNvPr id="23" name="Freeform 28"/>
            <p:cNvSpPr/>
            <p:nvPr/>
          </p:nvSpPr>
          <p:spPr bwMode="auto">
            <a:xfrm>
              <a:off x="4689476" y="66675"/>
              <a:ext cx="15875" cy="38100"/>
            </a:xfrm>
            <a:custGeom>
              <a:avLst/>
              <a:gdLst/>
              <a:ahLst/>
              <a:cxnLst>
                <a:cxn ang="0">
                  <a:pos x="2" y="0"/>
                </a:cxn>
                <a:cxn ang="0">
                  <a:pos x="2" y="0"/>
                </a:cxn>
                <a:cxn ang="0">
                  <a:pos x="5" y="0"/>
                </a:cxn>
                <a:cxn ang="0">
                  <a:pos x="7" y="0"/>
                </a:cxn>
                <a:cxn ang="0">
                  <a:pos x="10" y="1"/>
                </a:cxn>
                <a:cxn ang="0">
                  <a:pos x="13" y="4"/>
                </a:cxn>
                <a:cxn ang="0">
                  <a:pos x="16" y="5"/>
                </a:cxn>
                <a:cxn ang="0">
                  <a:pos x="16" y="5"/>
                </a:cxn>
                <a:cxn ang="0">
                  <a:pos x="17" y="13"/>
                </a:cxn>
                <a:cxn ang="0">
                  <a:pos x="18" y="23"/>
                </a:cxn>
                <a:cxn ang="0">
                  <a:pos x="24" y="41"/>
                </a:cxn>
                <a:cxn ang="0">
                  <a:pos x="26" y="50"/>
                </a:cxn>
                <a:cxn ang="0">
                  <a:pos x="27" y="57"/>
                </a:cxn>
                <a:cxn ang="0">
                  <a:pos x="28" y="65"/>
                </a:cxn>
                <a:cxn ang="0">
                  <a:pos x="27" y="71"/>
                </a:cxn>
                <a:cxn ang="0">
                  <a:pos x="27" y="71"/>
                </a:cxn>
                <a:cxn ang="0">
                  <a:pos x="24" y="69"/>
                </a:cxn>
                <a:cxn ang="0">
                  <a:pos x="21" y="66"/>
                </a:cxn>
                <a:cxn ang="0">
                  <a:pos x="17" y="58"/>
                </a:cxn>
                <a:cxn ang="0">
                  <a:pos x="14" y="51"/>
                </a:cxn>
                <a:cxn ang="0">
                  <a:pos x="12" y="41"/>
                </a:cxn>
                <a:cxn ang="0">
                  <a:pos x="8" y="24"/>
                </a:cxn>
                <a:cxn ang="0">
                  <a:pos x="5" y="15"/>
                </a:cxn>
                <a:cxn ang="0">
                  <a:pos x="0" y="9"/>
                </a:cxn>
                <a:cxn ang="0">
                  <a:pos x="0" y="9"/>
                </a:cxn>
                <a:cxn ang="0">
                  <a:pos x="0" y="7"/>
                </a:cxn>
                <a:cxn ang="0">
                  <a:pos x="1" y="5"/>
                </a:cxn>
                <a:cxn ang="0">
                  <a:pos x="2" y="3"/>
                </a:cxn>
                <a:cxn ang="0">
                  <a:pos x="2" y="0"/>
                </a:cxn>
                <a:cxn ang="0">
                  <a:pos x="2" y="0"/>
                </a:cxn>
              </a:cxnLst>
              <a:rect l="0" t="0" r="r" b="b"/>
              <a:pathLst>
                <a:path w="28" h="71">
                  <a:moveTo>
                    <a:pt x="2" y="0"/>
                  </a:moveTo>
                  <a:lnTo>
                    <a:pt x="2" y="0"/>
                  </a:lnTo>
                  <a:lnTo>
                    <a:pt x="5" y="0"/>
                  </a:lnTo>
                  <a:lnTo>
                    <a:pt x="7" y="0"/>
                  </a:lnTo>
                  <a:lnTo>
                    <a:pt x="10" y="1"/>
                  </a:lnTo>
                  <a:lnTo>
                    <a:pt x="13" y="4"/>
                  </a:lnTo>
                  <a:lnTo>
                    <a:pt x="16" y="5"/>
                  </a:lnTo>
                  <a:lnTo>
                    <a:pt x="16" y="5"/>
                  </a:lnTo>
                  <a:lnTo>
                    <a:pt x="17" y="13"/>
                  </a:lnTo>
                  <a:lnTo>
                    <a:pt x="18" y="23"/>
                  </a:lnTo>
                  <a:lnTo>
                    <a:pt x="24" y="41"/>
                  </a:lnTo>
                  <a:lnTo>
                    <a:pt x="26" y="50"/>
                  </a:lnTo>
                  <a:lnTo>
                    <a:pt x="27" y="57"/>
                  </a:lnTo>
                  <a:lnTo>
                    <a:pt x="28" y="65"/>
                  </a:lnTo>
                  <a:lnTo>
                    <a:pt x="27" y="71"/>
                  </a:lnTo>
                  <a:lnTo>
                    <a:pt x="27" y="71"/>
                  </a:lnTo>
                  <a:lnTo>
                    <a:pt x="24" y="69"/>
                  </a:lnTo>
                  <a:lnTo>
                    <a:pt x="21" y="66"/>
                  </a:lnTo>
                  <a:lnTo>
                    <a:pt x="17" y="58"/>
                  </a:lnTo>
                  <a:lnTo>
                    <a:pt x="14" y="51"/>
                  </a:lnTo>
                  <a:lnTo>
                    <a:pt x="12" y="41"/>
                  </a:lnTo>
                  <a:lnTo>
                    <a:pt x="8" y="24"/>
                  </a:lnTo>
                  <a:lnTo>
                    <a:pt x="5" y="15"/>
                  </a:lnTo>
                  <a:lnTo>
                    <a:pt x="0" y="9"/>
                  </a:lnTo>
                  <a:lnTo>
                    <a:pt x="0" y="9"/>
                  </a:lnTo>
                  <a:lnTo>
                    <a:pt x="0" y="7"/>
                  </a:lnTo>
                  <a:lnTo>
                    <a:pt x="1" y="5"/>
                  </a:lnTo>
                  <a:lnTo>
                    <a:pt x="2" y="3"/>
                  </a:lnTo>
                  <a:lnTo>
                    <a:pt x="2" y="0"/>
                  </a:lnTo>
                  <a:lnTo>
                    <a:pt x="2"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24" name="Freeform 29"/>
            <p:cNvSpPr/>
            <p:nvPr/>
          </p:nvSpPr>
          <p:spPr bwMode="auto">
            <a:xfrm>
              <a:off x="4714876" y="68263"/>
              <a:ext cx="9525" cy="30163"/>
            </a:xfrm>
            <a:custGeom>
              <a:avLst/>
              <a:gdLst/>
              <a:ahLst/>
              <a:cxnLst>
                <a:cxn ang="0">
                  <a:pos x="16" y="4"/>
                </a:cxn>
                <a:cxn ang="0">
                  <a:pos x="16" y="4"/>
                </a:cxn>
                <a:cxn ang="0">
                  <a:pos x="16" y="11"/>
                </a:cxn>
                <a:cxn ang="0">
                  <a:pos x="17" y="19"/>
                </a:cxn>
                <a:cxn ang="0">
                  <a:pos x="18" y="33"/>
                </a:cxn>
                <a:cxn ang="0">
                  <a:pos x="18" y="39"/>
                </a:cxn>
                <a:cxn ang="0">
                  <a:pos x="18" y="45"/>
                </a:cxn>
                <a:cxn ang="0">
                  <a:pos x="17" y="51"/>
                </a:cxn>
                <a:cxn ang="0">
                  <a:pos x="15" y="56"/>
                </a:cxn>
                <a:cxn ang="0">
                  <a:pos x="15" y="56"/>
                </a:cxn>
                <a:cxn ang="0">
                  <a:pos x="11" y="52"/>
                </a:cxn>
                <a:cxn ang="0">
                  <a:pos x="8" y="46"/>
                </a:cxn>
                <a:cxn ang="0">
                  <a:pos x="6" y="39"/>
                </a:cxn>
                <a:cxn ang="0">
                  <a:pos x="6" y="32"/>
                </a:cxn>
                <a:cxn ang="0">
                  <a:pos x="3" y="16"/>
                </a:cxn>
                <a:cxn ang="0">
                  <a:pos x="2" y="8"/>
                </a:cxn>
                <a:cxn ang="0">
                  <a:pos x="0" y="2"/>
                </a:cxn>
                <a:cxn ang="0">
                  <a:pos x="0" y="2"/>
                </a:cxn>
                <a:cxn ang="0">
                  <a:pos x="2" y="1"/>
                </a:cxn>
                <a:cxn ang="0">
                  <a:pos x="5" y="0"/>
                </a:cxn>
                <a:cxn ang="0">
                  <a:pos x="10" y="0"/>
                </a:cxn>
                <a:cxn ang="0">
                  <a:pos x="14" y="2"/>
                </a:cxn>
                <a:cxn ang="0">
                  <a:pos x="16" y="4"/>
                </a:cxn>
                <a:cxn ang="0">
                  <a:pos x="16" y="4"/>
                </a:cxn>
              </a:cxnLst>
              <a:rect l="0" t="0" r="r" b="b"/>
              <a:pathLst>
                <a:path w="18" h="56">
                  <a:moveTo>
                    <a:pt x="16" y="4"/>
                  </a:moveTo>
                  <a:lnTo>
                    <a:pt x="16" y="4"/>
                  </a:lnTo>
                  <a:lnTo>
                    <a:pt x="16" y="11"/>
                  </a:lnTo>
                  <a:lnTo>
                    <a:pt x="17" y="19"/>
                  </a:lnTo>
                  <a:lnTo>
                    <a:pt x="18" y="33"/>
                  </a:lnTo>
                  <a:lnTo>
                    <a:pt x="18" y="39"/>
                  </a:lnTo>
                  <a:lnTo>
                    <a:pt x="18" y="45"/>
                  </a:lnTo>
                  <a:lnTo>
                    <a:pt x="17" y="51"/>
                  </a:lnTo>
                  <a:lnTo>
                    <a:pt x="15" y="56"/>
                  </a:lnTo>
                  <a:lnTo>
                    <a:pt x="15" y="56"/>
                  </a:lnTo>
                  <a:lnTo>
                    <a:pt x="11" y="52"/>
                  </a:lnTo>
                  <a:lnTo>
                    <a:pt x="8" y="46"/>
                  </a:lnTo>
                  <a:lnTo>
                    <a:pt x="6" y="39"/>
                  </a:lnTo>
                  <a:lnTo>
                    <a:pt x="6" y="32"/>
                  </a:lnTo>
                  <a:lnTo>
                    <a:pt x="3" y="16"/>
                  </a:lnTo>
                  <a:lnTo>
                    <a:pt x="2" y="8"/>
                  </a:lnTo>
                  <a:lnTo>
                    <a:pt x="0" y="2"/>
                  </a:lnTo>
                  <a:lnTo>
                    <a:pt x="0" y="2"/>
                  </a:lnTo>
                  <a:lnTo>
                    <a:pt x="2" y="1"/>
                  </a:lnTo>
                  <a:lnTo>
                    <a:pt x="5" y="0"/>
                  </a:lnTo>
                  <a:lnTo>
                    <a:pt x="10" y="0"/>
                  </a:lnTo>
                  <a:lnTo>
                    <a:pt x="14" y="2"/>
                  </a:lnTo>
                  <a:lnTo>
                    <a:pt x="16" y="4"/>
                  </a:lnTo>
                  <a:lnTo>
                    <a:pt x="16" y="4"/>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25" name="Freeform 30"/>
            <p:cNvSpPr/>
            <p:nvPr/>
          </p:nvSpPr>
          <p:spPr bwMode="auto">
            <a:xfrm>
              <a:off x="4775201" y="74613"/>
              <a:ext cx="7938" cy="28575"/>
            </a:xfrm>
            <a:custGeom>
              <a:avLst/>
              <a:gdLst/>
              <a:ahLst/>
              <a:cxnLst>
                <a:cxn ang="0">
                  <a:pos x="4" y="0"/>
                </a:cxn>
                <a:cxn ang="0">
                  <a:pos x="4" y="0"/>
                </a:cxn>
                <a:cxn ang="0">
                  <a:pos x="12" y="0"/>
                </a:cxn>
                <a:cxn ang="0">
                  <a:pos x="12" y="0"/>
                </a:cxn>
                <a:cxn ang="0">
                  <a:pos x="14" y="8"/>
                </a:cxn>
                <a:cxn ang="0">
                  <a:pos x="14" y="15"/>
                </a:cxn>
                <a:cxn ang="0">
                  <a:pos x="14" y="28"/>
                </a:cxn>
                <a:cxn ang="0">
                  <a:pos x="10" y="56"/>
                </a:cxn>
                <a:cxn ang="0">
                  <a:pos x="10" y="56"/>
                </a:cxn>
                <a:cxn ang="0">
                  <a:pos x="6" y="55"/>
                </a:cxn>
                <a:cxn ang="0">
                  <a:pos x="4" y="54"/>
                </a:cxn>
                <a:cxn ang="0">
                  <a:pos x="2" y="52"/>
                </a:cxn>
                <a:cxn ang="0">
                  <a:pos x="1" y="48"/>
                </a:cxn>
                <a:cxn ang="0">
                  <a:pos x="0" y="42"/>
                </a:cxn>
                <a:cxn ang="0">
                  <a:pos x="0" y="33"/>
                </a:cxn>
                <a:cxn ang="0">
                  <a:pos x="2" y="15"/>
                </a:cxn>
                <a:cxn ang="0">
                  <a:pos x="3" y="7"/>
                </a:cxn>
                <a:cxn ang="0">
                  <a:pos x="4" y="0"/>
                </a:cxn>
                <a:cxn ang="0">
                  <a:pos x="4" y="0"/>
                </a:cxn>
              </a:cxnLst>
              <a:rect l="0" t="0" r="r" b="b"/>
              <a:pathLst>
                <a:path w="14" h="56">
                  <a:moveTo>
                    <a:pt x="4" y="0"/>
                  </a:moveTo>
                  <a:lnTo>
                    <a:pt x="4" y="0"/>
                  </a:lnTo>
                  <a:lnTo>
                    <a:pt x="12" y="0"/>
                  </a:lnTo>
                  <a:lnTo>
                    <a:pt x="12" y="0"/>
                  </a:lnTo>
                  <a:lnTo>
                    <a:pt x="14" y="8"/>
                  </a:lnTo>
                  <a:lnTo>
                    <a:pt x="14" y="15"/>
                  </a:lnTo>
                  <a:lnTo>
                    <a:pt x="14" y="28"/>
                  </a:lnTo>
                  <a:lnTo>
                    <a:pt x="10" y="56"/>
                  </a:lnTo>
                  <a:lnTo>
                    <a:pt x="10" y="56"/>
                  </a:lnTo>
                  <a:lnTo>
                    <a:pt x="6" y="55"/>
                  </a:lnTo>
                  <a:lnTo>
                    <a:pt x="4" y="54"/>
                  </a:lnTo>
                  <a:lnTo>
                    <a:pt x="2" y="52"/>
                  </a:lnTo>
                  <a:lnTo>
                    <a:pt x="1" y="48"/>
                  </a:lnTo>
                  <a:lnTo>
                    <a:pt x="0" y="42"/>
                  </a:lnTo>
                  <a:lnTo>
                    <a:pt x="0" y="33"/>
                  </a:lnTo>
                  <a:lnTo>
                    <a:pt x="2" y="15"/>
                  </a:lnTo>
                  <a:lnTo>
                    <a:pt x="3" y="7"/>
                  </a:lnTo>
                  <a:lnTo>
                    <a:pt x="4" y="0"/>
                  </a:lnTo>
                  <a:lnTo>
                    <a:pt x="4"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26" name="Freeform 31"/>
            <p:cNvSpPr/>
            <p:nvPr/>
          </p:nvSpPr>
          <p:spPr bwMode="auto">
            <a:xfrm>
              <a:off x="4672013" y="76200"/>
              <a:ext cx="14288" cy="30163"/>
            </a:xfrm>
            <a:custGeom>
              <a:avLst/>
              <a:gdLst/>
              <a:ahLst/>
              <a:cxnLst>
                <a:cxn ang="0">
                  <a:pos x="0" y="0"/>
                </a:cxn>
                <a:cxn ang="0">
                  <a:pos x="0" y="0"/>
                </a:cxn>
                <a:cxn ang="0">
                  <a:pos x="9" y="0"/>
                </a:cxn>
                <a:cxn ang="0">
                  <a:pos x="9" y="0"/>
                </a:cxn>
                <a:cxn ang="0">
                  <a:pos x="11" y="8"/>
                </a:cxn>
                <a:cxn ang="0">
                  <a:pos x="14" y="15"/>
                </a:cxn>
                <a:cxn ang="0">
                  <a:pos x="21" y="29"/>
                </a:cxn>
                <a:cxn ang="0">
                  <a:pos x="25" y="37"/>
                </a:cxn>
                <a:cxn ang="0">
                  <a:pos x="27" y="44"/>
                </a:cxn>
                <a:cxn ang="0">
                  <a:pos x="28" y="51"/>
                </a:cxn>
                <a:cxn ang="0">
                  <a:pos x="26" y="57"/>
                </a:cxn>
                <a:cxn ang="0">
                  <a:pos x="26" y="57"/>
                </a:cxn>
                <a:cxn ang="0">
                  <a:pos x="24" y="56"/>
                </a:cxn>
                <a:cxn ang="0">
                  <a:pos x="22" y="56"/>
                </a:cxn>
                <a:cxn ang="0">
                  <a:pos x="22" y="57"/>
                </a:cxn>
                <a:cxn ang="0">
                  <a:pos x="22" y="57"/>
                </a:cxn>
                <a:cxn ang="0">
                  <a:pos x="15" y="44"/>
                </a:cxn>
                <a:cxn ang="0">
                  <a:pos x="7" y="30"/>
                </a:cxn>
                <a:cxn ang="0">
                  <a:pos x="4" y="23"/>
                </a:cxn>
                <a:cxn ang="0">
                  <a:pos x="1" y="15"/>
                </a:cxn>
                <a:cxn ang="0">
                  <a:pos x="0" y="8"/>
                </a:cxn>
                <a:cxn ang="0">
                  <a:pos x="0" y="0"/>
                </a:cxn>
                <a:cxn ang="0">
                  <a:pos x="0" y="0"/>
                </a:cxn>
              </a:cxnLst>
              <a:rect l="0" t="0" r="r" b="b"/>
              <a:pathLst>
                <a:path w="28" h="57">
                  <a:moveTo>
                    <a:pt x="0" y="0"/>
                  </a:moveTo>
                  <a:lnTo>
                    <a:pt x="0" y="0"/>
                  </a:lnTo>
                  <a:lnTo>
                    <a:pt x="9" y="0"/>
                  </a:lnTo>
                  <a:lnTo>
                    <a:pt x="9" y="0"/>
                  </a:lnTo>
                  <a:lnTo>
                    <a:pt x="11" y="8"/>
                  </a:lnTo>
                  <a:lnTo>
                    <a:pt x="14" y="15"/>
                  </a:lnTo>
                  <a:lnTo>
                    <a:pt x="21" y="29"/>
                  </a:lnTo>
                  <a:lnTo>
                    <a:pt x="25" y="37"/>
                  </a:lnTo>
                  <a:lnTo>
                    <a:pt x="27" y="44"/>
                  </a:lnTo>
                  <a:lnTo>
                    <a:pt x="28" y="51"/>
                  </a:lnTo>
                  <a:lnTo>
                    <a:pt x="26" y="57"/>
                  </a:lnTo>
                  <a:lnTo>
                    <a:pt x="26" y="57"/>
                  </a:lnTo>
                  <a:lnTo>
                    <a:pt x="24" y="56"/>
                  </a:lnTo>
                  <a:lnTo>
                    <a:pt x="22" y="56"/>
                  </a:lnTo>
                  <a:lnTo>
                    <a:pt x="22" y="57"/>
                  </a:lnTo>
                  <a:lnTo>
                    <a:pt x="22" y="57"/>
                  </a:lnTo>
                  <a:lnTo>
                    <a:pt x="15" y="44"/>
                  </a:lnTo>
                  <a:lnTo>
                    <a:pt x="7" y="30"/>
                  </a:lnTo>
                  <a:lnTo>
                    <a:pt x="4" y="23"/>
                  </a:lnTo>
                  <a:lnTo>
                    <a:pt x="1" y="15"/>
                  </a:lnTo>
                  <a:lnTo>
                    <a:pt x="0" y="8"/>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27" name="Freeform 32"/>
            <p:cNvSpPr/>
            <p:nvPr/>
          </p:nvSpPr>
          <p:spPr bwMode="auto">
            <a:xfrm>
              <a:off x="4792663" y="77788"/>
              <a:ext cx="11113" cy="28575"/>
            </a:xfrm>
            <a:custGeom>
              <a:avLst/>
              <a:gdLst/>
              <a:ahLst/>
              <a:cxnLst>
                <a:cxn ang="0">
                  <a:pos x="10" y="0"/>
                </a:cxn>
                <a:cxn ang="0">
                  <a:pos x="10" y="0"/>
                </a:cxn>
                <a:cxn ang="0">
                  <a:pos x="20" y="0"/>
                </a:cxn>
                <a:cxn ang="0">
                  <a:pos x="20" y="0"/>
                </a:cxn>
                <a:cxn ang="0">
                  <a:pos x="20" y="16"/>
                </a:cxn>
                <a:cxn ang="0">
                  <a:pos x="19" y="24"/>
                </a:cxn>
                <a:cxn ang="0">
                  <a:pos x="18" y="33"/>
                </a:cxn>
                <a:cxn ang="0">
                  <a:pos x="15" y="40"/>
                </a:cxn>
                <a:cxn ang="0">
                  <a:pos x="12" y="47"/>
                </a:cxn>
                <a:cxn ang="0">
                  <a:pos x="6" y="51"/>
                </a:cxn>
                <a:cxn ang="0">
                  <a:pos x="0" y="54"/>
                </a:cxn>
                <a:cxn ang="0">
                  <a:pos x="0" y="54"/>
                </a:cxn>
                <a:cxn ang="0">
                  <a:pos x="0" y="48"/>
                </a:cxn>
                <a:cxn ang="0">
                  <a:pos x="1" y="42"/>
                </a:cxn>
                <a:cxn ang="0">
                  <a:pos x="5" y="30"/>
                </a:cxn>
                <a:cxn ang="0">
                  <a:pos x="9" y="16"/>
                </a:cxn>
                <a:cxn ang="0">
                  <a:pos x="10" y="8"/>
                </a:cxn>
                <a:cxn ang="0">
                  <a:pos x="10" y="0"/>
                </a:cxn>
                <a:cxn ang="0">
                  <a:pos x="10" y="0"/>
                </a:cxn>
              </a:cxnLst>
              <a:rect l="0" t="0" r="r" b="b"/>
              <a:pathLst>
                <a:path w="20" h="54">
                  <a:moveTo>
                    <a:pt x="10" y="0"/>
                  </a:moveTo>
                  <a:lnTo>
                    <a:pt x="10" y="0"/>
                  </a:lnTo>
                  <a:lnTo>
                    <a:pt x="20" y="0"/>
                  </a:lnTo>
                  <a:lnTo>
                    <a:pt x="20" y="0"/>
                  </a:lnTo>
                  <a:lnTo>
                    <a:pt x="20" y="16"/>
                  </a:lnTo>
                  <a:lnTo>
                    <a:pt x="19" y="24"/>
                  </a:lnTo>
                  <a:lnTo>
                    <a:pt x="18" y="33"/>
                  </a:lnTo>
                  <a:lnTo>
                    <a:pt x="15" y="40"/>
                  </a:lnTo>
                  <a:lnTo>
                    <a:pt x="12" y="47"/>
                  </a:lnTo>
                  <a:lnTo>
                    <a:pt x="6" y="51"/>
                  </a:lnTo>
                  <a:lnTo>
                    <a:pt x="0" y="54"/>
                  </a:lnTo>
                  <a:lnTo>
                    <a:pt x="0" y="54"/>
                  </a:lnTo>
                  <a:lnTo>
                    <a:pt x="0" y="48"/>
                  </a:lnTo>
                  <a:lnTo>
                    <a:pt x="1" y="42"/>
                  </a:lnTo>
                  <a:lnTo>
                    <a:pt x="5" y="30"/>
                  </a:lnTo>
                  <a:lnTo>
                    <a:pt x="9" y="16"/>
                  </a:lnTo>
                  <a:lnTo>
                    <a:pt x="10" y="8"/>
                  </a:lnTo>
                  <a:lnTo>
                    <a:pt x="10" y="0"/>
                  </a:lnTo>
                  <a:lnTo>
                    <a:pt x="1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28" name="Freeform 33"/>
            <p:cNvSpPr/>
            <p:nvPr/>
          </p:nvSpPr>
          <p:spPr bwMode="auto">
            <a:xfrm>
              <a:off x="4656138" y="82550"/>
              <a:ext cx="14288" cy="23813"/>
            </a:xfrm>
            <a:custGeom>
              <a:avLst/>
              <a:gdLst/>
              <a:ahLst/>
              <a:cxnLst>
                <a:cxn ang="0">
                  <a:pos x="1" y="0"/>
                </a:cxn>
                <a:cxn ang="0">
                  <a:pos x="1" y="0"/>
                </a:cxn>
                <a:cxn ang="0">
                  <a:pos x="4" y="0"/>
                </a:cxn>
                <a:cxn ang="0">
                  <a:pos x="4" y="0"/>
                </a:cxn>
                <a:cxn ang="0">
                  <a:pos x="13" y="10"/>
                </a:cxn>
                <a:cxn ang="0">
                  <a:pos x="18" y="16"/>
                </a:cxn>
                <a:cxn ang="0">
                  <a:pos x="21" y="23"/>
                </a:cxn>
                <a:cxn ang="0">
                  <a:pos x="25" y="29"/>
                </a:cxn>
                <a:cxn ang="0">
                  <a:pos x="25" y="35"/>
                </a:cxn>
                <a:cxn ang="0">
                  <a:pos x="24" y="38"/>
                </a:cxn>
                <a:cxn ang="0">
                  <a:pos x="23" y="40"/>
                </a:cxn>
                <a:cxn ang="0">
                  <a:pos x="20" y="42"/>
                </a:cxn>
                <a:cxn ang="0">
                  <a:pos x="17" y="43"/>
                </a:cxn>
                <a:cxn ang="0">
                  <a:pos x="17" y="43"/>
                </a:cxn>
                <a:cxn ang="0">
                  <a:pos x="11" y="35"/>
                </a:cxn>
                <a:cxn ang="0">
                  <a:pos x="4" y="24"/>
                </a:cxn>
                <a:cxn ang="0">
                  <a:pos x="2" y="19"/>
                </a:cxn>
                <a:cxn ang="0">
                  <a:pos x="1" y="12"/>
                </a:cxn>
                <a:cxn ang="0">
                  <a:pos x="0" y="7"/>
                </a:cxn>
                <a:cxn ang="0">
                  <a:pos x="1" y="0"/>
                </a:cxn>
                <a:cxn ang="0">
                  <a:pos x="1" y="0"/>
                </a:cxn>
              </a:cxnLst>
              <a:rect l="0" t="0" r="r" b="b"/>
              <a:pathLst>
                <a:path w="25" h="43">
                  <a:moveTo>
                    <a:pt x="1" y="0"/>
                  </a:moveTo>
                  <a:lnTo>
                    <a:pt x="1" y="0"/>
                  </a:lnTo>
                  <a:lnTo>
                    <a:pt x="4" y="0"/>
                  </a:lnTo>
                  <a:lnTo>
                    <a:pt x="4" y="0"/>
                  </a:lnTo>
                  <a:lnTo>
                    <a:pt x="13" y="10"/>
                  </a:lnTo>
                  <a:lnTo>
                    <a:pt x="18" y="16"/>
                  </a:lnTo>
                  <a:lnTo>
                    <a:pt x="21" y="23"/>
                  </a:lnTo>
                  <a:lnTo>
                    <a:pt x="25" y="29"/>
                  </a:lnTo>
                  <a:lnTo>
                    <a:pt x="25" y="35"/>
                  </a:lnTo>
                  <a:lnTo>
                    <a:pt x="24" y="38"/>
                  </a:lnTo>
                  <a:lnTo>
                    <a:pt x="23" y="40"/>
                  </a:lnTo>
                  <a:lnTo>
                    <a:pt x="20" y="42"/>
                  </a:lnTo>
                  <a:lnTo>
                    <a:pt x="17" y="43"/>
                  </a:lnTo>
                  <a:lnTo>
                    <a:pt x="17" y="43"/>
                  </a:lnTo>
                  <a:lnTo>
                    <a:pt x="11" y="35"/>
                  </a:lnTo>
                  <a:lnTo>
                    <a:pt x="4" y="24"/>
                  </a:lnTo>
                  <a:lnTo>
                    <a:pt x="2" y="19"/>
                  </a:lnTo>
                  <a:lnTo>
                    <a:pt x="1" y="12"/>
                  </a:lnTo>
                  <a:lnTo>
                    <a:pt x="0" y="7"/>
                  </a:lnTo>
                  <a:lnTo>
                    <a:pt x="1" y="0"/>
                  </a:lnTo>
                  <a:lnTo>
                    <a:pt x="1"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29" name="Freeform 34"/>
            <p:cNvSpPr/>
            <p:nvPr/>
          </p:nvSpPr>
          <p:spPr bwMode="auto">
            <a:xfrm>
              <a:off x="4810126" y="84138"/>
              <a:ext cx="11113" cy="26988"/>
            </a:xfrm>
            <a:custGeom>
              <a:avLst/>
              <a:gdLst/>
              <a:ahLst/>
              <a:cxnLst>
                <a:cxn ang="0">
                  <a:pos x="21" y="0"/>
                </a:cxn>
                <a:cxn ang="0">
                  <a:pos x="21" y="0"/>
                </a:cxn>
                <a:cxn ang="0">
                  <a:pos x="23" y="6"/>
                </a:cxn>
                <a:cxn ang="0">
                  <a:pos x="23" y="13"/>
                </a:cxn>
                <a:cxn ang="0">
                  <a:pos x="23" y="22"/>
                </a:cxn>
                <a:cxn ang="0">
                  <a:pos x="21" y="31"/>
                </a:cxn>
                <a:cxn ang="0">
                  <a:pos x="17" y="38"/>
                </a:cxn>
                <a:cxn ang="0">
                  <a:pos x="13" y="45"/>
                </a:cxn>
                <a:cxn ang="0">
                  <a:pos x="10" y="47"/>
                </a:cxn>
                <a:cxn ang="0">
                  <a:pos x="8" y="49"/>
                </a:cxn>
                <a:cxn ang="0">
                  <a:pos x="3" y="50"/>
                </a:cxn>
                <a:cxn ang="0">
                  <a:pos x="0" y="50"/>
                </a:cxn>
                <a:cxn ang="0">
                  <a:pos x="0" y="50"/>
                </a:cxn>
                <a:cxn ang="0">
                  <a:pos x="3" y="45"/>
                </a:cxn>
                <a:cxn ang="0">
                  <a:pos x="6" y="38"/>
                </a:cxn>
                <a:cxn ang="0">
                  <a:pos x="9" y="24"/>
                </a:cxn>
                <a:cxn ang="0">
                  <a:pos x="13" y="10"/>
                </a:cxn>
                <a:cxn ang="0">
                  <a:pos x="16" y="5"/>
                </a:cxn>
                <a:cxn ang="0">
                  <a:pos x="21" y="0"/>
                </a:cxn>
                <a:cxn ang="0">
                  <a:pos x="21" y="0"/>
                </a:cxn>
              </a:cxnLst>
              <a:rect l="0" t="0" r="r" b="b"/>
              <a:pathLst>
                <a:path w="23" h="50">
                  <a:moveTo>
                    <a:pt x="21" y="0"/>
                  </a:moveTo>
                  <a:lnTo>
                    <a:pt x="21" y="0"/>
                  </a:lnTo>
                  <a:lnTo>
                    <a:pt x="23" y="6"/>
                  </a:lnTo>
                  <a:lnTo>
                    <a:pt x="23" y="13"/>
                  </a:lnTo>
                  <a:lnTo>
                    <a:pt x="23" y="22"/>
                  </a:lnTo>
                  <a:lnTo>
                    <a:pt x="21" y="31"/>
                  </a:lnTo>
                  <a:lnTo>
                    <a:pt x="17" y="38"/>
                  </a:lnTo>
                  <a:lnTo>
                    <a:pt x="13" y="45"/>
                  </a:lnTo>
                  <a:lnTo>
                    <a:pt x="10" y="47"/>
                  </a:lnTo>
                  <a:lnTo>
                    <a:pt x="8" y="49"/>
                  </a:lnTo>
                  <a:lnTo>
                    <a:pt x="3" y="50"/>
                  </a:lnTo>
                  <a:lnTo>
                    <a:pt x="0" y="50"/>
                  </a:lnTo>
                  <a:lnTo>
                    <a:pt x="0" y="50"/>
                  </a:lnTo>
                  <a:lnTo>
                    <a:pt x="3" y="45"/>
                  </a:lnTo>
                  <a:lnTo>
                    <a:pt x="6" y="38"/>
                  </a:lnTo>
                  <a:lnTo>
                    <a:pt x="9" y="24"/>
                  </a:lnTo>
                  <a:lnTo>
                    <a:pt x="13" y="10"/>
                  </a:lnTo>
                  <a:lnTo>
                    <a:pt x="16" y="5"/>
                  </a:lnTo>
                  <a:lnTo>
                    <a:pt x="21" y="0"/>
                  </a:lnTo>
                  <a:lnTo>
                    <a:pt x="21"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0" name="Freeform 35"/>
            <p:cNvSpPr/>
            <p:nvPr/>
          </p:nvSpPr>
          <p:spPr bwMode="auto">
            <a:xfrm>
              <a:off x="4827588" y="90488"/>
              <a:ext cx="17463" cy="26988"/>
            </a:xfrm>
            <a:custGeom>
              <a:avLst/>
              <a:gdLst/>
              <a:ahLst/>
              <a:cxnLst>
                <a:cxn ang="0">
                  <a:pos x="33" y="0"/>
                </a:cxn>
                <a:cxn ang="0">
                  <a:pos x="33" y="0"/>
                </a:cxn>
                <a:cxn ang="0">
                  <a:pos x="31" y="9"/>
                </a:cxn>
                <a:cxn ang="0">
                  <a:pos x="28" y="16"/>
                </a:cxn>
                <a:cxn ang="0">
                  <a:pos x="25" y="24"/>
                </a:cxn>
                <a:cxn ang="0">
                  <a:pos x="22" y="30"/>
                </a:cxn>
                <a:cxn ang="0">
                  <a:pos x="18" y="37"/>
                </a:cxn>
                <a:cxn ang="0">
                  <a:pos x="12" y="42"/>
                </a:cxn>
                <a:cxn ang="0">
                  <a:pos x="7" y="46"/>
                </a:cxn>
                <a:cxn ang="0">
                  <a:pos x="0" y="51"/>
                </a:cxn>
                <a:cxn ang="0">
                  <a:pos x="0" y="51"/>
                </a:cxn>
                <a:cxn ang="0">
                  <a:pos x="6" y="35"/>
                </a:cxn>
                <a:cxn ang="0">
                  <a:pos x="9" y="26"/>
                </a:cxn>
                <a:cxn ang="0">
                  <a:pos x="12" y="19"/>
                </a:cxn>
                <a:cxn ang="0">
                  <a:pos x="16" y="12"/>
                </a:cxn>
                <a:cxn ang="0">
                  <a:pos x="22" y="7"/>
                </a:cxn>
                <a:cxn ang="0">
                  <a:pos x="27" y="3"/>
                </a:cxn>
                <a:cxn ang="0">
                  <a:pos x="33" y="0"/>
                </a:cxn>
                <a:cxn ang="0">
                  <a:pos x="33" y="0"/>
                </a:cxn>
              </a:cxnLst>
              <a:rect l="0" t="0" r="r" b="b"/>
              <a:pathLst>
                <a:path w="33" h="51">
                  <a:moveTo>
                    <a:pt x="33" y="0"/>
                  </a:moveTo>
                  <a:lnTo>
                    <a:pt x="33" y="0"/>
                  </a:lnTo>
                  <a:lnTo>
                    <a:pt x="31" y="9"/>
                  </a:lnTo>
                  <a:lnTo>
                    <a:pt x="28" y="16"/>
                  </a:lnTo>
                  <a:lnTo>
                    <a:pt x="25" y="24"/>
                  </a:lnTo>
                  <a:lnTo>
                    <a:pt x="22" y="30"/>
                  </a:lnTo>
                  <a:lnTo>
                    <a:pt x="18" y="37"/>
                  </a:lnTo>
                  <a:lnTo>
                    <a:pt x="12" y="42"/>
                  </a:lnTo>
                  <a:lnTo>
                    <a:pt x="7" y="46"/>
                  </a:lnTo>
                  <a:lnTo>
                    <a:pt x="0" y="51"/>
                  </a:lnTo>
                  <a:lnTo>
                    <a:pt x="0" y="51"/>
                  </a:lnTo>
                  <a:lnTo>
                    <a:pt x="6" y="35"/>
                  </a:lnTo>
                  <a:lnTo>
                    <a:pt x="9" y="26"/>
                  </a:lnTo>
                  <a:lnTo>
                    <a:pt x="12" y="19"/>
                  </a:lnTo>
                  <a:lnTo>
                    <a:pt x="16" y="12"/>
                  </a:lnTo>
                  <a:lnTo>
                    <a:pt x="22" y="7"/>
                  </a:lnTo>
                  <a:lnTo>
                    <a:pt x="27" y="3"/>
                  </a:lnTo>
                  <a:lnTo>
                    <a:pt x="33" y="0"/>
                  </a:lnTo>
                  <a:lnTo>
                    <a:pt x="33"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1" name="Freeform 36"/>
            <p:cNvSpPr/>
            <p:nvPr/>
          </p:nvSpPr>
          <p:spPr bwMode="auto">
            <a:xfrm>
              <a:off x="4605338" y="92075"/>
              <a:ext cx="22225" cy="28575"/>
            </a:xfrm>
            <a:custGeom>
              <a:avLst/>
              <a:gdLst/>
              <a:ahLst/>
              <a:cxnLst>
                <a:cxn ang="0">
                  <a:pos x="14" y="0"/>
                </a:cxn>
                <a:cxn ang="0">
                  <a:pos x="14" y="0"/>
                </a:cxn>
                <a:cxn ang="0">
                  <a:pos x="21" y="12"/>
                </a:cxn>
                <a:cxn ang="0">
                  <a:pos x="30" y="25"/>
                </a:cxn>
                <a:cxn ang="0">
                  <a:pos x="37" y="38"/>
                </a:cxn>
                <a:cxn ang="0">
                  <a:pos x="39" y="44"/>
                </a:cxn>
                <a:cxn ang="0">
                  <a:pos x="40" y="52"/>
                </a:cxn>
                <a:cxn ang="0">
                  <a:pos x="40" y="52"/>
                </a:cxn>
                <a:cxn ang="0">
                  <a:pos x="34" y="48"/>
                </a:cxn>
                <a:cxn ang="0">
                  <a:pos x="28" y="42"/>
                </a:cxn>
                <a:cxn ang="0">
                  <a:pos x="22" y="37"/>
                </a:cxn>
                <a:cxn ang="0">
                  <a:pos x="18" y="31"/>
                </a:cxn>
                <a:cxn ang="0">
                  <a:pos x="9" y="18"/>
                </a:cxn>
                <a:cxn ang="0">
                  <a:pos x="0" y="5"/>
                </a:cxn>
                <a:cxn ang="0">
                  <a:pos x="0" y="5"/>
                </a:cxn>
                <a:cxn ang="0">
                  <a:pos x="0" y="3"/>
                </a:cxn>
                <a:cxn ang="0">
                  <a:pos x="1" y="2"/>
                </a:cxn>
                <a:cxn ang="0">
                  <a:pos x="4" y="0"/>
                </a:cxn>
                <a:cxn ang="0">
                  <a:pos x="9" y="0"/>
                </a:cxn>
                <a:cxn ang="0">
                  <a:pos x="14" y="0"/>
                </a:cxn>
                <a:cxn ang="0">
                  <a:pos x="14" y="0"/>
                </a:cxn>
              </a:cxnLst>
              <a:rect l="0" t="0" r="r" b="b"/>
              <a:pathLst>
                <a:path w="40" h="52">
                  <a:moveTo>
                    <a:pt x="14" y="0"/>
                  </a:moveTo>
                  <a:lnTo>
                    <a:pt x="14" y="0"/>
                  </a:lnTo>
                  <a:lnTo>
                    <a:pt x="21" y="12"/>
                  </a:lnTo>
                  <a:lnTo>
                    <a:pt x="30" y="25"/>
                  </a:lnTo>
                  <a:lnTo>
                    <a:pt x="37" y="38"/>
                  </a:lnTo>
                  <a:lnTo>
                    <a:pt x="39" y="44"/>
                  </a:lnTo>
                  <a:lnTo>
                    <a:pt x="40" y="52"/>
                  </a:lnTo>
                  <a:lnTo>
                    <a:pt x="40" y="52"/>
                  </a:lnTo>
                  <a:lnTo>
                    <a:pt x="34" y="48"/>
                  </a:lnTo>
                  <a:lnTo>
                    <a:pt x="28" y="42"/>
                  </a:lnTo>
                  <a:lnTo>
                    <a:pt x="22" y="37"/>
                  </a:lnTo>
                  <a:lnTo>
                    <a:pt x="18" y="31"/>
                  </a:lnTo>
                  <a:lnTo>
                    <a:pt x="9" y="18"/>
                  </a:lnTo>
                  <a:lnTo>
                    <a:pt x="0" y="5"/>
                  </a:lnTo>
                  <a:lnTo>
                    <a:pt x="0" y="5"/>
                  </a:lnTo>
                  <a:lnTo>
                    <a:pt x="0" y="3"/>
                  </a:lnTo>
                  <a:lnTo>
                    <a:pt x="1" y="2"/>
                  </a:lnTo>
                  <a:lnTo>
                    <a:pt x="4" y="0"/>
                  </a:lnTo>
                  <a:lnTo>
                    <a:pt x="9" y="0"/>
                  </a:lnTo>
                  <a:lnTo>
                    <a:pt x="14" y="0"/>
                  </a:lnTo>
                  <a:lnTo>
                    <a:pt x="14"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2" name="Freeform 37"/>
            <p:cNvSpPr/>
            <p:nvPr/>
          </p:nvSpPr>
          <p:spPr bwMode="auto">
            <a:xfrm>
              <a:off x="4591051" y="107950"/>
              <a:ext cx="17463" cy="19050"/>
            </a:xfrm>
            <a:custGeom>
              <a:avLst/>
              <a:gdLst/>
              <a:ahLst/>
              <a:cxnLst>
                <a:cxn ang="0">
                  <a:pos x="34" y="34"/>
                </a:cxn>
                <a:cxn ang="0">
                  <a:pos x="34" y="34"/>
                </a:cxn>
                <a:cxn ang="0">
                  <a:pos x="30" y="33"/>
                </a:cxn>
                <a:cxn ang="0">
                  <a:pos x="24" y="31"/>
                </a:cxn>
                <a:cxn ang="0">
                  <a:pos x="18" y="27"/>
                </a:cxn>
                <a:cxn ang="0">
                  <a:pos x="13" y="24"/>
                </a:cxn>
                <a:cxn ang="0">
                  <a:pos x="7" y="20"/>
                </a:cxn>
                <a:cxn ang="0">
                  <a:pos x="3" y="16"/>
                </a:cxn>
                <a:cxn ang="0">
                  <a:pos x="1" y="11"/>
                </a:cxn>
                <a:cxn ang="0">
                  <a:pos x="0" y="7"/>
                </a:cxn>
                <a:cxn ang="0">
                  <a:pos x="0" y="7"/>
                </a:cxn>
                <a:cxn ang="0">
                  <a:pos x="0" y="4"/>
                </a:cxn>
                <a:cxn ang="0">
                  <a:pos x="1" y="1"/>
                </a:cxn>
                <a:cxn ang="0">
                  <a:pos x="3" y="0"/>
                </a:cxn>
                <a:cxn ang="0">
                  <a:pos x="5" y="0"/>
                </a:cxn>
                <a:cxn ang="0">
                  <a:pos x="8" y="0"/>
                </a:cxn>
                <a:cxn ang="0">
                  <a:pos x="12" y="2"/>
                </a:cxn>
                <a:cxn ang="0">
                  <a:pos x="18" y="7"/>
                </a:cxn>
                <a:cxn ang="0">
                  <a:pos x="24" y="13"/>
                </a:cxn>
                <a:cxn ang="0">
                  <a:pos x="30" y="21"/>
                </a:cxn>
                <a:cxn ang="0">
                  <a:pos x="33" y="28"/>
                </a:cxn>
                <a:cxn ang="0">
                  <a:pos x="34" y="32"/>
                </a:cxn>
                <a:cxn ang="0">
                  <a:pos x="34" y="34"/>
                </a:cxn>
                <a:cxn ang="0">
                  <a:pos x="34" y="34"/>
                </a:cxn>
              </a:cxnLst>
              <a:rect l="0" t="0" r="r" b="b"/>
              <a:pathLst>
                <a:path w="34" h="34">
                  <a:moveTo>
                    <a:pt x="34" y="34"/>
                  </a:moveTo>
                  <a:lnTo>
                    <a:pt x="34" y="34"/>
                  </a:lnTo>
                  <a:lnTo>
                    <a:pt x="30" y="33"/>
                  </a:lnTo>
                  <a:lnTo>
                    <a:pt x="24" y="31"/>
                  </a:lnTo>
                  <a:lnTo>
                    <a:pt x="18" y="27"/>
                  </a:lnTo>
                  <a:lnTo>
                    <a:pt x="13" y="24"/>
                  </a:lnTo>
                  <a:lnTo>
                    <a:pt x="7" y="20"/>
                  </a:lnTo>
                  <a:lnTo>
                    <a:pt x="3" y="16"/>
                  </a:lnTo>
                  <a:lnTo>
                    <a:pt x="1" y="11"/>
                  </a:lnTo>
                  <a:lnTo>
                    <a:pt x="0" y="7"/>
                  </a:lnTo>
                  <a:lnTo>
                    <a:pt x="0" y="7"/>
                  </a:lnTo>
                  <a:lnTo>
                    <a:pt x="0" y="4"/>
                  </a:lnTo>
                  <a:lnTo>
                    <a:pt x="1" y="1"/>
                  </a:lnTo>
                  <a:lnTo>
                    <a:pt x="3" y="0"/>
                  </a:lnTo>
                  <a:lnTo>
                    <a:pt x="5" y="0"/>
                  </a:lnTo>
                  <a:lnTo>
                    <a:pt x="8" y="0"/>
                  </a:lnTo>
                  <a:lnTo>
                    <a:pt x="12" y="2"/>
                  </a:lnTo>
                  <a:lnTo>
                    <a:pt x="18" y="7"/>
                  </a:lnTo>
                  <a:lnTo>
                    <a:pt x="24" y="13"/>
                  </a:lnTo>
                  <a:lnTo>
                    <a:pt x="30" y="21"/>
                  </a:lnTo>
                  <a:lnTo>
                    <a:pt x="33" y="28"/>
                  </a:lnTo>
                  <a:lnTo>
                    <a:pt x="34" y="32"/>
                  </a:lnTo>
                  <a:lnTo>
                    <a:pt x="34" y="34"/>
                  </a:lnTo>
                  <a:lnTo>
                    <a:pt x="34" y="34"/>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3" name="Freeform 38"/>
            <p:cNvSpPr/>
            <p:nvPr/>
          </p:nvSpPr>
          <p:spPr bwMode="auto">
            <a:xfrm>
              <a:off x="4575176" y="119063"/>
              <a:ext cx="22225" cy="19050"/>
            </a:xfrm>
            <a:custGeom>
              <a:avLst/>
              <a:gdLst/>
              <a:ahLst/>
              <a:cxnLst>
                <a:cxn ang="0">
                  <a:pos x="42" y="37"/>
                </a:cxn>
                <a:cxn ang="0">
                  <a:pos x="42" y="37"/>
                </a:cxn>
                <a:cxn ang="0">
                  <a:pos x="35" y="36"/>
                </a:cxn>
                <a:cxn ang="0">
                  <a:pos x="29" y="34"/>
                </a:cxn>
                <a:cxn ang="0">
                  <a:pos x="23" y="30"/>
                </a:cxn>
                <a:cxn ang="0">
                  <a:pos x="18" y="25"/>
                </a:cxn>
                <a:cxn ang="0">
                  <a:pos x="8" y="15"/>
                </a:cxn>
                <a:cxn ang="0">
                  <a:pos x="0" y="4"/>
                </a:cxn>
                <a:cxn ang="0">
                  <a:pos x="0" y="4"/>
                </a:cxn>
                <a:cxn ang="0">
                  <a:pos x="3" y="2"/>
                </a:cxn>
                <a:cxn ang="0">
                  <a:pos x="6" y="1"/>
                </a:cxn>
                <a:cxn ang="0">
                  <a:pos x="10" y="0"/>
                </a:cxn>
                <a:cxn ang="0">
                  <a:pos x="13" y="1"/>
                </a:cxn>
                <a:cxn ang="0">
                  <a:pos x="16" y="2"/>
                </a:cxn>
                <a:cxn ang="0">
                  <a:pos x="19" y="4"/>
                </a:cxn>
                <a:cxn ang="0">
                  <a:pos x="25" y="9"/>
                </a:cxn>
                <a:cxn ang="0">
                  <a:pos x="30" y="16"/>
                </a:cxn>
                <a:cxn ang="0">
                  <a:pos x="34" y="23"/>
                </a:cxn>
                <a:cxn ang="0">
                  <a:pos x="42" y="37"/>
                </a:cxn>
                <a:cxn ang="0">
                  <a:pos x="42" y="37"/>
                </a:cxn>
              </a:cxnLst>
              <a:rect l="0" t="0" r="r" b="b"/>
              <a:pathLst>
                <a:path w="42" h="37">
                  <a:moveTo>
                    <a:pt x="42" y="37"/>
                  </a:moveTo>
                  <a:lnTo>
                    <a:pt x="42" y="37"/>
                  </a:lnTo>
                  <a:lnTo>
                    <a:pt x="35" y="36"/>
                  </a:lnTo>
                  <a:lnTo>
                    <a:pt x="29" y="34"/>
                  </a:lnTo>
                  <a:lnTo>
                    <a:pt x="23" y="30"/>
                  </a:lnTo>
                  <a:lnTo>
                    <a:pt x="18" y="25"/>
                  </a:lnTo>
                  <a:lnTo>
                    <a:pt x="8" y="15"/>
                  </a:lnTo>
                  <a:lnTo>
                    <a:pt x="0" y="4"/>
                  </a:lnTo>
                  <a:lnTo>
                    <a:pt x="0" y="4"/>
                  </a:lnTo>
                  <a:lnTo>
                    <a:pt x="3" y="2"/>
                  </a:lnTo>
                  <a:lnTo>
                    <a:pt x="6" y="1"/>
                  </a:lnTo>
                  <a:lnTo>
                    <a:pt x="10" y="0"/>
                  </a:lnTo>
                  <a:lnTo>
                    <a:pt x="13" y="1"/>
                  </a:lnTo>
                  <a:lnTo>
                    <a:pt x="16" y="2"/>
                  </a:lnTo>
                  <a:lnTo>
                    <a:pt x="19" y="4"/>
                  </a:lnTo>
                  <a:lnTo>
                    <a:pt x="25" y="9"/>
                  </a:lnTo>
                  <a:lnTo>
                    <a:pt x="30" y="16"/>
                  </a:lnTo>
                  <a:lnTo>
                    <a:pt x="34" y="23"/>
                  </a:lnTo>
                  <a:lnTo>
                    <a:pt x="42" y="37"/>
                  </a:lnTo>
                  <a:lnTo>
                    <a:pt x="42" y="37"/>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4" name="Freeform 39"/>
            <p:cNvSpPr/>
            <p:nvPr/>
          </p:nvSpPr>
          <p:spPr bwMode="auto">
            <a:xfrm>
              <a:off x="4864101" y="119063"/>
              <a:ext cx="20638" cy="26988"/>
            </a:xfrm>
            <a:custGeom>
              <a:avLst/>
              <a:gdLst/>
              <a:ahLst/>
              <a:cxnLst>
                <a:cxn ang="0">
                  <a:pos x="38" y="0"/>
                </a:cxn>
                <a:cxn ang="0">
                  <a:pos x="38" y="0"/>
                </a:cxn>
                <a:cxn ang="0">
                  <a:pos x="38" y="7"/>
                </a:cxn>
                <a:cxn ang="0">
                  <a:pos x="36" y="15"/>
                </a:cxn>
                <a:cxn ang="0">
                  <a:pos x="32" y="21"/>
                </a:cxn>
                <a:cxn ang="0">
                  <a:pos x="27" y="28"/>
                </a:cxn>
                <a:cxn ang="0">
                  <a:pos x="20" y="34"/>
                </a:cxn>
                <a:cxn ang="0">
                  <a:pos x="14" y="39"/>
                </a:cxn>
                <a:cxn ang="0">
                  <a:pos x="0" y="50"/>
                </a:cxn>
                <a:cxn ang="0">
                  <a:pos x="0" y="50"/>
                </a:cxn>
                <a:cxn ang="0">
                  <a:pos x="5" y="35"/>
                </a:cxn>
                <a:cxn ang="0">
                  <a:pos x="9" y="28"/>
                </a:cxn>
                <a:cxn ang="0">
                  <a:pos x="13" y="20"/>
                </a:cxn>
                <a:cxn ang="0">
                  <a:pos x="17" y="13"/>
                </a:cxn>
                <a:cxn ang="0">
                  <a:pos x="24" y="7"/>
                </a:cxn>
                <a:cxn ang="0">
                  <a:pos x="30" y="2"/>
                </a:cxn>
                <a:cxn ang="0">
                  <a:pos x="38" y="0"/>
                </a:cxn>
                <a:cxn ang="0">
                  <a:pos x="38" y="0"/>
                </a:cxn>
              </a:cxnLst>
              <a:rect l="0" t="0" r="r" b="b"/>
              <a:pathLst>
                <a:path w="38" h="50">
                  <a:moveTo>
                    <a:pt x="38" y="0"/>
                  </a:moveTo>
                  <a:lnTo>
                    <a:pt x="38" y="0"/>
                  </a:lnTo>
                  <a:lnTo>
                    <a:pt x="38" y="7"/>
                  </a:lnTo>
                  <a:lnTo>
                    <a:pt x="36" y="15"/>
                  </a:lnTo>
                  <a:lnTo>
                    <a:pt x="32" y="21"/>
                  </a:lnTo>
                  <a:lnTo>
                    <a:pt x="27" y="28"/>
                  </a:lnTo>
                  <a:lnTo>
                    <a:pt x="20" y="34"/>
                  </a:lnTo>
                  <a:lnTo>
                    <a:pt x="14" y="39"/>
                  </a:lnTo>
                  <a:lnTo>
                    <a:pt x="0" y="50"/>
                  </a:lnTo>
                  <a:lnTo>
                    <a:pt x="0" y="50"/>
                  </a:lnTo>
                  <a:lnTo>
                    <a:pt x="5" y="35"/>
                  </a:lnTo>
                  <a:lnTo>
                    <a:pt x="9" y="28"/>
                  </a:lnTo>
                  <a:lnTo>
                    <a:pt x="13" y="20"/>
                  </a:lnTo>
                  <a:lnTo>
                    <a:pt x="17" y="13"/>
                  </a:lnTo>
                  <a:lnTo>
                    <a:pt x="24" y="7"/>
                  </a:lnTo>
                  <a:lnTo>
                    <a:pt x="30" y="2"/>
                  </a:lnTo>
                  <a:lnTo>
                    <a:pt x="38" y="0"/>
                  </a:lnTo>
                  <a:lnTo>
                    <a:pt x="38"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5" name="Freeform 40"/>
            <p:cNvSpPr/>
            <p:nvPr/>
          </p:nvSpPr>
          <p:spPr bwMode="auto">
            <a:xfrm>
              <a:off x="4564063" y="127000"/>
              <a:ext cx="23813" cy="20638"/>
            </a:xfrm>
            <a:custGeom>
              <a:avLst/>
              <a:gdLst/>
              <a:ahLst/>
              <a:cxnLst>
                <a:cxn ang="0">
                  <a:pos x="43" y="40"/>
                </a:cxn>
                <a:cxn ang="0">
                  <a:pos x="43" y="40"/>
                </a:cxn>
                <a:cxn ang="0">
                  <a:pos x="37" y="38"/>
                </a:cxn>
                <a:cxn ang="0">
                  <a:pos x="31" y="35"/>
                </a:cxn>
                <a:cxn ang="0">
                  <a:pos x="25" y="32"/>
                </a:cxn>
                <a:cxn ang="0">
                  <a:pos x="19" y="27"/>
                </a:cxn>
                <a:cxn ang="0">
                  <a:pos x="13" y="21"/>
                </a:cxn>
                <a:cxn ang="0">
                  <a:pos x="8" y="16"/>
                </a:cxn>
                <a:cxn ang="0">
                  <a:pos x="3" y="9"/>
                </a:cxn>
                <a:cxn ang="0">
                  <a:pos x="0" y="4"/>
                </a:cxn>
                <a:cxn ang="0">
                  <a:pos x="0" y="4"/>
                </a:cxn>
                <a:cxn ang="0">
                  <a:pos x="1" y="3"/>
                </a:cxn>
                <a:cxn ang="0">
                  <a:pos x="3" y="2"/>
                </a:cxn>
                <a:cxn ang="0">
                  <a:pos x="4" y="1"/>
                </a:cxn>
                <a:cxn ang="0">
                  <a:pos x="5" y="0"/>
                </a:cxn>
                <a:cxn ang="0">
                  <a:pos x="5" y="0"/>
                </a:cxn>
                <a:cxn ang="0">
                  <a:pos x="12" y="2"/>
                </a:cxn>
                <a:cxn ang="0">
                  <a:pos x="19" y="6"/>
                </a:cxn>
                <a:cxn ang="0">
                  <a:pos x="25" y="12"/>
                </a:cxn>
                <a:cxn ang="0">
                  <a:pos x="31" y="17"/>
                </a:cxn>
                <a:cxn ang="0">
                  <a:pos x="35" y="22"/>
                </a:cxn>
                <a:cxn ang="0">
                  <a:pos x="38" y="29"/>
                </a:cxn>
                <a:cxn ang="0">
                  <a:pos x="41" y="34"/>
                </a:cxn>
                <a:cxn ang="0">
                  <a:pos x="43" y="40"/>
                </a:cxn>
                <a:cxn ang="0">
                  <a:pos x="43" y="40"/>
                </a:cxn>
              </a:cxnLst>
              <a:rect l="0" t="0" r="r" b="b"/>
              <a:pathLst>
                <a:path w="43" h="40">
                  <a:moveTo>
                    <a:pt x="43" y="40"/>
                  </a:moveTo>
                  <a:lnTo>
                    <a:pt x="43" y="40"/>
                  </a:lnTo>
                  <a:lnTo>
                    <a:pt x="37" y="38"/>
                  </a:lnTo>
                  <a:lnTo>
                    <a:pt x="31" y="35"/>
                  </a:lnTo>
                  <a:lnTo>
                    <a:pt x="25" y="32"/>
                  </a:lnTo>
                  <a:lnTo>
                    <a:pt x="19" y="27"/>
                  </a:lnTo>
                  <a:lnTo>
                    <a:pt x="13" y="21"/>
                  </a:lnTo>
                  <a:lnTo>
                    <a:pt x="8" y="16"/>
                  </a:lnTo>
                  <a:lnTo>
                    <a:pt x="3" y="9"/>
                  </a:lnTo>
                  <a:lnTo>
                    <a:pt x="0" y="4"/>
                  </a:lnTo>
                  <a:lnTo>
                    <a:pt x="0" y="4"/>
                  </a:lnTo>
                  <a:lnTo>
                    <a:pt x="1" y="3"/>
                  </a:lnTo>
                  <a:lnTo>
                    <a:pt x="3" y="2"/>
                  </a:lnTo>
                  <a:lnTo>
                    <a:pt x="4" y="1"/>
                  </a:lnTo>
                  <a:lnTo>
                    <a:pt x="5" y="0"/>
                  </a:lnTo>
                  <a:lnTo>
                    <a:pt x="5" y="0"/>
                  </a:lnTo>
                  <a:lnTo>
                    <a:pt x="12" y="2"/>
                  </a:lnTo>
                  <a:lnTo>
                    <a:pt x="19" y="6"/>
                  </a:lnTo>
                  <a:lnTo>
                    <a:pt x="25" y="12"/>
                  </a:lnTo>
                  <a:lnTo>
                    <a:pt x="31" y="17"/>
                  </a:lnTo>
                  <a:lnTo>
                    <a:pt x="35" y="22"/>
                  </a:lnTo>
                  <a:lnTo>
                    <a:pt x="38" y="29"/>
                  </a:lnTo>
                  <a:lnTo>
                    <a:pt x="41" y="34"/>
                  </a:lnTo>
                  <a:lnTo>
                    <a:pt x="43" y="40"/>
                  </a:lnTo>
                  <a:lnTo>
                    <a:pt x="43" y="4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6" name="Freeform 41"/>
            <p:cNvSpPr/>
            <p:nvPr/>
          </p:nvSpPr>
          <p:spPr bwMode="auto">
            <a:xfrm>
              <a:off x="4881563" y="136525"/>
              <a:ext cx="22225" cy="23813"/>
            </a:xfrm>
            <a:custGeom>
              <a:avLst/>
              <a:gdLst/>
              <a:ahLst/>
              <a:cxnLst>
                <a:cxn ang="0">
                  <a:pos x="43" y="7"/>
                </a:cxn>
                <a:cxn ang="0">
                  <a:pos x="43" y="7"/>
                </a:cxn>
                <a:cxn ang="0">
                  <a:pos x="35" y="21"/>
                </a:cxn>
                <a:cxn ang="0">
                  <a:pos x="31" y="28"/>
                </a:cxn>
                <a:cxn ang="0">
                  <a:pos x="26" y="33"/>
                </a:cxn>
                <a:cxn ang="0">
                  <a:pos x="19" y="39"/>
                </a:cxn>
                <a:cxn ang="0">
                  <a:pos x="14" y="43"/>
                </a:cxn>
                <a:cxn ang="0">
                  <a:pos x="8" y="45"/>
                </a:cxn>
                <a:cxn ang="0">
                  <a:pos x="0" y="46"/>
                </a:cxn>
                <a:cxn ang="0">
                  <a:pos x="0" y="46"/>
                </a:cxn>
                <a:cxn ang="0">
                  <a:pos x="2" y="41"/>
                </a:cxn>
                <a:cxn ang="0">
                  <a:pos x="6" y="35"/>
                </a:cxn>
                <a:cxn ang="0">
                  <a:pos x="15" y="24"/>
                </a:cxn>
                <a:cxn ang="0">
                  <a:pos x="24" y="12"/>
                </a:cxn>
                <a:cxn ang="0">
                  <a:pos x="32" y="0"/>
                </a:cxn>
                <a:cxn ang="0">
                  <a:pos x="32" y="0"/>
                </a:cxn>
                <a:cxn ang="0">
                  <a:pos x="36" y="1"/>
                </a:cxn>
                <a:cxn ang="0">
                  <a:pos x="39" y="2"/>
                </a:cxn>
                <a:cxn ang="0">
                  <a:pos x="43" y="7"/>
                </a:cxn>
                <a:cxn ang="0">
                  <a:pos x="43" y="7"/>
                </a:cxn>
              </a:cxnLst>
              <a:rect l="0" t="0" r="r" b="b"/>
              <a:pathLst>
                <a:path w="43" h="46">
                  <a:moveTo>
                    <a:pt x="43" y="7"/>
                  </a:moveTo>
                  <a:lnTo>
                    <a:pt x="43" y="7"/>
                  </a:lnTo>
                  <a:lnTo>
                    <a:pt x="35" y="21"/>
                  </a:lnTo>
                  <a:lnTo>
                    <a:pt x="31" y="28"/>
                  </a:lnTo>
                  <a:lnTo>
                    <a:pt x="26" y="33"/>
                  </a:lnTo>
                  <a:lnTo>
                    <a:pt x="19" y="39"/>
                  </a:lnTo>
                  <a:lnTo>
                    <a:pt x="14" y="43"/>
                  </a:lnTo>
                  <a:lnTo>
                    <a:pt x="8" y="45"/>
                  </a:lnTo>
                  <a:lnTo>
                    <a:pt x="0" y="46"/>
                  </a:lnTo>
                  <a:lnTo>
                    <a:pt x="0" y="46"/>
                  </a:lnTo>
                  <a:lnTo>
                    <a:pt x="2" y="41"/>
                  </a:lnTo>
                  <a:lnTo>
                    <a:pt x="6" y="35"/>
                  </a:lnTo>
                  <a:lnTo>
                    <a:pt x="15" y="24"/>
                  </a:lnTo>
                  <a:lnTo>
                    <a:pt x="24" y="12"/>
                  </a:lnTo>
                  <a:lnTo>
                    <a:pt x="32" y="0"/>
                  </a:lnTo>
                  <a:lnTo>
                    <a:pt x="32" y="0"/>
                  </a:lnTo>
                  <a:lnTo>
                    <a:pt x="36" y="1"/>
                  </a:lnTo>
                  <a:lnTo>
                    <a:pt x="39" y="2"/>
                  </a:lnTo>
                  <a:lnTo>
                    <a:pt x="43" y="7"/>
                  </a:lnTo>
                  <a:lnTo>
                    <a:pt x="43" y="7"/>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7" name="Freeform 42"/>
            <p:cNvSpPr>
              <a:spLocks noEditPoints="1"/>
            </p:cNvSpPr>
            <p:nvPr/>
          </p:nvSpPr>
          <p:spPr bwMode="auto">
            <a:xfrm>
              <a:off x="4592638" y="139700"/>
              <a:ext cx="298450" cy="228600"/>
            </a:xfrm>
            <a:custGeom>
              <a:avLst/>
              <a:gdLst/>
              <a:ahLst/>
              <a:cxnLst>
                <a:cxn ang="0">
                  <a:pos x="493" y="423"/>
                </a:cxn>
                <a:cxn ang="0">
                  <a:pos x="432" y="388"/>
                </a:cxn>
                <a:cxn ang="0">
                  <a:pos x="318" y="335"/>
                </a:cxn>
                <a:cxn ang="0">
                  <a:pos x="229" y="285"/>
                </a:cxn>
                <a:cxn ang="0">
                  <a:pos x="175" y="261"/>
                </a:cxn>
                <a:cxn ang="0">
                  <a:pos x="152" y="244"/>
                </a:cxn>
                <a:cxn ang="0">
                  <a:pos x="105" y="224"/>
                </a:cxn>
                <a:cxn ang="0">
                  <a:pos x="73" y="203"/>
                </a:cxn>
                <a:cxn ang="0">
                  <a:pos x="50" y="196"/>
                </a:cxn>
                <a:cxn ang="0">
                  <a:pos x="27" y="181"/>
                </a:cxn>
                <a:cxn ang="0">
                  <a:pos x="14" y="176"/>
                </a:cxn>
                <a:cxn ang="0">
                  <a:pos x="0" y="176"/>
                </a:cxn>
                <a:cxn ang="0">
                  <a:pos x="7" y="153"/>
                </a:cxn>
                <a:cxn ang="0">
                  <a:pos x="33" y="120"/>
                </a:cxn>
                <a:cxn ang="0">
                  <a:pos x="76" y="71"/>
                </a:cxn>
                <a:cxn ang="0">
                  <a:pos x="131" y="34"/>
                </a:cxn>
                <a:cxn ang="0">
                  <a:pos x="196" y="11"/>
                </a:cxn>
                <a:cxn ang="0">
                  <a:pos x="252" y="7"/>
                </a:cxn>
                <a:cxn ang="0">
                  <a:pos x="260" y="0"/>
                </a:cxn>
                <a:cxn ang="0">
                  <a:pos x="325" y="6"/>
                </a:cxn>
                <a:cxn ang="0">
                  <a:pos x="401" y="25"/>
                </a:cxn>
                <a:cxn ang="0">
                  <a:pos x="422" y="38"/>
                </a:cxn>
                <a:cxn ang="0">
                  <a:pos x="440" y="52"/>
                </a:cxn>
                <a:cxn ang="0">
                  <a:pos x="495" y="99"/>
                </a:cxn>
                <a:cxn ang="0">
                  <a:pos x="538" y="159"/>
                </a:cxn>
                <a:cxn ang="0">
                  <a:pos x="562" y="229"/>
                </a:cxn>
                <a:cxn ang="0">
                  <a:pos x="562" y="285"/>
                </a:cxn>
                <a:cxn ang="0">
                  <a:pos x="546" y="359"/>
                </a:cxn>
                <a:cxn ang="0">
                  <a:pos x="516" y="431"/>
                </a:cxn>
                <a:cxn ang="0">
                  <a:pos x="541" y="305"/>
                </a:cxn>
                <a:cxn ang="0">
                  <a:pos x="547" y="245"/>
                </a:cxn>
                <a:cxn ang="0">
                  <a:pos x="541" y="210"/>
                </a:cxn>
                <a:cxn ang="0">
                  <a:pos x="532" y="199"/>
                </a:cxn>
                <a:cxn ang="0">
                  <a:pos x="523" y="166"/>
                </a:cxn>
                <a:cxn ang="0">
                  <a:pos x="501" y="133"/>
                </a:cxn>
                <a:cxn ang="0">
                  <a:pos x="464" y="93"/>
                </a:cxn>
                <a:cxn ang="0">
                  <a:pos x="434" y="75"/>
                </a:cxn>
                <a:cxn ang="0">
                  <a:pos x="404" y="59"/>
                </a:cxn>
                <a:cxn ang="0">
                  <a:pos x="377" y="41"/>
                </a:cxn>
                <a:cxn ang="0">
                  <a:pos x="314" y="28"/>
                </a:cxn>
                <a:cxn ang="0">
                  <a:pos x="244" y="27"/>
                </a:cxn>
                <a:cxn ang="0">
                  <a:pos x="200" y="35"/>
                </a:cxn>
                <a:cxn ang="0">
                  <a:pos x="105" y="75"/>
                </a:cxn>
                <a:cxn ang="0">
                  <a:pos x="53" y="121"/>
                </a:cxn>
                <a:cxn ang="0">
                  <a:pos x="45" y="174"/>
                </a:cxn>
                <a:cxn ang="0">
                  <a:pos x="144" y="223"/>
                </a:cxn>
                <a:cxn ang="0">
                  <a:pos x="191" y="247"/>
                </a:cxn>
                <a:cxn ang="0">
                  <a:pos x="237" y="269"/>
                </a:cxn>
                <a:cxn ang="0">
                  <a:pos x="284" y="294"/>
                </a:cxn>
                <a:cxn ang="0">
                  <a:pos x="328" y="320"/>
                </a:cxn>
                <a:cxn ang="0">
                  <a:pos x="375" y="340"/>
                </a:cxn>
                <a:cxn ang="0">
                  <a:pos x="389" y="352"/>
                </a:cxn>
                <a:cxn ang="0">
                  <a:pos x="410" y="357"/>
                </a:cxn>
                <a:cxn ang="0">
                  <a:pos x="427" y="368"/>
                </a:cxn>
                <a:cxn ang="0">
                  <a:pos x="441" y="377"/>
                </a:cxn>
                <a:cxn ang="0">
                  <a:pos x="454" y="381"/>
                </a:cxn>
                <a:cxn ang="0">
                  <a:pos x="502" y="407"/>
                </a:cxn>
                <a:cxn ang="0">
                  <a:pos x="526" y="373"/>
                </a:cxn>
                <a:cxn ang="0">
                  <a:pos x="532" y="331"/>
                </a:cxn>
              </a:cxnLst>
              <a:rect l="0" t="0" r="r" b="b"/>
              <a:pathLst>
                <a:path w="564" h="431">
                  <a:moveTo>
                    <a:pt x="516" y="431"/>
                  </a:moveTo>
                  <a:lnTo>
                    <a:pt x="516" y="431"/>
                  </a:lnTo>
                  <a:lnTo>
                    <a:pt x="504" y="428"/>
                  </a:lnTo>
                  <a:lnTo>
                    <a:pt x="493" y="423"/>
                  </a:lnTo>
                  <a:lnTo>
                    <a:pt x="482" y="418"/>
                  </a:lnTo>
                  <a:lnTo>
                    <a:pt x="472" y="413"/>
                  </a:lnTo>
                  <a:lnTo>
                    <a:pt x="452" y="400"/>
                  </a:lnTo>
                  <a:lnTo>
                    <a:pt x="432" y="388"/>
                  </a:lnTo>
                  <a:lnTo>
                    <a:pt x="432" y="388"/>
                  </a:lnTo>
                  <a:lnTo>
                    <a:pt x="394" y="370"/>
                  </a:lnTo>
                  <a:lnTo>
                    <a:pt x="356" y="353"/>
                  </a:lnTo>
                  <a:lnTo>
                    <a:pt x="318" y="335"/>
                  </a:lnTo>
                  <a:lnTo>
                    <a:pt x="280" y="315"/>
                  </a:lnTo>
                  <a:lnTo>
                    <a:pt x="280" y="315"/>
                  </a:lnTo>
                  <a:lnTo>
                    <a:pt x="255" y="300"/>
                  </a:lnTo>
                  <a:lnTo>
                    <a:pt x="229" y="285"/>
                  </a:lnTo>
                  <a:lnTo>
                    <a:pt x="216" y="278"/>
                  </a:lnTo>
                  <a:lnTo>
                    <a:pt x="204" y="271"/>
                  </a:lnTo>
                  <a:lnTo>
                    <a:pt x="190" y="265"/>
                  </a:lnTo>
                  <a:lnTo>
                    <a:pt x="175" y="261"/>
                  </a:lnTo>
                  <a:lnTo>
                    <a:pt x="175" y="261"/>
                  </a:lnTo>
                  <a:lnTo>
                    <a:pt x="168" y="254"/>
                  </a:lnTo>
                  <a:lnTo>
                    <a:pt x="161" y="249"/>
                  </a:lnTo>
                  <a:lnTo>
                    <a:pt x="152" y="244"/>
                  </a:lnTo>
                  <a:lnTo>
                    <a:pt x="143" y="240"/>
                  </a:lnTo>
                  <a:lnTo>
                    <a:pt x="123" y="233"/>
                  </a:lnTo>
                  <a:lnTo>
                    <a:pt x="114" y="230"/>
                  </a:lnTo>
                  <a:lnTo>
                    <a:pt x="105" y="224"/>
                  </a:lnTo>
                  <a:lnTo>
                    <a:pt x="105" y="224"/>
                  </a:lnTo>
                  <a:lnTo>
                    <a:pt x="92" y="217"/>
                  </a:lnTo>
                  <a:lnTo>
                    <a:pt x="79" y="207"/>
                  </a:lnTo>
                  <a:lnTo>
                    <a:pt x="73" y="203"/>
                  </a:lnTo>
                  <a:lnTo>
                    <a:pt x="65" y="200"/>
                  </a:lnTo>
                  <a:lnTo>
                    <a:pt x="58" y="197"/>
                  </a:lnTo>
                  <a:lnTo>
                    <a:pt x="50" y="196"/>
                  </a:lnTo>
                  <a:lnTo>
                    <a:pt x="50" y="196"/>
                  </a:lnTo>
                  <a:lnTo>
                    <a:pt x="47" y="193"/>
                  </a:lnTo>
                  <a:lnTo>
                    <a:pt x="44" y="190"/>
                  </a:lnTo>
                  <a:lnTo>
                    <a:pt x="35" y="186"/>
                  </a:lnTo>
                  <a:lnTo>
                    <a:pt x="27" y="181"/>
                  </a:lnTo>
                  <a:lnTo>
                    <a:pt x="24" y="179"/>
                  </a:lnTo>
                  <a:lnTo>
                    <a:pt x="19" y="176"/>
                  </a:lnTo>
                  <a:lnTo>
                    <a:pt x="19" y="176"/>
                  </a:lnTo>
                  <a:lnTo>
                    <a:pt x="14" y="176"/>
                  </a:lnTo>
                  <a:lnTo>
                    <a:pt x="9" y="177"/>
                  </a:lnTo>
                  <a:lnTo>
                    <a:pt x="4" y="178"/>
                  </a:lnTo>
                  <a:lnTo>
                    <a:pt x="0" y="176"/>
                  </a:lnTo>
                  <a:lnTo>
                    <a:pt x="0" y="176"/>
                  </a:lnTo>
                  <a:lnTo>
                    <a:pt x="0" y="170"/>
                  </a:lnTo>
                  <a:lnTo>
                    <a:pt x="1" y="163"/>
                  </a:lnTo>
                  <a:lnTo>
                    <a:pt x="3" y="158"/>
                  </a:lnTo>
                  <a:lnTo>
                    <a:pt x="7" y="153"/>
                  </a:lnTo>
                  <a:lnTo>
                    <a:pt x="15" y="143"/>
                  </a:lnTo>
                  <a:lnTo>
                    <a:pt x="24" y="134"/>
                  </a:lnTo>
                  <a:lnTo>
                    <a:pt x="24" y="134"/>
                  </a:lnTo>
                  <a:lnTo>
                    <a:pt x="33" y="120"/>
                  </a:lnTo>
                  <a:lnTo>
                    <a:pt x="43" y="108"/>
                  </a:lnTo>
                  <a:lnTo>
                    <a:pt x="53" y="95"/>
                  </a:lnTo>
                  <a:lnTo>
                    <a:pt x="64" y="83"/>
                  </a:lnTo>
                  <a:lnTo>
                    <a:pt x="76" y="71"/>
                  </a:lnTo>
                  <a:lnTo>
                    <a:pt x="89" y="61"/>
                  </a:lnTo>
                  <a:lnTo>
                    <a:pt x="102" y="51"/>
                  </a:lnTo>
                  <a:lnTo>
                    <a:pt x="116" y="42"/>
                  </a:lnTo>
                  <a:lnTo>
                    <a:pt x="131" y="34"/>
                  </a:lnTo>
                  <a:lnTo>
                    <a:pt x="146" y="27"/>
                  </a:lnTo>
                  <a:lnTo>
                    <a:pt x="162" y="21"/>
                  </a:lnTo>
                  <a:lnTo>
                    <a:pt x="179" y="15"/>
                  </a:lnTo>
                  <a:lnTo>
                    <a:pt x="196" y="11"/>
                  </a:lnTo>
                  <a:lnTo>
                    <a:pt x="214" y="9"/>
                  </a:lnTo>
                  <a:lnTo>
                    <a:pt x="232" y="7"/>
                  </a:lnTo>
                  <a:lnTo>
                    <a:pt x="252" y="7"/>
                  </a:lnTo>
                  <a:lnTo>
                    <a:pt x="252" y="7"/>
                  </a:lnTo>
                  <a:lnTo>
                    <a:pt x="254" y="6"/>
                  </a:lnTo>
                  <a:lnTo>
                    <a:pt x="256" y="4"/>
                  </a:lnTo>
                  <a:lnTo>
                    <a:pt x="257" y="2"/>
                  </a:lnTo>
                  <a:lnTo>
                    <a:pt x="260" y="0"/>
                  </a:lnTo>
                  <a:lnTo>
                    <a:pt x="260" y="0"/>
                  </a:lnTo>
                  <a:lnTo>
                    <a:pt x="283" y="2"/>
                  </a:lnTo>
                  <a:lnTo>
                    <a:pt x="304" y="4"/>
                  </a:lnTo>
                  <a:lnTo>
                    <a:pt x="325" y="6"/>
                  </a:lnTo>
                  <a:lnTo>
                    <a:pt x="344" y="9"/>
                  </a:lnTo>
                  <a:lnTo>
                    <a:pt x="363" y="13"/>
                  </a:lnTo>
                  <a:lnTo>
                    <a:pt x="381" y="19"/>
                  </a:lnTo>
                  <a:lnTo>
                    <a:pt x="401" y="25"/>
                  </a:lnTo>
                  <a:lnTo>
                    <a:pt x="419" y="33"/>
                  </a:lnTo>
                  <a:lnTo>
                    <a:pt x="419" y="33"/>
                  </a:lnTo>
                  <a:lnTo>
                    <a:pt x="421" y="36"/>
                  </a:lnTo>
                  <a:lnTo>
                    <a:pt x="422" y="38"/>
                  </a:lnTo>
                  <a:lnTo>
                    <a:pt x="423" y="41"/>
                  </a:lnTo>
                  <a:lnTo>
                    <a:pt x="425" y="43"/>
                  </a:lnTo>
                  <a:lnTo>
                    <a:pt x="425" y="43"/>
                  </a:lnTo>
                  <a:lnTo>
                    <a:pt x="440" y="52"/>
                  </a:lnTo>
                  <a:lnTo>
                    <a:pt x="454" y="63"/>
                  </a:lnTo>
                  <a:lnTo>
                    <a:pt x="468" y="73"/>
                  </a:lnTo>
                  <a:lnTo>
                    <a:pt x="482" y="86"/>
                  </a:lnTo>
                  <a:lnTo>
                    <a:pt x="495" y="99"/>
                  </a:lnTo>
                  <a:lnTo>
                    <a:pt x="508" y="113"/>
                  </a:lnTo>
                  <a:lnTo>
                    <a:pt x="518" y="128"/>
                  </a:lnTo>
                  <a:lnTo>
                    <a:pt x="529" y="143"/>
                  </a:lnTo>
                  <a:lnTo>
                    <a:pt x="538" y="159"/>
                  </a:lnTo>
                  <a:lnTo>
                    <a:pt x="546" y="176"/>
                  </a:lnTo>
                  <a:lnTo>
                    <a:pt x="553" y="193"/>
                  </a:lnTo>
                  <a:lnTo>
                    <a:pt x="558" y="210"/>
                  </a:lnTo>
                  <a:lnTo>
                    <a:pt x="562" y="229"/>
                  </a:lnTo>
                  <a:lnTo>
                    <a:pt x="564" y="248"/>
                  </a:lnTo>
                  <a:lnTo>
                    <a:pt x="564" y="266"/>
                  </a:lnTo>
                  <a:lnTo>
                    <a:pt x="562" y="285"/>
                  </a:lnTo>
                  <a:lnTo>
                    <a:pt x="562" y="285"/>
                  </a:lnTo>
                  <a:lnTo>
                    <a:pt x="560" y="303"/>
                  </a:lnTo>
                  <a:lnTo>
                    <a:pt x="556" y="322"/>
                  </a:lnTo>
                  <a:lnTo>
                    <a:pt x="552" y="341"/>
                  </a:lnTo>
                  <a:lnTo>
                    <a:pt x="546" y="359"/>
                  </a:lnTo>
                  <a:lnTo>
                    <a:pt x="540" y="377"/>
                  </a:lnTo>
                  <a:lnTo>
                    <a:pt x="533" y="396"/>
                  </a:lnTo>
                  <a:lnTo>
                    <a:pt x="525" y="414"/>
                  </a:lnTo>
                  <a:lnTo>
                    <a:pt x="516" y="431"/>
                  </a:lnTo>
                  <a:lnTo>
                    <a:pt x="516" y="431"/>
                  </a:lnTo>
                  <a:close/>
                  <a:moveTo>
                    <a:pt x="532" y="331"/>
                  </a:moveTo>
                  <a:lnTo>
                    <a:pt x="532" y="331"/>
                  </a:lnTo>
                  <a:lnTo>
                    <a:pt x="541" y="305"/>
                  </a:lnTo>
                  <a:lnTo>
                    <a:pt x="544" y="290"/>
                  </a:lnTo>
                  <a:lnTo>
                    <a:pt x="546" y="275"/>
                  </a:lnTo>
                  <a:lnTo>
                    <a:pt x="547" y="260"/>
                  </a:lnTo>
                  <a:lnTo>
                    <a:pt x="547" y="245"/>
                  </a:lnTo>
                  <a:lnTo>
                    <a:pt x="546" y="230"/>
                  </a:lnTo>
                  <a:lnTo>
                    <a:pt x="542" y="215"/>
                  </a:lnTo>
                  <a:lnTo>
                    <a:pt x="542" y="215"/>
                  </a:lnTo>
                  <a:lnTo>
                    <a:pt x="541" y="210"/>
                  </a:lnTo>
                  <a:lnTo>
                    <a:pt x="538" y="206"/>
                  </a:lnTo>
                  <a:lnTo>
                    <a:pt x="534" y="203"/>
                  </a:lnTo>
                  <a:lnTo>
                    <a:pt x="532" y="199"/>
                  </a:lnTo>
                  <a:lnTo>
                    <a:pt x="532" y="199"/>
                  </a:lnTo>
                  <a:lnTo>
                    <a:pt x="529" y="191"/>
                  </a:lnTo>
                  <a:lnTo>
                    <a:pt x="528" y="182"/>
                  </a:lnTo>
                  <a:lnTo>
                    <a:pt x="526" y="174"/>
                  </a:lnTo>
                  <a:lnTo>
                    <a:pt x="523" y="166"/>
                  </a:lnTo>
                  <a:lnTo>
                    <a:pt x="523" y="166"/>
                  </a:lnTo>
                  <a:lnTo>
                    <a:pt x="516" y="156"/>
                  </a:lnTo>
                  <a:lnTo>
                    <a:pt x="509" y="144"/>
                  </a:lnTo>
                  <a:lnTo>
                    <a:pt x="501" y="133"/>
                  </a:lnTo>
                  <a:lnTo>
                    <a:pt x="492" y="121"/>
                  </a:lnTo>
                  <a:lnTo>
                    <a:pt x="483" y="111"/>
                  </a:lnTo>
                  <a:lnTo>
                    <a:pt x="473" y="101"/>
                  </a:lnTo>
                  <a:lnTo>
                    <a:pt x="464" y="93"/>
                  </a:lnTo>
                  <a:lnTo>
                    <a:pt x="454" y="85"/>
                  </a:lnTo>
                  <a:lnTo>
                    <a:pt x="454" y="85"/>
                  </a:lnTo>
                  <a:lnTo>
                    <a:pt x="444" y="81"/>
                  </a:lnTo>
                  <a:lnTo>
                    <a:pt x="434" y="75"/>
                  </a:lnTo>
                  <a:lnTo>
                    <a:pt x="423" y="71"/>
                  </a:lnTo>
                  <a:lnTo>
                    <a:pt x="413" y="66"/>
                  </a:lnTo>
                  <a:lnTo>
                    <a:pt x="413" y="66"/>
                  </a:lnTo>
                  <a:lnTo>
                    <a:pt x="404" y="59"/>
                  </a:lnTo>
                  <a:lnTo>
                    <a:pt x="395" y="52"/>
                  </a:lnTo>
                  <a:lnTo>
                    <a:pt x="386" y="45"/>
                  </a:lnTo>
                  <a:lnTo>
                    <a:pt x="377" y="41"/>
                  </a:lnTo>
                  <a:lnTo>
                    <a:pt x="377" y="41"/>
                  </a:lnTo>
                  <a:lnTo>
                    <a:pt x="364" y="37"/>
                  </a:lnTo>
                  <a:lnTo>
                    <a:pt x="349" y="34"/>
                  </a:lnTo>
                  <a:lnTo>
                    <a:pt x="332" y="30"/>
                  </a:lnTo>
                  <a:lnTo>
                    <a:pt x="314" y="28"/>
                  </a:lnTo>
                  <a:lnTo>
                    <a:pt x="296" y="27"/>
                  </a:lnTo>
                  <a:lnTo>
                    <a:pt x="277" y="26"/>
                  </a:lnTo>
                  <a:lnTo>
                    <a:pt x="260" y="26"/>
                  </a:lnTo>
                  <a:lnTo>
                    <a:pt x="244" y="27"/>
                  </a:lnTo>
                  <a:lnTo>
                    <a:pt x="244" y="27"/>
                  </a:lnTo>
                  <a:lnTo>
                    <a:pt x="232" y="28"/>
                  </a:lnTo>
                  <a:lnTo>
                    <a:pt x="222" y="29"/>
                  </a:lnTo>
                  <a:lnTo>
                    <a:pt x="200" y="35"/>
                  </a:lnTo>
                  <a:lnTo>
                    <a:pt x="180" y="41"/>
                  </a:lnTo>
                  <a:lnTo>
                    <a:pt x="161" y="50"/>
                  </a:lnTo>
                  <a:lnTo>
                    <a:pt x="123" y="67"/>
                  </a:lnTo>
                  <a:lnTo>
                    <a:pt x="105" y="75"/>
                  </a:lnTo>
                  <a:lnTo>
                    <a:pt x="87" y="84"/>
                  </a:lnTo>
                  <a:lnTo>
                    <a:pt x="87" y="84"/>
                  </a:lnTo>
                  <a:lnTo>
                    <a:pt x="69" y="102"/>
                  </a:lnTo>
                  <a:lnTo>
                    <a:pt x="53" y="121"/>
                  </a:lnTo>
                  <a:lnTo>
                    <a:pt x="38" y="143"/>
                  </a:lnTo>
                  <a:lnTo>
                    <a:pt x="24" y="166"/>
                  </a:lnTo>
                  <a:lnTo>
                    <a:pt x="24" y="166"/>
                  </a:lnTo>
                  <a:lnTo>
                    <a:pt x="45" y="174"/>
                  </a:lnTo>
                  <a:lnTo>
                    <a:pt x="65" y="184"/>
                  </a:lnTo>
                  <a:lnTo>
                    <a:pt x="104" y="204"/>
                  </a:lnTo>
                  <a:lnTo>
                    <a:pt x="124" y="215"/>
                  </a:lnTo>
                  <a:lnTo>
                    <a:pt x="144" y="223"/>
                  </a:lnTo>
                  <a:lnTo>
                    <a:pt x="163" y="232"/>
                  </a:lnTo>
                  <a:lnTo>
                    <a:pt x="183" y="239"/>
                  </a:lnTo>
                  <a:lnTo>
                    <a:pt x="183" y="239"/>
                  </a:lnTo>
                  <a:lnTo>
                    <a:pt x="191" y="247"/>
                  </a:lnTo>
                  <a:lnTo>
                    <a:pt x="199" y="252"/>
                  </a:lnTo>
                  <a:lnTo>
                    <a:pt x="208" y="257"/>
                  </a:lnTo>
                  <a:lnTo>
                    <a:pt x="218" y="262"/>
                  </a:lnTo>
                  <a:lnTo>
                    <a:pt x="237" y="269"/>
                  </a:lnTo>
                  <a:lnTo>
                    <a:pt x="256" y="277"/>
                  </a:lnTo>
                  <a:lnTo>
                    <a:pt x="256" y="277"/>
                  </a:lnTo>
                  <a:lnTo>
                    <a:pt x="270" y="285"/>
                  </a:lnTo>
                  <a:lnTo>
                    <a:pt x="284" y="294"/>
                  </a:lnTo>
                  <a:lnTo>
                    <a:pt x="298" y="302"/>
                  </a:lnTo>
                  <a:lnTo>
                    <a:pt x="313" y="311"/>
                  </a:lnTo>
                  <a:lnTo>
                    <a:pt x="313" y="311"/>
                  </a:lnTo>
                  <a:lnTo>
                    <a:pt x="328" y="320"/>
                  </a:lnTo>
                  <a:lnTo>
                    <a:pt x="344" y="326"/>
                  </a:lnTo>
                  <a:lnTo>
                    <a:pt x="360" y="332"/>
                  </a:lnTo>
                  <a:lnTo>
                    <a:pt x="375" y="340"/>
                  </a:lnTo>
                  <a:lnTo>
                    <a:pt x="375" y="340"/>
                  </a:lnTo>
                  <a:lnTo>
                    <a:pt x="378" y="342"/>
                  </a:lnTo>
                  <a:lnTo>
                    <a:pt x="381" y="346"/>
                  </a:lnTo>
                  <a:lnTo>
                    <a:pt x="386" y="350"/>
                  </a:lnTo>
                  <a:lnTo>
                    <a:pt x="389" y="352"/>
                  </a:lnTo>
                  <a:lnTo>
                    <a:pt x="389" y="352"/>
                  </a:lnTo>
                  <a:lnTo>
                    <a:pt x="396" y="354"/>
                  </a:lnTo>
                  <a:lnTo>
                    <a:pt x="403" y="356"/>
                  </a:lnTo>
                  <a:lnTo>
                    <a:pt x="410" y="357"/>
                  </a:lnTo>
                  <a:lnTo>
                    <a:pt x="418" y="360"/>
                  </a:lnTo>
                  <a:lnTo>
                    <a:pt x="418" y="360"/>
                  </a:lnTo>
                  <a:lnTo>
                    <a:pt x="422" y="363"/>
                  </a:lnTo>
                  <a:lnTo>
                    <a:pt x="427" y="368"/>
                  </a:lnTo>
                  <a:lnTo>
                    <a:pt x="432" y="372"/>
                  </a:lnTo>
                  <a:lnTo>
                    <a:pt x="437" y="376"/>
                  </a:lnTo>
                  <a:lnTo>
                    <a:pt x="437" y="376"/>
                  </a:lnTo>
                  <a:lnTo>
                    <a:pt x="441" y="377"/>
                  </a:lnTo>
                  <a:lnTo>
                    <a:pt x="446" y="378"/>
                  </a:lnTo>
                  <a:lnTo>
                    <a:pt x="450" y="378"/>
                  </a:lnTo>
                  <a:lnTo>
                    <a:pt x="454" y="381"/>
                  </a:lnTo>
                  <a:lnTo>
                    <a:pt x="454" y="381"/>
                  </a:lnTo>
                  <a:lnTo>
                    <a:pt x="468" y="388"/>
                  </a:lnTo>
                  <a:lnTo>
                    <a:pt x="482" y="397"/>
                  </a:lnTo>
                  <a:lnTo>
                    <a:pt x="496" y="404"/>
                  </a:lnTo>
                  <a:lnTo>
                    <a:pt x="502" y="407"/>
                  </a:lnTo>
                  <a:lnTo>
                    <a:pt x="510" y="411"/>
                  </a:lnTo>
                  <a:lnTo>
                    <a:pt x="510" y="411"/>
                  </a:lnTo>
                  <a:lnTo>
                    <a:pt x="517" y="392"/>
                  </a:lnTo>
                  <a:lnTo>
                    <a:pt x="526" y="373"/>
                  </a:lnTo>
                  <a:lnTo>
                    <a:pt x="529" y="363"/>
                  </a:lnTo>
                  <a:lnTo>
                    <a:pt x="531" y="354"/>
                  </a:lnTo>
                  <a:lnTo>
                    <a:pt x="532" y="343"/>
                  </a:lnTo>
                  <a:lnTo>
                    <a:pt x="532" y="331"/>
                  </a:lnTo>
                  <a:lnTo>
                    <a:pt x="532" y="33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8" name="Freeform 43"/>
            <p:cNvSpPr/>
            <p:nvPr/>
          </p:nvSpPr>
          <p:spPr bwMode="auto">
            <a:xfrm>
              <a:off x="4532313" y="152400"/>
              <a:ext cx="20638" cy="12700"/>
            </a:xfrm>
            <a:custGeom>
              <a:avLst/>
              <a:gdLst/>
              <a:ahLst/>
              <a:cxnLst>
                <a:cxn ang="0">
                  <a:pos x="0" y="0"/>
                </a:cxn>
                <a:cxn ang="0">
                  <a:pos x="0" y="0"/>
                </a:cxn>
                <a:cxn ang="0">
                  <a:pos x="6" y="1"/>
                </a:cxn>
                <a:cxn ang="0">
                  <a:pos x="12" y="3"/>
                </a:cxn>
                <a:cxn ang="0">
                  <a:pos x="18" y="6"/>
                </a:cxn>
                <a:cxn ang="0">
                  <a:pos x="23" y="10"/>
                </a:cxn>
                <a:cxn ang="0">
                  <a:pos x="32" y="16"/>
                </a:cxn>
                <a:cxn ang="0">
                  <a:pos x="40" y="25"/>
                </a:cxn>
                <a:cxn ang="0">
                  <a:pos x="40" y="25"/>
                </a:cxn>
                <a:cxn ang="0">
                  <a:pos x="35" y="26"/>
                </a:cxn>
                <a:cxn ang="0">
                  <a:pos x="29" y="26"/>
                </a:cxn>
                <a:cxn ang="0">
                  <a:pos x="23" y="22"/>
                </a:cxn>
                <a:cxn ang="0">
                  <a:pos x="18" y="19"/>
                </a:cxn>
                <a:cxn ang="0">
                  <a:pos x="12" y="15"/>
                </a:cxn>
                <a:cxn ang="0">
                  <a:pos x="8" y="10"/>
                </a:cxn>
                <a:cxn ang="0">
                  <a:pos x="0" y="0"/>
                </a:cxn>
                <a:cxn ang="0">
                  <a:pos x="0" y="0"/>
                </a:cxn>
              </a:cxnLst>
              <a:rect l="0" t="0" r="r" b="b"/>
              <a:pathLst>
                <a:path w="40" h="26">
                  <a:moveTo>
                    <a:pt x="0" y="0"/>
                  </a:moveTo>
                  <a:lnTo>
                    <a:pt x="0" y="0"/>
                  </a:lnTo>
                  <a:lnTo>
                    <a:pt x="6" y="1"/>
                  </a:lnTo>
                  <a:lnTo>
                    <a:pt x="12" y="3"/>
                  </a:lnTo>
                  <a:lnTo>
                    <a:pt x="18" y="6"/>
                  </a:lnTo>
                  <a:lnTo>
                    <a:pt x="23" y="10"/>
                  </a:lnTo>
                  <a:lnTo>
                    <a:pt x="32" y="16"/>
                  </a:lnTo>
                  <a:lnTo>
                    <a:pt x="40" y="25"/>
                  </a:lnTo>
                  <a:lnTo>
                    <a:pt x="40" y="25"/>
                  </a:lnTo>
                  <a:lnTo>
                    <a:pt x="35" y="26"/>
                  </a:lnTo>
                  <a:lnTo>
                    <a:pt x="29" y="26"/>
                  </a:lnTo>
                  <a:lnTo>
                    <a:pt x="23" y="22"/>
                  </a:lnTo>
                  <a:lnTo>
                    <a:pt x="18" y="19"/>
                  </a:lnTo>
                  <a:lnTo>
                    <a:pt x="12" y="15"/>
                  </a:lnTo>
                  <a:lnTo>
                    <a:pt x="8" y="10"/>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39" name="Freeform 44"/>
            <p:cNvSpPr/>
            <p:nvPr/>
          </p:nvSpPr>
          <p:spPr bwMode="auto">
            <a:xfrm>
              <a:off x="4897438" y="152400"/>
              <a:ext cx="20638" cy="20638"/>
            </a:xfrm>
            <a:custGeom>
              <a:avLst/>
              <a:gdLst/>
              <a:ahLst/>
              <a:cxnLst>
                <a:cxn ang="0">
                  <a:pos x="38" y="4"/>
                </a:cxn>
                <a:cxn ang="0">
                  <a:pos x="38" y="4"/>
                </a:cxn>
                <a:cxn ang="0">
                  <a:pos x="37" y="11"/>
                </a:cxn>
                <a:cxn ang="0">
                  <a:pos x="33" y="18"/>
                </a:cxn>
                <a:cxn ang="0">
                  <a:pos x="29" y="24"/>
                </a:cxn>
                <a:cxn ang="0">
                  <a:pos x="24" y="29"/>
                </a:cxn>
                <a:cxn ang="0">
                  <a:pos x="18" y="33"/>
                </a:cxn>
                <a:cxn ang="0">
                  <a:pos x="13" y="36"/>
                </a:cxn>
                <a:cxn ang="0">
                  <a:pos x="7" y="38"/>
                </a:cxn>
                <a:cxn ang="0">
                  <a:pos x="0" y="39"/>
                </a:cxn>
                <a:cxn ang="0">
                  <a:pos x="0" y="39"/>
                </a:cxn>
                <a:cxn ang="0">
                  <a:pos x="2" y="32"/>
                </a:cxn>
                <a:cxn ang="0">
                  <a:pos x="5" y="27"/>
                </a:cxn>
                <a:cxn ang="0">
                  <a:pos x="13" y="18"/>
                </a:cxn>
                <a:cxn ang="0">
                  <a:pos x="20" y="10"/>
                </a:cxn>
                <a:cxn ang="0">
                  <a:pos x="28" y="0"/>
                </a:cxn>
                <a:cxn ang="0">
                  <a:pos x="28" y="0"/>
                </a:cxn>
                <a:cxn ang="0">
                  <a:pos x="31" y="0"/>
                </a:cxn>
                <a:cxn ang="0">
                  <a:pos x="34" y="1"/>
                </a:cxn>
                <a:cxn ang="0">
                  <a:pos x="35" y="3"/>
                </a:cxn>
                <a:cxn ang="0">
                  <a:pos x="38" y="4"/>
                </a:cxn>
                <a:cxn ang="0">
                  <a:pos x="38" y="4"/>
                </a:cxn>
              </a:cxnLst>
              <a:rect l="0" t="0" r="r" b="b"/>
              <a:pathLst>
                <a:path w="38" h="39">
                  <a:moveTo>
                    <a:pt x="38" y="4"/>
                  </a:moveTo>
                  <a:lnTo>
                    <a:pt x="38" y="4"/>
                  </a:lnTo>
                  <a:lnTo>
                    <a:pt x="37" y="11"/>
                  </a:lnTo>
                  <a:lnTo>
                    <a:pt x="33" y="18"/>
                  </a:lnTo>
                  <a:lnTo>
                    <a:pt x="29" y="24"/>
                  </a:lnTo>
                  <a:lnTo>
                    <a:pt x="24" y="29"/>
                  </a:lnTo>
                  <a:lnTo>
                    <a:pt x="18" y="33"/>
                  </a:lnTo>
                  <a:lnTo>
                    <a:pt x="13" y="36"/>
                  </a:lnTo>
                  <a:lnTo>
                    <a:pt x="7" y="38"/>
                  </a:lnTo>
                  <a:lnTo>
                    <a:pt x="0" y="39"/>
                  </a:lnTo>
                  <a:lnTo>
                    <a:pt x="0" y="39"/>
                  </a:lnTo>
                  <a:lnTo>
                    <a:pt x="2" y="32"/>
                  </a:lnTo>
                  <a:lnTo>
                    <a:pt x="5" y="27"/>
                  </a:lnTo>
                  <a:lnTo>
                    <a:pt x="13" y="18"/>
                  </a:lnTo>
                  <a:lnTo>
                    <a:pt x="20" y="10"/>
                  </a:lnTo>
                  <a:lnTo>
                    <a:pt x="28" y="0"/>
                  </a:lnTo>
                  <a:lnTo>
                    <a:pt x="28" y="0"/>
                  </a:lnTo>
                  <a:lnTo>
                    <a:pt x="31" y="0"/>
                  </a:lnTo>
                  <a:lnTo>
                    <a:pt x="34" y="1"/>
                  </a:lnTo>
                  <a:lnTo>
                    <a:pt x="35" y="3"/>
                  </a:lnTo>
                  <a:lnTo>
                    <a:pt x="38" y="4"/>
                  </a:lnTo>
                  <a:lnTo>
                    <a:pt x="38" y="4"/>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0" name="Freeform 45"/>
            <p:cNvSpPr/>
            <p:nvPr/>
          </p:nvSpPr>
          <p:spPr bwMode="auto">
            <a:xfrm>
              <a:off x="4527551" y="165100"/>
              <a:ext cx="20638" cy="11113"/>
            </a:xfrm>
            <a:custGeom>
              <a:avLst/>
              <a:gdLst/>
              <a:ahLst/>
              <a:cxnLst>
                <a:cxn ang="0">
                  <a:pos x="0" y="0"/>
                </a:cxn>
                <a:cxn ang="0">
                  <a:pos x="0" y="0"/>
                </a:cxn>
                <a:cxn ang="0">
                  <a:pos x="12" y="2"/>
                </a:cxn>
                <a:cxn ang="0">
                  <a:pos x="23" y="6"/>
                </a:cxn>
                <a:cxn ang="0">
                  <a:pos x="28" y="9"/>
                </a:cxn>
                <a:cxn ang="0">
                  <a:pos x="32" y="12"/>
                </a:cxn>
                <a:cxn ang="0">
                  <a:pos x="35" y="17"/>
                </a:cxn>
                <a:cxn ang="0">
                  <a:pos x="37" y="21"/>
                </a:cxn>
                <a:cxn ang="0">
                  <a:pos x="37" y="21"/>
                </a:cxn>
                <a:cxn ang="0">
                  <a:pos x="32" y="22"/>
                </a:cxn>
                <a:cxn ang="0">
                  <a:pos x="27" y="21"/>
                </a:cxn>
                <a:cxn ang="0">
                  <a:pos x="21" y="19"/>
                </a:cxn>
                <a:cxn ang="0">
                  <a:pos x="16" y="16"/>
                </a:cxn>
                <a:cxn ang="0">
                  <a:pos x="11" y="12"/>
                </a:cxn>
                <a:cxn ang="0">
                  <a:pos x="6" y="8"/>
                </a:cxn>
                <a:cxn ang="0">
                  <a:pos x="2" y="4"/>
                </a:cxn>
                <a:cxn ang="0">
                  <a:pos x="0" y="0"/>
                </a:cxn>
                <a:cxn ang="0">
                  <a:pos x="0" y="0"/>
                </a:cxn>
              </a:cxnLst>
              <a:rect l="0" t="0" r="r" b="b"/>
              <a:pathLst>
                <a:path w="37" h="22">
                  <a:moveTo>
                    <a:pt x="0" y="0"/>
                  </a:moveTo>
                  <a:lnTo>
                    <a:pt x="0" y="0"/>
                  </a:lnTo>
                  <a:lnTo>
                    <a:pt x="12" y="2"/>
                  </a:lnTo>
                  <a:lnTo>
                    <a:pt x="23" y="6"/>
                  </a:lnTo>
                  <a:lnTo>
                    <a:pt x="28" y="9"/>
                  </a:lnTo>
                  <a:lnTo>
                    <a:pt x="32" y="12"/>
                  </a:lnTo>
                  <a:lnTo>
                    <a:pt x="35" y="17"/>
                  </a:lnTo>
                  <a:lnTo>
                    <a:pt x="37" y="21"/>
                  </a:lnTo>
                  <a:lnTo>
                    <a:pt x="37" y="21"/>
                  </a:lnTo>
                  <a:lnTo>
                    <a:pt x="32" y="22"/>
                  </a:lnTo>
                  <a:lnTo>
                    <a:pt x="27" y="21"/>
                  </a:lnTo>
                  <a:lnTo>
                    <a:pt x="21" y="19"/>
                  </a:lnTo>
                  <a:lnTo>
                    <a:pt x="16" y="16"/>
                  </a:lnTo>
                  <a:lnTo>
                    <a:pt x="11" y="12"/>
                  </a:lnTo>
                  <a:lnTo>
                    <a:pt x="6" y="8"/>
                  </a:lnTo>
                  <a:lnTo>
                    <a:pt x="2" y="4"/>
                  </a:lnTo>
                  <a:lnTo>
                    <a:pt x="0" y="0"/>
                  </a:lnTo>
                  <a:lnTo>
                    <a:pt x="0"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1" name="Freeform 46"/>
            <p:cNvSpPr/>
            <p:nvPr/>
          </p:nvSpPr>
          <p:spPr bwMode="auto">
            <a:xfrm>
              <a:off x="4525963" y="174625"/>
              <a:ext cx="17463" cy="11113"/>
            </a:xfrm>
            <a:custGeom>
              <a:avLst/>
              <a:gdLst/>
              <a:ahLst/>
              <a:cxnLst>
                <a:cxn ang="0">
                  <a:pos x="34" y="21"/>
                </a:cxn>
                <a:cxn ang="0">
                  <a:pos x="34" y="21"/>
                </a:cxn>
                <a:cxn ang="0">
                  <a:pos x="28" y="21"/>
                </a:cxn>
                <a:cxn ang="0">
                  <a:pos x="23" y="19"/>
                </a:cxn>
                <a:cxn ang="0">
                  <a:pos x="19" y="17"/>
                </a:cxn>
                <a:cxn ang="0">
                  <a:pos x="15" y="14"/>
                </a:cxn>
                <a:cxn ang="0">
                  <a:pos x="8" y="8"/>
                </a:cxn>
                <a:cxn ang="0">
                  <a:pos x="4" y="5"/>
                </a:cxn>
                <a:cxn ang="0">
                  <a:pos x="0" y="3"/>
                </a:cxn>
                <a:cxn ang="0">
                  <a:pos x="0" y="3"/>
                </a:cxn>
                <a:cxn ang="0">
                  <a:pos x="1" y="2"/>
                </a:cxn>
                <a:cxn ang="0">
                  <a:pos x="3" y="1"/>
                </a:cxn>
                <a:cxn ang="0">
                  <a:pos x="8" y="0"/>
                </a:cxn>
                <a:cxn ang="0">
                  <a:pos x="14" y="0"/>
                </a:cxn>
                <a:cxn ang="0">
                  <a:pos x="20" y="2"/>
                </a:cxn>
                <a:cxn ang="0">
                  <a:pos x="25" y="5"/>
                </a:cxn>
                <a:cxn ang="0">
                  <a:pos x="30" y="10"/>
                </a:cxn>
                <a:cxn ang="0">
                  <a:pos x="33" y="16"/>
                </a:cxn>
                <a:cxn ang="0">
                  <a:pos x="34" y="18"/>
                </a:cxn>
                <a:cxn ang="0">
                  <a:pos x="34" y="21"/>
                </a:cxn>
                <a:cxn ang="0">
                  <a:pos x="34" y="21"/>
                </a:cxn>
              </a:cxnLst>
              <a:rect l="0" t="0" r="r" b="b"/>
              <a:pathLst>
                <a:path w="34" h="21">
                  <a:moveTo>
                    <a:pt x="34" y="21"/>
                  </a:moveTo>
                  <a:lnTo>
                    <a:pt x="34" y="21"/>
                  </a:lnTo>
                  <a:lnTo>
                    <a:pt x="28" y="21"/>
                  </a:lnTo>
                  <a:lnTo>
                    <a:pt x="23" y="19"/>
                  </a:lnTo>
                  <a:lnTo>
                    <a:pt x="19" y="17"/>
                  </a:lnTo>
                  <a:lnTo>
                    <a:pt x="15" y="14"/>
                  </a:lnTo>
                  <a:lnTo>
                    <a:pt x="8" y="8"/>
                  </a:lnTo>
                  <a:lnTo>
                    <a:pt x="4" y="5"/>
                  </a:lnTo>
                  <a:lnTo>
                    <a:pt x="0" y="3"/>
                  </a:lnTo>
                  <a:lnTo>
                    <a:pt x="0" y="3"/>
                  </a:lnTo>
                  <a:lnTo>
                    <a:pt x="1" y="2"/>
                  </a:lnTo>
                  <a:lnTo>
                    <a:pt x="3" y="1"/>
                  </a:lnTo>
                  <a:lnTo>
                    <a:pt x="8" y="0"/>
                  </a:lnTo>
                  <a:lnTo>
                    <a:pt x="14" y="0"/>
                  </a:lnTo>
                  <a:lnTo>
                    <a:pt x="20" y="2"/>
                  </a:lnTo>
                  <a:lnTo>
                    <a:pt x="25" y="5"/>
                  </a:lnTo>
                  <a:lnTo>
                    <a:pt x="30" y="10"/>
                  </a:lnTo>
                  <a:lnTo>
                    <a:pt x="33" y="16"/>
                  </a:lnTo>
                  <a:lnTo>
                    <a:pt x="34" y="18"/>
                  </a:lnTo>
                  <a:lnTo>
                    <a:pt x="34" y="21"/>
                  </a:lnTo>
                  <a:lnTo>
                    <a:pt x="34" y="2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2" name="Freeform 47"/>
            <p:cNvSpPr/>
            <p:nvPr/>
          </p:nvSpPr>
          <p:spPr bwMode="auto">
            <a:xfrm>
              <a:off x="4927601" y="206375"/>
              <a:ext cx="22225" cy="14288"/>
            </a:xfrm>
            <a:custGeom>
              <a:avLst/>
              <a:gdLst/>
              <a:ahLst/>
              <a:cxnLst>
                <a:cxn ang="0">
                  <a:pos x="43" y="5"/>
                </a:cxn>
                <a:cxn ang="0">
                  <a:pos x="43" y="5"/>
                </a:cxn>
                <a:cxn ang="0">
                  <a:pos x="39" y="9"/>
                </a:cxn>
                <a:cxn ang="0">
                  <a:pos x="36" y="14"/>
                </a:cxn>
                <a:cxn ang="0">
                  <a:pos x="31" y="17"/>
                </a:cxn>
                <a:cxn ang="0">
                  <a:pos x="25" y="19"/>
                </a:cxn>
                <a:cxn ang="0">
                  <a:pos x="14" y="22"/>
                </a:cxn>
                <a:cxn ang="0">
                  <a:pos x="0" y="26"/>
                </a:cxn>
                <a:cxn ang="0">
                  <a:pos x="0" y="26"/>
                </a:cxn>
                <a:cxn ang="0">
                  <a:pos x="8" y="15"/>
                </a:cxn>
                <a:cxn ang="0">
                  <a:pos x="14" y="9"/>
                </a:cxn>
                <a:cxn ang="0">
                  <a:pos x="20" y="4"/>
                </a:cxn>
                <a:cxn ang="0">
                  <a:pos x="27" y="1"/>
                </a:cxn>
                <a:cxn ang="0">
                  <a:pos x="33" y="0"/>
                </a:cxn>
                <a:cxn ang="0">
                  <a:pos x="35" y="0"/>
                </a:cxn>
                <a:cxn ang="0">
                  <a:pos x="38" y="1"/>
                </a:cxn>
                <a:cxn ang="0">
                  <a:pos x="40" y="2"/>
                </a:cxn>
                <a:cxn ang="0">
                  <a:pos x="43" y="5"/>
                </a:cxn>
                <a:cxn ang="0">
                  <a:pos x="43" y="5"/>
                </a:cxn>
              </a:cxnLst>
              <a:rect l="0" t="0" r="r" b="b"/>
              <a:pathLst>
                <a:path w="43" h="26">
                  <a:moveTo>
                    <a:pt x="43" y="5"/>
                  </a:moveTo>
                  <a:lnTo>
                    <a:pt x="43" y="5"/>
                  </a:lnTo>
                  <a:lnTo>
                    <a:pt x="39" y="9"/>
                  </a:lnTo>
                  <a:lnTo>
                    <a:pt x="36" y="14"/>
                  </a:lnTo>
                  <a:lnTo>
                    <a:pt x="31" y="17"/>
                  </a:lnTo>
                  <a:lnTo>
                    <a:pt x="25" y="19"/>
                  </a:lnTo>
                  <a:lnTo>
                    <a:pt x="14" y="22"/>
                  </a:lnTo>
                  <a:lnTo>
                    <a:pt x="0" y="26"/>
                  </a:lnTo>
                  <a:lnTo>
                    <a:pt x="0" y="26"/>
                  </a:lnTo>
                  <a:lnTo>
                    <a:pt x="8" y="15"/>
                  </a:lnTo>
                  <a:lnTo>
                    <a:pt x="14" y="9"/>
                  </a:lnTo>
                  <a:lnTo>
                    <a:pt x="20" y="4"/>
                  </a:lnTo>
                  <a:lnTo>
                    <a:pt x="27" y="1"/>
                  </a:lnTo>
                  <a:lnTo>
                    <a:pt x="33" y="0"/>
                  </a:lnTo>
                  <a:lnTo>
                    <a:pt x="35" y="0"/>
                  </a:lnTo>
                  <a:lnTo>
                    <a:pt x="38" y="1"/>
                  </a:lnTo>
                  <a:lnTo>
                    <a:pt x="40" y="2"/>
                  </a:lnTo>
                  <a:lnTo>
                    <a:pt x="43" y="5"/>
                  </a:lnTo>
                  <a:lnTo>
                    <a:pt x="43" y="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3" name="Freeform 48"/>
            <p:cNvSpPr/>
            <p:nvPr/>
          </p:nvSpPr>
          <p:spPr bwMode="auto">
            <a:xfrm>
              <a:off x="4932363" y="222250"/>
              <a:ext cx="22225" cy="11113"/>
            </a:xfrm>
            <a:custGeom>
              <a:avLst/>
              <a:gdLst/>
              <a:ahLst/>
              <a:cxnLst>
                <a:cxn ang="0">
                  <a:pos x="41" y="11"/>
                </a:cxn>
                <a:cxn ang="0">
                  <a:pos x="41" y="11"/>
                </a:cxn>
                <a:cxn ang="0">
                  <a:pos x="32" y="16"/>
                </a:cxn>
                <a:cxn ang="0">
                  <a:pos x="20" y="20"/>
                </a:cxn>
                <a:cxn ang="0">
                  <a:pos x="14" y="22"/>
                </a:cxn>
                <a:cxn ang="0">
                  <a:pos x="9" y="22"/>
                </a:cxn>
                <a:cxn ang="0">
                  <a:pos x="4" y="22"/>
                </a:cxn>
                <a:cxn ang="0">
                  <a:pos x="0" y="19"/>
                </a:cxn>
                <a:cxn ang="0">
                  <a:pos x="0" y="19"/>
                </a:cxn>
                <a:cxn ang="0">
                  <a:pos x="9" y="11"/>
                </a:cxn>
                <a:cxn ang="0">
                  <a:pos x="16" y="7"/>
                </a:cxn>
                <a:cxn ang="0">
                  <a:pos x="22" y="3"/>
                </a:cxn>
                <a:cxn ang="0">
                  <a:pos x="28" y="1"/>
                </a:cxn>
                <a:cxn ang="0">
                  <a:pos x="31" y="0"/>
                </a:cxn>
                <a:cxn ang="0">
                  <a:pos x="34" y="1"/>
                </a:cxn>
                <a:cxn ang="0">
                  <a:pos x="36" y="2"/>
                </a:cxn>
                <a:cxn ang="0">
                  <a:pos x="38" y="4"/>
                </a:cxn>
                <a:cxn ang="0">
                  <a:pos x="40" y="7"/>
                </a:cxn>
                <a:cxn ang="0">
                  <a:pos x="41" y="11"/>
                </a:cxn>
                <a:cxn ang="0">
                  <a:pos x="41" y="11"/>
                </a:cxn>
              </a:cxnLst>
              <a:rect l="0" t="0" r="r" b="b"/>
              <a:pathLst>
                <a:path w="41" h="22">
                  <a:moveTo>
                    <a:pt x="41" y="11"/>
                  </a:moveTo>
                  <a:lnTo>
                    <a:pt x="41" y="11"/>
                  </a:lnTo>
                  <a:lnTo>
                    <a:pt x="32" y="16"/>
                  </a:lnTo>
                  <a:lnTo>
                    <a:pt x="20" y="20"/>
                  </a:lnTo>
                  <a:lnTo>
                    <a:pt x="14" y="22"/>
                  </a:lnTo>
                  <a:lnTo>
                    <a:pt x="9" y="22"/>
                  </a:lnTo>
                  <a:lnTo>
                    <a:pt x="4" y="22"/>
                  </a:lnTo>
                  <a:lnTo>
                    <a:pt x="0" y="19"/>
                  </a:lnTo>
                  <a:lnTo>
                    <a:pt x="0" y="19"/>
                  </a:lnTo>
                  <a:lnTo>
                    <a:pt x="9" y="11"/>
                  </a:lnTo>
                  <a:lnTo>
                    <a:pt x="16" y="7"/>
                  </a:lnTo>
                  <a:lnTo>
                    <a:pt x="22" y="3"/>
                  </a:lnTo>
                  <a:lnTo>
                    <a:pt x="28" y="1"/>
                  </a:lnTo>
                  <a:lnTo>
                    <a:pt x="31" y="0"/>
                  </a:lnTo>
                  <a:lnTo>
                    <a:pt x="34" y="1"/>
                  </a:lnTo>
                  <a:lnTo>
                    <a:pt x="36" y="2"/>
                  </a:lnTo>
                  <a:lnTo>
                    <a:pt x="38" y="4"/>
                  </a:lnTo>
                  <a:lnTo>
                    <a:pt x="40" y="7"/>
                  </a:lnTo>
                  <a:lnTo>
                    <a:pt x="41" y="11"/>
                  </a:lnTo>
                  <a:lnTo>
                    <a:pt x="41" y="1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4" name="Freeform 49"/>
            <p:cNvSpPr/>
            <p:nvPr/>
          </p:nvSpPr>
          <p:spPr bwMode="auto">
            <a:xfrm>
              <a:off x="4935538" y="238125"/>
              <a:ext cx="23813" cy="14288"/>
            </a:xfrm>
            <a:custGeom>
              <a:avLst/>
              <a:gdLst/>
              <a:ahLst/>
              <a:cxnLst>
                <a:cxn ang="0">
                  <a:pos x="45" y="1"/>
                </a:cxn>
                <a:cxn ang="0">
                  <a:pos x="45" y="1"/>
                </a:cxn>
                <a:cxn ang="0">
                  <a:pos x="44" y="4"/>
                </a:cxn>
                <a:cxn ang="0">
                  <a:pos x="43" y="7"/>
                </a:cxn>
                <a:cxn ang="0">
                  <a:pos x="42" y="10"/>
                </a:cxn>
                <a:cxn ang="0">
                  <a:pos x="39" y="13"/>
                </a:cxn>
                <a:cxn ang="0">
                  <a:pos x="34" y="17"/>
                </a:cxn>
                <a:cxn ang="0">
                  <a:pos x="28" y="19"/>
                </a:cxn>
                <a:cxn ang="0">
                  <a:pos x="14" y="22"/>
                </a:cxn>
                <a:cxn ang="0">
                  <a:pos x="6" y="24"/>
                </a:cxn>
                <a:cxn ang="0">
                  <a:pos x="0" y="26"/>
                </a:cxn>
                <a:cxn ang="0">
                  <a:pos x="0" y="26"/>
                </a:cxn>
                <a:cxn ang="0">
                  <a:pos x="4" y="21"/>
                </a:cxn>
                <a:cxn ang="0">
                  <a:pos x="8" y="16"/>
                </a:cxn>
                <a:cxn ang="0">
                  <a:pos x="13" y="11"/>
                </a:cxn>
                <a:cxn ang="0">
                  <a:pos x="18" y="7"/>
                </a:cxn>
                <a:cxn ang="0">
                  <a:pos x="24" y="3"/>
                </a:cxn>
                <a:cxn ang="0">
                  <a:pos x="31" y="1"/>
                </a:cxn>
                <a:cxn ang="0">
                  <a:pos x="37" y="0"/>
                </a:cxn>
                <a:cxn ang="0">
                  <a:pos x="45" y="1"/>
                </a:cxn>
                <a:cxn ang="0">
                  <a:pos x="45" y="1"/>
                </a:cxn>
              </a:cxnLst>
              <a:rect l="0" t="0" r="r" b="b"/>
              <a:pathLst>
                <a:path w="45" h="26">
                  <a:moveTo>
                    <a:pt x="45" y="1"/>
                  </a:moveTo>
                  <a:lnTo>
                    <a:pt x="45" y="1"/>
                  </a:lnTo>
                  <a:lnTo>
                    <a:pt x="44" y="4"/>
                  </a:lnTo>
                  <a:lnTo>
                    <a:pt x="43" y="7"/>
                  </a:lnTo>
                  <a:lnTo>
                    <a:pt x="42" y="10"/>
                  </a:lnTo>
                  <a:lnTo>
                    <a:pt x="39" y="13"/>
                  </a:lnTo>
                  <a:lnTo>
                    <a:pt x="34" y="17"/>
                  </a:lnTo>
                  <a:lnTo>
                    <a:pt x="28" y="19"/>
                  </a:lnTo>
                  <a:lnTo>
                    <a:pt x="14" y="22"/>
                  </a:lnTo>
                  <a:lnTo>
                    <a:pt x="6" y="24"/>
                  </a:lnTo>
                  <a:lnTo>
                    <a:pt x="0" y="26"/>
                  </a:lnTo>
                  <a:lnTo>
                    <a:pt x="0" y="26"/>
                  </a:lnTo>
                  <a:lnTo>
                    <a:pt x="4" y="21"/>
                  </a:lnTo>
                  <a:lnTo>
                    <a:pt x="8" y="16"/>
                  </a:lnTo>
                  <a:lnTo>
                    <a:pt x="13" y="11"/>
                  </a:lnTo>
                  <a:lnTo>
                    <a:pt x="18" y="7"/>
                  </a:lnTo>
                  <a:lnTo>
                    <a:pt x="24" y="3"/>
                  </a:lnTo>
                  <a:lnTo>
                    <a:pt x="31" y="1"/>
                  </a:lnTo>
                  <a:lnTo>
                    <a:pt x="37" y="0"/>
                  </a:lnTo>
                  <a:lnTo>
                    <a:pt x="45" y="1"/>
                  </a:lnTo>
                  <a:lnTo>
                    <a:pt x="45"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5" name="Freeform 50"/>
            <p:cNvSpPr/>
            <p:nvPr/>
          </p:nvSpPr>
          <p:spPr bwMode="auto">
            <a:xfrm>
              <a:off x="4464051" y="241300"/>
              <a:ext cx="30163" cy="61913"/>
            </a:xfrm>
            <a:custGeom>
              <a:avLst/>
              <a:gdLst/>
              <a:ahLst/>
              <a:cxnLst>
                <a:cxn ang="0">
                  <a:pos x="54" y="0"/>
                </a:cxn>
                <a:cxn ang="0">
                  <a:pos x="54" y="0"/>
                </a:cxn>
                <a:cxn ang="0">
                  <a:pos x="56" y="5"/>
                </a:cxn>
                <a:cxn ang="0">
                  <a:pos x="55" y="11"/>
                </a:cxn>
                <a:cxn ang="0">
                  <a:pos x="54" y="16"/>
                </a:cxn>
                <a:cxn ang="0">
                  <a:pos x="50" y="22"/>
                </a:cxn>
                <a:cxn ang="0">
                  <a:pos x="48" y="27"/>
                </a:cxn>
                <a:cxn ang="0">
                  <a:pos x="47" y="32"/>
                </a:cxn>
                <a:cxn ang="0">
                  <a:pos x="46" y="38"/>
                </a:cxn>
                <a:cxn ang="0">
                  <a:pos x="48" y="43"/>
                </a:cxn>
                <a:cxn ang="0">
                  <a:pos x="48" y="43"/>
                </a:cxn>
                <a:cxn ang="0">
                  <a:pos x="42" y="53"/>
                </a:cxn>
                <a:cxn ang="0">
                  <a:pos x="38" y="64"/>
                </a:cxn>
                <a:cxn ang="0">
                  <a:pos x="30" y="87"/>
                </a:cxn>
                <a:cxn ang="0">
                  <a:pos x="26" y="98"/>
                </a:cxn>
                <a:cxn ang="0">
                  <a:pos x="24" y="103"/>
                </a:cxn>
                <a:cxn ang="0">
                  <a:pos x="20" y="106"/>
                </a:cxn>
                <a:cxn ang="0">
                  <a:pos x="17" y="110"/>
                </a:cxn>
                <a:cxn ang="0">
                  <a:pos x="13" y="114"/>
                </a:cxn>
                <a:cxn ang="0">
                  <a:pos x="8" y="116"/>
                </a:cxn>
                <a:cxn ang="0">
                  <a:pos x="2" y="118"/>
                </a:cxn>
                <a:cxn ang="0">
                  <a:pos x="2" y="118"/>
                </a:cxn>
                <a:cxn ang="0">
                  <a:pos x="0" y="113"/>
                </a:cxn>
                <a:cxn ang="0">
                  <a:pos x="1" y="108"/>
                </a:cxn>
                <a:cxn ang="0">
                  <a:pos x="2" y="103"/>
                </a:cxn>
                <a:cxn ang="0">
                  <a:pos x="4" y="99"/>
                </a:cxn>
                <a:cxn ang="0">
                  <a:pos x="10" y="91"/>
                </a:cxn>
                <a:cxn ang="0">
                  <a:pos x="16" y="85"/>
                </a:cxn>
                <a:cxn ang="0">
                  <a:pos x="16" y="85"/>
                </a:cxn>
                <a:cxn ang="0">
                  <a:pos x="32" y="44"/>
                </a:cxn>
                <a:cxn ang="0">
                  <a:pos x="40" y="23"/>
                </a:cxn>
                <a:cxn ang="0">
                  <a:pos x="46" y="0"/>
                </a:cxn>
                <a:cxn ang="0">
                  <a:pos x="46" y="0"/>
                </a:cxn>
                <a:cxn ang="0">
                  <a:pos x="54" y="0"/>
                </a:cxn>
                <a:cxn ang="0">
                  <a:pos x="54" y="0"/>
                </a:cxn>
              </a:cxnLst>
              <a:rect l="0" t="0" r="r" b="b"/>
              <a:pathLst>
                <a:path w="56" h="118">
                  <a:moveTo>
                    <a:pt x="54" y="0"/>
                  </a:moveTo>
                  <a:lnTo>
                    <a:pt x="54" y="0"/>
                  </a:lnTo>
                  <a:lnTo>
                    <a:pt x="56" y="5"/>
                  </a:lnTo>
                  <a:lnTo>
                    <a:pt x="55" y="11"/>
                  </a:lnTo>
                  <a:lnTo>
                    <a:pt x="54" y="16"/>
                  </a:lnTo>
                  <a:lnTo>
                    <a:pt x="50" y="22"/>
                  </a:lnTo>
                  <a:lnTo>
                    <a:pt x="48" y="27"/>
                  </a:lnTo>
                  <a:lnTo>
                    <a:pt x="47" y="32"/>
                  </a:lnTo>
                  <a:lnTo>
                    <a:pt x="46" y="38"/>
                  </a:lnTo>
                  <a:lnTo>
                    <a:pt x="48" y="43"/>
                  </a:lnTo>
                  <a:lnTo>
                    <a:pt x="48" y="43"/>
                  </a:lnTo>
                  <a:lnTo>
                    <a:pt x="42" y="53"/>
                  </a:lnTo>
                  <a:lnTo>
                    <a:pt x="38" y="64"/>
                  </a:lnTo>
                  <a:lnTo>
                    <a:pt x="30" y="87"/>
                  </a:lnTo>
                  <a:lnTo>
                    <a:pt x="26" y="98"/>
                  </a:lnTo>
                  <a:lnTo>
                    <a:pt x="24" y="103"/>
                  </a:lnTo>
                  <a:lnTo>
                    <a:pt x="20" y="106"/>
                  </a:lnTo>
                  <a:lnTo>
                    <a:pt x="17" y="110"/>
                  </a:lnTo>
                  <a:lnTo>
                    <a:pt x="13" y="114"/>
                  </a:lnTo>
                  <a:lnTo>
                    <a:pt x="8" y="116"/>
                  </a:lnTo>
                  <a:lnTo>
                    <a:pt x="2" y="118"/>
                  </a:lnTo>
                  <a:lnTo>
                    <a:pt x="2" y="118"/>
                  </a:lnTo>
                  <a:lnTo>
                    <a:pt x="0" y="113"/>
                  </a:lnTo>
                  <a:lnTo>
                    <a:pt x="1" y="108"/>
                  </a:lnTo>
                  <a:lnTo>
                    <a:pt x="2" y="103"/>
                  </a:lnTo>
                  <a:lnTo>
                    <a:pt x="4" y="99"/>
                  </a:lnTo>
                  <a:lnTo>
                    <a:pt x="10" y="91"/>
                  </a:lnTo>
                  <a:lnTo>
                    <a:pt x="16" y="85"/>
                  </a:lnTo>
                  <a:lnTo>
                    <a:pt x="16" y="85"/>
                  </a:lnTo>
                  <a:lnTo>
                    <a:pt x="32" y="44"/>
                  </a:lnTo>
                  <a:lnTo>
                    <a:pt x="40" y="23"/>
                  </a:lnTo>
                  <a:lnTo>
                    <a:pt x="46" y="0"/>
                  </a:lnTo>
                  <a:lnTo>
                    <a:pt x="46" y="0"/>
                  </a:lnTo>
                  <a:lnTo>
                    <a:pt x="54" y="0"/>
                  </a:lnTo>
                  <a:lnTo>
                    <a:pt x="54"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6" name="Freeform 51"/>
            <p:cNvSpPr/>
            <p:nvPr/>
          </p:nvSpPr>
          <p:spPr bwMode="auto">
            <a:xfrm>
              <a:off x="4941888" y="254000"/>
              <a:ext cx="23813" cy="11113"/>
            </a:xfrm>
            <a:custGeom>
              <a:avLst/>
              <a:gdLst/>
              <a:ahLst/>
              <a:cxnLst>
                <a:cxn ang="0">
                  <a:pos x="46" y="9"/>
                </a:cxn>
                <a:cxn ang="0">
                  <a:pos x="46" y="9"/>
                </a:cxn>
                <a:cxn ang="0">
                  <a:pos x="42" y="13"/>
                </a:cxn>
                <a:cxn ang="0">
                  <a:pos x="37" y="15"/>
                </a:cxn>
                <a:cxn ang="0">
                  <a:pos x="32" y="17"/>
                </a:cxn>
                <a:cxn ang="0">
                  <a:pos x="25" y="18"/>
                </a:cxn>
                <a:cxn ang="0">
                  <a:pos x="12" y="19"/>
                </a:cxn>
                <a:cxn ang="0">
                  <a:pos x="0" y="18"/>
                </a:cxn>
                <a:cxn ang="0">
                  <a:pos x="0" y="18"/>
                </a:cxn>
                <a:cxn ang="0">
                  <a:pos x="4" y="14"/>
                </a:cxn>
                <a:cxn ang="0">
                  <a:pos x="9" y="9"/>
                </a:cxn>
                <a:cxn ang="0">
                  <a:pos x="17" y="5"/>
                </a:cxn>
                <a:cxn ang="0">
                  <a:pos x="23" y="2"/>
                </a:cxn>
                <a:cxn ang="0">
                  <a:pos x="31" y="0"/>
                </a:cxn>
                <a:cxn ang="0">
                  <a:pos x="34" y="0"/>
                </a:cxn>
                <a:cxn ang="0">
                  <a:pos x="37" y="0"/>
                </a:cxn>
                <a:cxn ang="0">
                  <a:pos x="39" y="2"/>
                </a:cxn>
                <a:cxn ang="0">
                  <a:pos x="42" y="3"/>
                </a:cxn>
                <a:cxn ang="0">
                  <a:pos x="45" y="6"/>
                </a:cxn>
                <a:cxn ang="0">
                  <a:pos x="46" y="9"/>
                </a:cxn>
                <a:cxn ang="0">
                  <a:pos x="46" y="9"/>
                </a:cxn>
              </a:cxnLst>
              <a:rect l="0" t="0" r="r" b="b"/>
              <a:pathLst>
                <a:path w="46" h="19">
                  <a:moveTo>
                    <a:pt x="46" y="9"/>
                  </a:moveTo>
                  <a:lnTo>
                    <a:pt x="46" y="9"/>
                  </a:lnTo>
                  <a:lnTo>
                    <a:pt x="42" y="13"/>
                  </a:lnTo>
                  <a:lnTo>
                    <a:pt x="37" y="15"/>
                  </a:lnTo>
                  <a:lnTo>
                    <a:pt x="32" y="17"/>
                  </a:lnTo>
                  <a:lnTo>
                    <a:pt x="25" y="18"/>
                  </a:lnTo>
                  <a:lnTo>
                    <a:pt x="12" y="19"/>
                  </a:lnTo>
                  <a:lnTo>
                    <a:pt x="0" y="18"/>
                  </a:lnTo>
                  <a:lnTo>
                    <a:pt x="0" y="18"/>
                  </a:lnTo>
                  <a:lnTo>
                    <a:pt x="4" y="14"/>
                  </a:lnTo>
                  <a:lnTo>
                    <a:pt x="9" y="9"/>
                  </a:lnTo>
                  <a:lnTo>
                    <a:pt x="17" y="5"/>
                  </a:lnTo>
                  <a:lnTo>
                    <a:pt x="23" y="2"/>
                  </a:lnTo>
                  <a:lnTo>
                    <a:pt x="31" y="0"/>
                  </a:lnTo>
                  <a:lnTo>
                    <a:pt x="34" y="0"/>
                  </a:lnTo>
                  <a:lnTo>
                    <a:pt x="37" y="0"/>
                  </a:lnTo>
                  <a:lnTo>
                    <a:pt x="39" y="2"/>
                  </a:lnTo>
                  <a:lnTo>
                    <a:pt x="42" y="3"/>
                  </a:lnTo>
                  <a:lnTo>
                    <a:pt x="45" y="6"/>
                  </a:lnTo>
                  <a:lnTo>
                    <a:pt x="46" y="9"/>
                  </a:lnTo>
                  <a:lnTo>
                    <a:pt x="46" y="9"/>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7" name="Freeform 52"/>
            <p:cNvSpPr/>
            <p:nvPr/>
          </p:nvSpPr>
          <p:spPr bwMode="auto">
            <a:xfrm>
              <a:off x="4446588" y="269875"/>
              <a:ext cx="14288" cy="17463"/>
            </a:xfrm>
            <a:custGeom>
              <a:avLst/>
              <a:gdLst/>
              <a:ahLst/>
              <a:cxnLst>
                <a:cxn ang="0">
                  <a:pos x="16" y="0"/>
                </a:cxn>
                <a:cxn ang="0">
                  <a:pos x="16" y="0"/>
                </a:cxn>
                <a:cxn ang="0">
                  <a:pos x="25" y="0"/>
                </a:cxn>
                <a:cxn ang="0">
                  <a:pos x="25" y="0"/>
                </a:cxn>
                <a:cxn ang="0">
                  <a:pos x="27" y="2"/>
                </a:cxn>
                <a:cxn ang="0">
                  <a:pos x="28" y="4"/>
                </a:cxn>
                <a:cxn ang="0">
                  <a:pos x="28" y="9"/>
                </a:cxn>
                <a:cxn ang="0">
                  <a:pos x="25" y="17"/>
                </a:cxn>
                <a:cxn ang="0">
                  <a:pos x="22" y="23"/>
                </a:cxn>
                <a:cxn ang="0">
                  <a:pos x="18" y="29"/>
                </a:cxn>
                <a:cxn ang="0">
                  <a:pos x="12" y="32"/>
                </a:cxn>
                <a:cxn ang="0">
                  <a:pos x="9" y="33"/>
                </a:cxn>
                <a:cxn ang="0">
                  <a:pos x="6" y="33"/>
                </a:cxn>
                <a:cxn ang="0">
                  <a:pos x="3" y="32"/>
                </a:cxn>
                <a:cxn ang="0">
                  <a:pos x="0" y="30"/>
                </a:cxn>
                <a:cxn ang="0">
                  <a:pos x="0" y="30"/>
                </a:cxn>
                <a:cxn ang="0">
                  <a:pos x="8" y="16"/>
                </a:cxn>
                <a:cxn ang="0">
                  <a:pos x="13" y="8"/>
                </a:cxn>
                <a:cxn ang="0">
                  <a:pos x="16" y="0"/>
                </a:cxn>
                <a:cxn ang="0">
                  <a:pos x="16" y="0"/>
                </a:cxn>
              </a:cxnLst>
              <a:rect l="0" t="0" r="r" b="b"/>
              <a:pathLst>
                <a:path w="28" h="33">
                  <a:moveTo>
                    <a:pt x="16" y="0"/>
                  </a:moveTo>
                  <a:lnTo>
                    <a:pt x="16" y="0"/>
                  </a:lnTo>
                  <a:lnTo>
                    <a:pt x="25" y="0"/>
                  </a:lnTo>
                  <a:lnTo>
                    <a:pt x="25" y="0"/>
                  </a:lnTo>
                  <a:lnTo>
                    <a:pt x="27" y="2"/>
                  </a:lnTo>
                  <a:lnTo>
                    <a:pt x="28" y="4"/>
                  </a:lnTo>
                  <a:lnTo>
                    <a:pt x="28" y="9"/>
                  </a:lnTo>
                  <a:lnTo>
                    <a:pt x="25" y="17"/>
                  </a:lnTo>
                  <a:lnTo>
                    <a:pt x="22" y="23"/>
                  </a:lnTo>
                  <a:lnTo>
                    <a:pt x="18" y="29"/>
                  </a:lnTo>
                  <a:lnTo>
                    <a:pt x="12" y="32"/>
                  </a:lnTo>
                  <a:lnTo>
                    <a:pt x="9" y="33"/>
                  </a:lnTo>
                  <a:lnTo>
                    <a:pt x="6" y="33"/>
                  </a:lnTo>
                  <a:lnTo>
                    <a:pt x="3" y="32"/>
                  </a:lnTo>
                  <a:lnTo>
                    <a:pt x="0" y="30"/>
                  </a:lnTo>
                  <a:lnTo>
                    <a:pt x="0" y="30"/>
                  </a:lnTo>
                  <a:lnTo>
                    <a:pt x="8" y="16"/>
                  </a:lnTo>
                  <a:lnTo>
                    <a:pt x="13" y="8"/>
                  </a:lnTo>
                  <a:lnTo>
                    <a:pt x="16" y="0"/>
                  </a:lnTo>
                  <a:lnTo>
                    <a:pt x="16"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8" name="Freeform 53"/>
            <p:cNvSpPr/>
            <p:nvPr/>
          </p:nvSpPr>
          <p:spPr bwMode="auto">
            <a:xfrm>
              <a:off x="4551363" y="292100"/>
              <a:ext cx="30163" cy="58738"/>
            </a:xfrm>
            <a:custGeom>
              <a:avLst/>
              <a:gdLst/>
              <a:ahLst/>
              <a:cxnLst>
                <a:cxn ang="0">
                  <a:pos x="57" y="0"/>
                </a:cxn>
                <a:cxn ang="0">
                  <a:pos x="57" y="0"/>
                </a:cxn>
                <a:cxn ang="0">
                  <a:pos x="38" y="55"/>
                </a:cxn>
                <a:cxn ang="0">
                  <a:pos x="29" y="83"/>
                </a:cxn>
                <a:cxn ang="0">
                  <a:pos x="18" y="110"/>
                </a:cxn>
                <a:cxn ang="0">
                  <a:pos x="18" y="110"/>
                </a:cxn>
                <a:cxn ang="0">
                  <a:pos x="13" y="111"/>
                </a:cxn>
                <a:cxn ang="0">
                  <a:pos x="7" y="111"/>
                </a:cxn>
                <a:cxn ang="0">
                  <a:pos x="3" y="110"/>
                </a:cxn>
                <a:cxn ang="0">
                  <a:pos x="1" y="107"/>
                </a:cxn>
                <a:cxn ang="0">
                  <a:pos x="0" y="105"/>
                </a:cxn>
                <a:cxn ang="0">
                  <a:pos x="0" y="105"/>
                </a:cxn>
                <a:cxn ang="0">
                  <a:pos x="5" y="100"/>
                </a:cxn>
                <a:cxn ang="0">
                  <a:pos x="10" y="94"/>
                </a:cxn>
                <a:cxn ang="0">
                  <a:pos x="13" y="86"/>
                </a:cxn>
                <a:cxn ang="0">
                  <a:pos x="16" y="79"/>
                </a:cxn>
                <a:cxn ang="0">
                  <a:pos x="20" y="63"/>
                </a:cxn>
                <a:cxn ang="0">
                  <a:pos x="25" y="45"/>
                </a:cxn>
                <a:cxn ang="0">
                  <a:pos x="30" y="28"/>
                </a:cxn>
                <a:cxn ang="0">
                  <a:pos x="33" y="22"/>
                </a:cxn>
                <a:cxn ang="0">
                  <a:pos x="36" y="15"/>
                </a:cxn>
                <a:cxn ang="0">
                  <a:pos x="40" y="9"/>
                </a:cxn>
                <a:cxn ang="0">
                  <a:pos x="45" y="5"/>
                </a:cxn>
                <a:cxn ang="0">
                  <a:pos x="50" y="1"/>
                </a:cxn>
                <a:cxn ang="0">
                  <a:pos x="57" y="0"/>
                </a:cxn>
                <a:cxn ang="0">
                  <a:pos x="57" y="0"/>
                </a:cxn>
              </a:cxnLst>
              <a:rect l="0" t="0" r="r" b="b"/>
              <a:pathLst>
                <a:path w="57" h="111">
                  <a:moveTo>
                    <a:pt x="57" y="0"/>
                  </a:moveTo>
                  <a:lnTo>
                    <a:pt x="57" y="0"/>
                  </a:lnTo>
                  <a:lnTo>
                    <a:pt x="38" y="55"/>
                  </a:lnTo>
                  <a:lnTo>
                    <a:pt x="29" y="83"/>
                  </a:lnTo>
                  <a:lnTo>
                    <a:pt x="18" y="110"/>
                  </a:lnTo>
                  <a:lnTo>
                    <a:pt x="18" y="110"/>
                  </a:lnTo>
                  <a:lnTo>
                    <a:pt x="13" y="111"/>
                  </a:lnTo>
                  <a:lnTo>
                    <a:pt x="7" y="111"/>
                  </a:lnTo>
                  <a:lnTo>
                    <a:pt x="3" y="110"/>
                  </a:lnTo>
                  <a:lnTo>
                    <a:pt x="1" y="107"/>
                  </a:lnTo>
                  <a:lnTo>
                    <a:pt x="0" y="105"/>
                  </a:lnTo>
                  <a:lnTo>
                    <a:pt x="0" y="105"/>
                  </a:lnTo>
                  <a:lnTo>
                    <a:pt x="5" y="100"/>
                  </a:lnTo>
                  <a:lnTo>
                    <a:pt x="10" y="94"/>
                  </a:lnTo>
                  <a:lnTo>
                    <a:pt x="13" y="86"/>
                  </a:lnTo>
                  <a:lnTo>
                    <a:pt x="16" y="79"/>
                  </a:lnTo>
                  <a:lnTo>
                    <a:pt x="20" y="63"/>
                  </a:lnTo>
                  <a:lnTo>
                    <a:pt x="25" y="45"/>
                  </a:lnTo>
                  <a:lnTo>
                    <a:pt x="30" y="28"/>
                  </a:lnTo>
                  <a:lnTo>
                    <a:pt x="33" y="22"/>
                  </a:lnTo>
                  <a:lnTo>
                    <a:pt x="36" y="15"/>
                  </a:lnTo>
                  <a:lnTo>
                    <a:pt x="40" y="9"/>
                  </a:lnTo>
                  <a:lnTo>
                    <a:pt x="45" y="5"/>
                  </a:lnTo>
                  <a:lnTo>
                    <a:pt x="50" y="1"/>
                  </a:lnTo>
                  <a:lnTo>
                    <a:pt x="57" y="0"/>
                  </a:lnTo>
                  <a:lnTo>
                    <a:pt x="57"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49" name="Freeform 54"/>
            <p:cNvSpPr/>
            <p:nvPr/>
          </p:nvSpPr>
          <p:spPr bwMode="auto">
            <a:xfrm>
              <a:off x="4486276" y="295275"/>
              <a:ext cx="14288" cy="20638"/>
            </a:xfrm>
            <a:custGeom>
              <a:avLst/>
              <a:gdLst/>
              <a:ahLst/>
              <a:cxnLst>
                <a:cxn ang="0">
                  <a:pos x="27" y="0"/>
                </a:cxn>
                <a:cxn ang="0">
                  <a:pos x="27" y="0"/>
                </a:cxn>
                <a:cxn ang="0">
                  <a:pos x="27" y="6"/>
                </a:cxn>
                <a:cxn ang="0">
                  <a:pos x="25" y="12"/>
                </a:cxn>
                <a:cxn ang="0">
                  <a:pos x="22" y="20"/>
                </a:cxn>
                <a:cxn ang="0">
                  <a:pos x="14" y="36"/>
                </a:cxn>
                <a:cxn ang="0">
                  <a:pos x="14" y="36"/>
                </a:cxn>
                <a:cxn ang="0">
                  <a:pos x="9" y="36"/>
                </a:cxn>
                <a:cxn ang="0">
                  <a:pos x="6" y="37"/>
                </a:cxn>
                <a:cxn ang="0">
                  <a:pos x="0" y="38"/>
                </a:cxn>
                <a:cxn ang="0">
                  <a:pos x="0" y="38"/>
                </a:cxn>
                <a:cxn ang="0">
                  <a:pos x="3" y="28"/>
                </a:cxn>
                <a:cxn ang="0">
                  <a:pos x="8" y="17"/>
                </a:cxn>
                <a:cxn ang="0">
                  <a:pos x="12" y="12"/>
                </a:cxn>
                <a:cxn ang="0">
                  <a:pos x="16" y="6"/>
                </a:cxn>
                <a:cxn ang="0">
                  <a:pos x="20" y="3"/>
                </a:cxn>
                <a:cxn ang="0">
                  <a:pos x="27" y="0"/>
                </a:cxn>
                <a:cxn ang="0">
                  <a:pos x="27" y="0"/>
                </a:cxn>
              </a:cxnLst>
              <a:rect l="0" t="0" r="r" b="b"/>
              <a:pathLst>
                <a:path w="27" h="38">
                  <a:moveTo>
                    <a:pt x="27" y="0"/>
                  </a:moveTo>
                  <a:lnTo>
                    <a:pt x="27" y="0"/>
                  </a:lnTo>
                  <a:lnTo>
                    <a:pt x="27" y="6"/>
                  </a:lnTo>
                  <a:lnTo>
                    <a:pt x="25" y="12"/>
                  </a:lnTo>
                  <a:lnTo>
                    <a:pt x="22" y="20"/>
                  </a:lnTo>
                  <a:lnTo>
                    <a:pt x="14" y="36"/>
                  </a:lnTo>
                  <a:lnTo>
                    <a:pt x="14" y="36"/>
                  </a:lnTo>
                  <a:lnTo>
                    <a:pt x="9" y="36"/>
                  </a:lnTo>
                  <a:lnTo>
                    <a:pt x="6" y="37"/>
                  </a:lnTo>
                  <a:lnTo>
                    <a:pt x="0" y="38"/>
                  </a:lnTo>
                  <a:lnTo>
                    <a:pt x="0" y="38"/>
                  </a:lnTo>
                  <a:lnTo>
                    <a:pt x="3" y="28"/>
                  </a:lnTo>
                  <a:lnTo>
                    <a:pt x="8" y="17"/>
                  </a:lnTo>
                  <a:lnTo>
                    <a:pt x="12" y="12"/>
                  </a:lnTo>
                  <a:lnTo>
                    <a:pt x="16" y="6"/>
                  </a:lnTo>
                  <a:lnTo>
                    <a:pt x="20" y="3"/>
                  </a:lnTo>
                  <a:lnTo>
                    <a:pt x="27" y="0"/>
                  </a:lnTo>
                  <a:lnTo>
                    <a:pt x="27"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0" name="Freeform 55"/>
            <p:cNvSpPr/>
            <p:nvPr/>
          </p:nvSpPr>
          <p:spPr bwMode="auto">
            <a:xfrm>
              <a:off x="4933951" y="303213"/>
              <a:ext cx="33338" cy="6350"/>
            </a:xfrm>
            <a:custGeom>
              <a:avLst/>
              <a:gdLst/>
              <a:ahLst/>
              <a:cxnLst>
                <a:cxn ang="0">
                  <a:pos x="61" y="6"/>
                </a:cxn>
                <a:cxn ang="0">
                  <a:pos x="61" y="6"/>
                </a:cxn>
                <a:cxn ang="0">
                  <a:pos x="59" y="8"/>
                </a:cxn>
                <a:cxn ang="0">
                  <a:pos x="55" y="11"/>
                </a:cxn>
                <a:cxn ang="0">
                  <a:pos x="49" y="12"/>
                </a:cxn>
                <a:cxn ang="0">
                  <a:pos x="41" y="13"/>
                </a:cxn>
                <a:cxn ang="0">
                  <a:pos x="33" y="12"/>
                </a:cxn>
                <a:cxn ang="0">
                  <a:pos x="15" y="11"/>
                </a:cxn>
                <a:cxn ang="0">
                  <a:pos x="7" y="9"/>
                </a:cxn>
                <a:cxn ang="0">
                  <a:pos x="0" y="11"/>
                </a:cxn>
                <a:cxn ang="0">
                  <a:pos x="0" y="11"/>
                </a:cxn>
                <a:cxn ang="0">
                  <a:pos x="6" y="6"/>
                </a:cxn>
                <a:cxn ang="0">
                  <a:pos x="14" y="4"/>
                </a:cxn>
                <a:cxn ang="0">
                  <a:pos x="21" y="1"/>
                </a:cxn>
                <a:cxn ang="0">
                  <a:pos x="30" y="0"/>
                </a:cxn>
                <a:cxn ang="0">
                  <a:pos x="38" y="0"/>
                </a:cxn>
                <a:cxn ang="0">
                  <a:pos x="47" y="1"/>
                </a:cxn>
                <a:cxn ang="0">
                  <a:pos x="54" y="3"/>
                </a:cxn>
                <a:cxn ang="0">
                  <a:pos x="61" y="6"/>
                </a:cxn>
                <a:cxn ang="0">
                  <a:pos x="61" y="6"/>
                </a:cxn>
              </a:cxnLst>
              <a:rect l="0" t="0" r="r" b="b"/>
              <a:pathLst>
                <a:path w="61" h="13">
                  <a:moveTo>
                    <a:pt x="61" y="6"/>
                  </a:moveTo>
                  <a:lnTo>
                    <a:pt x="61" y="6"/>
                  </a:lnTo>
                  <a:lnTo>
                    <a:pt x="59" y="8"/>
                  </a:lnTo>
                  <a:lnTo>
                    <a:pt x="55" y="11"/>
                  </a:lnTo>
                  <a:lnTo>
                    <a:pt x="49" y="12"/>
                  </a:lnTo>
                  <a:lnTo>
                    <a:pt x="41" y="13"/>
                  </a:lnTo>
                  <a:lnTo>
                    <a:pt x="33" y="12"/>
                  </a:lnTo>
                  <a:lnTo>
                    <a:pt x="15" y="11"/>
                  </a:lnTo>
                  <a:lnTo>
                    <a:pt x="7" y="9"/>
                  </a:lnTo>
                  <a:lnTo>
                    <a:pt x="0" y="11"/>
                  </a:lnTo>
                  <a:lnTo>
                    <a:pt x="0" y="11"/>
                  </a:lnTo>
                  <a:lnTo>
                    <a:pt x="6" y="6"/>
                  </a:lnTo>
                  <a:lnTo>
                    <a:pt x="14" y="4"/>
                  </a:lnTo>
                  <a:lnTo>
                    <a:pt x="21" y="1"/>
                  </a:lnTo>
                  <a:lnTo>
                    <a:pt x="30" y="0"/>
                  </a:lnTo>
                  <a:lnTo>
                    <a:pt x="38" y="0"/>
                  </a:lnTo>
                  <a:lnTo>
                    <a:pt x="47" y="1"/>
                  </a:lnTo>
                  <a:lnTo>
                    <a:pt x="54" y="3"/>
                  </a:lnTo>
                  <a:lnTo>
                    <a:pt x="61" y="6"/>
                  </a:lnTo>
                  <a:lnTo>
                    <a:pt x="61" y="6"/>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1" name="Freeform 56"/>
            <p:cNvSpPr/>
            <p:nvPr/>
          </p:nvSpPr>
          <p:spPr bwMode="auto">
            <a:xfrm>
              <a:off x="4502151" y="304800"/>
              <a:ext cx="17463" cy="20638"/>
            </a:xfrm>
            <a:custGeom>
              <a:avLst/>
              <a:gdLst/>
              <a:ahLst/>
              <a:cxnLst>
                <a:cxn ang="0">
                  <a:pos x="33" y="4"/>
                </a:cxn>
                <a:cxn ang="0">
                  <a:pos x="33" y="4"/>
                </a:cxn>
                <a:cxn ang="0">
                  <a:pos x="28" y="15"/>
                </a:cxn>
                <a:cxn ang="0">
                  <a:pos x="21" y="26"/>
                </a:cxn>
                <a:cxn ang="0">
                  <a:pos x="18" y="30"/>
                </a:cxn>
                <a:cxn ang="0">
                  <a:pos x="13" y="33"/>
                </a:cxn>
                <a:cxn ang="0">
                  <a:pos x="7" y="35"/>
                </a:cxn>
                <a:cxn ang="0">
                  <a:pos x="0" y="37"/>
                </a:cxn>
                <a:cxn ang="0">
                  <a:pos x="0" y="37"/>
                </a:cxn>
                <a:cxn ang="0">
                  <a:pos x="5" y="24"/>
                </a:cxn>
                <a:cxn ang="0">
                  <a:pos x="8" y="15"/>
                </a:cxn>
                <a:cxn ang="0">
                  <a:pos x="12" y="9"/>
                </a:cxn>
                <a:cxn ang="0">
                  <a:pos x="16" y="3"/>
                </a:cxn>
                <a:cxn ang="0">
                  <a:pos x="18" y="1"/>
                </a:cxn>
                <a:cxn ang="0">
                  <a:pos x="20" y="0"/>
                </a:cxn>
                <a:cxn ang="0">
                  <a:pos x="23" y="0"/>
                </a:cxn>
                <a:cxn ang="0">
                  <a:pos x="25" y="0"/>
                </a:cxn>
                <a:cxn ang="0">
                  <a:pos x="29" y="2"/>
                </a:cxn>
                <a:cxn ang="0">
                  <a:pos x="33" y="4"/>
                </a:cxn>
                <a:cxn ang="0">
                  <a:pos x="33" y="4"/>
                </a:cxn>
              </a:cxnLst>
              <a:rect l="0" t="0" r="r" b="b"/>
              <a:pathLst>
                <a:path w="33" h="37">
                  <a:moveTo>
                    <a:pt x="33" y="4"/>
                  </a:moveTo>
                  <a:lnTo>
                    <a:pt x="33" y="4"/>
                  </a:lnTo>
                  <a:lnTo>
                    <a:pt x="28" y="15"/>
                  </a:lnTo>
                  <a:lnTo>
                    <a:pt x="21" y="26"/>
                  </a:lnTo>
                  <a:lnTo>
                    <a:pt x="18" y="30"/>
                  </a:lnTo>
                  <a:lnTo>
                    <a:pt x="13" y="33"/>
                  </a:lnTo>
                  <a:lnTo>
                    <a:pt x="7" y="35"/>
                  </a:lnTo>
                  <a:lnTo>
                    <a:pt x="0" y="37"/>
                  </a:lnTo>
                  <a:lnTo>
                    <a:pt x="0" y="37"/>
                  </a:lnTo>
                  <a:lnTo>
                    <a:pt x="5" y="24"/>
                  </a:lnTo>
                  <a:lnTo>
                    <a:pt x="8" y="15"/>
                  </a:lnTo>
                  <a:lnTo>
                    <a:pt x="12" y="9"/>
                  </a:lnTo>
                  <a:lnTo>
                    <a:pt x="16" y="3"/>
                  </a:lnTo>
                  <a:lnTo>
                    <a:pt x="18" y="1"/>
                  </a:lnTo>
                  <a:lnTo>
                    <a:pt x="20" y="0"/>
                  </a:lnTo>
                  <a:lnTo>
                    <a:pt x="23" y="0"/>
                  </a:lnTo>
                  <a:lnTo>
                    <a:pt x="25" y="0"/>
                  </a:lnTo>
                  <a:lnTo>
                    <a:pt x="29" y="2"/>
                  </a:lnTo>
                  <a:lnTo>
                    <a:pt x="33" y="4"/>
                  </a:lnTo>
                  <a:lnTo>
                    <a:pt x="33" y="4"/>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2" name="Freeform 57"/>
            <p:cNvSpPr/>
            <p:nvPr/>
          </p:nvSpPr>
          <p:spPr bwMode="auto">
            <a:xfrm>
              <a:off x="4518026" y="311150"/>
              <a:ext cx="12700" cy="20638"/>
            </a:xfrm>
            <a:custGeom>
              <a:avLst/>
              <a:gdLst/>
              <a:ahLst/>
              <a:cxnLst>
                <a:cxn ang="0">
                  <a:pos x="21" y="1"/>
                </a:cxn>
                <a:cxn ang="0">
                  <a:pos x="21" y="1"/>
                </a:cxn>
                <a:cxn ang="0">
                  <a:pos x="22" y="7"/>
                </a:cxn>
                <a:cxn ang="0">
                  <a:pos x="21" y="13"/>
                </a:cxn>
                <a:cxn ang="0">
                  <a:pos x="20" y="19"/>
                </a:cxn>
                <a:cxn ang="0">
                  <a:pos x="18" y="25"/>
                </a:cxn>
                <a:cxn ang="0">
                  <a:pos x="15" y="29"/>
                </a:cxn>
                <a:cxn ang="0">
                  <a:pos x="12" y="33"/>
                </a:cxn>
                <a:cxn ang="0">
                  <a:pos x="6" y="36"/>
                </a:cxn>
                <a:cxn ang="0">
                  <a:pos x="2" y="38"/>
                </a:cxn>
                <a:cxn ang="0">
                  <a:pos x="2" y="38"/>
                </a:cxn>
                <a:cxn ang="0">
                  <a:pos x="0" y="34"/>
                </a:cxn>
                <a:cxn ang="0">
                  <a:pos x="0" y="28"/>
                </a:cxn>
                <a:cxn ang="0">
                  <a:pos x="1" y="21"/>
                </a:cxn>
                <a:cxn ang="0">
                  <a:pos x="3" y="14"/>
                </a:cxn>
                <a:cxn ang="0">
                  <a:pos x="6" y="7"/>
                </a:cxn>
                <a:cxn ang="0">
                  <a:pos x="11" y="3"/>
                </a:cxn>
                <a:cxn ang="0">
                  <a:pos x="13" y="1"/>
                </a:cxn>
                <a:cxn ang="0">
                  <a:pos x="16" y="0"/>
                </a:cxn>
                <a:cxn ang="0">
                  <a:pos x="19" y="0"/>
                </a:cxn>
                <a:cxn ang="0">
                  <a:pos x="21" y="1"/>
                </a:cxn>
                <a:cxn ang="0">
                  <a:pos x="21" y="1"/>
                </a:cxn>
              </a:cxnLst>
              <a:rect l="0" t="0" r="r" b="b"/>
              <a:pathLst>
                <a:path w="22" h="38">
                  <a:moveTo>
                    <a:pt x="21" y="1"/>
                  </a:moveTo>
                  <a:lnTo>
                    <a:pt x="21" y="1"/>
                  </a:lnTo>
                  <a:lnTo>
                    <a:pt x="22" y="7"/>
                  </a:lnTo>
                  <a:lnTo>
                    <a:pt x="21" y="13"/>
                  </a:lnTo>
                  <a:lnTo>
                    <a:pt x="20" y="19"/>
                  </a:lnTo>
                  <a:lnTo>
                    <a:pt x="18" y="25"/>
                  </a:lnTo>
                  <a:lnTo>
                    <a:pt x="15" y="29"/>
                  </a:lnTo>
                  <a:lnTo>
                    <a:pt x="12" y="33"/>
                  </a:lnTo>
                  <a:lnTo>
                    <a:pt x="6" y="36"/>
                  </a:lnTo>
                  <a:lnTo>
                    <a:pt x="2" y="38"/>
                  </a:lnTo>
                  <a:lnTo>
                    <a:pt x="2" y="38"/>
                  </a:lnTo>
                  <a:lnTo>
                    <a:pt x="0" y="34"/>
                  </a:lnTo>
                  <a:lnTo>
                    <a:pt x="0" y="28"/>
                  </a:lnTo>
                  <a:lnTo>
                    <a:pt x="1" y="21"/>
                  </a:lnTo>
                  <a:lnTo>
                    <a:pt x="3" y="14"/>
                  </a:lnTo>
                  <a:lnTo>
                    <a:pt x="6" y="7"/>
                  </a:lnTo>
                  <a:lnTo>
                    <a:pt x="11" y="3"/>
                  </a:lnTo>
                  <a:lnTo>
                    <a:pt x="13" y="1"/>
                  </a:lnTo>
                  <a:lnTo>
                    <a:pt x="16" y="0"/>
                  </a:lnTo>
                  <a:lnTo>
                    <a:pt x="19" y="0"/>
                  </a:lnTo>
                  <a:lnTo>
                    <a:pt x="21" y="1"/>
                  </a:lnTo>
                  <a:lnTo>
                    <a:pt x="21"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3" name="Freeform 58"/>
            <p:cNvSpPr/>
            <p:nvPr/>
          </p:nvSpPr>
          <p:spPr bwMode="auto">
            <a:xfrm>
              <a:off x="4932363" y="319088"/>
              <a:ext cx="28575" cy="7938"/>
            </a:xfrm>
            <a:custGeom>
              <a:avLst/>
              <a:gdLst/>
              <a:ahLst/>
              <a:cxnLst>
                <a:cxn ang="0">
                  <a:pos x="52" y="8"/>
                </a:cxn>
                <a:cxn ang="0">
                  <a:pos x="52" y="8"/>
                </a:cxn>
                <a:cxn ang="0">
                  <a:pos x="50" y="10"/>
                </a:cxn>
                <a:cxn ang="0">
                  <a:pos x="48" y="12"/>
                </a:cxn>
                <a:cxn ang="0">
                  <a:pos x="42" y="14"/>
                </a:cxn>
                <a:cxn ang="0">
                  <a:pos x="36" y="15"/>
                </a:cxn>
                <a:cxn ang="0">
                  <a:pos x="28" y="15"/>
                </a:cxn>
                <a:cxn ang="0">
                  <a:pos x="13" y="12"/>
                </a:cxn>
                <a:cxn ang="0">
                  <a:pos x="6" y="10"/>
                </a:cxn>
                <a:cxn ang="0">
                  <a:pos x="0" y="9"/>
                </a:cxn>
                <a:cxn ang="0">
                  <a:pos x="0" y="9"/>
                </a:cxn>
                <a:cxn ang="0">
                  <a:pos x="5" y="6"/>
                </a:cxn>
                <a:cxn ang="0">
                  <a:pos x="11" y="3"/>
                </a:cxn>
                <a:cxn ang="0">
                  <a:pos x="19" y="1"/>
                </a:cxn>
                <a:cxn ang="0">
                  <a:pos x="26" y="0"/>
                </a:cxn>
                <a:cxn ang="0">
                  <a:pos x="34" y="0"/>
                </a:cxn>
                <a:cxn ang="0">
                  <a:pos x="41" y="1"/>
                </a:cxn>
                <a:cxn ang="0">
                  <a:pos x="47" y="3"/>
                </a:cxn>
                <a:cxn ang="0">
                  <a:pos x="52" y="8"/>
                </a:cxn>
                <a:cxn ang="0">
                  <a:pos x="52" y="8"/>
                </a:cxn>
              </a:cxnLst>
              <a:rect l="0" t="0" r="r" b="b"/>
              <a:pathLst>
                <a:path w="52" h="15">
                  <a:moveTo>
                    <a:pt x="52" y="8"/>
                  </a:moveTo>
                  <a:lnTo>
                    <a:pt x="52" y="8"/>
                  </a:lnTo>
                  <a:lnTo>
                    <a:pt x="50" y="10"/>
                  </a:lnTo>
                  <a:lnTo>
                    <a:pt x="48" y="12"/>
                  </a:lnTo>
                  <a:lnTo>
                    <a:pt x="42" y="14"/>
                  </a:lnTo>
                  <a:lnTo>
                    <a:pt x="36" y="15"/>
                  </a:lnTo>
                  <a:lnTo>
                    <a:pt x="28" y="15"/>
                  </a:lnTo>
                  <a:lnTo>
                    <a:pt x="13" y="12"/>
                  </a:lnTo>
                  <a:lnTo>
                    <a:pt x="6" y="10"/>
                  </a:lnTo>
                  <a:lnTo>
                    <a:pt x="0" y="9"/>
                  </a:lnTo>
                  <a:lnTo>
                    <a:pt x="0" y="9"/>
                  </a:lnTo>
                  <a:lnTo>
                    <a:pt x="5" y="6"/>
                  </a:lnTo>
                  <a:lnTo>
                    <a:pt x="11" y="3"/>
                  </a:lnTo>
                  <a:lnTo>
                    <a:pt x="19" y="1"/>
                  </a:lnTo>
                  <a:lnTo>
                    <a:pt x="26" y="0"/>
                  </a:lnTo>
                  <a:lnTo>
                    <a:pt x="34" y="0"/>
                  </a:lnTo>
                  <a:lnTo>
                    <a:pt x="41" y="1"/>
                  </a:lnTo>
                  <a:lnTo>
                    <a:pt x="47" y="3"/>
                  </a:lnTo>
                  <a:lnTo>
                    <a:pt x="52" y="8"/>
                  </a:lnTo>
                  <a:lnTo>
                    <a:pt x="52" y="8"/>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4" name="Freeform 59"/>
            <p:cNvSpPr/>
            <p:nvPr/>
          </p:nvSpPr>
          <p:spPr bwMode="auto">
            <a:xfrm>
              <a:off x="4533901" y="319088"/>
              <a:ext cx="12700" cy="19050"/>
            </a:xfrm>
            <a:custGeom>
              <a:avLst/>
              <a:gdLst/>
              <a:ahLst/>
              <a:cxnLst>
                <a:cxn ang="0">
                  <a:pos x="26" y="1"/>
                </a:cxn>
                <a:cxn ang="0">
                  <a:pos x="26" y="1"/>
                </a:cxn>
                <a:cxn ang="0">
                  <a:pos x="24" y="14"/>
                </a:cxn>
                <a:cxn ang="0">
                  <a:pos x="22" y="20"/>
                </a:cxn>
                <a:cxn ang="0">
                  <a:pos x="21" y="27"/>
                </a:cxn>
                <a:cxn ang="0">
                  <a:pos x="18" y="32"/>
                </a:cxn>
                <a:cxn ang="0">
                  <a:pos x="14" y="35"/>
                </a:cxn>
                <a:cxn ang="0">
                  <a:pos x="10" y="37"/>
                </a:cxn>
                <a:cxn ang="0">
                  <a:pos x="7" y="37"/>
                </a:cxn>
                <a:cxn ang="0">
                  <a:pos x="0" y="37"/>
                </a:cxn>
                <a:cxn ang="0">
                  <a:pos x="0" y="37"/>
                </a:cxn>
                <a:cxn ang="0">
                  <a:pos x="3" y="32"/>
                </a:cxn>
                <a:cxn ang="0">
                  <a:pos x="5" y="26"/>
                </a:cxn>
                <a:cxn ang="0">
                  <a:pos x="9" y="13"/>
                </a:cxn>
                <a:cxn ang="0">
                  <a:pos x="11" y="6"/>
                </a:cxn>
                <a:cxn ang="0">
                  <a:pos x="15" y="2"/>
                </a:cxn>
                <a:cxn ang="0">
                  <a:pos x="17" y="1"/>
                </a:cxn>
                <a:cxn ang="0">
                  <a:pos x="20" y="0"/>
                </a:cxn>
                <a:cxn ang="0">
                  <a:pos x="22" y="0"/>
                </a:cxn>
                <a:cxn ang="0">
                  <a:pos x="26" y="1"/>
                </a:cxn>
                <a:cxn ang="0">
                  <a:pos x="26" y="1"/>
                </a:cxn>
              </a:cxnLst>
              <a:rect l="0" t="0" r="r" b="b"/>
              <a:pathLst>
                <a:path w="26" h="37">
                  <a:moveTo>
                    <a:pt x="26" y="1"/>
                  </a:moveTo>
                  <a:lnTo>
                    <a:pt x="26" y="1"/>
                  </a:lnTo>
                  <a:lnTo>
                    <a:pt x="24" y="14"/>
                  </a:lnTo>
                  <a:lnTo>
                    <a:pt x="22" y="20"/>
                  </a:lnTo>
                  <a:lnTo>
                    <a:pt x="21" y="27"/>
                  </a:lnTo>
                  <a:lnTo>
                    <a:pt x="18" y="32"/>
                  </a:lnTo>
                  <a:lnTo>
                    <a:pt x="14" y="35"/>
                  </a:lnTo>
                  <a:lnTo>
                    <a:pt x="10" y="37"/>
                  </a:lnTo>
                  <a:lnTo>
                    <a:pt x="7" y="37"/>
                  </a:lnTo>
                  <a:lnTo>
                    <a:pt x="0" y="37"/>
                  </a:lnTo>
                  <a:lnTo>
                    <a:pt x="0" y="37"/>
                  </a:lnTo>
                  <a:lnTo>
                    <a:pt x="3" y="32"/>
                  </a:lnTo>
                  <a:lnTo>
                    <a:pt x="5" y="26"/>
                  </a:lnTo>
                  <a:lnTo>
                    <a:pt x="9" y="13"/>
                  </a:lnTo>
                  <a:lnTo>
                    <a:pt x="11" y="6"/>
                  </a:lnTo>
                  <a:lnTo>
                    <a:pt x="15" y="2"/>
                  </a:lnTo>
                  <a:lnTo>
                    <a:pt x="17" y="1"/>
                  </a:lnTo>
                  <a:lnTo>
                    <a:pt x="20" y="0"/>
                  </a:lnTo>
                  <a:lnTo>
                    <a:pt x="22" y="0"/>
                  </a:lnTo>
                  <a:lnTo>
                    <a:pt x="26" y="1"/>
                  </a:lnTo>
                  <a:lnTo>
                    <a:pt x="26"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5" name="Freeform 60"/>
            <p:cNvSpPr/>
            <p:nvPr/>
          </p:nvSpPr>
          <p:spPr bwMode="auto">
            <a:xfrm>
              <a:off x="4640263" y="333375"/>
              <a:ext cx="26988" cy="55563"/>
            </a:xfrm>
            <a:custGeom>
              <a:avLst/>
              <a:gdLst/>
              <a:ahLst/>
              <a:cxnLst>
                <a:cxn ang="0">
                  <a:pos x="51" y="3"/>
                </a:cxn>
                <a:cxn ang="0">
                  <a:pos x="51" y="3"/>
                </a:cxn>
                <a:cxn ang="0">
                  <a:pos x="46" y="16"/>
                </a:cxn>
                <a:cxn ang="0">
                  <a:pos x="42" y="30"/>
                </a:cxn>
                <a:cxn ang="0">
                  <a:pos x="34" y="55"/>
                </a:cxn>
                <a:cxn ang="0">
                  <a:pos x="31" y="68"/>
                </a:cxn>
                <a:cxn ang="0">
                  <a:pos x="27" y="81"/>
                </a:cxn>
                <a:cxn ang="0">
                  <a:pos x="20" y="93"/>
                </a:cxn>
                <a:cxn ang="0">
                  <a:pos x="14" y="104"/>
                </a:cxn>
                <a:cxn ang="0">
                  <a:pos x="14" y="104"/>
                </a:cxn>
                <a:cxn ang="0">
                  <a:pos x="9" y="104"/>
                </a:cxn>
                <a:cxn ang="0">
                  <a:pos x="5" y="102"/>
                </a:cxn>
                <a:cxn ang="0">
                  <a:pos x="2" y="99"/>
                </a:cxn>
                <a:cxn ang="0">
                  <a:pos x="0" y="98"/>
                </a:cxn>
                <a:cxn ang="0">
                  <a:pos x="0" y="98"/>
                </a:cxn>
                <a:cxn ang="0">
                  <a:pos x="5" y="87"/>
                </a:cxn>
                <a:cxn ang="0">
                  <a:pos x="11" y="77"/>
                </a:cxn>
                <a:cxn ang="0">
                  <a:pos x="16" y="65"/>
                </a:cxn>
                <a:cxn ang="0">
                  <a:pos x="20" y="52"/>
                </a:cxn>
                <a:cxn ang="0">
                  <a:pos x="28" y="26"/>
                </a:cxn>
                <a:cxn ang="0">
                  <a:pos x="34" y="3"/>
                </a:cxn>
                <a:cxn ang="0">
                  <a:pos x="34" y="3"/>
                </a:cxn>
                <a:cxn ang="0">
                  <a:pos x="39" y="1"/>
                </a:cxn>
                <a:cxn ang="0">
                  <a:pos x="43" y="0"/>
                </a:cxn>
                <a:cxn ang="0">
                  <a:pos x="48" y="0"/>
                </a:cxn>
                <a:cxn ang="0">
                  <a:pos x="50" y="1"/>
                </a:cxn>
                <a:cxn ang="0">
                  <a:pos x="51" y="3"/>
                </a:cxn>
                <a:cxn ang="0">
                  <a:pos x="51" y="3"/>
                </a:cxn>
              </a:cxnLst>
              <a:rect l="0" t="0" r="r" b="b"/>
              <a:pathLst>
                <a:path w="51" h="104">
                  <a:moveTo>
                    <a:pt x="51" y="3"/>
                  </a:moveTo>
                  <a:lnTo>
                    <a:pt x="51" y="3"/>
                  </a:lnTo>
                  <a:lnTo>
                    <a:pt x="46" y="16"/>
                  </a:lnTo>
                  <a:lnTo>
                    <a:pt x="42" y="30"/>
                  </a:lnTo>
                  <a:lnTo>
                    <a:pt x="34" y="55"/>
                  </a:lnTo>
                  <a:lnTo>
                    <a:pt x="31" y="68"/>
                  </a:lnTo>
                  <a:lnTo>
                    <a:pt x="27" y="81"/>
                  </a:lnTo>
                  <a:lnTo>
                    <a:pt x="20" y="93"/>
                  </a:lnTo>
                  <a:lnTo>
                    <a:pt x="14" y="104"/>
                  </a:lnTo>
                  <a:lnTo>
                    <a:pt x="14" y="104"/>
                  </a:lnTo>
                  <a:lnTo>
                    <a:pt x="9" y="104"/>
                  </a:lnTo>
                  <a:lnTo>
                    <a:pt x="5" y="102"/>
                  </a:lnTo>
                  <a:lnTo>
                    <a:pt x="2" y="99"/>
                  </a:lnTo>
                  <a:lnTo>
                    <a:pt x="0" y="98"/>
                  </a:lnTo>
                  <a:lnTo>
                    <a:pt x="0" y="98"/>
                  </a:lnTo>
                  <a:lnTo>
                    <a:pt x="5" y="87"/>
                  </a:lnTo>
                  <a:lnTo>
                    <a:pt x="11" y="77"/>
                  </a:lnTo>
                  <a:lnTo>
                    <a:pt x="16" y="65"/>
                  </a:lnTo>
                  <a:lnTo>
                    <a:pt x="20" y="52"/>
                  </a:lnTo>
                  <a:lnTo>
                    <a:pt x="28" y="26"/>
                  </a:lnTo>
                  <a:lnTo>
                    <a:pt x="34" y="3"/>
                  </a:lnTo>
                  <a:lnTo>
                    <a:pt x="34" y="3"/>
                  </a:lnTo>
                  <a:lnTo>
                    <a:pt x="39" y="1"/>
                  </a:lnTo>
                  <a:lnTo>
                    <a:pt x="43" y="0"/>
                  </a:lnTo>
                  <a:lnTo>
                    <a:pt x="48" y="0"/>
                  </a:lnTo>
                  <a:lnTo>
                    <a:pt x="50" y="1"/>
                  </a:lnTo>
                  <a:lnTo>
                    <a:pt x="51" y="3"/>
                  </a:lnTo>
                  <a:lnTo>
                    <a:pt x="51" y="3"/>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6" name="Freeform 61"/>
            <p:cNvSpPr/>
            <p:nvPr/>
          </p:nvSpPr>
          <p:spPr bwMode="auto">
            <a:xfrm>
              <a:off x="4575176" y="334963"/>
              <a:ext cx="14288" cy="23813"/>
            </a:xfrm>
            <a:custGeom>
              <a:avLst/>
              <a:gdLst/>
              <a:ahLst/>
              <a:cxnLst>
                <a:cxn ang="0">
                  <a:pos x="26" y="0"/>
                </a:cxn>
                <a:cxn ang="0">
                  <a:pos x="26" y="0"/>
                </a:cxn>
                <a:cxn ang="0">
                  <a:pos x="27" y="7"/>
                </a:cxn>
                <a:cxn ang="0">
                  <a:pos x="27" y="14"/>
                </a:cxn>
                <a:cxn ang="0">
                  <a:pos x="25" y="20"/>
                </a:cxn>
                <a:cxn ang="0">
                  <a:pos x="22" y="26"/>
                </a:cxn>
                <a:cxn ang="0">
                  <a:pos x="18" y="32"/>
                </a:cxn>
                <a:cxn ang="0">
                  <a:pos x="14" y="37"/>
                </a:cxn>
                <a:cxn ang="0">
                  <a:pos x="7" y="41"/>
                </a:cxn>
                <a:cxn ang="0">
                  <a:pos x="0" y="45"/>
                </a:cxn>
                <a:cxn ang="0">
                  <a:pos x="0" y="45"/>
                </a:cxn>
                <a:cxn ang="0">
                  <a:pos x="1" y="32"/>
                </a:cxn>
                <a:cxn ang="0">
                  <a:pos x="3" y="24"/>
                </a:cxn>
                <a:cxn ang="0">
                  <a:pos x="6" y="18"/>
                </a:cxn>
                <a:cxn ang="0">
                  <a:pos x="10" y="13"/>
                </a:cxn>
                <a:cxn ang="0">
                  <a:pos x="14" y="7"/>
                </a:cxn>
                <a:cxn ang="0">
                  <a:pos x="19" y="3"/>
                </a:cxn>
                <a:cxn ang="0">
                  <a:pos x="26" y="0"/>
                </a:cxn>
                <a:cxn ang="0">
                  <a:pos x="26" y="0"/>
                </a:cxn>
              </a:cxnLst>
              <a:rect l="0" t="0" r="r" b="b"/>
              <a:pathLst>
                <a:path w="27" h="45">
                  <a:moveTo>
                    <a:pt x="26" y="0"/>
                  </a:moveTo>
                  <a:lnTo>
                    <a:pt x="26" y="0"/>
                  </a:lnTo>
                  <a:lnTo>
                    <a:pt x="27" y="7"/>
                  </a:lnTo>
                  <a:lnTo>
                    <a:pt x="27" y="14"/>
                  </a:lnTo>
                  <a:lnTo>
                    <a:pt x="25" y="20"/>
                  </a:lnTo>
                  <a:lnTo>
                    <a:pt x="22" y="26"/>
                  </a:lnTo>
                  <a:lnTo>
                    <a:pt x="18" y="32"/>
                  </a:lnTo>
                  <a:lnTo>
                    <a:pt x="14" y="37"/>
                  </a:lnTo>
                  <a:lnTo>
                    <a:pt x="7" y="41"/>
                  </a:lnTo>
                  <a:lnTo>
                    <a:pt x="0" y="45"/>
                  </a:lnTo>
                  <a:lnTo>
                    <a:pt x="0" y="45"/>
                  </a:lnTo>
                  <a:lnTo>
                    <a:pt x="1" y="32"/>
                  </a:lnTo>
                  <a:lnTo>
                    <a:pt x="3" y="24"/>
                  </a:lnTo>
                  <a:lnTo>
                    <a:pt x="6" y="18"/>
                  </a:lnTo>
                  <a:lnTo>
                    <a:pt x="10" y="13"/>
                  </a:lnTo>
                  <a:lnTo>
                    <a:pt x="14" y="7"/>
                  </a:lnTo>
                  <a:lnTo>
                    <a:pt x="19" y="3"/>
                  </a:lnTo>
                  <a:lnTo>
                    <a:pt x="26" y="0"/>
                  </a:lnTo>
                  <a:lnTo>
                    <a:pt x="26"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7" name="Freeform 62"/>
            <p:cNvSpPr/>
            <p:nvPr/>
          </p:nvSpPr>
          <p:spPr bwMode="auto">
            <a:xfrm>
              <a:off x="4926013" y="334963"/>
              <a:ext cx="30163" cy="9525"/>
            </a:xfrm>
            <a:custGeom>
              <a:avLst/>
              <a:gdLst/>
              <a:ahLst/>
              <a:cxnLst>
                <a:cxn ang="0">
                  <a:pos x="52" y="1"/>
                </a:cxn>
                <a:cxn ang="0">
                  <a:pos x="52" y="1"/>
                </a:cxn>
                <a:cxn ang="0">
                  <a:pos x="54" y="4"/>
                </a:cxn>
                <a:cxn ang="0">
                  <a:pos x="56" y="7"/>
                </a:cxn>
                <a:cxn ang="0">
                  <a:pos x="56" y="12"/>
                </a:cxn>
                <a:cxn ang="0">
                  <a:pos x="56" y="17"/>
                </a:cxn>
                <a:cxn ang="0">
                  <a:pos x="56" y="17"/>
                </a:cxn>
                <a:cxn ang="0">
                  <a:pos x="49" y="18"/>
                </a:cxn>
                <a:cxn ang="0">
                  <a:pos x="42" y="18"/>
                </a:cxn>
                <a:cxn ang="0">
                  <a:pos x="35" y="16"/>
                </a:cxn>
                <a:cxn ang="0">
                  <a:pos x="29" y="14"/>
                </a:cxn>
                <a:cxn ang="0">
                  <a:pos x="15" y="8"/>
                </a:cxn>
                <a:cxn ang="0">
                  <a:pos x="7" y="6"/>
                </a:cxn>
                <a:cxn ang="0">
                  <a:pos x="0" y="5"/>
                </a:cxn>
                <a:cxn ang="0">
                  <a:pos x="0" y="5"/>
                </a:cxn>
                <a:cxn ang="0">
                  <a:pos x="5" y="2"/>
                </a:cxn>
                <a:cxn ang="0">
                  <a:pos x="10" y="0"/>
                </a:cxn>
                <a:cxn ang="0">
                  <a:pos x="17" y="0"/>
                </a:cxn>
                <a:cxn ang="0">
                  <a:pos x="23" y="1"/>
                </a:cxn>
                <a:cxn ang="0">
                  <a:pos x="38" y="2"/>
                </a:cxn>
                <a:cxn ang="0">
                  <a:pos x="45" y="2"/>
                </a:cxn>
                <a:cxn ang="0">
                  <a:pos x="52" y="1"/>
                </a:cxn>
                <a:cxn ang="0">
                  <a:pos x="52" y="1"/>
                </a:cxn>
              </a:cxnLst>
              <a:rect l="0" t="0" r="r" b="b"/>
              <a:pathLst>
                <a:path w="56" h="18">
                  <a:moveTo>
                    <a:pt x="52" y="1"/>
                  </a:moveTo>
                  <a:lnTo>
                    <a:pt x="52" y="1"/>
                  </a:lnTo>
                  <a:lnTo>
                    <a:pt x="54" y="4"/>
                  </a:lnTo>
                  <a:lnTo>
                    <a:pt x="56" y="7"/>
                  </a:lnTo>
                  <a:lnTo>
                    <a:pt x="56" y="12"/>
                  </a:lnTo>
                  <a:lnTo>
                    <a:pt x="56" y="17"/>
                  </a:lnTo>
                  <a:lnTo>
                    <a:pt x="56" y="17"/>
                  </a:lnTo>
                  <a:lnTo>
                    <a:pt x="49" y="18"/>
                  </a:lnTo>
                  <a:lnTo>
                    <a:pt x="42" y="18"/>
                  </a:lnTo>
                  <a:lnTo>
                    <a:pt x="35" y="16"/>
                  </a:lnTo>
                  <a:lnTo>
                    <a:pt x="29" y="14"/>
                  </a:lnTo>
                  <a:lnTo>
                    <a:pt x="15" y="8"/>
                  </a:lnTo>
                  <a:lnTo>
                    <a:pt x="7" y="6"/>
                  </a:lnTo>
                  <a:lnTo>
                    <a:pt x="0" y="5"/>
                  </a:lnTo>
                  <a:lnTo>
                    <a:pt x="0" y="5"/>
                  </a:lnTo>
                  <a:lnTo>
                    <a:pt x="5" y="2"/>
                  </a:lnTo>
                  <a:lnTo>
                    <a:pt x="10" y="0"/>
                  </a:lnTo>
                  <a:lnTo>
                    <a:pt x="17" y="0"/>
                  </a:lnTo>
                  <a:lnTo>
                    <a:pt x="23" y="1"/>
                  </a:lnTo>
                  <a:lnTo>
                    <a:pt x="38" y="2"/>
                  </a:lnTo>
                  <a:lnTo>
                    <a:pt x="45" y="2"/>
                  </a:lnTo>
                  <a:lnTo>
                    <a:pt x="52" y="1"/>
                  </a:lnTo>
                  <a:lnTo>
                    <a:pt x="52"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8" name="Freeform 63"/>
            <p:cNvSpPr/>
            <p:nvPr/>
          </p:nvSpPr>
          <p:spPr bwMode="auto">
            <a:xfrm>
              <a:off x="4589463" y="346075"/>
              <a:ext cx="15875" cy="23813"/>
            </a:xfrm>
            <a:custGeom>
              <a:avLst/>
              <a:gdLst/>
              <a:ahLst/>
              <a:cxnLst>
                <a:cxn ang="0">
                  <a:pos x="18" y="0"/>
                </a:cxn>
                <a:cxn ang="0">
                  <a:pos x="18" y="0"/>
                </a:cxn>
                <a:cxn ang="0">
                  <a:pos x="22" y="2"/>
                </a:cxn>
                <a:cxn ang="0">
                  <a:pos x="25" y="4"/>
                </a:cxn>
                <a:cxn ang="0">
                  <a:pos x="26" y="8"/>
                </a:cxn>
                <a:cxn ang="0">
                  <a:pos x="28" y="11"/>
                </a:cxn>
                <a:cxn ang="0">
                  <a:pos x="29" y="14"/>
                </a:cxn>
                <a:cxn ang="0">
                  <a:pos x="28" y="17"/>
                </a:cxn>
                <a:cxn ang="0">
                  <a:pos x="25" y="25"/>
                </a:cxn>
                <a:cxn ang="0">
                  <a:pos x="20" y="32"/>
                </a:cxn>
                <a:cxn ang="0">
                  <a:pos x="14" y="38"/>
                </a:cxn>
                <a:cxn ang="0">
                  <a:pos x="7" y="42"/>
                </a:cxn>
                <a:cxn ang="0">
                  <a:pos x="0" y="44"/>
                </a:cxn>
                <a:cxn ang="0">
                  <a:pos x="0" y="44"/>
                </a:cxn>
                <a:cxn ang="0">
                  <a:pos x="0" y="40"/>
                </a:cxn>
                <a:cxn ang="0">
                  <a:pos x="2" y="34"/>
                </a:cxn>
                <a:cxn ang="0">
                  <a:pos x="8" y="24"/>
                </a:cxn>
                <a:cxn ang="0">
                  <a:pos x="14" y="13"/>
                </a:cxn>
                <a:cxn ang="0">
                  <a:pos x="17" y="7"/>
                </a:cxn>
                <a:cxn ang="0">
                  <a:pos x="18" y="0"/>
                </a:cxn>
                <a:cxn ang="0">
                  <a:pos x="18" y="0"/>
                </a:cxn>
              </a:cxnLst>
              <a:rect l="0" t="0" r="r" b="b"/>
              <a:pathLst>
                <a:path w="29" h="44">
                  <a:moveTo>
                    <a:pt x="18" y="0"/>
                  </a:moveTo>
                  <a:lnTo>
                    <a:pt x="18" y="0"/>
                  </a:lnTo>
                  <a:lnTo>
                    <a:pt x="22" y="2"/>
                  </a:lnTo>
                  <a:lnTo>
                    <a:pt x="25" y="4"/>
                  </a:lnTo>
                  <a:lnTo>
                    <a:pt x="26" y="8"/>
                  </a:lnTo>
                  <a:lnTo>
                    <a:pt x="28" y="11"/>
                  </a:lnTo>
                  <a:lnTo>
                    <a:pt x="29" y="14"/>
                  </a:lnTo>
                  <a:lnTo>
                    <a:pt x="28" y="17"/>
                  </a:lnTo>
                  <a:lnTo>
                    <a:pt x="25" y="25"/>
                  </a:lnTo>
                  <a:lnTo>
                    <a:pt x="20" y="32"/>
                  </a:lnTo>
                  <a:lnTo>
                    <a:pt x="14" y="38"/>
                  </a:lnTo>
                  <a:lnTo>
                    <a:pt x="7" y="42"/>
                  </a:lnTo>
                  <a:lnTo>
                    <a:pt x="0" y="44"/>
                  </a:lnTo>
                  <a:lnTo>
                    <a:pt x="0" y="44"/>
                  </a:lnTo>
                  <a:lnTo>
                    <a:pt x="0" y="40"/>
                  </a:lnTo>
                  <a:lnTo>
                    <a:pt x="2" y="34"/>
                  </a:lnTo>
                  <a:lnTo>
                    <a:pt x="8" y="24"/>
                  </a:lnTo>
                  <a:lnTo>
                    <a:pt x="14" y="13"/>
                  </a:lnTo>
                  <a:lnTo>
                    <a:pt x="17" y="7"/>
                  </a:lnTo>
                  <a:lnTo>
                    <a:pt x="18" y="0"/>
                  </a:lnTo>
                  <a:lnTo>
                    <a:pt x="18"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59" name="Freeform 64"/>
            <p:cNvSpPr/>
            <p:nvPr/>
          </p:nvSpPr>
          <p:spPr bwMode="auto">
            <a:xfrm>
              <a:off x="4605338" y="350838"/>
              <a:ext cx="12700" cy="22225"/>
            </a:xfrm>
            <a:custGeom>
              <a:avLst/>
              <a:gdLst/>
              <a:ahLst/>
              <a:cxnLst>
                <a:cxn ang="0">
                  <a:pos x="18" y="0"/>
                </a:cxn>
                <a:cxn ang="0">
                  <a:pos x="18" y="0"/>
                </a:cxn>
                <a:cxn ang="0">
                  <a:pos x="22" y="5"/>
                </a:cxn>
                <a:cxn ang="0">
                  <a:pos x="24" y="10"/>
                </a:cxn>
                <a:cxn ang="0">
                  <a:pos x="25" y="16"/>
                </a:cxn>
                <a:cxn ang="0">
                  <a:pos x="25" y="22"/>
                </a:cxn>
                <a:cxn ang="0">
                  <a:pos x="24" y="28"/>
                </a:cxn>
                <a:cxn ang="0">
                  <a:pos x="21" y="33"/>
                </a:cxn>
                <a:cxn ang="0">
                  <a:pos x="18" y="38"/>
                </a:cxn>
                <a:cxn ang="0">
                  <a:pos x="15" y="43"/>
                </a:cxn>
                <a:cxn ang="0">
                  <a:pos x="15" y="43"/>
                </a:cxn>
                <a:cxn ang="0">
                  <a:pos x="9" y="43"/>
                </a:cxn>
                <a:cxn ang="0">
                  <a:pos x="5" y="40"/>
                </a:cxn>
                <a:cxn ang="0">
                  <a:pos x="0" y="35"/>
                </a:cxn>
                <a:cxn ang="0">
                  <a:pos x="0" y="35"/>
                </a:cxn>
                <a:cxn ang="0">
                  <a:pos x="5" y="33"/>
                </a:cxn>
                <a:cxn ang="0">
                  <a:pos x="7" y="29"/>
                </a:cxn>
                <a:cxn ang="0">
                  <a:pos x="9" y="24"/>
                </a:cxn>
                <a:cxn ang="0">
                  <a:pos x="10" y="19"/>
                </a:cxn>
                <a:cxn ang="0">
                  <a:pos x="12" y="8"/>
                </a:cxn>
                <a:cxn ang="0">
                  <a:pos x="15" y="4"/>
                </a:cxn>
                <a:cxn ang="0">
                  <a:pos x="18" y="0"/>
                </a:cxn>
                <a:cxn ang="0">
                  <a:pos x="18" y="0"/>
                </a:cxn>
              </a:cxnLst>
              <a:rect l="0" t="0" r="r" b="b"/>
              <a:pathLst>
                <a:path w="25" h="43">
                  <a:moveTo>
                    <a:pt x="18" y="0"/>
                  </a:moveTo>
                  <a:lnTo>
                    <a:pt x="18" y="0"/>
                  </a:lnTo>
                  <a:lnTo>
                    <a:pt x="22" y="5"/>
                  </a:lnTo>
                  <a:lnTo>
                    <a:pt x="24" y="10"/>
                  </a:lnTo>
                  <a:lnTo>
                    <a:pt x="25" y="16"/>
                  </a:lnTo>
                  <a:lnTo>
                    <a:pt x="25" y="22"/>
                  </a:lnTo>
                  <a:lnTo>
                    <a:pt x="24" y="28"/>
                  </a:lnTo>
                  <a:lnTo>
                    <a:pt x="21" y="33"/>
                  </a:lnTo>
                  <a:lnTo>
                    <a:pt x="18" y="38"/>
                  </a:lnTo>
                  <a:lnTo>
                    <a:pt x="15" y="43"/>
                  </a:lnTo>
                  <a:lnTo>
                    <a:pt x="15" y="43"/>
                  </a:lnTo>
                  <a:lnTo>
                    <a:pt x="9" y="43"/>
                  </a:lnTo>
                  <a:lnTo>
                    <a:pt x="5" y="40"/>
                  </a:lnTo>
                  <a:lnTo>
                    <a:pt x="0" y="35"/>
                  </a:lnTo>
                  <a:lnTo>
                    <a:pt x="0" y="35"/>
                  </a:lnTo>
                  <a:lnTo>
                    <a:pt x="5" y="33"/>
                  </a:lnTo>
                  <a:lnTo>
                    <a:pt x="7" y="29"/>
                  </a:lnTo>
                  <a:lnTo>
                    <a:pt x="9" y="24"/>
                  </a:lnTo>
                  <a:lnTo>
                    <a:pt x="10" y="19"/>
                  </a:lnTo>
                  <a:lnTo>
                    <a:pt x="12" y="8"/>
                  </a:lnTo>
                  <a:lnTo>
                    <a:pt x="15" y="4"/>
                  </a:lnTo>
                  <a:lnTo>
                    <a:pt x="18" y="0"/>
                  </a:lnTo>
                  <a:lnTo>
                    <a:pt x="18"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0" name="Freeform 65"/>
            <p:cNvSpPr/>
            <p:nvPr/>
          </p:nvSpPr>
          <p:spPr bwMode="auto">
            <a:xfrm>
              <a:off x="4924426" y="350838"/>
              <a:ext cx="26988" cy="11113"/>
            </a:xfrm>
            <a:custGeom>
              <a:avLst/>
              <a:gdLst/>
              <a:ahLst/>
              <a:cxnLst>
                <a:cxn ang="0">
                  <a:pos x="53" y="11"/>
                </a:cxn>
                <a:cxn ang="0">
                  <a:pos x="53" y="11"/>
                </a:cxn>
                <a:cxn ang="0">
                  <a:pos x="51" y="15"/>
                </a:cxn>
                <a:cxn ang="0">
                  <a:pos x="49" y="17"/>
                </a:cxn>
                <a:cxn ang="0">
                  <a:pos x="45" y="19"/>
                </a:cxn>
                <a:cxn ang="0">
                  <a:pos x="42" y="20"/>
                </a:cxn>
                <a:cxn ang="0">
                  <a:pos x="39" y="20"/>
                </a:cxn>
                <a:cxn ang="0">
                  <a:pos x="36" y="20"/>
                </a:cxn>
                <a:cxn ang="0">
                  <a:pos x="28" y="17"/>
                </a:cxn>
                <a:cxn ang="0">
                  <a:pos x="20" y="14"/>
                </a:cxn>
                <a:cxn ang="0">
                  <a:pos x="12" y="8"/>
                </a:cxn>
                <a:cxn ang="0">
                  <a:pos x="0" y="0"/>
                </a:cxn>
                <a:cxn ang="0">
                  <a:pos x="0" y="0"/>
                </a:cxn>
                <a:cxn ang="0">
                  <a:pos x="7" y="0"/>
                </a:cxn>
                <a:cxn ang="0">
                  <a:pos x="13" y="0"/>
                </a:cxn>
                <a:cxn ang="0">
                  <a:pos x="27" y="2"/>
                </a:cxn>
                <a:cxn ang="0">
                  <a:pos x="41" y="5"/>
                </a:cxn>
                <a:cxn ang="0">
                  <a:pos x="53" y="11"/>
                </a:cxn>
                <a:cxn ang="0">
                  <a:pos x="53" y="11"/>
                </a:cxn>
              </a:cxnLst>
              <a:rect l="0" t="0" r="r" b="b"/>
              <a:pathLst>
                <a:path w="53" h="20">
                  <a:moveTo>
                    <a:pt x="53" y="11"/>
                  </a:moveTo>
                  <a:lnTo>
                    <a:pt x="53" y="11"/>
                  </a:lnTo>
                  <a:lnTo>
                    <a:pt x="51" y="15"/>
                  </a:lnTo>
                  <a:lnTo>
                    <a:pt x="49" y="17"/>
                  </a:lnTo>
                  <a:lnTo>
                    <a:pt x="45" y="19"/>
                  </a:lnTo>
                  <a:lnTo>
                    <a:pt x="42" y="20"/>
                  </a:lnTo>
                  <a:lnTo>
                    <a:pt x="39" y="20"/>
                  </a:lnTo>
                  <a:lnTo>
                    <a:pt x="36" y="20"/>
                  </a:lnTo>
                  <a:lnTo>
                    <a:pt x="28" y="17"/>
                  </a:lnTo>
                  <a:lnTo>
                    <a:pt x="20" y="14"/>
                  </a:lnTo>
                  <a:lnTo>
                    <a:pt x="12" y="8"/>
                  </a:lnTo>
                  <a:lnTo>
                    <a:pt x="0" y="0"/>
                  </a:lnTo>
                  <a:lnTo>
                    <a:pt x="0" y="0"/>
                  </a:lnTo>
                  <a:lnTo>
                    <a:pt x="7" y="0"/>
                  </a:lnTo>
                  <a:lnTo>
                    <a:pt x="13" y="0"/>
                  </a:lnTo>
                  <a:lnTo>
                    <a:pt x="27" y="2"/>
                  </a:lnTo>
                  <a:lnTo>
                    <a:pt x="41" y="5"/>
                  </a:lnTo>
                  <a:lnTo>
                    <a:pt x="53" y="11"/>
                  </a:lnTo>
                  <a:lnTo>
                    <a:pt x="53" y="1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1" name="Freeform 66"/>
            <p:cNvSpPr/>
            <p:nvPr/>
          </p:nvSpPr>
          <p:spPr bwMode="auto">
            <a:xfrm>
              <a:off x="4622801" y="363538"/>
              <a:ext cx="11113" cy="14288"/>
            </a:xfrm>
            <a:custGeom>
              <a:avLst/>
              <a:gdLst/>
              <a:ahLst/>
              <a:cxnLst>
                <a:cxn ang="0">
                  <a:pos x="22" y="0"/>
                </a:cxn>
                <a:cxn ang="0">
                  <a:pos x="22" y="0"/>
                </a:cxn>
                <a:cxn ang="0">
                  <a:pos x="20" y="11"/>
                </a:cxn>
                <a:cxn ang="0">
                  <a:pos x="19" y="16"/>
                </a:cxn>
                <a:cxn ang="0">
                  <a:pos x="17" y="22"/>
                </a:cxn>
                <a:cxn ang="0">
                  <a:pos x="14" y="25"/>
                </a:cxn>
                <a:cxn ang="0">
                  <a:pos x="11" y="28"/>
                </a:cxn>
                <a:cxn ang="0">
                  <a:pos x="6" y="28"/>
                </a:cxn>
                <a:cxn ang="0">
                  <a:pos x="0" y="27"/>
                </a:cxn>
                <a:cxn ang="0">
                  <a:pos x="0" y="27"/>
                </a:cxn>
                <a:cxn ang="0">
                  <a:pos x="4" y="17"/>
                </a:cxn>
                <a:cxn ang="0">
                  <a:pos x="8" y="9"/>
                </a:cxn>
                <a:cxn ang="0">
                  <a:pos x="12" y="5"/>
                </a:cxn>
                <a:cxn ang="0">
                  <a:pos x="15" y="1"/>
                </a:cxn>
                <a:cxn ang="0">
                  <a:pos x="18" y="0"/>
                </a:cxn>
                <a:cxn ang="0">
                  <a:pos x="22" y="0"/>
                </a:cxn>
                <a:cxn ang="0">
                  <a:pos x="22" y="0"/>
                </a:cxn>
              </a:cxnLst>
              <a:rect l="0" t="0" r="r" b="b"/>
              <a:pathLst>
                <a:path w="22" h="28">
                  <a:moveTo>
                    <a:pt x="22" y="0"/>
                  </a:moveTo>
                  <a:lnTo>
                    <a:pt x="22" y="0"/>
                  </a:lnTo>
                  <a:lnTo>
                    <a:pt x="20" y="11"/>
                  </a:lnTo>
                  <a:lnTo>
                    <a:pt x="19" y="16"/>
                  </a:lnTo>
                  <a:lnTo>
                    <a:pt x="17" y="22"/>
                  </a:lnTo>
                  <a:lnTo>
                    <a:pt x="14" y="25"/>
                  </a:lnTo>
                  <a:lnTo>
                    <a:pt x="11" y="28"/>
                  </a:lnTo>
                  <a:lnTo>
                    <a:pt x="6" y="28"/>
                  </a:lnTo>
                  <a:lnTo>
                    <a:pt x="0" y="27"/>
                  </a:lnTo>
                  <a:lnTo>
                    <a:pt x="0" y="27"/>
                  </a:lnTo>
                  <a:lnTo>
                    <a:pt x="4" y="17"/>
                  </a:lnTo>
                  <a:lnTo>
                    <a:pt x="8" y="9"/>
                  </a:lnTo>
                  <a:lnTo>
                    <a:pt x="12" y="5"/>
                  </a:lnTo>
                  <a:lnTo>
                    <a:pt x="15" y="1"/>
                  </a:lnTo>
                  <a:lnTo>
                    <a:pt x="18" y="0"/>
                  </a:lnTo>
                  <a:lnTo>
                    <a:pt x="22" y="0"/>
                  </a:lnTo>
                  <a:lnTo>
                    <a:pt x="22"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2" name="Freeform 67"/>
            <p:cNvSpPr/>
            <p:nvPr/>
          </p:nvSpPr>
          <p:spPr bwMode="auto">
            <a:xfrm>
              <a:off x="4733926" y="374650"/>
              <a:ext cx="25400" cy="57150"/>
            </a:xfrm>
            <a:custGeom>
              <a:avLst/>
              <a:gdLst/>
              <a:ahLst/>
              <a:cxnLst>
                <a:cxn ang="0">
                  <a:pos x="48" y="6"/>
                </a:cxn>
                <a:cxn ang="0">
                  <a:pos x="48" y="6"/>
                </a:cxn>
                <a:cxn ang="0">
                  <a:pos x="47" y="11"/>
                </a:cxn>
                <a:cxn ang="0">
                  <a:pos x="44" y="17"/>
                </a:cxn>
                <a:cxn ang="0">
                  <a:pos x="38" y="25"/>
                </a:cxn>
                <a:cxn ang="0">
                  <a:pos x="38" y="25"/>
                </a:cxn>
                <a:cxn ang="0">
                  <a:pos x="38" y="30"/>
                </a:cxn>
                <a:cxn ang="0">
                  <a:pos x="39" y="33"/>
                </a:cxn>
                <a:cxn ang="0">
                  <a:pos x="39" y="35"/>
                </a:cxn>
                <a:cxn ang="0">
                  <a:pos x="40" y="38"/>
                </a:cxn>
                <a:cxn ang="0">
                  <a:pos x="40" y="38"/>
                </a:cxn>
                <a:cxn ang="0">
                  <a:pos x="35" y="53"/>
                </a:cxn>
                <a:cxn ang="0">
                  <a:pos x="32" y="62"/>
                </a:cxn>
                <a:cxn ang="0">
                  <a:pos x="31" y="72"/>
                </a:cxn>
                <a:cxn ang="0">
                  <a:pos x="31" y="72"/>
                </a:cxn>
                <a:cxn ang="0">
                  <a:pos x="25" y="76"/>
                </a:cxn>
                <a:cxn ang="0">
                  <a:pos x="22" y="81"/>
                </a:cxn>
                <a:cxn ang="0">
                  <a:pos x="17" y="92"/>
                </a:cxn>
                <a:cxn ang="0">
                  <a:pos x="15" y="98"/>
                </a:cxn>
                <a:cxn ang="0">
                  <a:pos x="10" y="102"/>
                </a:cxn>
                <a:cxn ang="0">
                  <a:pos x="6" y="107"/>
                </a:cxn>
                <a:cxn ang="0">
                  <a:pos x="0" y="109"/>
                </a:cxn>
                <a:cxn ang="0">
                  <a:pos x="0" y="109"/>
                </a:cxn>
                <a:cxn ang="0">
                  <a:pos x="0" y="101"/>
                </a:cxn>
                <a:cxn ang="0">
                  <a:pos x="0" y="95"/>
                </a:cxn>
                <a:cxn ang="0">
                  <a:pos x="1" y="89"/>
                </a:cxn>
                <a:cxn ang="0">
                  <a:pos x="2" y="82"/>
                </a:cxn>
                <a:cxn ang="0">
                  <a:pos x="7" y="69"/>
                </a:cxn>
                <a:cxn ang="0">
                  <a:pos x="13" y="56"/>
                </a:cxn>
                <a:cxn ang="0">
                  <a:pos x="19" y="44"/>
                </a:cxn>
                <a:cxn ang="0">
                  <a:pos x="24" y="30"/>
                </a:cxn>
                <a:cxn ang="0">
                  <a:pos x="29" y="16"/>
                </a:cxn>
                <a:cxn ang="0">
                  <a:pos x="30" y="7"/>
                </a:cxn>
                <a:cxn ang="0">
                  <a:pos x="31" y="0"/>
                </a:cxn>
                <a:cxn ang="0">
                  <a:pos x="31" y="0"/>
                </a:cxn>
                <a:cxn ang="0">
                  <a:pos x="34" y="0"/>
                </a:cxn>
                <a:cxn ang="0">
                  <a:pos x="36" y="0"/>
                </a:cxn>
                <a:cxn ang="0">
                  <a:pos x="40" y="1"/>
                </a:cxn>
                <a:cxn ang="0">
                  <a:pos x="45" y="4"/>
                </a:cxn>
                <a:cxn ang="0">
                  <a:pos x="48" y="6"/>
                </a:cxn>
                <a:cxn ang="0">
                  <a:pos x="48" y="6"/>
                </a:cxn>
              </a:cxnLst>
              <a:rect l="0" t="0" r="r" b="b"/>
              <a:pathLst>
                <a:path w="48" h="109">
                  <a:moveTo>
                    <a:pt x="48" y="6"/>
                  </a:moveTo>
                  <a:lnTo>
                    <a:pt x="48" y="6"/>
                  </a:lnTo>
                  <a:lnTo>
                    <a:pt x="47" y="11"/>
                  </a:lnTo>
                  <a:lnTo>
                    <a:pt x="44" y="17"/>
                  </a:lnTo>
                  <a:lnTo>
                    <a:pt x="38" y="25"/>
                  </a:lnTo>
                  <a:lnTo>
                    <a:pt x="38" y="25"/>
                  </a:lnTo>
                  <a:lnTo>
                    <a:pt x="38" y="30"/>
                  </a:lnTo>
                  <a:lnTo>
                    <a:pt x="39" y="33"/>
                  </a:lnTo>
                  <a:lnTo>
                    <a:pt x="39" y="35"/>
                  </a:lnTo>
                  <a:lnTo>
                    <a:pt x="40" y="38"/>
                  </a:lnTo>
                  <a:lnTo>
                    <a:pt x="40" y="38"/>
                  </a:lnTo>
                  <a:lnTo>
                    <a:pt x="35" y="53"/>
                  </a:lnTo>
                  <a:lnTo>
                    <a:pt x="32" y="62"/>
                  </a:lnTo>
                  <a:lnTo>
                    <a:pt x="31" y="72"/>
                  </a:lnTo>
                  <a:lnTo>
                    <a:pt x="31" y="72"/>
                  </a:lnTo>
                  <a:lnTo>
                    <a:pt x="25" y="76"/>
                  </a:lnTo>
                  <a:lnTo>
                    <a:pt x="22" y="81"/>
                  </a:lnTo>
                  <a:lnTo>
                    <a:pt x="17" y="92"/>
                  </a:lnTo>
                  <a:lnTo>
                    <a:pt x="15" y="98"/>
                  </a:lnTo>
                  <a:lnTo>
                    <a:pt x="10" y="102"/>
                  </a:lnTo>
                  <a:lnTo>
                    <a:pt x="6" y="107"/>
                  </a:lnTo>
                  <a:lnTo>
                    <a:pt x="0" y="109"/>
                  </a:lnTo>
                  <a:lnTo>
                    <a:pt x="0" y="109"/>
                  </a:lnTo>
                  <a:lnTo>
                    <a:pt x="0" y="101"/>
                  </a:lnTo>
                  <a:lnTo>
                    <a:pt x="0" y="95"/>
                  </a:lnTo>
                  <a:lnTo>
                    <a:pt x="1" y="89"/>
                  </a:lnTo>
                  <a:lnTo>
                    <a:pt x="2" y="82"/>
                  </a:lnTo>
                  <a:lnTo>
                    <a:pt x="7" y="69"/>
                  </a:lnTo>
                  <a:lnTo>
                    <a:pt x="13" y="56"/>
                  </a:lnTo>
                  <a:lnTo>
                    <a:pt x="19" y="44"/>
                  </a:lnTo>
                  <a:lnTo>
                    <a:pt x="24" y="30"/>
                  </a:lnTo>
                  <a:lnTo>
                    <a:pt x="29" y="16"/>
                  </a:lnTo>
                  <a:lnTo>
                    <a:pt x="30" y="7"/>
                  </a:lnTo>
                  <a:lnTo>
                    <a:pt x="31" y="0"/>
                  </a:lnTo>
                  <a:lnTo>
                    <a:pt x="31" y="0"/>
                  </a:lnTo>
                  <a:lnTo>
                    <a:pt x="34" y="0"/>
                  </a:lnTo>
                  <a:lnTo>
                    <a:pt x="36" y="0"/>
                  </a:lnTo>
                  <a:lnTo>
                    <a:pt x="40" y="1"/>
                  </a:lnTo>
                  <a:lnTo>
                    <a:pt x="45" y="4"/>
                  </a:lnTo>
                  <a:lnTo>
                    <a:pt x="48" y="6"/>
                  </a:lnTo>
                  <a:lnTo>
                    <a:pt x="48" y="6"/>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3" name="Freeform 68"/>
            <p:cNvSpPr/>
            <p:nvPr/>
          </p:nvSpPr>
          <p:spPr bwMode="auto">
            <a:xfrm>
              <a:off x="4659313" y="377825"/>
              <a:ext cx="12700" cy="19050"/>
            </a:xfrm>
            <a:custGeom>
              <a:avLst/>
              <a:gdLst/>
              <a:ahLst/>
              <a:cxnLst>
                <a:cxn ang="0">
                  <a:pos x="15" y="0"/>
                </a:cxn>
                <a:cxn ang="0">
                  <a:pos x="15" y="0"/>
                </a:cxn>
                <a:cxn ang="0">
                  <a:pos x="17" y="1"/>
                </a:cxn>
                <a:cxn ang="0">
                  <a:pos x="21" y="3"/>
                </a:cxn>
                <a:cxn ang="0">
                  <a:pos x="23" y="9"/>
                </a:cxn>
                <a:cxn ang="0">
                  <a:pos x="24" y="15"/>
                </a:cxn>
                <a:cxn ang="0">
                  <a:pos x="23" y="20"/>
                </a:cxn>
                <a:cxn ang="0">
                  <a:pos x="20" y="27"/>
                </a:cxn>
                <a:cxn ang="0">
                  <a:pos x="15" y="32"/>
                </a:cxn>
                <a:cxn ang="0">
                  <a:pos x="10" y="35"/>
                </a:cxn>
                <a:cxn ang="0">
                  <a:pos x="2" y="38"/>
                </a:cxn>
                <a:cxn ang="0">
                  <a:pos x="2" y="38"/>
                </a:cxn>
                <a:cxn ang="0">
                  <a:pos x="0" y="33"/>
                </a:cxn>
                <a:cxn ang="0">
                  <a:pos x="0" y="29"/>
                </a:cxn>
                <a:cxn ang="0">
                  <a:pos x="2" y="24"/>
                </a:cxn>
                <a:cxn ang="0">
                  <a:pos x="5" y="19"/>
                </a:cxn>
                <a:cxn ang="0">
                  <a:pos x="10" y="10"/>
                </a:cxn>
                <a:cxn ang="0">
                  <a:pos x="13" y="4"/>
                </a:cxn>
                <a:cxn ang="0">
                  <a:pos x="15" y="0"/>
                </a:cxn>
                <a:cxn ang="0">
                  <a:pos x="15" y="0"/>
                </a:cxn>
              </a:cxnLst>
              <a:rect l="0" t="0" r="r" b="b"/>
              <a:pathLst>
                <a:path w="24" h="38">
                  <a:moveTo>
                    <a:pt x="15" y="0"/>
                  </a:moveTo>
                  <a:lnTo>
                    <a:pt x="15" y="0"/>
                  </a:lnTo>
                  <a:lnTo>
                    <a:pt x="17" y="1"/>
                  </a:lnTo>
                  <a:lnTo>
                    <a:pt x="21" y="3"/>
                  </a:lnTo>
                  <a:lnTo>
                    <a:pt x="23" y="9"/>
                  </a:lnTo>
                  <a:lnTo>
                    <a:pt x="24" y="15"/>
                  </a:lnTo>
                  <a:lnTo>
                    <a:pt x="23" y="20"/>
                  </a:lnTo>
                  <a:lnTo>
                    <a:pt x="20" y="27"/>
                  </a:lnTo>
                  <a:lnTo>
                    <a:pt x="15" y="32"/>
                  </a:lnTo>
                  <a:lnTo>
                    <a:pt x="10" y="35"/>
                  </a:lnTo>
                  <a:lnTo>
                    <a:pt x="2" y="38"/>
                  </a:lnTo>
                  <a:lnTo>
                    <a:pt x="2" y="38"/>
                  </a:lnTo>
                  <a:lnTo>
                    <a:pt x="0" y="33"/>
                  </a:lnTo>
                  <a:lnTo>
                    <a:pt x="0" y="29"/>
                  </a:lnTo>
                  <a:lnTo>
                    <a:pt x="2" y="24"/>
                  </a:lnTo>
                  <a:lnTo>
                    <a:pt x="5" y="19"/>
                  </a:lnTo>
                  <a:lnTo>
                    <a:pt x="10" y="10"/>
                  </a:lnTo>
                  <a:lnTo>
                    <a:pt x="13" y="4"/>
                  </a:lnTo>
                  <a:lnTo>
                    <a:pt x="15" y="0"/>
                  </a:lnTo>
                  <a:lnTo>
                    <a:pt x="15"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4" name="Freeform 69"/>
            <p:cNvSpPr/>
            <p:nvPr/>
          </p:nvSpPr>
          <p:spPr bwMode="auto">
            <a:xfrm>
              <a:off x="4676776" y="384175"/>
              <a:ext cx="9525" cy="20638"/>
            </a:xfrm>
            <a:custGeom>
              <a:avLst/>
              <a:gdLst/>
              <a:ahLst/>
              <a:cxnLst>
                <a:cxn ang="0">
                  <a:pos x="11" y="0"/>
                </a:cxn>
                <a:cxn ang="0">
                  <a:pos x="11" y="0"/>
                </a:cxn>
                <a:cxn ang="0">
                  <a:pos x="16" y="4"/>
                </a:cxn>
                <a:cxn ang="0">
                  <a:pos x="18" y="10"/>
                </a:cxn>
                <a:cxn ang="0">
                  <a:pos x="19" y="15"/>
                </a:cxn>
                <a:cxn ang="0">
                  <a:pos x="19" y="21"/>
                </a:cxn>
                <a:cxn ang="0">
                  <a:pos x="17" y="27"/>
                </a:cxn>
                <a:cxn ang="0">
                  <a:pos x="13" y="32"/>
                </a:cxn>
                <a:cxn ang="0">
                  <a:pos x="8" y="36"/>
                </a:cxn>
                <a:cxn ang="0">
                  <a:pos x="1" y="39"/>
                </a:cxn>
                <a:cxn ang="0">
                  <a:pos x="1" y="39"/>
                </a:cxn>
                <a:cxn ang="0">
                  <a:pos x="0" y="34"/>
                </a:cxn>
                <a:cxn ang="0">
                  <a:pos x="0" y="30"/>
                </a:cxn>
                <a:cxn ang="0">
                  <a:pos x="1" y="25"/>
                </a:cxn>
                <a:cxn ang="0">
                  <a:pos x="3" y="19"/>
                </a:cxn>
                <a:cxn ang="0">
                  <a:pos x="7" y="10"/>
                </a:cxn>
                <a:cxn ang="0">
                  <a:pos x="11" y="0"/>
                </a:cxn>
                <a:cxn ang="0">
                  <a:pos x="11" y="0"/>
                </a:cxn>
              </a:cxnLst>
              <a:rect l="0" t="0" r="r" b="b"/>
              <a:pathLst>
                <a:path w="19" h="39">
                  <a:moveTo>
                    <a:pt x="11" y="0"/>
                  </a:moveTo>
                  <a:lnTo>
                    <a:pt x="11" y="0"/>
                  </a:lnTo>
                  <a:lnTo>
                    <a:pt x="16" y="4"/>
                  </a:lnTo>
                  <a:lnTo>
                    <a:pt x="18" y="10"/>
                  </a:lnTo>
                  <a:lnTo>
                    <a:pt x="19" y="15"/>
                  </a:lnTo>
                  <a:lnTo>
                    <a:pt x="19" y="21"/>
                  </a:lnTo>
                  <a:lnTo>
                    <a:pt x="17" y="27"/>
                  </a:lnTo>
                  <a:lnTo>
                    <a:pt x="13" y="32"/>
                  </a:lnTo>
                  <a:lnTo>
                    <a:pt x="8" y="36"/>
                  </a:lnTo>
                  <a:lnTo>
                    <a:pt x="1" y="39"/>
                  </a:lnTo>
                  <a:lnTo>
                    <a:pt x="1" y="39"/>
                  </a:lnTo>
                  <a:lnTo>
                    <a:pt x="0" y="34"/>
                  </a:lnTo>
                  <a:lnTo>
                    <a:pt x="0" y="30"/>
                  </a:lnTo>
                  <a:lnTo>
                    <a:pt x="1" y="25"/>
                  </a:lnTo>
                  <a:lnTo>
                    <a:pt x="3" y="19"/>
                  </a:lnTo>
                  <a:lnTo>
                    <a:pt x="7" y="10"/>
                  </a:lnTo>
                  <a:lnTo>
                    <a:pt x="11" y="0"/>
                  </a:lnTo>
                  <a:lnTo>
                    <a:pt x="11"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5" name="Freeform 70"/>
            <p:cNvSpPr/>
            <p:nvPr/>
          </p:nvSpPr>
          <p:spPr bwMode="auto">
            <a:xfrm>
              <a:off x="4918076" y="387350"/>
              <a:ext cx="28575" cy="15875"/>
            </a:xfrm>
            <a:custGeom>
              <a:avLst/>
              <a:gdLst/>
              <a:ahLst/>
              <a:cxnLst>
                <a:cxn ang="0">
                  <a:pos x="54" y="31"/>
                </a:cxn>
                <a:cxn ang="0">
                  <a:pos x="54" y="31"/>
                </a:cxn>
                <a:cxn ang="0">
                  <a:pos x="51" y="31"/>
                </a:cxn>
                <a:cxn ang="0">
                  <a:pos x="48" y="31"/>
                </a:cxn>
                <a:cxn ang="0">
                  <a:pos x="40" y="29"/>
                </a:cxn>
                <a:cxn ang="0">
                  <a:pos x="34" y="26"/>
                </a:cxn>
                <a:cxn ang="0">
                  <a:pos x="26" y="22"/>
                </a:cxn>
                <a:cxn ang="0">
                  <a:pos x="12" y="10"/>
                </a:cxn>
                <a:cxn ang="0">
                  <a:pos x="6" y="5"/>
                </a:cxn>
                <a:cxn ang="0">
                  <a:pos x="0" y="0"/>
                </a:cxn>
                <a:cxn ang="0">
                  <a:pos x="0" y="0"/>
                </a:cxn>
                <a:cxn ang="0">
                  <a:pos x="7" y="1"/>
                </a:cxn>
                <a:cxn ang="0">
                  <a:pos x="16" y="4"/>
                </a:cxn>
                <a:cxn ang="0">
                  <a:pos x="23" y="6"/>
                </a:cxn>
                <a:cxn ang="0">
                  <a:pos x="32" y="9"/>
                </a:cxn>
                <a:cxn ang="0">
                  <a:pos x="39" y="13"/>
                </a:cxn>
                <a:cxn ang="0">
                  <a:pos x="46" y="19"/>
                </a:cxn>
                <a:cxn ang="0">
                  <a:pos x="51" y="24"/>
                </a:cxn>
                <a:cxn ang="0">
                  <a:pos x="54" y="31"/>
                </a:cxn>
                <a:cxn ang="0">
                  <a:pos x="54" y="31"/>
                </a:cxn>
              </a:cxnLst>
              <a:rect l="0" t="0" r="r" b="b"/>
              <a:pathLst>
                <a:path w="54" h="31">
                  <a:moveTo>
                    <a:pt x="54" y="31"/>
                  </a:moveTo>
                  <a:lnTo>
                    <a:pt x="54" y="31"/>
                  </a:lnTo>
                  <a:lnTo>
                    <a:pt x="51" y="31"/>
                  </a:lnTo>
                  <a:lnTo>
                    <a:pt x="48" y="31"/>
                  </a:lnTo>
                  <a:lnTo>
                    <a:pt x="40" y="29"/>
                  </a:lnTo>
                  <a:lnTo>
                    <a:pt x="34" y="26"/>
                  </a:lnTo>
                  <a:lnTo>
                    <a:pt x="26" y="22"/>
                  </a:lnTo>
                  <a:lnTo>
                    <a:pt x="12" y="10"/>
                  </a:lnTo>
                  <a:lnTo>
                    <a:pt x="6" y="5"/>
                  </a:lnTo>
                  <a:lnTo>
                    <a:pt x="0" y="0"/>
                  </a:lnTo>
                  <a:lnTo>
                    <a:pt x="0" y="0"/>
                  </a:lnTo>
                  <a:lnTo>
                    <a:pt x="7" y="1"/>
                  </a:lnTo>
                  <a:lnTo>
                    <a:pt x="16" y="4"/>
                  </a:lnTo>
                  <a:lnTo>
                    <a:pt x="23" y="6"/>
                  </a:lnTo>
                  <a:lnTo>
                    <a:pt x="32" y="9"/>
                  </a:lnTo>
                  <a:lnTo>
                    <a:pt x="39" y="13"/>
                  </a:lnTo>
                  <a:lnTo>
                    <a:pt x="46" y="19"/>
                  </a:lnTo>
                  <a:lnTo>
                    <a:pt x="51" y="24"/>
                  </a:lnTo>
                  <a:lnTo>
                    <a:pt x="54" y="31"/>
                  </a:lnTo>
                  <a:lnTo>
                    <a:pt x="54" y="3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6" name="Freeform 71"/>
            <p:cNvSpPr/>
            <p:nvPr/>
          </p:nvSpPr>
          <p:spPr bwMode="auto">
            <a:xfrm>
              <a:off x="4689476" y="393700"/>
              <a:ext cx="14288" cy="22225"/>
            </a:xfrm>
            <a:custGeom>
              <a:avLst/>
              <a:gdLst/>
              <a:ahLst/>
              <a:cxnLst>
                <a:cxn ang="0">
                  <a:pos x="29" y="1"/>
                </a:cxn>
                <a:cxn ang="0">
                  <a:pos x="29" y="1"/>
                </a:cxn>
                <a:cxn ang="0">
                  <a:pos x="26" y="14"/>
                </a:cxn>
                <a:cxn ang="0">
                  <a:pos x="22" y="25"/>
                </a:cxn>
                <a:cxn ang="0">
                  <a:pos x="16" y="33"/>
                </a:cxn>
                <a:cxn ang="0">
                  <a:pos x="9" y="41"/>
                </a:cxn>
                <a:cxn ang="0">
                  <a:pos x="9" y="41"/>
                </a:cxn>
                <a:cxn ang="0">
                  <a:pos x="0" y="38"/>
                </a:cxn>
                <a:cxn ang="0">
                  <a:pos x="0" y="38"/>
                </a:cxn>
                <a:cxn ang="0">
                  <a:pos x="5" y="25"/>
                </a:cxn>
                <a:cxn ang="0">
                  <a:pos x="11" y="13"/>
                </a:cxn>
                <a:cxn ang="0">
                  <a:pos x="14" y="8"/>
                </a:cxn>
                <a:cxn ang="0">
                  <a:pos x="17" y="3"/>
                </a:cxn>
                <a:cxn ang="0">
                  <a:pos x="23" y="1"/>
                </a:cxn>
                <a:cxn ang="0">
                  <a:pos x="26" y="0"/>
                </a:cxn>
                <a:cxn ang="0">
                  <a:pos x="29" y="1"/>
                </a:cxn>
                <a:cxn ang="0">
                  <a:pos x="29" y="1"/>
                </a:cxn>
              </a:cxnLst>
              <a:rect l="0" t="0" r="r" b="b"/>
              <a:pathLst>
                <a:path w="29" h="41">
                  <a:moveTo>
                    <a:pt x="29" y="1"/>
                  </a:moveTo>
                  <a:lnTo>
                    <a:pt x="29" y="1"/>
                  </a:lnTo>
                  <a:lnTo>
                    <a:pt x="26" y="14"/>
                  </a:lnTo>
                  <a:lnTo>
                    <a:pt x="22" y="25"/>
                  </a:lnTo>
                  <a:lnTo>
                    <a:pt x="16" y="33"/>
                  </a:lnTo>
                  <a:lnTo>
                    <a:pt x="9" y="41"/>
                  </a:lnTo>
                  <a:lnTo>
                    <a:pt x="9" y="41"/>
                  </a:lnTo>
                  <a:lnTo>
                    <a:pt x="0" y="38"/>
                  </a:lnTo>
                  <a:lnTo>
                    <a:pt x="0" y="38"/>
                  </a:lnTo>
                  <a:lnTo>
                    <a:pt x="5" y="25"/>
                  </a:lnTo>
                  <a:lnTo>
                    <a:pt x="11" y="13"/>
                  </a:lnTo>
                  <a:lnTo>
                    <a:pt x="14" y="8"/>
                  </a:lnTo>
                  <a:lnTo>
                    <a:pt x="17" y="3"/>
                  </a:lnTo>
                  <a:lnTo>
                    <a:pt x="23" y="1"/>
                  </a:lnTo>
                  <a:lnTo>
                    <a:pt x="26" y="0"/>
                  </a:lnTo>
                  <a:lnTo>
                    <a:pt x="29" y="1"/>
                  </a:lnTo>
                  <a:lnTo>
                    <a:pt x="29"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7" name="Freeform 72"/>
            <p:cNvSpPr/>
            <p:nvPr/>
          </p:nvSpPr>
          <p:spPr bwMode="auto">
            <a:xfrm>
              <a:off x="4705351" y="400050"/>
              <a:ext cx="17463" cy="22225"/>
            </a:xfrm>
            <a:custGeom>
              <a:avLst/>
              <a:gdLst/>
              <a:ahLst/>
              <a:cxnLst>
                <a:cxn ang="0">
                  <a:pos x="31" y="1"/>
                </a:cxn>
                <a:cxn ang="0">
                  <a:pos x="31" y="1"/>
                </a:cxn>
                <a:cxn ang="0">
                  <a:pos x="28" y="7"/>
                </a:cxn>
                <a:cxn ang="0">
                  <a:pos x="26" y="15"/>
                </a:cxn>
                <a:cxn ang="0">
                  <a:pos x="21" y="30"/>
                </a:cxn>
                <a:cxn ang="0">
                  <a:pos x="17" y="36"/>
                </a:cxn>
                <a:cxn ang="0">
                  <a:pos x="15" y="40"/>
                </a:cxn>
                <a:cxn ang="0">
                  <a:pos x="13" y="41"/>
                </a:cxn>
                <a:cxn ang="0">
                  <a:pos x="11" y="42"/>
                </a:cxn>
                <a:cxn ang="0">
                  <a:pos x="8" y="42"/>
                </a:cxn>
                <a:cxn ang="0">
                  <a:pos x="5" y="42"/>
                </a:cxn>
                <a:cxn ang="0">
                  <a:pos x="0" y="40"/>
                </a:cxn>
                <a:cxn ang="0">
                  <a:pos x="0" y="40"/>
                </a:cxn>
                <a:cxn ang="0">
                  <a:pos x="3" y="34"/>
                </a:cxn>
                <a:cxn ang="0">
                  <a:pos x="7" y="28"/>
                </a:cxn>
                <a:cxn ang="0">
                  <a:pos x="11" y="14"/>
                </a:cxn>
                <a:cxn ang="0">
                  <a:pos x="14" y="7"/>
                </a:cxn>
                <a:cxn ang="0">
                  <a:pos x="18" y="3"/>
                </a:cxn>
                <a:cxn ang="0">
                  <a:pos x="21" y="1"/>
                </a:cxn>
                <a:cxn ang="0">
                  <a:pos x="24" y="0"/>
                </a:cxn>
                <a:cxn ang="0">
                  <a:pos x="27" y="0"/>
                </a:cxn>
                <a:cxn ang="0">
                  <a:pos x="31" y="1"/>
                </a:cxn>
                <a:cxn ang="0">
                  <a:pos x="31" y="1"/>
                </a:cxn>
              </a:cxnLst>
              <a:rect l="0" t="0" r="r" b="b"/>
              <a:pathLst>
                <a:path w="31" h="42">
                  <a:moveTo>
                    <a:pt x="31" y="1"/>
                  </a:moveTo>
                  <a:lnTo>
                    <a:pt x="31" y="1"/>
                  </a:lnTo>
                  <a:lnTo>
                    <a:pt x="28" y="7"/>
                  </a:lnTo>
                  <a:lnTo>
                    <a:pt x="26" y="15"/>
                  </a:lnTo>
                  <a:lnTo>
                    <a:pt x="21" y="30"/>
                  </a:lnTo>
                  <a:lnTo>
                    <a:pt x="17" y="36"/>
                  </a:lnTo>
                  <a:lnTo>
                    <a:pt x="15" y="40"/>
                  </a:lnTo>
                  <a:lnTo>
                    <a:pt x="13" y="41"/>
                  </a:lnTo>
                  <a:lnTo>
                    <a:pt x="11" y="42"/>
                  </a:lnTo>
                  <a:lnTo>
                    <a:pt x="8" y="42"/>
                  </a:lnTo>
                  <a:lnTo>
                    <a:pt x="5" y="42"/>
                  </a:lnTo>
                  <a:lnTo>
                    <a:pt x="0" y="40"/>
                  </a:lnTo>
                  <a:lnTo>
                    <a:pt x="0" y="40"/>
                  </a:lnTo>
                  <a:lnTo>
                    <a:pt x="3" y="34"/>
                  </a:lnTo>
                  <a:lnTo>
                    <a:pt x="7" y="28"/>
                  </a:lnTo>
                  <a:lnTo>
                    <a:pt x="11" y="14"/>
                  </a:lnTo>
                  <a:lnTo>
                    <a:pt x="14" y="7"/>
                  </a:lnTo>
                  <a:lnTo>
                    <a:pt x="18" y="3"/>
                  </a:lnTo>
                  <a:lnTo>
                    <a:pt x="21" y="1"/>
                  </a:lnTo>
                  <a:lnTo>
                    <a:pt x="24" y="0"/>
                  </a:lnTo>
                  <a:lnTo>
                    <a:pt x="27" y="0"/>
                  </a:lnTo>
                  <a:lnTo>
                    <a:pt x="31" y="1"/>
                  </a:lnTo>
                  <a:lnTo>
                    <a:pt x="31"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8" name="Freeform 73"/>
            <p:cNvSpPr/>
            <p:nvPr/>
          </p:nvSpPr>
          <p:spPr bwMode="auto">
            <a:xfrm>
              <a:off x="4752976" y="425450"/>
              <a:ext cx="14288" cy="22225"/>
            </a:xfrm>
            <a:custGeom>
              <a:avLst/>
              <a:gdLst/>
              <a:ahLst/>
              <a:cxnLst>
                <a:cxn ang="0">
                  <a:pos x="27" y="3"/>
                </a:cxn>
                <a:cxn ang="0">
                  <a:pos x="27" y="3"/>
                </a:cxn>
                <a:cxn ang="0">
                  <a:pos x="24" y="9"/>
                </a:cxn>
                <a:cxn ang="0">
                  <a:pos x="20" y="15"/>
                </a:cxn>
                <a:cxn ang="0">
                  <a:pos x="17" y="28"/>
                </a:cxn>
                <a:cxn ang="0">
                  <a:pos x="14" y="34"/>
                </a:cxn>
                <a:cxn ang="0">
                  <a:pos x="11" y="40"/>
                </a:cxn>
                <a:cxn ang="0">
                  <a:pos x="9" y="41"/>
                </a:cxn>
                <a:cxn ang="0">
                  <a:pos x="7" y="42"/>
                </a:cxn>
                <a:cxn ang="0">
                  <a:pos x="3" y="42"/>
                </a:cxn>
                <a:cxn ang="0">
                  <a:pos x="0" y="42"/>
                </a:cxn>
                <a:cxn ang="0">
                  <a:pos x="0" y="42"/>
                </a:cxn>
                <a:cxn ang="0">
                  <a:pos x="3" y="32"/>
                </a:cxn>
                <a:cxn ang="0">
                  <a:pos x="5" y="22"/>
                </a:cxn>
                <a:cxn ang="0">
                  <a:pos x="8" y="11"/>
                </a:cxn>
                <a:cxn ang="0">
                  <a:pos x="11" y="1"/>
                </a:cxn>
                <a:cxn ang="0">
                  <a:pos x="11" y="1"/>
                </a:cxn>
                <a:cxn ang="0">
                  <a:pos x="15" y="0"/>
                </a:cxn>
                <a:cxn ang="0">
                  <a:pos x="19" y="0"/>
                </a:cxn>
                <a:cxn ang="0">
                  <a:pos x="23" y="1"/>
                </a:cxn>
                <a:cxn ang="0">
                  <a:pos x="27" y="3"/>
                </a:cxn>
                <a:cxn ang="0">
                  <a:pos x="27" y="3"/>
                </a:cxn>
              </a:cxnLst>
              <a:rect l="0" t="0" r="r" b="b"/>
              <a:pathLst>
                <a:path w="27" h="42">
                  <a:moveTo>
                    <a:pt x="27" y="3"/>
                  </a:moveTo>
                  <a:lnTo>
                    <a:pt x="27" y="3"/>
                  </a:lnTo>
                  <a:lnTo>
                    <a:pt x="24" y="9"/>
                  </a:lnTo>
                  <a:lnTo>
                    <a:pt x="20" y="15"/>
                  </a:lnTo>
                  <a:lnTo>
                    <a:pt x="17" y="28"/>
                  </a:lnTo>
                  <a:lnTo>
                    <a:pt x="14" y="34"/>
                  </a:lnTo>
                  <a:lnTo>
                    <a:pt x="11" y="40"/>
                  </a:lnTo>
                  <a:lnTo>
                    <a:pt x="9" y="41"/>
                  </a:lnTo>
                  <a:lnTo>
                    <a:pt x="7" y="42"/>
                  </a:lnTo>
                  <a:lnTo>
                    <a:pt x="3" y="42"/>
                  </a:lnTo>
                  <a:lnTo>
                    <a:pt x="0" y="42"/>
                  </a:lnTo>
                  <a:lnTo>
                    <a:pt x="0" y="42"/>
                  </a:lnTo>
                  <a:lnTo>
                    <a:pt x="3" y="32"/>
                  </a:lnTo>
                  <a:lnTo>
                    <a:pt x="5" y="22"/>
                  </a:lnTo>
                  <a:lnTo>
                    <a:pt x="8" y="11"/>
                  </a:lnTo>
                  <a:lnTo>
                    <a:pt x="11" y="1"/>
                  </a:lnTo>
                  <a:lnTo>
                    <a:pt x="11" y="1"/>
                  </a:lnTo>
                  <a:lnTo>
                    <a:pt x="15" y="0"/>
                  </a:lnTo>
                  <a:lnTo>
                    <a:pt x="19" y="0"/>
                  </a:lnTo>
                  <a:lnTo>
                    <a:pt x="23" y="1"/>
                  </a:lnTo>
                  <a:lnTo>
                    <a:pt x="27" y="3"/>
                  </a:lnTo>
                  <a:lnTo>
                    <a:pt x="27" y="3"/>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69" name="Freeform 74"/>
            <p:cNvSpPr/>
            <p:nvPr/>
          </p:nvSpPr>
          <p:spPr bwMode="auto">
            <a:xfrm>
              <a:off x="4768851" y="430213"/>
              <a:ext cx="14288" cy="20638"/>
            </a:xfrm>
            <a:custGeom>
              <a:avLst/>
              <a:gdLst/>
              <a:ahLst/>
              <a:cxnLst>
                <a:cxn ang="0">
                  <a:pos x="27" y="2"/>
                </a:cxn>
                <a:cxn ang="0">
                  <a:pos x="27" y="2"/>
                </a:cxn>
                <a:cxn ang="0">
                  <a:pos x="24" y="15"/>
                </a:cxn>
                <a:cxn ang="0">
                  <a:pos x="21" y="21"/>
                </a:cxn>
                <a:cxn ang="0">
                  <a:pos x="18" y="27"/>
                </a:cxn>
                <a:cxn ang="0">
                  <a:pos x="15" y="32"/>
                </a:cxn>
                <a:cxn ang="0">
                  <a:pos x="11" y="35"/>
                </a:cxn>
                <a:cxn ang="0">
                  <a:pos x="6" y="37"/>
                </a:cxn>
                <a:cxn ang="0">
                  <a:pos x="0" y="38"/>
                </a:cxn>
                <a:cxn ang="0">
                  <a:pos x="0" y="38"/>
                </a:cxn>
                <a:cxn ang="0">
                  <a:pos x="2" y="27"/>
                </a:cxn>
                <a:cxn ang="0">
                  <a:pos x="4" y="19"/>
                </a:cxn>
                <a:cxn ang="0">
                  <a:pos x="6" y="13"/>
                </a:cxn>
                <a:cxn ang="0">
                  <a:pos x="10" y="6"/>
                </a:cxn>
                <a:cxn ang="0">
                  <a:pos x="14" y="2"/>
                </a:cxn>
                <a:cxn ang="0">
                  <a:pos x="17" y="1"/>
                </a:cxn>
                <a:cxn ang="0">
                  <a:pos x="19" y="0"/>
                </a:cxn>
                <a:cxn ang="0">
                  <a:pos x="24" y="1"/>
                </a:cxn>
                <a:cxn ang="0">
                  <a:pos x="27" y="2"/>
                </a:cxn>
                <a:cxn ang="0">
                  <a:pos x="27" y="2"/>
                </a:cxn>
              </a:cxnLst>
              <a:rect l="0" t="0" r="r" b="b"/>
              <a:pathLst>
                <a:path w="27" h="38">
                  <a:moveTo>
                    <a:pt x="27" y="2"/>
                  </a:moveTo>
                  <a:lnTo>
                    <a:pt x="27" y="2"/>
                  </a:lnTo>
                  <a:lnTo>
                    <a:pt x="24" y="15"/>
                  </a:lnTo>
                  <a:lnTo>
                    <a:pt x="21" y="21"/>
                  </a:lnTo>
                  <a:lnTo>
                    <a:pt x="18" y="27"/>
                  </a:lnTo>
                  <a:lnTo>
                    <a:pt x="15" y="32"/>
                  </a:lnTo>
                  <a:lnTo>
                    <a:pt x="11" y="35"/>
                  </a:lnTo>
                  <a:lnTo>
                    <a:pt x="6" y="37"/>
                  </a:lnTo>
                  <a:lnTo>
                    <a:pt x="0" y="38"/>
                  </a:lnTo>
                  <a:lnTo>
                    <a:pt x="0" y="38"/>
                  </a:lnTo>
                  <a:lnTo>
                    <a:pt x="2" y="27"/>
                  </a:lnTo>
                  <a:lnTo>
                    <a:pt x="4" y="19"/>
                  </a:lnTo>
                  <a:lnTo>
                    <a:pt x="6" y="13"/>
                  </a:lnTo>
                  <a:lnTo>
                    <a:pt x="10" y="6"/>
                  </a:lnTo>
                  <a:lnTo>
                    <a:pt x="14" y="2"/>
                  </a:lnTo>
                  <a:lnTo>
                    <a:pt x="17" y="1"/>
                  </a:lnTo>
                  <a:lnTo>
                    <a:pt x="19" y="0"/>
                  </a:lnTo>
                  <a:lnTo>
                    <a:pt x="24" y="1"/>
                  </a:lnTo>
                  <a:lnTo>
                    <a:pt x="27" y="2"/>
                  </a:lnTo>
                  <a:lnTo>
                    <a:pt x="27" y="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0" name="Freeform 75"/>
            <p:cNvSpPr/>
            <p:nvPr/>
          </p:nvSpPr>
          <p:spPr bwMode="auto">
            <a:xfrm>
              <a:off x="4786313" y="438150"/>
              <a:ext cx="11113" cy="22225"/>
            </a:xfrm>
            <a:custGeom>
              <a:avLst/>
              <a:gdLst/>
              <a:ahLst/>
              <a:cxnLst>
                <a:cxn ang="0">
                  <a:pos x="23" y="2"/>
                </a:cxn>
                <a:cxn ang="0">
                  <a:pos x="23" y="2"/>
                </a:cxn>
                <a:cxn ang="0">
                  <a:pos x="21" y="15"/>
                </a:cxn>
                <a:cxn ang="0">
                  <a:pos x="16" y="26"/>
                </a:cxn>
                <a:cxn ang="0">
                  <a:pos x="13" y="32"/>
                </a:cxn>
                <a:cxn ang="0">
                  <a:pos x="10" y="36"/>
                </a:cxn>
                <a:cxn ang="0">
                  <a:pos x="6" y="39"/>
                </a:cxn>
                <a:cxn ang="0">
                  <a:pos x="1" y="42"/>
                </a:cxn>
                <a:cxn ang="0">
                  <a:pos x="1" y="42"/>
                </a:cxn>
                <a:cxn ang="0">
                  <a:pos x="0" y="36"/>
                </a:cxn>
                <a:cxn ang="0">
                  <a:pos x="1" y="29"/>
                </a:cxn>
                <a:cxn ang="0">
                  <a:pos x="2" y="20"/>
                </a:cxn>
                <a:cxn ang="0">
                  <a:pos x="4" y="13"/>
                </a:cxn>
                <a:cxn ang="0">
                  <a:pos x="8" y="5"/>
                </a:cxn>
                <a:cxn ang="0">
                  <a:pos x="12" y="1"/>
                </a:cxn>
                <a:cxn ang="0">
                  <a:pos x="14" y="0"/>
                </a:cxn>
                <a:cxn ang="0">
                  <a:pos x="17" y="0"/>
                </a:cxn>
                <a:cxn ang="0">
                  <a:pos x="19" y="0"/>
                </a:cxn>
                <a:cxn ang="0">
                  <a:pos x="23" y="2"/>
                </a:cxn>
                <a:cxn ang="0">
                  <a:pos x="23" y="2"/>
                </a:cxn>
              </a:cxnLst>
              <a:rect l="0" t="0" r="r" b="b"/>
              <a:pathLst>
                <a:path w="23" h="42">
                  <a:moveTo>
                    <a:pt x="23" y="2"/>
                  </a:moveTo>
                  <a:lnTo>
                    <a:pt x="23" y="2"/>
                  </a:lnTo>
                  <a:lnTo>
                    <a:pt x="21" y="15"/>
                  </a:lnTo>
                  <a:lnTo>
                    <a:pt x="16" y="26"/>
                  </a:lnTo>
                  <a:lnTo>
                    <a:pt x="13" y="32"/>
                  </a:lnTo>
                  <a:lnTo>
                    <a:pt x="10" y="36"/>
                  </a:lnTo>
                  <a:lnTo>
                    <a:pt x="6" y="39"/>
                  </a:lnTo>
                  <a:lnTo>
                    <a:pt x="1" y="42"/>
                  </a:lnTo>
                  <a:lnTo>
                    <a:pt x="1" y="42"/>
                  </a:lnTo>
                  <a:lnTo>
                    <a:pt x="0" y="36"/>
                  </a:lnTo>
                  <a:lnTo>
                    <a:pt x="1" y="29"/>
                  </a:lnTo>
                  <a:lnTo>
                    <a:pt x="2" y="20"/>
                  </a:lnTo>
                  <a:lnTo>
                    <a:pt x="4" y="13"/>
                  </a:lnTo>
                  <a:lnTo>
                    <a:pt x="8" y="5"/>
                  </a:lnTo>
                  <a:lnTo>
                    <a:pt x="12" y="1"/>
                  </a:lnTo>
                  <a:lnTo>
                    <a:pt x="14" y="0"/>
                  </a:lnTo>
                  <a:lnTo>
                    <a:pt x="17" y="0"/>
                  </a:lnTo>
                  <a:lnTo>
                    <a:pt x="19" y="0"/>
                  </a:lnTo>
                  <a:lnTo>
                    <a:pt x="23" y="2"/>
                  </a:lnTo>
                  <a:lnTo>
                    <a:pt x="23" y="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1" name="Freeform 76"/>
            <p:cNvSpPr/>
            <p:nvPr/>
          </p:nvSpPr>
          <p:spPr bwMode="auto">
            <a:xfrm>
              <a:off x="4803776" y="449263"/>
              <a:ext cx="14288" cy="20638"/>
            </a:xfrm>
            <a:custGeom>
              <a:avLst/>
              <a:gdLst/>
              <a:ahLst/>
              <a:cxnLst>
                <a:cxn ang="0">
                  <a:pos x="28" y="2"/>
                </a:cxn>
                <a:cxn ang="0">
                  <a:pos x="28" y="2"/>
                </a:cxn>
                <a:cxn ang="0">
                  <a:pos x="24" y="15"/>
                </a:cxn>
                <a:cxn ang="0">
                  <a:pos x="23" y="20"/>
                </a:cxn>
                <a:cxn ang="0">
                  <a:pos x="20" y="27"/>
                </a:cxn>
                <a:cxn ang="0">
                  <a:pos x="16" y="32"/>
                </a:cxn>
                <a:cxn ang="0">
                  <a:pos x="13" y="36"/>
                </a:cxn>
                <a:cxn ang="0">
                  <a:pos x="7" y="39"/>
                </a:cxn>
                <a:cxn ang="0">
                  <a:pos x="0" y="41"/>
                </a:cxn>
                <a:cxn ang="0">
                  <a:pos x="0" y="41"/>
                </a:cxn>
                <a:cxn ang="0">
                  <a:pos x="5" y="27"/>
                </a:cxn>
                <a:cxn ang="0">
                  <a:pos x="7" y="18"/>
                </a:cxn>
                <a:cxn ang="0">
                  <a:pos x="9" y="12"/>
                </a:cxn>
                <a:cxn ang="0">
                  <a:pos x="12" y="5"/>
                </a:cxn>
                <a:cxn ang="0">
                  <a:pos x="16" y="1"/>
                </a:cxn>
                <a:cxn ang="0">
                  <a:pos x="19" y="0"/>
                </a:cxn>
                <a:cxn ang="0">
                  <a:pos x="22" y="0"/>
                </a:cxn>
                <a:cxn ang="0">
                  <a:pos x="25" y="0"/>
                </a:cxn>
                <a:cxn ang="0">
                  <a:pos x="28" y="2"/>
                </a:cxn>
                <a:cxn ang="0">
                  <a:pos x="28" y="2"/>
                </a:cxn>
              </a:cxnLst>
              <a:rect l="0" t="0" r="r" b="b"/>
              <a:pathLst>
                <a:path w="28" h="41">
                  <a:moveTo>
                    <a:pt x="28" y="2"/>
                  </a:moveTo>
                  <a:lnTo>
                    <a:pt x="28" y="2"/>
                  </a:lnTo>
                  <a:lnTo>
                    <a:pt x="24" y="15"/>
                  </a:lnTo>
                  <a:lnTo>
                    <a:pt x="23" y="20"/>
                  </a:lnTo>
                  <a:lnTo>
                    <a:pt x="20" y="27"/>
                  </a:lnTo>
                  <a:lnTo>
                    <a:pt x="16" y="32"/>
                  </a:lnTo>
                  <a:lnTo>
                    <a:pt x="13" y="36"/>
                  </a:lnTo>
                  <a:lnTo>
                    <a:pt x="7" y="39"/>
                  </a:lnTo>
                  <a:lnTo>
                    <a:pt x="0" y="41"/>
                  </a:lnTo>
                  <a:lnTo>
                    <a:pt x="0" y="41"/>
                  </a:lnTo>
                  <a:lnTo>
                    <a:pt x="5" y="27"/>
                  </a:lnTo>
                  <a:lnTo>
                    <a:pt x="7" y="18"/>
                  </a:lnTo>
                  <a:lnTo>
                    <a:pt x="9" y="12"/>
                  </a:lnTo>
                  <a:lnTo>
                    <a:pt x="12" y="5"/>
                  </a:lnTo>
                  <a:lnTo>
                    <a:pt x="16" y="1"/>
                  </a:lnTo>
                  <a:lnTo>
                    <a:pt x="19" y="0"/>
                  </a:lnTo>
                  <a:lnTo>
                    <a:pt x="22" y="0"/>
                  </a:lnTo>
                  <a:lnTo>
                    <a:pt x="25" y="0"/>
                  </a:lnTo>
                  <a:lnTo>
                    <a:pt x="28" y="2"/>
                  </a:lnTo>
                  <a:lnTo>
                    <a:pt x="28" y="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2" name="Freeform 77"/>
            <p:cNvSpPr/>
            <p:nvPr/>
          </p:nvSpPr>
          <p:spPr bwMode="auto">
            <a:xfrm>
              <a:off x="4906963" y="466725"/>
              <a:ext cx="26988" cy="57150"/>
            </a:xfrm>
            <a:custGeom>
              <a:avLst/>
              <a:gdLst/>
              <a:ahLst/>
              <a:cxnLst>
                <a:cxn ang="0">
                  <a:pos x="52" y="2"/>
                </a:cxn>
                <a:cxn ang="0">
                  <a:pos x="52" y="2"/>
                </a:cxn>
                <a:cxn ang="0">
                  <a:pos x="52" y="12"/>
                </a:cxn>
                <a:cxn ang="0">
                  <a:pos x="49" y="22"/>
                </a:cxn>
                <a:cxn ang="0">
                  <a:pos x="45" y="31"/>
                </a:cxn>
                <a:cxn ang="0">
                  <a:pos x="40" y="41"/>
                </a:cxn>
                <a:cxn ang="0">
                  <a:pos x="36" y="50"/>
                </a:cxn>
                <a:cxn ang="0">
                  <a:pos x="31" y="59"/>
                </a:cxn>
                <a:cxn ang="0">
                  <a:pos x="29" y="69"/>
                </a:cxn>
                <a:cxn ang="0">
                  <a:pos x="28" y="78"/>
                </a:cxn>
                <a:cxn ang="0">
                  <a:pos x="28" y="78"/>
                </a:cxn>
                <a:cxn ang="0">
                  <a:pos x="24" y="82"/>
                </a:cxn>
                <a:cxn ang="0">
                  <a:pos x="21" y="86"/>
                </a:cxn>
                <a:cxn ang="0">
                  <a:pos x="16" y="96"/>
                </a:cxn>
                <a:cxn ang="0">
                  <a:pos x="14" y="100"/>
                </a:cxn>
                <a:cxn ang="0">
                  <a:pos x="11" y="104"/>
                </a:cxn>
                <a:cxn ang="0">
                  <a:pos x="7" y="106"/>
                </a:cxn>
                <a:cxn ang="0">
                  <a:pos x="0" y="107"/>
                </a:cxn>
                <a:cxn ang="0">
                  <a:pos x="0" y="107"/>
                </a:cxn>
                <a:cxn ang="0">
                  <a:pos x="22" y="52"/>
                </a:cxn>
                <a:cxn ang="0">
                  <a:pos x="32" y="25"/>
                </a:cxn>
                <a:cxn ang="0">
                  <a:pos x="39" y="12"/>
                </a:cxn>
                <a:cxn ang="0">
                  <a:pos x="46" y="0"/>
                </a:cxn>
                <a:cxn ang="0">
                  <a:pos x="46" y="0"/>
                </a:cxn>
                <a:cxn ang="0">
                  <a:pos x="49" y="0"/>
                </a:cxn>
                <a:cxn ang="0">
                  <a:pos x="50" y="1"/>
                </a:cxn>
                <a:cxn ang="0">
                  <a:pos x="51" y="1"/>
                </a:cxn>
                <a:cxn ang="0">
                  <a:pos x="52" y="2"/>
                </a:cxn>
                <a:cxn ang="0">
                  <a:pos x="52" y="2"/>
                </a:cxn>
              </a:cxnLst>
              <a:rect l="0" t="0" r="r" b="b"/>
              <a:pathLst>
                <a:path w="52" h="107">
                  <a:moveTo>
                    <a:pt x="52" y="2"/>
                  </a:moveTo>
                  <a:lnTo>
                    <a:pt x="52" y="2"/>
                  </a:lnTo>
                  <a:lnTo>
                    <a:pt x="52" y="12"/>
                  </a:lnTo>
                  <a:lnTo>
                    <a:pt x="49" y="22"/>
                  </a:lnTo>
                  <a:lnTo>
                    <a:pt x="45" y="31"/>
                  </a:lnTo>
                  <a:lnTo>
                    <a:pt x="40" y="41"/>
                  </a:lnTo>
                  <a:lnTo>
                    <a:pt x="36" y="50"/>
                  </a:lnTo>
                  <a:lnTo>
                    <a:pt x="31" y="59"/>
                  </a:lnTo>
                  <a:lnTo>
                    <a:pt x="29" y="69"/>
                  </a:lnTo>
                  <a:lnTo>
                    <a:pt x="28" y="78"/>
                  </a:lnTo>
                  <a:lnTo>
                    <a:pt x="28" y="78"/>
                  </a:lnTo>
                  <a:lnTo>
                    <a:pt x="24" y="82"/>
                  </a:lnTo>
                  <a:lnTo>
                    <a:pt x="21" y="86"/>
                  </a:lnTo>
                  <a:lnTo>
                    <a:pt x="16" y="96"/>
                  </a:lnTo>
                  <a:lnTo>
                    <a:pt x="14" y="100"/>
                  </a:lnTo>
                  <a:lnTo>
                    <a:pt x="11" y="104"/>
                  </a:lnTo>
                  <a:lnTo>
                    <a:pt x="7" y="106"/>
                  </a:lnTo>
                  <a:lnTo>
                    <a:pt x="0" y="107"/>
                  </a:lnTo>
                  <a:lnTo>
                    <a:pt x="0" y="107"/>
                  </a:lnTo>
                  <a:lnTo>
                    <a:pt x="22" y="52"/>
                  </a:lnTo>
                  <a:lnTo>
                    <a:pt x="32" y="25"/>
                  </a:lnTo>
                  <a:lnTo>
                    <a:pt x="39" y="12"/>
                  </a:lnTo>
                  <a:lnTo>
                    <a:pt x="46" y="0"/>
                  </a:lnTo>
                  <a:lnTo>
                    <a:pt x="46" y="0"/>
                  </a:lnTo>
                  <a:lnTo>
                    <a:pt x="49" y="0"/>
                  </a:lnTo>
                  <a:lnTo>
                    <a:pt x="50" y="1"/>
                  </a:lnTo>
                  <a:lnTo>
                    <a:pt x="51" y="1"/>
                  </a:lnTo>
                  <a:lnTo>
                    <a:pt x="52" y="2"/>
                  </a:lnTo>
                  <a:lnTo>
                    <a:pt x="52" y="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3" name="Freeform 78"/>
            <p:cNvSpPr/>
            <p:nvPr/>
          </p:nvSpPr>
          <p:spPr bwMode="auto">
            <a:xfrm>
              <a:off x="4851401" y="471488"/>
              <a:ext cx="14288" cy="19050"/>
            </a:xfrm>
            <a:custGeom>
              <a:avLst/>
              <a:gdLst/>
              <a:ahLst/>
              <a:cxnLst>
                <a:cxn ang="0">
                  <a:pos x="26" y="0"/>
                </a:cxn>
                <a:cxn ang="0">
                  <a:pos x="26" y="0"/>
                </a:cxn>
                <a:cxn ang="0">
                  <a:pos x="23" y="12"/>
                </a:cxn>
                <a:cxn ang="0">
                  <a:pos x="21" y="17"/>
                </a:cxn>
                <a:cxn ang="0">
                  <a:pos x="18" y="22"/>
                </a:cxn>
                <a:cxn ang="0">
                  <a:pos x="14" y="27"/>
                </a:cxn>
                <a:cxn ang="0">
                  <a:pos x="10" y="30"/>
                </a:cxn>
                <a:cxn ang="0">
                  <a:pos x="6" y="33"/>
                </a:cxn>
                <a:cxn ang="0">
                  <a:pos x="0" y="34"/>
                </a:cxn>
                <a:cxn ang="0">
                  <a:pos x="0" y="34"/>
                </a:cxn>
                <a:cxn ang="0">
                  <a:pos x="0" y="30"/>
                </a:cxn>
                <a:cxn ang="0">
                  <a:pos x="0" y="25"/>
                </a:cxn>
                <a:cxn ang="0">
                  <a:pos x="3" y="18"/>
                </a:cxn>
                <a:cxn ang="0">
                  <a:pos x="6" y="12"/>
                </a:cxn>
                <a:cxn ang="0">
                  <a:pos x="9" y="6"/>
                </a:cxn>
                <a:cxn ang="0">
                  <a:pos x="14" y="2"/>
                </a:cxn>
                <a:cxn ang="0">
                  <a:pos x="20" y="0"/>
                </a:cxn>
                <a:cxn ang="0">
                  <a:pos x="23" y="0"/>
                </a:cxn>
                <a:cxn ang="0">
                  <a:pos x="26" y="0"/>
                </a:cxn>
                <a:cxn ang="0">
                  <a:pos x="26" y="0"/>
                </a:cxn>
              </a:cxnLst>
              <a:rect l="0" t="0" r="r" b="b"/>
              <a:pathLst>
                <a:path w="26" h="34">
                  <a:moveTo>
                    <a:pt x="26" y="0"/>
                  </a:moveTo>
                  <a:lnTo>
                    <a:pt x="26" y="0"/>
                  </a:lnTo>
                  <a:lnTo>
                    <a:pt x="23" y="12"/>
                  </a:lnTo>
                  <a:lnTo>
                    <a:pt x="21" y="17"/>
                  </a:lnTo>
                  <a:lnTo>
                    <a:pt x="18" y="22"/>
                  </a:lnTo>
                  <a:lnTo>
                    <a:pt x="14" y="27"/>
                  </a:lnTo>
                  <a:lnTo>
                    <a:pt x="10" y="30"/>
                  </a:lnTo>
                  <a:lnTo>
                    <a:pt x="6" y="33"/>
                  </a:lnTo>
                  <a:lnTo>
                    <a:pt x="0" y="34"/>
                  </a:lnTo>
                  <a:lnTo>
                    <a:pt x="0" y="34"/>
                  </a:lnTo>
                  <a:lnTo>
                    <a:pt x="0" y="30"/>
                  </a:lnTo>
                  <a:lnTo>
                    <a:pt x="0" y="25"/>
                  </a:lnTo>
                  <a:lnTo>
                    <a:pt x="3" y="18"/>
                  </a:lnTo>
                  <a:lnTo>
                    <a:pt x="6" y="12"/>
                  </a:lnTo>
                  <a:lnTo>
                    <a:pt x="9" y="6"/>
                  </a:lnTo>
                  <a:lnTo>
                    <a:pt x="14" y="2"/>
                  </a:lnTo>
                  <a:lnTo>
                    <a:pt x="20" y="0"/>
                  </a:lnTo>
                  <a:lnTo>
                    <a:pt x="23" y="0"/>
                  </a:lnTo>
                  <a:lnTo>
                    <a:pt x="26" y="0"/>
                  </a:lnTo>
                  <a:lnTo>
                    <a:pt x="26"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4" name="Freeform 79"/>
            <p:cNvSpPr/>
            <p:nvPr/>
          </p:nvSpPr>
          <p:spPr bwMode="auto">
            <a:xfrm>
              <a:off x="4865688" y="482600"/>
              <a:ext cx="12700" cy="15875"/>
            </a:xfrm>
            <a:custGeom>
              <a:avLst/>
              <a:gdLst/>
              <a:ahLst/>
              <a:cxnLst>
                <a:cxn ang="0">
                  <a:pos x="25" y="3"/>
                </a:cxn>
                <a:cxn ang="0">
                  <a:pos x="25" y="3"/>
                </a:cxn>
                <a:cxn ang="0">
                  <a:pos x="23" y="14"/>
                </a:cxn>
                <a:cxn ang="0">
                  <a:pos x="20" y="19"/>
                </a:cxn>
                <a:cxn ang="0">
                  <a:pos x="18" y="23"/>
                </a:cxn>
                <a:cxn ang="0">
                  <a:pos x="15" y="27"/>
                </a:cxn>
                <a:cxn ang="0">
                  <a:pos x="11" y="29"/>
                </a:cxn>
                <a:cxn ang="0">
                  <a:pos x="5" y="31"/>
                </a:cxn>
                <a:cxn ang="0">
                  <a:pos x="0" y="31"/>
                </a:cxn>
                <a:cxn ang="0">
                  <a:pos x="0" y="31"/>
                </a:cxn>
                <a:cxn ang="0">
                  <a:pos x="0" y="26"/>
                </a:cxn>
                <a:cxn ang="0">
                  <a:pos x="0" y="21"/>
                </a:cxn>
                <a:cxn ang="0">
                  <a:pos x="2" y="14"/>
                </a:cxn>
                <a:cxn ang="0">
                  <a:pos x="5" y="9"/>
                </a:cxn>
                <a:cxn ang="0">
                  <a:pos x="10" y="4"/>
                </a:cxn>
                <a:cxn ang="0">
                  <a:pos x="14" y="1"/>
                </a:cxn>
                <a:cxn ang="0">
                  <a:pos x="16" y="0"/>
                </a:cxn>
                <a:cxn ang="0">
                  <a:pos x="19" y="1"/>
                </a:cxn>
                <a:cxn ang="0">
                  <a:pos x="22" y="1"/>
                </a:cxn>
                <a:cxn ang="0">
                  <a:pos x="25" y="3"/>
                </a:cxn>
                <a:cxn ang="0">
                  <a:pos x="25" y="3"/>
                </a:cxn>
              </a:cxnLst>
              <a:rect l="0" t="0" r="r" b="b"/>
              <a:pathLst>
                <a:path w="25" h="31">
                  <a:moveTo>
                    <a:pt x="25" y="3"/>
                  </a:moveTo>
                  <a:lnTo>
                    <a:pt x="25" y="3"/>
                  </a:lnTo>
                  <a:lnTo>
                    <a:pt x="23" y="14"/>
                  </a:lnTo>
                  <a:lnTo>
                    <a:pt x="20" y="19"/>
                  </a:lnTo>
                  <a:lnTo>
                    <a:pt x="18" y="23"/>
                  </a:lnTo>
                  <a:lnTo>
                    <a:pt x="15" y="27"/>
                  </a:lnTo>
                  <a:lnTo>
                    <a:pt x="11" y="29"/>
                  </a:lnTo>
                  <a:lnTo>
                    <a:pt x="5" y="31"/>
                  </a:lnTo>
                  <a:lnTo>
                    <a:pt x="0" y="31"/>
                  </a:lnTo>
                  <a:lnTo>
                    <a:pt x="0" y="31"/>
                  </a:lnTo>
                  <a:lnTo>
                    <a:pt x="0" y="26"/>
                  </a:lnTo>
                  <a:lnTo>
                    <a:pt x="0" y="21"/>
                  </a:lnTo>
                  <a:lnTo>
                    <a:pt x="2" y="14"/>
                  </a:lnTo>
                  <a:lnTo>
                    <a:pt x="5" y="9"/>
                  </a:lnTo>
                  <a:lnTo>
                    <a:pt x="10" y="4"/>
                  </a:lnTo>
                  <a:lnTo>
                    <a:pt x="14" y="1"/>
                  </a:lnTo>
                  <a:lnTo>
                    <a:pt x="16" y="0"/>
                  </a:lnTo>
                  <a:lnTo>
                    <a:pt x="19" y="1"/>
                  </a:lnTo>
                  <a:lnTo>
                    <a:pt x="22" y="1"/>
                  </a:lnTo>
                  <a:lnTo>
                    <a:pt x="25" y="3"/>
                  </a:lnTo>
                  <a:lnTo>
                    <a:pt x="25" y="3"/>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5" name="Freeform 80"/>
            <p:cNvSpPr/>
            <p:nvPr/>
          </p:nvSpPr>
          <p:spPr bwMode="auto">
            <a:xfrm>
              <a:off x="4876801" y="487363"/>
              <a:ext cx="14288" cy="17463"/>
            </a:xfrm>
            <a:custGeom>
              <a:avLst/>
              <a:gdLst/>
              <a:ahLst/>
              <a:cxnLst>
                <a:cxn ang="0">
                  <a:pos x="16" y="1"/>
                </a:cxn>
                <a:cxn ang="0">
                  <a:pos x="16" y="1"/>
                </a:cxn>
                <a:cxn ang="0">
                  <a:pos x="19" y="0"/>
                </a:cxn>
                <a:cxn ang="0">
                  <a:pos x="21" y="1"/>
                </a:cxn>
                <a:cxn ang="0">
                  <a:pos x="23" y="2"/>
                </a:cxn>
                <a:cxn ang="0">
                  <a:pos x="25" y="3"/>
                </a:cxn>
                <a:cxn ang="0">
                  <a:pos x="25" y="3"/>
                </a:cxn>
                <a:cxn ang="0">
                  <a:pos x="22" y="14"/>
                </a:cxn>
                <a:cxn ang="0">
                  <a:pos x="19" y="23"/>
                </a:cxn>
                <a:cxn ang="0">
                  <a:pos x="16" y="29"/>
                </a:cxn>
                <a:cxn ang="0">
                  <a:pos x="12" y="32"/>
                </a:cxn>
                <a:cxn ang="0">
                  <a:pos x="7" y="34"/>
                </a:cxn>
                <a:cxn ang="0">
                  <a:pos x="2" y="35"/>
                </a:cxn>
                <a:cxn ang="0">
                  <a:pos x="2" y="35"/>
                </a:cxn>
                <a:cxn ang="0">
                  <a:pos x="0" y="30"/>
                </a:cxn>
                <a:cxn ang="0">
                  <a:pos x="1" y="25"/>
                </a:cxn>
                <a:cxn ang="0">
                  <a:pos x="3" y="21"/>
                </a:cxn>
                <a:cxn ang="0">
                  <a:pos x="5" y="17"/>
                </a:cxn>
                <a:cxn ang="0">
                  <a:pos x="11" y="9"/>
                </a:cxn>
                <a:cxn ang="0">
                  <a:pos x="13" y="5"/>
                </a:cxn>
                <a:cxn ang="0">
                  <a:pos x="16" y="1"/>
                </a:cxn>
                <a:cxn ang="0">
                  <a:pos x="16" y="1"/>
                </a:cxn>
              </a:cxnLst>
              <a:rect l="0" t="0" r="r" b="b"/>
              <a:pathLst>
                <a:path w="25" h="35">
                  <a:moveTo>
                    <a:pt x="16" y="1"/>
                  </a:moveTo>
                  <a:lnTo>
                    <a:pt x="16" y="1"/>
                  </a:lnTo>
                  <a:lnTo>
                    <a:pt x="19" y="0"/>
                  </a:lnTo>
                  <a:lnTo>
                    <a:pt x="21" y="1"/>
                  </a:lnTo>
                  <a:lnTo>
                    <a:pt x="23" y="2"/>
                  </a:lnTo>
                  <a:lnTo>
                    <a:pt x="25" y="3"/>
                  </a:lnTo>
                  <a:lnTo>
                    <a:pt x="25" y="3"/>
                  </a:lnTo>
                  <a:lnTo>
                    <a:pt x="22" y="14"/>
                  </a:lnTo>
                  <a:lnTo>
                    <a:pt x="19" y="23"/>
                  </a:lnTo>
                  <a:lnTo>
                    <a:pt x="16" y="29"/>
                  </a:lnTo>
                  <a:lnTo>
                    <a:pt x="12" y="32"/>
                  </a:lnTo>
                  <a:lnTo>
                    <a:pt x="7" y="34"/>
                  </a:lnTo>
                  <a:lnTo>
                    <a:pt x="2" y="35"/>
                  </a:lnTo>
                  <a:lnTo>
                    <a:pt x="2" y="35"/>
                  </a:lnTo>
                  <a:lnTo>
                    <a:pt x="0" y="30"/>
                  </a:lnTo>
                  <a:lnTo>
                    <a:pt x="1" y="25"/>
                  </a:lnTo>
                  <a:lnTo>
                    <a:pt x="3" y="21"/>
                  </a:lnTo>
                  <a:lnTo>
                    <a:pt x="5" y="17"/>
                  </a:lnTo>
                  <a:lnTo>
                    <a:pt x="11" y="9"/>
                  </a:lnTo>
                  <a:lnTo>
                    <a:pt x="13" y="5"/>
                  </a:lnTo>
                  <a:lnTo>
                    <a:pt x="16" y="1"/>
                  </a:lnTo>
                  <a:lnTo>
                    <a:pt x="16" y="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6" name="Freeform 81"/>
            <p:cNvSpPr/>
            <p:nvPr/>
          </p:nvSpPr>
          <p:spPr bwMode="auto">
            <a:xfrm>
              <a:off x="4891088" y="492125"/>
              <a:ext cx="14288" cy="22225"/>
            </a:xfrm>
            <a:custGeom>
              <a:avLst/>
              <a:gdLst/>
              <a:ahLst/>
              <a:cxnLst>
                <a:cxn ang="0">
                  <a:pos x="28" y="3"/>
                </a:cxn>
                <a:cxn ang="0">
                  <a:pos x="28" y="3"/>
                </a:cxn>
                <a:cxn ang="0">
                  <a:pos x="23" y="13"/>
                </a:cxn>
                <a:cxn ang="0">
                  <a:pos x="16" y="23"/>
                </a:cxn>
                <a:cxn ang="0">
                  <a:pos x="10" y="33"/>
                </a:cxn>
                <a:cxn ang="0">
                  <a:pos x="4" y="41"/>
                </a:cxn>
                <a:cxn ang="0">
                  <a:pos x="4" y="41"/>
                </a:cxn>
                <a:cxn ang="0">
                  <a:pos x="1" y="39"/>
                </a:cxn>
                <a:cxn ang="0">
                  <a:pos x="0" y="37"/>
                </a:cxn>
                <a:cxn ang="0">
                  <a:pos x="0" y="29"/>
                </a:cxn>
                <a:cxn ang="0">
                  <a:pos x="2" y="22"/>
                </a:cxn>
                <a:cxn ang="0">
                  <a:pos x="6" y="14"/>
                </a:cxn>
                <a:cxn ang="0">
                  <a:pos x="10" y="7"/>
                </a:cxn>
                <a:cxn ang="0">
                  <a:pos x="15" y="2"/>
                </a:cxn>
                <a:cxn ang="0">
                  <a:pos x="19" y="0"/>
                </a:cxn>
                <a:cxn ang="0">
                  <a:pos x="22" y="0"/>
                </a:cxn>
                <a:cxn ang="0">
                  <a:pos x="25" y="0"/>
                </a:cxn>
                <a:cxn ang="0">
                  <a:pos x="28" y="3"/>
                </a:cxn>
                <a:cxn ang="0">
                  <a:pos x="28" y="3"/>
                </a:cxn>
              </a:cxnLst>
              <a:rect l="0" t="0" r="r" b="b"/>
              <a:pathLst>
                <a:path w="28" h="41">
                  <a:moveTo>
                    <a:pt x="28" y="3"/>
                  </a:moveTo>
                  <a:lnTo>
                    <a:pt x="28" y="3"/>
                  </a:lnTo>
                  <a:lnTo>
                    <a:pt x="23" y="13"/>
                  </a:lnTo>
                  <a:lnTo>
                    <a:pt x="16" y="23"/>
                  </a:lnTo>
                  <a:lnTo>
                    <a:pt x="10" y="33"/>
                  </a:lnTo>
                  <a:lnTo>
                    <a:pt x="4" y="41"/>
                  </a:lnTo>
                  <a:lnTo>
                    <a:pt x="4" y="41"/>
                  </a:lnTo>
                  <a:lnTo>
                    <a:pt x="1" y="39"/>
                  </a:lnTo>
                  <a:lnTo>
                    <a:pt x="0" y="37"/>
                  </a:lnTo>
                  <a:lnTo>
                    <a:pt x="0" y="29"/>
                  </a:lnTo>
                  <a:lnTo>
                    <a:pt x="2" y="22"/>
                  </a:lnTo>
                  <a:lnTo>
                    <a:pt x="6" y="14"/>
                  </a:lnTo>
                  <a:lnTo>
                    <a:pt x="10" y="7"/>
                  </a:lnTo>
                  <a:lnTo>
                    <a:pt x="15" y="2"/>
                  </a:lnTo>
                  <a:lnTo>
                    <a:pt x="19" y="0"/>
                  </a:lnTo>
                  <a:lnTo>
                    <a:pt x="22" y="0"/>
                  </a:lnTo>
                  <a:lnTo>
                    <a:pt x="25" y="0"/>
                  </a:lnTo>
                  <a:lnTo>
                    <a:pt x="28" y="3"/>
                  </a:lnTo>
                  <a:lnTo>
                    <a:pt x="28" y="3"/>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7" name="Freeform 82"/>
            <p:cNvSpPr/>
            <p:nvPr/>
          </p:nvSpPr>
          <p:spPr bwMode="auto">
            <a:xfrm>
              <a:off x="4924426" y="500063"/>
              <a:ext cx="15875" cy="34925"/>
            </a:xfrm>
            <a:custGeom>
              <a:avLst/>
              <a:gdLst/>
              <a:ahLst/>
              <a:cxnLst>
                <a:cxn ang="0">
                  <a:pos x="17" y="35"/>
                </a:cxn>
                <a:cxn ang="0">
                  <a:pos x="17" y="35"/>
                </a:cxn>
                <a:cxn ang="0">
                  <a:pos x="14" y="36"/>
                </a:cxn>
                <a:cxn ang="0">
                  <a:pos x="12" y="38"/>
                </a:cxn>
                <a:cxn ang="0">
                  <a:pos x="10" y="43"/>
                </a:cxn>
                <a:cxn ang="0">
                  <a:pos x="9" y="45"/>
                </a:cxn>
                <a:cxn ang="0">
                  <a:pos x="8" y="47"/>
                </a:cxn>
                <a:cxn ang="0">
                  <a:pos x="6" y="49"/>
                </a:cxn>
                <a:cxn ang="0">
                  <a:pos x="3" y="49"/>
                </a:cxn>
                <a:cxn ang="0">
                  <a:pos x="3" y="49"/>
                </a:cxn>
                <a:cxn ang="0">
                  <a:pos x="0" y="44"/>
                </a:cxn>
                <a:cxn ang="0">
                  <a:pos x="2" y="39"/>
                </a:cxn>
                <a:cxn ang="0">
                  <a:pos x="3" y="32"/>
                </a:cxn>
                <a:cxn ang="0">
                  <a:pos x="4" y="26"/>
                </a:cxn>
                <a:cxn ang="0">
                  <a:pos x="9" y="13"/>
                </a:cxn>
                <a:cxn ang="0">
                  <a:pos x="12" y="0"/>
                </a:cxn>
                <a:cxn ang="0">
                  <a:pos x="12" y="0"/>
                </a:cxn>
                <a:cxn ang="0">
                  <a:pos x="15" y="0"/>
                </a:cxn>
                <a:cxn ang="0">
                  <a:pos x="19" y="1"/>
                </a:cxn>
                <a:cxn ang="0">
                  <a:pos x="20" y="4"/>
                </a:cxn>
                <a:cxn ang="0">
                  <a:pos x="22" y="5"/>
                </a:cxn>
                <a:cxn ang="0">
                  <a:pos x="22" y="5"/>
                </a:cxn>
                <a:cxn ang="0">
                  <a:pos x="21" y="10"/>
                </a:cxn>
                <a:cxn ang="0">
                  <a:pos x="19" y="14"/>
                </a:cxn>
                <a:cxn ang="0">
                  <a:pos x="18" y="20"/>
                </a:cxn>
                <a:cxn ang="0">
                  <a:pos x="19" y="27"/>
                </a:cxn>
                <a:cxn ang="0">
                  <a:pos x="19" y="27"/>
                </a:cxn>
                <a:cxn ang="0">
                  <a:pos x="21" y="25"/>
                </a:cxn>
                <a:cxn ang="0">
                  <a:pos x="22" y="22"/>
                </a:cxn>
                <a:cxn ang="0">
                  <a:pos x="24" y="20"/>
                </a:cxn>
                <a:cxn ang="0">
                  <a:pos x="26" y="19"/>
                </a:cxn>
                <a:cxn ang="0">
                  <a:pos x="28" y="19"/>
                </a:cxn>
                <a:cxn ang="0">
                  <a:pos x="28" y="19"/>
                </a:cxn>
                <a:cxn ang="0">
                  <a:pos x="29" y="24"/>
                </a:cxn>
                <a:cxn ang="0">
                  <a:pos x="30" y="30"/>
                </a:cxn>
                <a:cxn ang="0">
                  <a:pos x="29" y="38"/>
                </a:cxn>
                <a:cxn ang="0">
                  <a:pos x="28" y="45"/>
                </a:cxn>
                <a:cxn ang="0">
                  <a:pos x="26" y="52"/>
                </a:cxn>
                <a:cxn ang="0">
                  <a:pos x="22" y="58"/>
                </a:cxn>
                <a:cxn ang="0">
                  <a:pos x="17" y="62"/>
                </a:cxn>
                <a:cxn ang="0">
                  <a:pos x="13" y="65"/>
                </a:cxn>
                <a:cxn ang="0">
                  <a:pos x="10" y="66"/>
                </a:cxn>
                <a:cxn ang="0">
                  <a:pos x="10" y="66"/>
                </a:cxn>
                <a:cxn ang="0">
                  <a:pos x="9" y="61"/>
                </a:cxn>
                <a:cxn ang="0">
                  <a:pos x="9" y="57"/>
                </a:cxn>
                <a:cxn ang="0">
                  <a:pos x="9" y="54"/>
                </a:cxn>
                <a:cxn ang="0">
                  <a:pos x="11" y="51"/>
                </a:cxn>
                <a:cxn ang="0">
                  <a:pos x="14" y="43"/>
                </a:cxn>
                <a:cxn ang="0">
                  <a:pos x="15" y="39"/>
                </a:cxn>
                <a:cxn ang="0">
                  <a:pos x="17" y="35"/>
                </a:cxn>
                <a:cxn ang="0">
                  <a:pos x="17" y="35"/>
                </a:cxn>
              </a:cxnLst>
              <a:rect l="0" t="0" r="r" b="b"/>
              <a:pathLst>
                <a:path w="30" h="66">
                  <a:moveTo>
                    <a:pt x="17" y="35"/>
                  </a:moveTo>
                  <a:lnTo>
                    <a:pt x="17" y="35"/>
                  </a:lnTo>
                  <a:lnTo>
                    <a:pt x="14" y="36"/>
                  </a:lnTo>
                  <a:lnTo>
                    <a:pt x="12" y="38"/>
                  </a:lnTo>
                  <a:lnTo>
                    <a:pt x="10" y="43"/>
                  </a:lnTo>
                  <a:lnTo>
                    <a:pt x="9" y="45"/>
                  </a:lnTo>
                  <a:lnTo>
                    <a:pt x="8" y="47"/>
                  </a:lnTo>
                  <a:lnTo>
                    <a:pt x="6" y="49"/>
                  </a:lnTo>
                  <a:lnTo>
                    <a:pt x="3" y="49"/>
                  </a:lnTo>
                  <a:lnTo>
                    <a:pt x="3" y="49"/>
                  </a:lnTo>
                  <a:lnTo>
                    <a:pt x="0" y="44"/>
                  </a:lnTo>
                  <a:lnTo>
                    <a:pt x="2" y="39"/>
                  </a:lnTo>
                  <a:lnTo>
                    <a:pt x="3" y="32"/>
                  </a:lnTo>
                  <a:lnTo>
                    <a:pt x="4" y="26"/>
                  </a:lnTo>
                  <a:lnTo>
                    <a:pt x="9" y="13"/>
                  </a:lnTo>
                  <a:lnTo>
                    <a:pt x="12" y="0"/>
                  </a:lnTo>
                  <a:lnTo>
                    <a:pt x="12" y="0"/>
                  </a:lnTo>
                  <a:lnTo>
                    <a:pt x="15" y="0"/>
                  </a:lnTo>
                  <a:lnTo>
                    <a:pt x="19" y="1"/>
                  </a:lnTo>
                  <a:lnTo>
                    <a:pt x="20" y="4"/>
                  </a:lnTo>
                  <a:lnTo>
                    <a:pt x="22" y="5"/>
                  </a:lnTo>
                  <a:lnTo>
                    <a:pt x="22" y="5"/>
                  </a:lnTo>
                  <a:lnTo>
                    <a:pt x="21" y="10"/>
                  </a:lnTo>
                  <a:lnTo>
                    <a:pt x="19" y="14"/>
                  </a:lnTo>
                  <a:lnTo>
                    <a:pt x="18" y="20"/>
                  </a:lnTo>
                  <a:lnTo>
                    <a:pt x="19" y="27"/>
                  </a:lnTo>
                  <a:lnTo>
                    <a:pt x="19" y="27"/>
                  </a:lnTo>
                  <a:lnTo>
                    <a:pt x="21" y="25"/>
                  </a:lnTo>
                  <a:lnTo>
                    <a:pt x="22" y="22"/>
                  </a:lnTo>
                  <a:lnTo>
                    <a:pt x="24" y="20"/>
                  </a:lnTo>
                  <a:lnTo>
                    <a:pt x="26" y="19"/>
                  </a:lnTo>
                  <a:lnTo>
                    <a:pt x="28" y="19"/>
                  </a:lnTo>
                  <a:lnTo>
                    <a:pt x="28" y="19"/>
                  </a:lnTo>
                  <a:lnTo>
                    <a:pt x="29" y="24"/>
                  </a:lnTo>
                  <a:lnTo>
                    <a:pt x="30" y="30"/>
                  </a:lnTo>
                  <a:lnTo>
                    <a:pt x="29" y="38"/>
                  </a:lnTo>
                  <a:lnTo>
                    <a:pt x="28" y="45"/>
                  </a:lnTo>
                  <a:lnTo>
                    <a:pt x="26" y="52"/>
                  </a:lnTo>
                  <a:lnTo>
                    <a:pt x="22" y="58"/>
                  </a:lnTo>
                  <a:lnTo>
                    <a:pt x="17" y="62"/>
                  </a:lnTo>
                  <a:lnTo>
                    <a:pt x="13" y="65"/>
                  </a:lnTo>
                  <a:lnTo>
                    <a:pt x="10" y="66"/>
                  </a:lnTo>
                  <a:lnTo>
                    <a:pt x="10" y="66"/>
                  </a:lnTo>
                  <a:lnTo>
                    <a:pt x="9" y="61"/>
                  </a:lnTo>
                  <a:lnTo>
                    <a:pt x="9" y="57"/>
                  </a:lnTo>
                  <a:lnTo>
                    <a:pt x="9" y="54"/>
                  </a:lnTo>
                  <a:lnTo>
                    <a:pt x="11" y="51"/>
                  </a:lnTo>
                  <a:lnTo>
                    <a:pt x="14" y="43"/>
                  </a:lnTo>
                  <a:lnTo>
                    <a:pt x="15" y="39"/>
                  </a:lnTo>
                  <a:lnTo>
                    <a:pt x="17" y="35"/>
                  </a:lnTo>
                  <a:lnTo>
                    <a:pt x="17" y="3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8" name="Freeform 83"/>
            <p:cNvSpPr/>
            <p:nvPr/>
          </p:nvSpPr>
          <p:spPr bwMode="auto">
            <a:xfrm>
              <a:off x="4941888" y="515938"/>
              <a:ext cx="11113" cy="19050"/>
            </a:xfrm>
            <a:custGeom>
              <a:avLst/>
              <a:gdLst/>
              <a:ahLst/>
              <a:cxnLst>
                <a:cxn ang="0">
                  <a:pos x="14" y="0"/>
                </a:cxn>
                <a:cxn ang="0">
                  <a:pos x="14" y="0"/>
                </a:cxn>
                <a:cxn ang="0">
                  <a:pos x="16" y="0"/>
                </a:cxn>
                <a:cxn ang="0">
                  <a:pos x="17" y="2"/>
                </a:cxn>
                <a:cxn ang="0">
                  <a:pos x="18" y="3"/>
                </a:cxn>
                <a:cxn ang="0">
                  <a:pos x="20" y="3"/>
                </a:cxn>
                <a:cxn ang="0">
                  <a:pos x="20" y="3"/>
                </a:cxn>
                <a:cxn ang="0">
                  <a:pos x="19" y="11"/>
                </a:cxn>
                <a:cxn ang="0">
                  <a:pos x="18" y="20"/>
                </a:cxn>
                <a:cxn ang="0">
                  <a:pos x="16" y="27"/>
                </a:cxn>
                <a:cxn ang="0">
                  <a:pos x="11" y="35"/>
                </a:cxn>
                <a:cxn ang="0">
                  <a:pos x="11" y="35"/>
                </a:cxn>
                <a:cxn ang="0">
                  <a:pos x="0" y="35"/>
                </a:cxn>
                <a:cxn ang="0">
                  <a:pos x="0" y="35"/>
                </a:cxn>
                <a:cxn ang="0">
                  <a:pos x="2" y="26"/>
                </a:cxn>
                <a:cxn ang="0">
                  <a:pos x="6" y="18"/>
                </a:cxn>
                <a:cxn ang="0">
                  <a:pos x="14" y="0"/>
                </a:cxn>
                <a:cxn ang="0">
                  <a:pos x="14" y="0"/>
                </a:cxn>
              </a:cxnLst>
              <a:rect l="0" t="0" r="r" b="b"/>
              <a:pathLst>
                <a:path w="20" h="35">
                  <a:moveTo>
                    <a:pt x="14" y="0"/>
                  </a:moveTo>
                  <a:lnTo>
                    <a:pt x="14" y="0"/>
                  </a:lnTo>
                  <a:lnTo>
                    <a:pt x="16" y="0"/>
                  </a:lnTo>
                  <a:lnTo>
                    <a:pt x="17" y="2"/>
                  </a:lnTo>
                  <a:lnTo>
                    <a:pt x="18" y="3"/>
                  </a:lnTo>
                  <a:lnTo>
                    <a:pt x="20" y="3"/>
                  </a:lnTo>
                  <a:lnTo>
                    <a:pt x="20" y="3"/>
                  </a:lnTo>
                  <a:lnTo>
                    <a:pt x="19" y="11"/>
                  </a:lnTo>
                  <a:lnTo>
                    <a:pt x="18" y="20"/>
                  </a:lnTo>
                  <a:lnTo>
                    <a:pt x="16" y="27"/>
                  </a:lnTo>
                  <a:lnTo>
                    <a:pt x="11" y="35"/>
                  </a:lnTo>
                  <a:lnTo>
                    <a:pt x="11" y="35"/>
                  </a:lnTo>
                  <a:lnTo>
                    <a:pt x="0" y="35"/>
                  </a:lnTo>
                  <a:lnTo>
                    <a:pt x="0" y="35"/>
                  </a:lnTo>
                  <a:lnTo>
                    <a:pt x="2" y="26"/>
                  </a:lnTo>
                  <a:lnTo>
                    <a:pt x="6" y="18"/>
                  </a:lnTo>
                  <a:lnTo>
                    <a:pt x="14" y="0"/>
                  </a:lnTo>
                  <a:lnTo>
                    <a:pt x="14"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79" name="Freeform 84"/>
            <p:cNvSpPr/>
            <p:nvPr/>
          </p:nvSpPr>
          <p:spPr bwMode="auto">
            <a:xfrm>
              <a:off x="4300538" y="546100"/>
              <a:ext cx="211138" cy="60325"/>
            </a:xfrm>
            <a:custGeom>
              <a:avLst/>
              <a:gdLst/>
              <a:ahLst/>
              <a:cxnLst>
                <a:cxn ang="0">
                  <a:pos x="399" y="18"/>
                </a:cxn>
                <a:cxn ang="0">
                  <a:pos x="398" y="22"/>
                </a:cxn>
                <a:cxn ang="0">
                  <a:pos x="399" y="23"/>
                </a:cxn>
                <a:cxn ang="0">
                  <a:pos x="391" y="33"/>
                </a:cxn>
                <a:cxn ang="0">
                  <a:pos x="381" y="42"/>
                </a:cxn>
                <a:cxn ang="0">
                  <a:pos x="355" y="57"/>
                </a:cxn>
                <a:cxn ang="0">
                  <a:pos x="334" y="68"/>
                </a:cxn>
                <a:cxn ang="0">
                  <a:pos x="287" y="87"/>
                </a:cxn>
                <a:cxn ang="0">
                  <a:pos x="236" y="102"/>
                </a:cxn>
                <a:cxn ang="0">
                  <a:pos x="183" y="110"/>
                </a:cxn>
                <a:cxn ang="0">
                  <a:pos x="155" y="114"/>
                </a:cxn>
                <a:cxn ang="0">
                  <a:pos x="129" y="114"/>
                </a:cxn>
                <a:cxn ang="0">
                  <a:pos x="80" y="106"/>
                </a:cxn>
                <a:cxn ang="0">
                  <a:pos x="56" y="101"/>
                </a:cxn>
                <a:cxn ang="0">
                  <a:pos x="27" y="95"/>
                </a:cxn>
                <a:cxn ang="0">
                  <a:pos x="6" y="87"/>
                </a:cxn>
                <a:cxn ang="0">
                  <a:pos x="0" y="84"/>
                </a:cxn>
                <a:cxn ang="0">
                  <a:pos x="85" y="93"/>
                </a:cxn>
                <a:cxn ang="0">
                  <a:pos x="141" y="98"/>
                </a:cxn>
                <a:cxn ang="0">
                  <a:pos x="194" y="95"/>
                </a:cxn>
                <a:cxn ang="0">
                  <a:pos x="220" y="93"/>
                </a:cxn>
                <a:cxn ang="0">
                  <a:pos x="248" y="87"/>
                </a:cxn>
                <a:cxn ang="0">
                  <a:pos x="255" y="84"/>
                </a:cxn>
                <a:cxn ang="0">
                  <a:pos x="269" y="75"/>
                </a:cxn>
                <a:cxn ang="0">
                  <a:pos x="276" y="71"/>
                </a:cxn>
                <a:cxn ang="0">
                  <a:pos x="292" y="68"/>
                </a:cxn>
                <a:cxn ang="0">
                  <a:pos x="309" y="65"/>
                </a:cxn>
                <a:cxn ang="0">
                  <a:pos x="318" y="61"/>
                </a:cxn>
                <a:cxn ang="0">
                  <a:pos x="344" y="48"/>
                </a:cxn>
                <a:cxn ang="0">
                  <a:pos x="378" y="29"/>
                </a:cxn>
                <a:cxn ang="0">
                  <a:pos x="373" y="23"/>
                </a:cxn>
                <a:cxn ang="0">
                  <a:pos x="364" y="15"/>
                </a:cxn>
                <a:cxn ang="0">
                  <a:pos x="344" y="7"/>
                </a:cxn>
                <a:cxn ang="0">
                  <a:pos x="330" y="2"/>
                </a:cxn>
                <a:cxn ang="0">
                  <a:pos x="333" y="0"/>
                </a:cxn>
                <a:cxn ang="0">
                  <a:pos x="342" y="0"/>
                </a:cxn>
                <a:cxn ang="0">
                  <a:pos x="359" y="2"/>
                </a:cxn>
                <a:cxn ang="0">
                  <a:pos x="384" y="12"/>
                </a:cxn>
                <a:cxn ang="0">
                  <a:pos x="399" y="18"/>
                </a:cxn>
              </a:cxnLst>
              <a:rect l="0" t="0" r="r" b="b"/>
              <a:pathLst>
                <a:path w="399" h="114">
                  <a:moveTo>
                    <a:pt x="399" y="18"/>
                  </a:moveTo>
                  <a:lnTo>
                    <a:pt x="399" y="18"/>
                  </a:lnTo>
                  <a:lnTo>
                    <a:pt x="398" y="22"/>
                  </a:lnTo>
                  <a:lnTo>
                    <a:pt x="398" y="22"/>
                  </a:lnTo>
                  <a:lnTo>
                    <a:pt x="399" y="23"/>
                  </a:lnTo>
                  <a:lnTo>
                    <a:pt x="399" y="23"/>
                  </a:lnTo>
                  <a:lnTo>
                    <a:pt x="396" y="28"/>
                  </a:lnTo>
                  <a:lnTo>
                    <a:pt x="391" y="33"/>
                  </a:lnTo>
                  <a:lnTo>
                    <a:pt x="387" y="38"/>
                  </a:lnTo>
                  <a:lnTo>
                    <a:pt x="381" y="42"/>
                  </a:lnTo>
                  <a:lnTo>
                    <a:pt x="368" y="49"/>
                  </a:lnTo>
                  <a:lnTo>
                    <a:pt x="355" y="57"/>
                  </a:lnTo>
                  <a:lnTo>
                    <a:pt x="355" y="57"/>
                  </a:lnTo>
                  <a:lnTo>
                    <a:pt x="334" y="68"/>
                  </a:lnTo>
                  <a:lnTo>
                    <a:pt x="310" y="78"/>
                  </a:lnTo>
                  <a:lnTo>
                    <a:pt x="287" y="87"/>
                  </a:lnTo>
                  <a:lnTo>
                    <a:pt x="262" y="94"/>
                  </a:lnTo>
                  <a:lnTo>
                    <a:pt x="236" y="102"/>
                  </a:lnTo>
                  <a:lnTo>
                    <a:pt x="209" y="107"/>
                  </a:lnTo>
                  <a:lnTo>
                    <a:pt x="183" y="110"/>
                  </a:lnTo>
                  <a:lnTo>
                    <a:pt x="155" y="114"/>
                  </a:lnTo>
                  <a:lnTo>
                    <a:pt x="155" y="114"/>
                  </a:lnTo>
                  <a:lnTo>
                    <a:pt x="142" y="114"/>
                  </a:lnTo>
                  <a:lnTo>
                    <a:pt x="129" y="114"/>
                  </a:lnTo>
                  <a:lnTo>
                    <a:pt x="105" y="110"/>
                  </a:lnTo>
                  <a:lnTo>
                    <a:pt x="80" y="106"/>
                  </a:lnTo>
                  <a:lnTo>
                    <a:pt x="56" y="101"/>
                  </a:lnTo>
                  <a:lnTo>
                    <a:pt x="56" y="101"/>
                  </a:lnTo>
                  <a:lnTo>
                    <a:pt x="41" y="99"/>
                  </a:lnTo>
                  <a:lnTo>
                    <a:pt x="27" y="95"/>
                  </a:lnTo>
                  <a:lnTo>
                    <a:pt x="12" y="90"/>
                  </a:lnTo>
                  <a:lnTo>
                    <a:pt x="6" y="87"/>
                  </a:lnTo>
                  <a:lnTo>
                    <a:pt x="0" y="84"/>
                  </a:lnTo>
                  <a:lnTo>
                    <a:pt x="0" y="84"/>
                  </a:lnTo>
                  <a:lnTo>
                    <a:pt x="57" y="91"/>
                  </a:lnTo>
                  <a:lnTo>
                    <a:pt x="85" y="93"/>
                  </a:lnTo>
                  <a:lnTo>
                    <a:pt x="113" y="95"/>
                  </a:lnTo>
                  <a:lnTo>
                    <a:pt x="141" y="98"/>
                  </a:lnTo>
                  <a:lnTo>
                    <a:pt x="168" y="98"/>
                  </a:lnTo>
                  <a:lnTo>
                    <a:pt x="194" y="95"/>
                  </a:lnTo>
                  <a:lnTo>
                    <a:pt x="220" y="93"/>
                  </a:lnTo>
                  <a:lnTo>
                    <a:pt x="220" y="93"/>
                  </a:lnTo>
                  <a:lnTo>
                    <a:pt x="234" y="91"/>
                  </a:lnTo>
                  <a:lnTo>
                    <a:pt x="248" y="87"/>
                  </a:lnTo>
                  <a:lnTo>
                    <a:pt x="248" y="87"/>
                  </a:lnTo>
                  <a:lnTo>
                    <a:pt x="255" y="84"/>
                  </a:lnTo>
                  <a:lnTo>
                    <a:pt x="262" y="79"/>
                  </a:lnTo>
                  <a:lnTo>
                    <a:pt x="269" y="75"/>
                  </a:lnTo>
                  <a:lnTo>
                    <a:pt x="276" y="71"/>
                  </a:lnTo>
                  <a:lnTo>
                    <a:pt x="276" y="71"/>
                  </a:lnTo>
                  <a:lnTo>
                    <a:pt x="284" y="69"/>
                  </a:lnTo>
                  <a:lnTo>
                    <a:pt x="292" y="68"/>
                  </a:lnTo>
                  <a:lnTo>
                    <a:pt x="300" y="66"/>
                  </a:lnTo>
                  <a:lnTo>
                    <a:pt x="309" y="65"/>
                  </a:lnTo>
                  <a:lnTo>
                    <a:pt x="309" y="65"/>
                  </a:lnTo>
                  <a:lnTo>
                    <a:pt x="318" y="61"/>
                  </a:lnTo>
                  <a:lnTo>
                    <a:pt x="326" y="58"/>
                  </a:lnTo>
                  <a:lnTo>
                    <a:pt x="344" y="48"/>
                  </a:lnTo>
                  <a:lnTo>
                    <a:pt x="360" y="38"/>
                  </a:lnTo>
                  <a:lnTo>
                    <a:pt x="378" y="29"/>
                  </a:lnTo>
                  <a:lnTo>
                    <a:pt x="378" y="29"/>
                  </a:lnTo>
                  <a:lnTo>
                    <a:pt x="373" y="23"/>
                  </a:lnTo>
                  <a:lnTo>
                    <a:pt x="369" y="18"/>
                  </a:lnTo>
                  <a:lnTo>
                    <a:pt x="364" y="15"/>
                  </a:lnTo>
                  <a:lnTo>
                    <a:pt x="358" y="12"/>
                  </a:lnTo>
                  <a:lnTo>
                    <a:pt x="344" y="7"/>
                  </a:lnTo>
                  <a:lnTo>
                    <a:pt x="330" y="2"/>
                  </a:lnTo>
                  <a:lnTo>
                    <a:pt x="330" y="2"/>
                  </a:lnTo>
                  <a:lnTo>
                    <a:pt x="332" y="1"/>
                  </a:lnTo>
                  <a:lnTo>
                    <a:pt x="333" y="0"/>
                  </a:lnTo>
                  <a:lnTo>
                    <a:pt x="333" y="0"/>
                  </a:lnTo>
                  <a:lnTo>
                    <a:pt x="342" y="0"/>
                  </a:lnTo>
                  <a:lnTo>
                    <a:pt x="351" y="0"/>
                  </a:lnTo>
                  <a:lnTo>
                    <a:pt x="359" y="2"/>
                  </a:lnTo>
                  <a:lnTo>
                    <a:pt x="368" y="5"/>
                  </a:lnTo>
                  <a:lnTo>
                    <a:pt x="384" y="12"/>
                  </a:lnTo>
                  <a:lnTo>
                    <a:pt x="399" y="18"/>
                  </a:lnTo>
                  <a:lnTo>
                    <a:pt x="399" y="18"/>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0" name="Freeform 85"/>
            <p:cNvSpPr/>
            <p:nvPr/>
          </p:nvSpPr>
          <p:spPr bwMode="auto">
            <a:xfrm>
              <a:off x="4260851" y="577850"/>
              <a:ext cx="28575" cy="12700"/>
            </a:xfrm>
            <a:custGeom>
              <a:avLst/>
              <a:gdLst/>
              <a:ahLst/>
              <a:cxnLst>
                <a:cxn ang="0">
                  <a:pos x="54" y="12"/>
                </a:cxn>
                <a:cxn ang="0">
                  <a:pos x="54" y="12"/>
                </a:cxn>
                <a:cxn ang="0">
                  <a:pos x="52" y="16"/>
                </a:cxn>
                <a:cxn ang="0">
                  <a:pos x="50" y="20"/>
                </a:cxn>
                <a:cxn ang="0">
                  <a:pos x="48" y="22"/>
                </a:cxn>
                <a:cxn ang="0">
                  <a:pos x="45" y="23"/>
                </a:cxn>
                <a:cxn ang="0">
                  <a:pos x="41" y="23"/>
                </a:cxn>
                <a:cxn ang="0">
                  <a:pos x="38" y="23"/>
                </a:cxn>
                <a:cxn ang="0">
                  <a:pos x="31" y="19"/>
                </a:cxn>
                <a:cxn ang="0">
                  <a:pos x="15" y="10"/>
                </a:cxn>
                <a:cxn ang="0">
                  <a:pos x="7" y="7"/>
                </a:cxn>
                <a:cxn ang="0">
                  <a:pos x="3" y="5"/>
                </a:cxn>
                <a:cxn ang="0">
                  <a:pos x="0" y="5"/>
                </a:cxn>
                <a:cxn ang="0">
                  <a:pos x="0" y="5"/>
                </a:cxn>
                <a:cxn ang="0">
                  <a:pos x="2" y="3"/>
                </a:cxn>
                <a:cxn ang="0">
                  <a:pos x="5" y="2"/>
                </a:cxn>
                <a:cxn ang="0">
                  <a:pos x="11" y="0"/>
                </a:cxn>
                <a:cxn ang="0">
                  <a:pos x="19" y="0"/>
                </a:cxn>
                <a:cxn ang="0">
                  <a:pos x="26" y="1"/>
                </a:cxn>
                <a:cxn ang="0">
                  <a:pos x="34" y="4"/>
                </a:cxn>
                <a:cxn ang="0">
                  <a:pos x="41" y="7"/>
                </a:cxn>
                <a:cxn ang="0">
                  <a:pos x="54" y="12"/>
                </a:cxn>
                <a:cxn ang="0">
                  <a:pos x="54" y="12"/>
                </a:cxn>
              </a:cxnLst>
              <a:rect l="0" t="0" r="r" b="b"/>
              <a:pathLst>
                <a:path w="54" h="23">
                  <a:moveTo>
                    <a:pt x="54" y="12"/>
                  </a:moveTo>
                  <a:lnTo>
                    <a:pt x="54" y="12"/>
                  </a:lnTo>
                  <a:lnTo>
                    <a:pt x="52" y="16"/>
                  </a:lnTo>
                  <a:lnTo>
                    <a:pt x="50" y="20"/>
                  </a:lnTo>
                  <a:lnTo>
                    <a:pt x="48" y="22"/>
                  </a:lnTo>
                  <a:lnTo>
                    <a:pt x="45" y="23"/>
                  </a:lnTo>
                  <a:lnTo>
                    <a:pt x="41" y="23"/>
                  </a:lnTo>
                  <a:lnTo>
                    <a:pt x="38" y="23"/>
                  </a:lnTo>
                  <a:lnTo>
                    <a:pt x="31" y="19"/>
                  </a:lnTo>
                  <a:lnTo>
                    <a:pt x="15" y="10"/>
                  </a:lnTo>
                  <a:lnTo>
                    <a:pt x="7" y="7"/>
                  </a:lnTo>
                  <a:lnTo>
                    <a:pt x="3" y="5"/>
                  </a:lnTo>
                  <a:lnTo>
                    <a:pt x="0" y="5"/>
                  </a:lnTo>
                  <a:lnTo>
                    <a:pt x="0" y="5"/>
                  </a:lnTo>
                  <a:lnTo>
                    <a:pt x="2" y="3"/>
                  </a:lnTo>
                  <a:lnTo>
                    <a:pt x="5" y="2"/>
                  </a:lnTo>
                  <a:lnTo>
                    <a:pt x="11" y="0"/>
                  </a:lnTo>
                  <a:lnTo>
                    <a:pt x="19" y="0"/>
                  </a:lnTo>
                  <a:lnTo>
                    <a:pt x="26" y="1"/>
                  </a:lnTo>
                  <a:lnTo>
                    <a:pt x="34" y="4"/>
                  </a:lnTo>
                  <a:lnTo>
                    <a:pt x="41" y="7"/>
                  </a:lnTo>
                  <a:lnTo>
                    <a:pt x="54" y="12"/>
                  </a:lnTo>
                  <a:lnTo>
                    <a:pt x="54" y="1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1" name="Freeform 86"/>
            <p:cNvSpPr/>
            <p:nvPr/>
          </p:nvSpPr>
          <p:spPr bwMode="auto">
            <a:xfrm>
              <a:off x="4789488" y="650875"/>
              <a:ext cx="7938" cy="7938"/>
            </a:xfrm>
            <a:custGeom>
              <a:avLst/>
              <a:gdLst/>
              <a:ahLst/>
              <a:cxnLst>
                <a:cxn ang="0">
                  <a:pos x="14" y="2"/>
                </a:cxn>
                <a:cxn ang="0">
                  <a:pos x="14" y="2"/>
                </a:cxn>
                <a:cxn ang="0">
                  <a:pos x="14" y="9"/>
                </a:cxn>
                <a:cxn ang="0">
                  <a:pos x="14" y="12"/>
                </a:cxn>
                <a:cxn ang="0">
                  <a:pos x="12" y="14"/>
                </a:cxn>
                <a:cxn ang="0">
                  <a:pos x="12" y="14"/>
                </a:cxn>
                <a:cxn ang="0">
                  <a:pos x="6" y="14"/>
                </a:cxn>
                <a:cxn ang="0">
                  <a:pos x="2" y="12"/>
                </a:cxn>
                <a:cxn ang="0">
                  <a:pos x="0" y="9"/>
                </a:cxn>
                <a:cxn ang="0">
                  <a:pos x="0" y="6"/>
                </a:cxn>
                <a:cxn ang="0">
                  <a:pos x="1" y="2"/>
                </a:cxn>
                <a:cxn ang="0">
                  <a:pos x="4" y="0"/>
                </a:cxn>
                <a:cxn ang="0">
                  <a:pos x="8" y="0"/>
                </a:cxn>
                <a:cxn ang="0">
                  <a:pos x="14" y="2"/>
                </a:cxn>
                <a:cxn ang="0">
                  <a:pos x="14" y="2"/>
                </a:cxn>
              </a:cxnLst>
              <a:rect l="0" t="0" r="r" b="b"/>
              <a:pathLst>
                <a:path w="14" h="14">
                  <a:moveTo>
                    <a:pt x="14" y="2"/>
                  </a:moveTo>
                  <a:lnTo>
                    <a:pt x="14" y="2"/>
                  </a:lnTo>
                  <a:lnTo>
                    <a:pt x="14" y="9"/>
                  </a:lnTo>
                  <a:lnTo>
                    <a:pt x="14" y="12"/>
                  </a:lnTo>
                  <a:lnTo>
                    <a:pt x="12" y="14"/>
                  </a:lnTo>
                  <a:lnTo>
                    <a:pt x="12" y="14"/>
                  </a:lnTo>
                  <a:lnTo>
                    <a:pt x="6" y="14"/>
                  </a:lnTo>
                  <a:lnTo>
                    <a:pt x="2" y="12"/>
                  </a:lnTo>
                  <a:lnTo>
                    <a:pt x="0" y="9"/>
                  </a:lnTo>
                  <a:lnTo>
                    <a:pt x="0" y="6"/>
                  </a:lnTo>
                  <a:lnTo>
                    <a:pt x="1" y="2"/>
                  </a:lnTo>
                  <a:lnTo>
                    <a:pt x="4" y="0"/>
                  </a:lnTo>
                  <a:lnTo>
                    <a:pt x="8" y="0"/>
                  </a:lnTo>
                  <a:lnTo>
                    <a:pt x="14" y="2"/>
                  </a:lnTo>
                  <a:lnTo>
                    <a:pt x="14" y="2"/>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2" name="Freeform 87"/>
            <p:cNvSpPr/>
            <p:nvPr/>
          </p:nvSpPr>
          <p:spPr bwMode="auto">
            <a:xfrm>
              <a:off x="4772026" y="660400"/>
              <a:ext cx="11113" cy="7938"/>
            </a:xfrm>
            <a:custGeom>
              <a:avLst/>
              <a:gdLst/>
              <a:ahLst/>
              <a:cxnLst>
                <a:cxn ang="0">
                  <a:pos x="21" y="5"/>
                </a:cxn>
                <a:cxn ang="0">
                  <a:pos x="21" y="5"/>
                </a:cxn>
                <a:cxn ang="0">
                  <a:pos x="20" y="10"/>
                </a:cxn>
                <a:cxn ang="0">
                  <a:pos x="17" y="14"/>
                </a:cxn>
                <a:cxn ang="0">
                  <a:pos x="14" y="15"/>
                </a:cxn>
                <a:cxn ang="0">
                  <a:pos x="11" y="16"/>
                </a:cxn>
                <a:cxn ang="0">
                  <a:pos x="8" y="16"/>
                </a:cxn>
                <a:cxn ang="0">
                  <a:pos x="5" y="16"/>
                </a:cxn>
                <a:cxn ang="0">
                  <a:pos x="5" y="16"/>
                </a:cxn>
                <a:cxn ang="0">
                  <a:pos x="3" y="14"/>
                </a:cxn>
                <a:cxn ang="0">
                  <a:pos x="2" y="11"/>
                </a:cxn>
                <a:cxn ang="0">
                  <a:pos x="0" y="7"/>
                </a:cxn>
                <a:cxn ang="0">
                  <a:pos x="0" y="3"/>
                </a:cxn>
                <a:cxn ang="0">
                  <a:pos x="0" y="3"/>
                </a:cxn>
                <a:cxn ang="0">
                  <a:pos x="3" y="1"/>
                </a:cxn>
                <a:cxn ang="0">
                  <a:pos x="6" y="0"/>
                </a:cxn>
                <a:cxn ang="0">
                  <a:pos x="11" y="0"/>
                </a:cxn>
                <a:cxn ang="0">
                  <a:pos x="18" y="1"/>
                </a:cxn>
                <a:cxn ang="0">
                  <a:pos x="20" y="3"/>
                </a:cxn>
                <a:cxn ang="0">
                  <a:pos x="21" y="5"/>
                </a:cxn>
                <a:cxn ang="0">
                  <a:pos x="21" y="5"/>
                </a:cxn>
              </a:cxnLst>
              <a:rect l="0" t="0" r="r" b="b"/>
              <a:pathLst>
                <a:path w="21" h="16">
                  <a:moveTo>
                    <a:pt x="21" y="5"/>
                  </a:moveTo>
                  <a:lnTo>
                    <a:pt x="21" y="5"/>
                  </a:lnTo>
                  <a:lnTo>
                    <a:pt x="20" y="10"/>
                  </a:lnTo>
                  <a:lnTo>
                    <a:pt x="17" y="14"/>
                  </a:lnTo>
                  <a:lnTo>
                    <a:pt x="14" y="15"/>
                  </a:lnTo>
                  <a:lnTo>
                    <a:pt x="11" y="16"/>
                  </a:lnTo>
                  <a:lnTo>
                    <a:pt x="8" y="16"/>
                  </a:lnTo>
                  <a:lnTo>
                    <a:pt x="5" y="16"/>
                  </a:lnTo>
                  <a:lnTo>
                    <a:pt x="5" y="16"/>
                  </a:lnTo>
                  <a:lnTo>
                    <a:pt x="3" y="14"/>
                  </a:lnTo>
                  <a:lnTo>
                    <a:pt x="2" y="11"/>
                  </a:lnTo>
                  <a:lnTo>
                    <a:pt x="0" y="7"/>
                  </a:lnTo>
                  <a:lnTo>
                    <a:pt x="0" y="3"/>
                  </a:lnTo>
                  <a:lnTo>
                    <a:pt x="0" y="3"/>
                  </a:lnTo>
                  <a:lnTo>
                    <a:pt x="3" y="1"/>
                  </a:lnTo>
                  <a:lnTo>
                    <a:pt x="6" y="0"/>
                  </a:lnTo>
                  <a:lnTo>
                    <a:pt x="11" y="0"/>
                  </a:lnTo>
                  <a:lnTo>
                    <a:pt x="18" y="1"/>
                  </a:lnTo>
                  <a:lnTo>
                    <a:pt x="20" y="3"/>
                  </a:lnTo>
                  <a:lnTo>
                    <a:pt x="21" y="5"/>
                  </a:lnTo>
                  <a:lnTo>
                    <a:pt x="21" y="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3" name="Freeform 88"/>
            <p:cNvSpPr/>
            <p:nvPr/>
          </p:nvSpPr>
          <p:spPr bwMode="auto">
            <a:xfrm>
              <a:off x="4786313" y="665163"/>
              <a:ext cx="11113" cy="9525"/>
            </a:xfrm>
            <a:custGeom>
              <a:avLst/>
              <a:gdLst/>
              <a:ahLst/>
              <a:cxnLst>
                <a:cxn ang="0">
                  <a:pos x="21" y="5"/>
                </a:cxn>
                <a:cxn ang="0">
                  <a:pos x="21" y="5"/>
                </a:cxn>
                <a:cxn ang="0">
                  <a:pos x="20" y="10"/>
                </a:cxn>
                <a:cxn ang="0">
                  <a:pos x="19" y="15"/>
                </a:cxn>
                <a:cxn ang="0">
                  <a:pos x="19" y="15"/>
                </a:cxn>
                <a:cxn ang="0">
                  <a:pos x="14" y="17"/>
                </a:cxn>
                <a:cxn ang="0">
                  <a:pos x="7" y="17"/>
                </a:cxn>
                <a:cxn ang="0">
                  <a:pos x="7" y="17"/>
                </a:cxn>
                <a:cxn ang="0">
                  <a:pos x="5" y="13"/>
                </a:cxn>
                <a:cxn ang="0">
                  <a:pos x="0" y="10"/>
                </a:cxn>
                <a:cxn ang="0">
                  <a:pos x="0" y="10"/>
                </a:cxn>
                <a:cxn ang="0">
                  <a:pos x="1" y="5"/>
                </a:cxn>
                <a:cxn ang="0">
                  <a:pos x="4" y="2"/>
                </a:cxn>
                <a:cxn ang="0">
                  <a:pos x="6" y="1"/>
                </a:cxn>
                <a:cxn ang="0">
                  <a:pos x="9" y="0"/>
                </a:cxn>
                <a:cxn ang="0">
                  <a:pos x="12" y="0"/>
                </a:cxn>
                <a:cxn ang="0">
                  <a:pos x="15" y="1"/>
                </a:cxn>
                <a:cxn ang="0">
                  <a:pos x="19" y="3"/>
                </a:cxn>
                <a:cxn ang="0">
                  <a:pos x="21" y="5"/>
                </a:cxn>
                <a:cxn ang="0">
                  <a:pos x="21" y="5"/>
                </a:cxn>
              </a:cxnLst>
              <a:rect l="0" t="0" r="r" b="b"/>
              <a:pathLst>
                <a:path w="21" h="17">
                  <a:moveTo>
                    <a:pt x="21" y="5"/>
                  </a:moveTo>
                  <a:lnTo>
                    <a:pt x="21" y="5"/>
                  </a:lnTo>
                  <a:lnTo>
                    <a:pt x="20" y="10"/>
                  </a:lnTo>
                  <a:lnTo>
                    <a:pt x="19" y="15"/>
                  </a:lnTo>
                  <a:lnTo>
                    <a:pt x="19" y="15"/>
                  </a:lnTo>
                  <a:lnTo>
                    <a:pt x="14" y="17"/>
                  </a:lnTo>
                  <a:lnTo>
                    <a:pt x="7" y="17"/>
                  </a:lnTo>
                  <a:lnTo>
                    <a:pt x="7" y="17"/>
                  </a:lnTo>
                  <a:lnTo>
                    <a:pt x="5" y="13"/>
                  </a:lnTo>
                  <a:lnTo>
                    <a:pt x="0" y="10"/>
                  </a:lnTo>
                  <a:lnTo>
                    <a:pt x="0" y="10"/>
                  </a:lnTo>
                  <a:lnTo>
                    <a:pt x="1" y="5"/>
                  </a:lnTo>
                  <a:lnTo>
                    <a:pt x="4" y="2"/>
                  </a:lnTo>
                  <a:lnTo>
                    <a:pt x="6" y="1"/>
                  </a:lnTo>
                  <a:lnTo>
                    <a:pt x="9" y="0"/>
                  </a:lnTo>
                  <a:lnTo>
                    <a:pt x="12" y="0"/>
                  </a:lnTo>
                  <a:lnTo>
                    <a:pt x="15" y="1"/>
                  </a:lnTo>
                  <a:lnTo>
                    <a:pt x="19" y="3"/>
                  </a:lnTo>
                  <a:lnTo>
                    <a:pt x="21" y="5"/>
                  </a:lnTo>
                  <a:lnTo>
                    <a:pt x="21" y="5"/>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4" name="Freeform 89"/>
            <p:cNvSpPr>
              <a:spLocks noEditPoints="1"/>
            </p:cNvSpPr>
            <p:nvPr/>
          </p:nvSpPr>
          <p:spPr bwMode="auto">
            <a:xfrm>
              <a:off x="4087813" y="0"/>
              <a:ext cx="938213" cy="690563"/>
            </a:xfrm>
            <a:custGeom>
              <a:avLst/>
              <a:gdLst/>
              <a:ahLst/>
              <a:cxnLst>
                <a:cxn ang="0">
                  <a:pos x="257" y="160"/>
                </a:cxn>
                <a:cxn ang="0">
                  <a:pos x="584" y="373"/>
                </a:cxn>
                <a:cxn ang="0">
                  <a:pos x="940" y="162"/>
                </a:cxn>
                <a:cxn ang="0">
                  <a:pos x="1139" y="96"/>
                </a:cxn>
                <a:cxn ang="0">
                  <a:pos x="1416" y="132"/>
                </a:cxn>
                <a:cxn ang="0">
                  <a:pos x="1620" y="302"/>
                </a:cxn>
                <a:cxn ang="0">
                  <a:pos x="1660" y="735"/>
                </a:cxn>
                <a:cxn ang="0">
                  <a:pos x="1625" y="1065"/>
                </a:cxn>
                <a:cxn ang="0">
                  <a:pos x="1215" y="865"/>
                </a:cxn>
                <a:cxn ang="0">
                  <a:pos x="887" y="698"/>
                </a:cxn>
                <a:cxn ang="0">
                  <a:pos x="880" y="738"/>
                </a:cxn>
                <a:cxn ang="0">
                  <a:pos x="1185" y="1026"/>
                </a:cxn>
                <a:cxn ang="0">
                  <a:pos x="1329" y="1140"/>
                </a:cxn>
                <a:cxn ang="0">
                  <a:pos x="1340" y="1299"/>
                </a:cxn>
                <a:cxn ang="0">
                  <a:pos x="1192" y="1231"/>
                </a:cxn>
                <a:cxn ang="0">
                  <a:pos x="1067" y="1104"/>
                </a:cxn>
                <a:cxn ang="0">
                  <a:pos x="347" y="440"/>
                </a:cxn>
                <a:cxn ang="0">
                  <a:pos x="108" y="225"/>
                </a:cxn>
                <a:cxn ang="0">
                  <a:pos x="13" y="5"/>
                </a:cxn>
                <a:cxn ang="0">
                  <a:pos x="1004" y="729"/>
                </a:cxn>
                <a:cxn ang="0">
                  <a:pos x="1589" y="1031"/>
                </a:cxn>
                <a:cxn ang="0">
                  <a:pos x="1569" y="706"/>
                </a:cxn>
                <a:cxn ang="0">
                  <a:pos x="1637" y="541"/>
                </a:cxn>
                <a:cxn ang="0">
                  <a:pos x="1648" y="399"/>
                </a:cxn>
                <a:cxn ang="0">
                  <a:pos x="1609" y="325"/>
                </a:cxn>
                <a:cxn ang="0">
                  <a:pos x="1409" y="284"/>
                </a:cxn>
                <a:cxn ang="0">
                  <a:pos x="1250" y="200"/>
                </a:cxn>
                <a:cxn ang="0">
                  <a:pos x="1080" y="128"/>
                </a:cxn>
                <a:cxn ang="0">
                  <a:pos x="984" y="161"/>
                </a:cxn>
                <a:cxn ang="0">
                  <a:pos x="827" y="288"/>
                </a:cxn>
                <a:cxn ang="0">
                  <a:pos x="907" y="419"/>
                </a:cxn>
                <a:cxn ang="0">
                  <a:pos x="743" y="329"/>
                </a:cxn>
                <a:cxn ang="0">
                  <a:pos x="587" y="408"/>
                </a:cxn>
                <a:cxn ang="0">
                  <a:pos x="628" y="473"/>
                </a:cxn>
                <a:cxn ang="0">
                  <a:pos x="675" y="501"/>
                </a:cxn>
                <a:cxn ang="0">
                  <a:pos x="129" y="176"/>
                </a:cxn>
                <a:cxn ang="0">
                  <a:pos x="125" y="126"/>
                </a:cxn>
                <a:cxn ang="0">
                  <a:pos x="171" y="125"/>
                </a:cxn>
                <a:cxn ang="0">
                  <a:pos x="279" y="234"/>
                </a:cxn>
                <a:cxn ang="0">
                  <a:pos x="661" y="586"/>
                </a:cxn>
                <a:cxn ang="0">
                  <a:pos x="1027" y="923"/>
                </a:cxn>
                <a:cxn ang="0">
                  <a:pos x="1125" y="1013"/>
                </a:cxn>
                <a:cxn ang="0">
                  <a:pos x="1158" y="1019"/>
                </a:cxn>
                <a:cxn ang="0">
                  <a:pos x="654" y="550"/>
                </a:cxn>
                <a:cxn ang="0">
                  <a:pos x="199" y="225"/>
                </a:cxn>
                <a:cxn ang="0">
                  <a:pos x="632" y="622"/>
                </a:cxn>
                <a:cxn ang="0">
                  <a:pos x="1144" y="1097"/>
                </a:cxn>
                <a:cxn ang="0">
                  <a:pos x="379" y="346"/>
                </a:cxn>
                <a:cxn ang="0">
                  <a:pos x="907" y="898"/>
                </a:cxn>
                <a:cxn ang="0">
                  <a:pos x="154" y="224"/>
                </a:cxn>
                <a:cxn ang="0">
                  <a:pos x="346" y="408"/>
                </a:cxn>
                <a:cxn ang="0">
                  <a:pos x="1080" y="1088"/>
                </a:cxn>
                <a:cxn ang="0">
                  <a:pos x="1123" y="1145"/>
                </a:cxn>
                <a:cxn ang="0">
                  <a:pos x="1199" y="1044"/>
                </a:cxn>
                <a:cxn ang="0">
                  <a:pos x="1167" y="1178"/>
                </a:cxn>
                <a:cxn ang="0">
                  <a:pos x="1218" y="1081"/>
                </a:cxn>
                <a:cxn ang="0">
                  <a:pos x="1199" y="1190"/>
                </a:cxn>
                <a:cxn ang="0">
                  <a:pos x="1271" y="1171"/>
                </a:cxn>
                <a:cxn ang="0">
                  <a:pos x="1214" y="1245"/>
                </a:cxn>
                <a:cxn ang="0">
                  <a:pos x="1309" y="1211"/>
                </a:cxn>
                <a:cxn ang="0">
                  <a:pos x="1327" y="1287"/>
                </a:cxn>
              </a:cxnLst>
              <a:rect l="0" t="0" r="r" b="b"/>
              <a:pathLst>
                <a:path w="1771" h="1306">
                  <a:moveTo>
                    <a:pt x="32" y="1"/>
                  </a:moveTo>
                  <a:lnTo>
                    <a:pt x="32" y="1"/>
                  </a:lnTo>
                  <a:lnTo>
                    <a:pt x="42" y="12"/>
                  </a:lnTo>
                  <a:lnTo>
                    <a:pt x="52" y="22"/>
                  </a:lnTo>
                  <a:lnTo>
                    <a:pt x="58" y="28"/>
                  </a:lnTo>
                  <a:lnTo>
                    <a:pt x="63" y="32"/>
                  </a:lnTo>
                  <a:lnTo>
                    <a:pt x="71" y="36"/>
                  </a:lnTo>
                  <a:lnTo>
                    <a:pt x="78" y="39"/>
                  </a:lnTo>
                  <a:lnTo>
                    <a:pt x="78" y="39"/>
                  </a:lnTo>
                  <a:lnTo>
                    <a:pt x="85" y="48"/>
                  </a:lnTo>
                  <a:lnTo>
                    <a:pt x="92" y="57"/>
                  </a:lnTo>
                  <a:lnTo>
                    <a:pt x="100" y="65"/>
                  </a:lnTo>
                  <a:lnTo>
                    <a:pt x="109" y="73"/>
                  </a:lnTo>
                  <a:lnTo>
                    <a:pt x="119" y="80"/>
                  </a:lnTo>
                  <a:lnTo>
                    <a:pt x="130" y="87"/>
                  </a:lnTo>
                  <a:lnTo>
                    <a:pt x="152" y="101"/>
                  </a:lnTo>
                  <a:lnTo>
                    <a:pt x="176" y="112"/>
                  </a:lnTo>
                  <a:lnTo>
                    <a:pt x="199" y="123"/>
                  </a:lnTo>
                  <a:lnTo>
                    <a:pt x="245" y="141"/>
                  </a:lnTo>
                  <a:lnTo>
                    <a:pt x="245" y="141"/>
                  </a:lnTo>
                  <a:lnTo>
                    <a:pt x="247" y="143"/>
                  </a:lnTo>
                  <a:lnTo>
                    <a:pt x="247" y="147"/>
                  </a:lnTo>
                  <a:lnTo>
                    <a:pt x="247" y="154"/>
                  </a:lnTo>
                  <a:lnTo>
                    <a:pt x="247" y="154"/>
                  </a:lnTo>
                  <a:lnTo>
                    <a:pt x="257" y="160"/>
                  </a:lnTo>
                  <a:lnTo>
                    <a:pt x="265" y="166"/>
                  </a:lnTo>
                  <a:lnTo>
                    <a:pt x="272" y="173"/>
                  </a:lnTo>
                  <a:lnTo>
                    <a:pt x="279" y="181"/>
                  </a:lnTo>
                  <a:lnTo>
                    <a:pt x="285" y="188"/>
                  </a:lnTo>
                  <a:lnTo>
                    <a:pt x="292" y="196"/>
                  </a:lnTo>
                  <a:lnTo>
                    <a:pt x="300" y="201"/>
                  </a:lnTo>
                  <a:lnTo>
                    <a:pt x="311" y="207"/>
                  </a:lnTo>
                  <a:lnTo>
                    <a:pt x="311" y="207"/>
                  </a:lnTo>
                  <a:lnTo>
                    <a:pt x="309" y="208"/>
                  </a:lnTo>
                  <a:lnTo>
                    <a:pt x="309" y="209"/>
                  </a:lnTo>
                  <a:lnTo>
                    <a:pt x="310" y="211"/>
                  </a:lnTo>
                  <a:lnTo>
                    <a:pt x="312" y="213"/>
                  </a:lnTo>
                  <a:lnTo>
                    <a:pt x="312" y="214"/>
                  </a:lnTo>
                  <a:lnTo>
                    <a:pt x="312" y="216"/>
                  </a:lnTo>
                  <a:lnTo>
                    <a:pt x="312" y="216"/>
                  </a:lnTo>
                  <a:lnTo>
                    <a:pt x="344" y="243"/>
                  </a:lnTo>
                  <a:lnTo>
                    <a:pt x="375" y="271"/>
                  </a:lnTo>
                  <a:lnTo>
                    <a:pt x="437" y="328"/>
                  </a:lnTo>
                  <a:lnTo>
                    <a:pt x="497" y="384"/>
                  </a:lnTo>
                  <a:lnTo>
                    <a:pt x="528" y="413"/>
                  </a:lnTo>
                  <a:lnTo>
                    <a:pt x="558" y="440"/>
                  </a:lnTo>
                  <a:lnTo>
                    <a:pt x="558" y="440"/>
                  </a:lnTo>
                  <a:lnTo>
                    <a:pt x="565" y="418"/>
                  </a:lnTo>
                  <a:lnTo>
                    <a:pt x="574" y="395"/>
                  </a:lnTo>
                  <a:lnTo>
                    <a:pt x="584" y="373"/>
                  </a:lnTo>
                  <a:lnTo>
                    <a:pt x="594" y="350"/>
                  </a:lnTo>
                  <a:lnTo>
                    <a:pt x="616" y="306"/>
                  </a:lnTo>
                  <a:lnTo>
                    <a:pt x="625" y="284"/>
                  </a:lnTo>
                  <a:lnTo>
                    <a:pt x="635" y="261"/>
                  </a:lnTo>
                  <a:lnTo>
                    <a:pt x="635" y="261"/>
                  </a:lnTo>
                  <a:lnTo>
                    <a:pt x="638" y="260"/>
                  </a:lnTo>
                  <a:lnTo>
                    <a:pt x="643" y="260"/>
                  </a:lnTo>
                  <a:lnTo>
                    <a:pt x="646" y="261"/>
                  </a:lnTo>
                  <a:lnTo>
                    <a:pt x="649" y="262"/>
                  </a:lnTo>
                  <a:lnTo>
                    <a:pt x="655" y="267"/>
                  </a:lnTo>
                  <a:lnTo>
                    <a:pt x="661" y="271"/>
                  </a:lnTo>
                  <a:lnTo>
                    <a:pt x="661" y="271"/>
                  </a:lnTo>
                  <a:lnTo>
                    <a:pt x="690" y="283"/>
                  </a:lnTo>
                  <a:lnTo>
                    <a:pt x="718" y="296"/>
                  </a:lnTo>
                  <a:lnTo>
                    <a:pt x="745" y="309"/>
                  </a:lnTo>
                  <a:lnTo>
                    <a:pt x="774" y="323"/>
                  </a:lnTo>
                  <a:lnTo>
                    <a:pt x="774" y="323"/>
                  </a:lnTo>
                  <a:lnTo>
                    <a:pt x="815" y="273"/>
                  </a:lnTo>
                  <a:lnTo>
                    <a:pt x="839" y="246"/>
                  </a:lnTo>
                  <a:lnTo>
                    <a:pt x="865" y="219"/>
                  </a:lnTo>
                  <a:lnTo>
                    <a:pt x="879" y="207"/>
                  </a:lnTo>
                  <a:lnTo>
                    <a:pt x="893" y="195"/>
                  </a:lnTo>
                  <a:lnTo>
                    <a:pt x="908" y="183"/>
                  </a:lnTo>
                  <a:lnTo>
                    <a:pt x="923" y="171"/>
                  </a:lnTo>
                  <a:lnTo>
                    <a:pt x="940" y="162"/>
                  </a:lnTo>
                  <a:lnTo>
                    <a:pt x="956" y="152"/>
                  </a:lnTo>
                  <a:lnTo>
                    <a:pt x="974" y="145"/>
                  </a:lnTo>
                  <a:lnTo>
                    <a:pt x="992" y="138"/>
                  </a:lnTo>
                  <a:lnTo>
                    <a:pt x="992" y="138"/>
                  </a:lnTo>
                  <a:lnTo>
                    <a:pt x="996" y="136"/>
                  </a:lnTo>
                  <a:lnTo>
                    <a:pt x="999" y="133"/>
                  </a:lnTo>
                  <a:lnTo>
                    <a:pt x="1002" y="131"/>
                  </a:lnTo>
                  <a:lnTo>
                    <a:pt x="1007" y="127"/>
                  </a:lnTo>
                  <a:lnTo>
                    <a:pt x="1007" y="127"/>
                  </a:lnTo>
                  <a:lnTo>
                    <a:pt x="1023" y="121"/>
                  </a:lnTo>
                  <a:lnTo>
                    <a:pt x="1044" y="113"/>
                  </a:lnTo>
                  <a:lnTo>
                    <a:pt x="1083" y="102"/>
                  </a:lnTo>
                  <a:lnTo>
                    <a:pt x="1083" y="102"/>
                  </a:lnTo>
                  <a:lnTo>
                    <a:pt x="1089" y="101"/>
                  </a:lnTo>
                  <a:lnTo>
                    <a:pt x="1094" y="101"/>
                  </a:lnTo>
                  <a:lnTo>
                    <a:pt x="1101" y="102"/>
                  </a:lnTo>
                  <a:lnTo>
                    <a:pt x="1107" y="102"/>
                  </a:lnTo>
                  <a:lnTo>
                    <a:pt x="1107" y="102"/>
                  </a:lnTo>
                  <a:lnTo>
                    <a:pt x="1113" y="101"/>
                  </a:lnTo>
                  <a:lnTo>
                    <a:pt x="1119" y="99"/>
                  </a:lnTo>
                  <a:lnTo>
                    <a:pt x="1124" y="96"/>
                  </a:lnTo>
                  <a:lnTo>
                    <a:pt x="1131" y="95"/>
                  </a:lnTo>
                  <a:lnTo>
                    <a:pt x="1131" y="95"/>
                  </a:lnTo>
                  <a:lnTo>
                    <a:pt x="1136" y="95"/>
                  </a:lnTo>
                  <a:lnTo>
                    <a:pt x="1139" y="96"/>
                  </a:lnTo>
                  <a:lnTo>
                    <a:pt x="1144" y="96"/>
                  </a:lnTo>
                  <a:lnTo>
                    <a:pt x="1149" y="97"/>
                  </a:lnTo>
                  <a:lnTo>
                    <a:pt x="1149" y="97"/>
                  </a:lnTo>
                  <a:lnTo>
                    <a:pt x="1161" y="97"/>
                  </a:lnTo>
                  <a:lnTo>
                    <a:pt x="1173" y="95"/>
                  </a:lnTo>
                  <a:lnTo>
                    <a:pt x="1196" y="92"/>
                  </a:lnTo>
                  <a:lnTo>
                    <a:pt x="1207" y="91"/>
                  </a:lnTo>
                  <a:lnTo>
                    <a:pt x="1218" y="90"/>
                  </a:lnTo>
                  <a:lnTo>
                    <a:pt x="1227" y="92"/>
                  </a:lnTo>
                  <a:lnTo>
                    <a:pt x="1231" y="93"/>
                  </a:lnTo>
                  <a:lnTo>
                    <a:pt x="1236" y="95"/>
                  </a:lnTo>
                  <a:lnTo>
                    <a:pt x="1236" y="95"/>
                  </a:lnTo>
                  <a:lnTo>
                    <a:pt x="1259" y="95"/>
                  </a:lnTo>
                  <a:lnTo>
                    <a:pt x="1282" y="96"/>
                  </a:lnTo>
                  <a:lnTo>
                    <a:pt x="1302" y="99"/>
                  </a:lnTo>
                  <a:lnTo>
                    <a:pt x="1322" y="103"/>
                  </a:lnTo>
                  <a:lnTo>
                    <a:pt x="1360" y="111"/>
                  </a:lnTo>
                  <a:lnTo>
                    <a:pt x="1378" y="115"/>
                  </a:lnTo>
                  <a:lnTo>
                    <a:pt x="1395" y="118"/>
                  </a:lnTo>
                  <a:lnTo>
                    <a:pt x="1395" y="118"/>
                  </a:lnTo>
                  <a:lnTo>
                    <a:pt x="1398" y="121"/>
                  </a:lnTo>
                  <a:lnTo>
                    <a:pt x="1402" y="123"/>
                  </a:lnTo>
                  <a:lnTo>
                    <a:pt x="1409" y="127"/>
                  </a:lnTo>
                  <a:lnTo>
                    <a:pt x="1412" y="130"/>
                  </a:lnTo>
                  <a:lnTo>
                    <a:pt x="1416" y="132"/>
                  </a:lnTo>
                  <a:lnTo>
                    <a:pt x="1418" y="136"/>
                  </a:lnTo>
                  <a:lnTo>
                    <a:pt x="1420" y="140"/>
                  </a:lnTo>
                  <a:lnTo>
                    <a:pt x="1420" y="140"/>
                  </a:lnTo>
                  <a:lnTo>
                    <a:pt x="1432" y="142"/>
                  </a:lnTo>
                  <a:lnTo>
                    <a:pt x="1441" y="147"/>
                  </a:lnTo>
                  <a:lnTo>
                    <a:pt x="1451" y="152"/>
                  </a:lnTo>
                  <a:lnTo>
                    <a:pt x="1461" y="157"/>
                  </a:lnTo>
                  <a:lnTo>
                    <a:pt x="1478" y="171"/>
                  </a:lnTo>
                  <a:lnTo>
                    <a:pt x="1496" y="184"/>
                  </a:lnTo>
                  <a:lnTo>
                    <a:pt x="1496" y="184"/>
                  </a:lnTo>
                  <a:lnTo>
                    <a:pt x="1504" y="188"/>
                  </a:lnTo>
                  <a:lnTo>
                    <a:pt x="1514" y="192"/>
                  </a:lnTo>
                  <a:lnTo>
                    <a:pt x="1523" y="196"/>
                  </a:lnTo>
                  <a:lnTo>
                    <a:pt x="1530" y="200"/>
                  </a:lnTo>
                  <a:lnTo>
                    <a:pt x="1530" y="200"/>
                  </a:lnTo>
                  <a:lnTo>
                    <a:pt x="1540" y="208"/>
                  </a:lnTo>
                  <a:lnTo>
                    <a:pt x="1549" y="218"/>
                  </a:lnTo>
                  <a:lnTo>
                    <a:pt x="1559" y="230"/>
                  </a:lnTo>
                  <a:lnTo>
                    <a:pt x="1571" y="243"/>
                  </a:lnTo>
                  <a:lnTo>
                    <a:pt x="1571" y="243"/>
                  </a:lnTo>
                  <a:lnTo>
                    <a:pt x="1583" y="254"/>
                  </a:lnTo>
                  <a:lnTo>
                    <a:pt x="1593" y="266"/>
                  </a:lnTo>
                  <a:lnTo>
                    <a:pt x="1603" y="277"/>
                  </a:lnTo>
                  <a:lnTo>
                    <a:pt x="1612" y="289"/>
                  </a:lnTo>
                  <a:lnTo>
                    <a:pt x="1620" y="302"/>
                  </a:lnTo>
                  <a:lnTo>
                    <a:pt x="1629" y="315"/>
                  </a:lnTo>
                  <a:lnTo>
                    <a:pt x="1636" y="330"/>
                  </a:lnTo>
                  <a:lnTo>
                    <a:pt x="1644" y="346"/>
                  </a:lnTo>
                  <a:lnTo>
                    <a:pt x="1644" y="346"/>
                  </a:lnTo>
                  <a:lnTo>
                    <a:pt x="1655" y="373"/>
                  </a:lnTo>
                  <a:lnTo>
                    <a:pt x="1667" y="402"/>
                  </a:lnTo>
                  <a:lnTo>
                    <a:pt x="1673" y="417"/>
                  </a:lnTo>
                  <a:lnTo>
                    <a:pt x="1678" y="432"/>
                  </a:lnTo>
                  <a:lnTo>
                    <a:pt x="1681" y="448"/>
                  </a:lnTo>
                  <a:lnTo>
                    <a:pt x="1684" y="463"/>
                  </a:lnTo>
                  <a:lnTo>
                    <a:pt x="1684" y="463"/>
                  </a:lnTo>
                  <a:lnTo>
                    <a:pt x="1684" y="473"/>
                  </a:lnTo>
                  <a:lnTo>
                    <a:pt x="1684" y="484"/>
                  </a:lnTo>
                  <a:lnTo>
                    <a:pt x="1685" y="495"/>
                  </a:lnTo>
                  <a:lnTo>
                    <a:pt x="1687" y="505"/>
                  </a:lnTo>
                  <a:lnTo>
                    <a:pt x="1687" y="505"/>
                  </a:lnTo>
                  <a:lnTo>
                    <a:pt x="1688" y="520"/>
                  </a:lnTo>
                  <a:lnTo>
                    <a:pt x="1689" y="536"/>
                  </a:lnTo>
                  <a:lnTo>
                    <a:pt x="1690" y="552"/>
                  </a:lnTo>
                  <a:lnTo>
                    <a:pt x="1690" y="569"/>
                  </a:lnTo>
                  <a:lnTo>
                    <a:pt x="1687" y="602"/>
                  </a:lnTo>
                  <a:lnTo>
                    <a:pt x="1682" y="634"/>
                  </a:lnTo>
                  <a:lnTo>
                    <a:pt x="1676" y="667"/>
                  </a:lnTo>
                  <a:lnTo>
                    <a:pt x="1668" y="701"/>
                  </a:lnTo>
                  <a:lnTo>
                    <a:pt x="1660" y="735"/>
                  </a:lnTo>
                  <a:lnTo>
                    <a:pt x="1650" y="767"/>
                  </a:lnTo>
                  <a:lnTo>
                    <a:pt x="1650" y="767"/>
                  </a:lnTo>
                  <a:lnTo>
                    <a:pt x="1676" y="783"/>
                  </a:lnTo>
                  <a:lnTo>
                    <a:pt x="1703" y="798"/>
                  </a:lnTo>
                  <a:lnTo>
                    <a:pt x="1731" y="812"/>
                  </a:lnTo>
                  <a:lnTo>
                    <a:pt x="1763" y="826"/>
                  </a:lnTo>
                  <a:lnTo>
                    <a:pt x="1763" y="826"/>
                  </a:lnTo>
                  <a:lnTo>
                    <a:pt x="1766" y="833"/>
                  </a:lnTo>
                  <a:lnTo>
                    <a:pt x="1771" y="839"/>
                  </a:lnTo>
                  <a:lnTo>
                    <a:pt x="1771" y="839"/>
                  </a:lnTo>
                  <a:lnTo>
                    <a:pt x="1754" y="866"/>
                  </a:lnTo>
                  <a:lnTo>
                    <a:pt x="1738" y="895"/>
                  </a:lnTo>
                  <a:lnTo>
                    <a:pt x="1722" y="925"/>
                  </a:lnTo>
                  <a:lnTo>
                    <a:pt x="1706" y="956"/>
                  </a:lnTo>
                  <a:lnTo>
                    <a:pt x="1676" y="1019"/>
                  </a:lnTo>
                  <a:lnTo>
                    <a:pt x="1660" y="1050"/>
                  </a:lnTo>
                  <a:lnTo>
                    <a:pt x="1644" y="1079"/>
                  </a:lnTo>
                  <a:lnTo>
                    <a:pt x="1644" y="1079"/>
                  </a:lnTo>
                  <a:lnTo>
                    <a:pt x="1638" y="1078"/>
                  </a:lnTo>
                  <a:lnTo>
                    <a:pt x="1632" y="1077"/>
                  </a:lnTo>
                  <a:lnTo>
                    <a:pt x="1630" y="1075"/>
                  </a:lnTo>
                  <a:lnTo>
                    <a:pt x="1628" y="1073"/>
                  </a:lnTo>
                  <a:lnTo>
                    <a:pt x="1627" y="1070"/>
                  </a:lnTo>
                  <a:lnTo>
                    <a:pt x="1625" y="1065"/>
                  </a:lnTo>
                  <a:lnTo>
                    <a:pt x="1625" y="1065"/>
                  </a:lnTo>
                  <a:lnTo>
                    <a:pt x="1606" y="1057"/>
                  </a:lnTo>
                  <a:lnTo>
                    <a:pt x="1587" y="1046"/>
                  </a:lnTo>
                  <a:lnTo>
                    <a:pt x="1549" y="1026"/>
                  </a:lnTo>
                  <a:lnTo>
                    <a:pt x="1531" y="1016"/>
                  </a:lnTo>
                  <a:lnTo>
                    <a:pt x="1512" y="1006"/>
                  </a:lnTo>
                  <a:lnTo>
                    <a:pt x="1493" y="999"/>
                  </a:lnTo>
                  <a:lnTo>
                    <a:pt x="1472" y="993"/>
                  </a:lnTo>
                  <a:lnTo>
                    <a:pt x="1472" y="993"/>
                  </a:lnTo>
                  <a:lnTo>
                    <a:pt x="1462" y="985"/>
                  </a:lnTo>
                  <a:lnTo>
                    <a:pt x="1450" y="978"/>
                  </a:lnTo>
                  <a:lnTo>
                    <a:pt x="1445" y="974"/>
                  </a:lnTo>
                  <a:lnTo>
                    <a:pt x="1438" y="971"/>
                  </a:lnTo>
                  <a:lnTo>
                    <a:pt x="1431" y="970"/>
                  </a:lnTo>
                  <a:lnTo>
                    <a:pt x="1422" y="969"/>
                  </a:lnTo>
                  <a:lnTo>
                    <a:pt x="1422" y="969"/>
                  </a:lnTo>
                  <a:lnTo>
                    <a:pt x="1401" y="956"/>
                  </a:lnTo>
                  <a:lnTo>
                    <a:pt x="1379" y="943"/>
                  </a:lnTo>
                  <a:lnTo>
                    <a:pt x="1334" y="921"/>
                  </a:lnTo>
                  <a:lnTo>
                    <a:pt x="1289" y="898"/>
                  </a:lnTo>
                  <a:lnTo>
                    <a:pt x="1267" y="887"/>
                  </a:lnTo>
                  <a:lnTo>
                    <a:pt x="1246" y="874"/>
                  </a:lnTo>
                  <a:lnTo>
                    <a:pt x="1246" y="874"/>
                  </a:lnTo>
                  <a:lnTo>
                    <a:pt x="1236" y="873"/>
                  </a:lnTo>
                  <a:lnTo>
                    <a:pt x="1226" y="869"/>
                  </a:lnTo>
                  <a:lnTo>
                    <a:pt x="1215" y="865"/>
                  </a:lnTo>
                  <a:lnTo>
                    <a:pt x="1204" y="860"/>
                  </a:lnTo>
                  <a:lnTo>
                    <a:pt x="1183" y="847"/>
                  </a:lnTo>
                  <a:lnTo>
                    <a:pt x="1164" y="836"/>
                  </a:lnTo>
                  <a:lnTo>
                    <a:pt x="1164" y="836"/>
                  </a:lnTo>
                  <a:lnTo>
                    <a:pt x="1152" y="831"/>
                  </a:lnTo>
                  <a:lnTo>
                    <a:pt x="1140" y="828"/>
                  </a:lnTo>
                  <a:lnTo>
                    <a:pt x="1129" y="823"/>
                  </a:lnTo>
                  <a:lnTo>
                    <a:pt x="1119" y="819"/>
                  </a:lnTo>
                  <a:lnTo>
                    <a:pt x="1119" y="819"/>
                  </a:lnTo>
                  <a:lnTo>
                    <a:pt x="1074" y="794"/>
                  </a:lnTo>
                  <a:lnTo>
                    <a:pt x="1026" y="769"/>
                  </a:lnTo>
                  <a:lnTo>
                    <a:pt x="1026" y="769"/>
                  </a:lnTo>
                  <a:lnTo>
                    <a:pt x="1009" y="760"/>
                  </a:lnTo>
                  <a:lnTo>
                    <a:pt x="992" y="753"/>
                  </a:lnTo>
                  <a:lnTo>
                    <a:pt x="976" y="745"/>
                  </a:lnTo>
                  <a:lnTo>
                    <a:pt x="969" y="741"/>
                  </a:lnTo>
                  <a:lnTo>
                    <a:pt x="962" y="737"/>
                  </a:lnTo>
                  <a:lnTo>
                    <a:pt x="962" y="737"/>
                  </a:lnTo>
                  <a:lnTo>
                    <a:pt x="940" y="723"/>
                  </a:lnTo>
                  <a:lnTo>
                    <a:pt x="928" y="715"/>
                  </a:lnTo>
                  <a:lnTo>
                    <a:pt x="918" y="709"/>
                  </a:lnTo>
                  <a:lnTo>
                    <a:pt x="918" y="709"/>
                  </a:lnTo>
                  <a:lnTo>
                    <a:pt x="907" y="705"/>
                  </a:lnTo>
                  <a:lnTo>
                    <a:pt x="897" y="701"/>
                  </a:lnTo>
                  <a:lnTo>
                    <a:pt x="887" y="698"/>
                  </a:lnTo>
                  <a:lnTo>
                    <a:pt x="877" y="695"/>
                  </a:lnTo>
                  <a:lnTo>
                    <a:pt x="877" y="695"/>
                  </a:lnTo>
                  <a:lnTo>
                    <a:pt x="874" y="693"/>
                  </a:lnTo>
                  <a:lnTo>
                    <a:pt x="872" y="690"/>
                  </a:lnTo>
                  <a:lnTo>
                    <a:pt x="870" y="686"/>
                  </a:lnTo>
                  <a:lnTo>
                    <a:pt x="867" y="684"/>
                  </a:lnTo>
                  <a:lnTo>
                    <a:pt x="867" y="684"/>
                  </a:lnTo>
                  <a:lnTo>
                    <a:pt x="857" y="679"/>
                  </a:lnTo>
                  <a:lnTo>
                    <a:pt x="846" y="673"/>
                  </a:lnTo>
                  <a:lnTo>
                    <a:pt x="824" y="663"/>
                  </a:lnTo>
                  <a:lnTo>
                    <a:pt x="802" y="653"/>
                  </a:lnTo>
                  <a:lnTo>
                    <a:pt x="790" y="648"/>
                  </a:lnTo>
                  <a:lnTo>
                    <a:pt x="781" y="642"/>
                  </a:lnTo>
                  <a:lnTo>
                    <a:pt x="781" y="642"/>
                  </a:lnTo>
                  <a:lnTo>
                    <a:pt x="790" y="655"/>
                  </a:lnTo>
                  <a:lnTo>
                    <a:pt x="802" y="667"/>
                  </a:lnTo>
                  <a:lnTo>
                    <a:pt x="814" y="678"/>
                  </a:lnTo>
                  <a:lnTo>
                    <a:pt x="827" y="688"/>
                  </a:lnTo>
                  <a:lnTo>
                    <a:pt x="840" y="699"/>
                  </a:lnTo>
                  <a:lnTo>
                    <a:pt x="851" y="710"/>
                  </a:lnTo>
                  <a:lnTo>
                    <a:pt x="863" y="722"/>
                  </a:lnTo>
                  <a:lnTo>
                    <a:pt x="873" y="735"/>
                  </a:lnTo>
                  <a:lnTo>
                    <a:pt x="873" y="735"/>
                  </a:lnTo>
                  <a:lnTo>
                    <a:pt x="877" y="737"/>
                  </a:lnTo>
                  <a:lnTo>
                    <a:pt x="880" y="738"/>
                  </a:lnTo>
                  <a:lnTo>
                    <a:pt x="886" y="742"/>
                  </a:lnTo>
                  <a:lnTo>
                    <a:pt x="892" y="746"/>
                  </a:lnTo>
                  <a:lnTo>
                    <a:pt x="895" y="748"/>
                  </a:lnTo>
                  <a:lnTo>
                    <a:pt x="900" y="750"/>
                  </a:lnTo>
                  <a:lnTo>
                    <a:pt x="900" y="750"/>
                  </a:lnTo>
                  <a:lnTo>
                    <a:pt x="913" y="766"/>
                  </a:lnTo>
                  <a:lnTo>
                    <a:pt x="927" y="781"/>
                  </a:lnTo>
                  <a:lnTo>
                    <a:pt x="958" y="809"/>
                  </a:lnTo>
                  <a:lnTo>
                    <a:pt x="989" y="838"/>
                  </a:lnTo>
                  <a:lnTo>
                    <a:pt x="1004" y="853"/>
                  </a:lnTo>
                  <a:lnTo>
                    <a:pt x="1018" y="870"/>
                  </a:lnTo>
                  <a:lnTo>
                    <a:pt x="1018" y="870"/>
                  </a:lnTo>
                  <a:lnTo>
                    <a:pt x="1022" y="872"/>
                  </a:lnTo>
                  <a:lnTo>
                    <a:pt x="1026" y="873"/>
                  </a:lnTo>
                  <a:lnTo>
                    <a:pt x="1029" y="875"/>
                  </a:lnTo>
                  <a:lnTo>
                    <a:pt x="1032" y="876"/>
                  </a:lnTo>
                  <a:lnTo>
                    <a:pt x="1032" y="876"/>
                  </a:lnTo>
                  <a:lnTo>
                    <a:pt x="1051" y="896"/>
                  </a:lnTo>
                  <a:lnTo>
                    <a:pt x="1070" y="914"/>
                  </a:lnTo>
                  <a:lnTo>
                    <a:pt x="1109" y="950"/>
                  </a:lnTo>
                  <a:lnTo>
                    <a:pt x="1130" y="968"/>
                  </a:lnTo>
                  <a:lnTo>
                    <a:pt x="1149" y="986"/>
                  </a:lnTo>
                  <a:lnTo>
                    <a:pt x="1168" y="1005"/>
                  </a:lnTo>
                  <a:lnTo>
                    <a:pt x="1185" y="1026"/>
                  </a:lnTo>
                  <a:lnTo>
                    <a:pt x="1185" y="1026"/>
                  </a:lnTo>
                  <a:lnTo>
                    <a:pt x="1196" y="1026"/>
                  </a:lnTo>
                  <a:lnTo>
                    <a:pt x="1206" y="1027"/>
                  </a:lnTo>
                  <a:lnTo>
                    <a:pt x="1213" y="1030"/>
                  </a:lnTo>
                  <a:lnTo>
                    <a:pt x="1220" y="1035"/>
                  </a:lnTo>
                  <a:lnTo>
                    <a:pt x="1224" y="1041"/>
                  </a:lnTo>
                  <a:lnTo>
                    <a:pt x="1227" y="1048"/>
                  </a:lnTo>
                  <a:lnTo>
                    <a:pt x="1228" y="1057"/>
                  </a:lnTo>
                  <a:lnTo>
                    <a:pt x="1228" y="1065"/>
                  </a:lnTo>
                  <a:lnTo>
                    <a:pt x="1228" y="1065"/>
                  </a:lnTo>
                  <a:lnTo>
                    <a:pt x="1239" y="1079"/>
                  </a:lnTo>
                  <a:lnTo>
                    <a:pt x="1252" y="1094"/>
                  </a:lnTo>
                  <a:lnTo>
                    <a:pt x="1264" y="1107"/>
                  </a:lnTo>
                  <a:lnTo>
                    <a:pt x="1276" y="1118"/>
                  </a:lnTo>
                  <a:lnTo>
                    <a:pt x="1276" y="1118"/>
                  </a:lnTo>
                  <a:lnTo>
                    <a:pt x="1283" y="1121"/>
                  </a:lnTo>
                  <a:lnTo>
                    <a:pt x="1288" y="1123"/>
                  </a:lnTo>
                  <a:lnTo>
                    <a:pt x="1295" y="1124"/>
                  </a:lnTo>
                  <a:lnTo>
                    <a:pt x="1301" y="1124"/>
                  </a:lnTo>
                  <a:lnTo>
                    <a:pt x="1309" y="1124"/>
                  </a:lnTo>
                  <a:lnTo>
                    <a:pt x="1315" y="1125"/>
                  </a:lnTo>
                  <a:lnTo>
                    <a:pt x="1321" y="1127"/>
                  </a:lnTo>
                  <a:lnTo>
                    <a:pt x="1327" y="1132"/>
                  </a:lnTo>
                  <a:lnTo>
                    <a:pt x="1327" y="1132"/>
                  </a:lnTo>
                  <a:lnTo>
                    <a:pt x="1328" y="1137"/>
                  </a:lnTo>
                  <a:lnTo>
                    <a:pt x="1329" y="1140"/>
                  </a:lnTo>
                  <a:lnTo>
                    <a:pt x="1332" y="1147"/>
                  </a:lnTo>
                  <a:lnTo>
                    <a:pt x="1334" y="1151"/>
                  </a:lnTo>
                  <a:lnTo>
                    <a:pt x="1335" y="1154"/>
                  </a:lnTo>
                  <a:lnTo>
                    <a:pt x="1335" y="1159"/>
                  </a:lnTo>
                  <a:lnTo>
                    <a:pt x="1335" y="1165"/>
                  </a:lnTo>
                  <a:lnTo>
                    <a:pt x="1335" y="1165"/>
                  </a:lnTo>
                  <a:lnTo>
                    <a:pt x="1343" y="1169"/>
                  </a:lnTo>
                  <a:lnTo>
                    <a:pt x="1349" y="1176"/>
                  </a:lnTo>
                  <a:lnTo>
                    <a:pt x="1360" y="1187"/>
                  </a:lnTo>
                  <a:lnTo>
                    <a:pt x="1371" y="1201"/>
                  </a:lnTo>
                  <a:lnTo>
                    <a:pt x="1377" y="1208"/>
                  </a:lnTo>
                  <a:lnTo>
                    <a:pt x="1386" y="1213"/>
                  </a:lnTo>
                  <a:lnTo>
                    <a:pt x="1386" y="1213"/>
                  </a:lnTo>
                  <a:lnTo>
                    <a:pt x="1387" y="1222"/>
                  </a:lnTo>
                  <a:lnTo>
                    <a:pt x="1387" y="1230"/>
                  </a:lnTo>
                  <a:lnTo>
                    <a:pt x="1386" y="1239"/>
                  </a:lnTo>
                  <a:lnTo>
                    <a:pt x="1385" y="1246"/>
                  </a:lnTo>
                  <a:lnTo>
                    <a:pt x="1382" y="1254"/>
                  </a:lnTo>
                  <a:lnTo>
                    <a:pt x="1380" y="1261"/>
                  </a:lnTo>
                  <a:lnTo>
                    <a:pt x="1376" y="1267"/>
                  </a:lnTo>
                  <a:lnTo>
                    <a:pt x="1373" y="1273"/>
                  </a:lnTo>
                  <a:lnTo>
                    <a:pt x="1369" y="1278"/>
                  </a:lnTo>
                  <a:lnTo>
                    <a:pt x="1363" y="1284"/>
                  </a:lnTo>
                  <a:lnTo>
                    <a:pt x="1352" y="1292"/>
                  </a:lnTo>
                  <a:lnTo>
                    <a:pt x="1340" y="1299"/>
                  </a:lnTo>
                  <a:lnTo>
                    <a:pt x="1327" y="1303"/>
                  </a:lnTo>
                  <a:lnTo>
                    <a:pt x="1313" y="1305"/>
                  </a:lnTo>
                  <a:lnTo>
                    <a:pt x="1299" y="1306"/>
                  </a:lnTo>
                  <a:lnTo>
                    <a:pt x="1285" y="1305"/>
                  </a:lnTo>
                  <a:lnTo>
                    <a:pt x="1272" y="1302"/>
                  </a:lnTo>
                  <a:lnTo>
                    <a:pt x="1260" y="1297"/>
                  </a:lnTo>
                  <a:lnTo>
                    <a:pt x="1255" y="1293"/>
                  </a:lnTo>
                  <a:lnTo>
                    <a:pt x="1250" y="1290"/>
                  </a:lnTo>
                  <a:lnTo>
                    <a:pt x="1245" y="1286"/>
                  </a:lnTo>
                  <a:lnTo>
                    <a:pt x="1241" y="1281"/>
                  </a:lnTo>
                  <a:lnTo>
                    <a:pt x="1237" y="1275"/>
                  </a:lnTo>
                  <a:lnTo>
                    <a:pt x="1234" y="1270"/>
                  </a:lnTo>
                  <a:lnTo>
                    <a:pt x="1234" y="1270"/>
                  </a:lnTo>
                  <a:lnTo>
                    <a:pt x="1225" y="1270"/>
                  </a:lnTo>
                  <a:lnTo>
                    <a:pt x="1216" y="1270"/>
                  </a:lnTo>
                  <a:lnTo>
                    <a:pt x="1208" y="1267"/>
                  </a:lnTo>
                  <a:lnTo>
                    <a:pt x="1201" y="1262"/>
                  </a:lnTo>
                  <a:lnTo>
                    <a:pt x="1195" y="1256"/>
                  </a:lnTo>
                  <a:lnTo>
                    <a:pt x="1193" y="1253"/>
                  </a:lnTo>
                  <a:lnTo>
                    <a:pt x="1192" y="1250"/>
                  </a:lnTo>
                  <a:lnTo>
                    <a:pt x="1191" y="1245"/>
                  </a:lnTo>
                  <a:lnTo>
                    <a:pt x="1190" y="1241"/>
                  </a:lnTo>
                  <a:lnTo>
                    <a:pt x="1191" y="1236"/>
                  </a:lnTo>
                  <a:lnTo>
                    <a:pt x="1192" y="1231"/>
                  </a:lnTo>
                  <a:lnTo>
                    <a:pt x="1192" y="1231"/>
                  </a:lnTo>
                  <a:lnTo>
                    <a:pt x="1180" y="1220"/>
                  </a:lnTo>
                  <a:lnTo>
                    <a:pt x="1169" y="1208"/>
                  </a:lnTo>
                  <a:lnTo>
                    <a:pt x="1159" y="1197"/>
                  </a:lnTo>
                  <a:lnTo>
                    <a:pt x="1148" y="1185"/>
                  </a:lnTo>
                  <a:lnTo>
                    <a:pt x="1135" y="1175"/>
                  </a:lnTo>
                  <a:lnTo>
                    <a:pt x="1122" y="1166"/>
                  </a:lnTo>
                  <a:lnTo>
                    <a:pt x="1115" y="1163"/>
                  </a:lnTo>
                  <a:lnTo>
                    <a:pt x="1106" y="1160"/>
                  </a:lnTo>
                  <a:lnTo>
                    <a:pt x="1098" y="1156"/>
                  </a:lnTo>
                  <a:lnTo>
                    <a:pt x="1089" y="1154"/>
                  </a:lnTo>
                  <a:lnTo>
                    <a:pt x="1089" y="1154"/>
                  </a:lnTo>
                  <a:lnTo>
                    <a:pt x="1087" y="1149"/>
                  </a:lnTo>
                  <a:lnTo>
                    <a:pt x="1085" y="1145"/>
                  </a:lnTo>
                  <a:lnTo>
                    <a:pt x="1080" y="1136"/>
                  </a:lnTo>
                  <a:lnTo>
                    <a:pt x="1080" y="1136"/>
                  </a:lnTo>
                  <a:lnTo>
                    <a:pt x="1082" y="1132"/>
                  </a:lnTo>
                  <a:lnTo>
                    <a:pt x="1084" y="1129"/>
                  </a:lnTo>
                  <a:lnTo>
                    <a:pt x="1087" y="1126"/>
                  </a:lnTo>
                  <a:lnTo>
                    <a:pt x="1091" y="1124"/>
                  </a:lnTo>
                  <a:lnTo>
                    <a:pt x="1091" y="1124"/>
                  </a:lnTo>
                  <a:lnTo>
                    <a:pt x="1080" y="1112"/>
                  </a:lnTo>
                  <a:lnTo>
                    <a:pt x="1074" y="1107"/>
                  </a:lnTo>
                  <a:lnTo>
                    <a:pt x="1071" y="1106"/>
                  </a:lnTo>
                  <a:lnTo>
                    <a:pt x="1067" y="1104"/>
                  </a:lnTo>
                  <a:lnTo>
                    <a:pt x="1067" y="1104"/>
                  </a:lnTo>
                  <a:lnTo>
                    <a:pt x="1067" y="1102"/>
                  </a:lnTo>
                  <a:lnTo>
                    <a:pt x="1067" y="1100"/>
                  </a:lnTo>
                  <a:lnTo>
                    <a:pt x="1064" y="1096"/>
                  </a:lnTo>
                  <a:lnTo>
                    <a:pt x="1064" y="1096"/>
                  </a:lnTo>
                  <a:lnTo>
                    <a:pt x="1007" y="1043"/>
                  </a:lnTo>
                  <a:lnTo>
                    <a:pt x="949" y="989"/>
                  </a:lnTo>
                  <a:lnTo>
                    <a:pt x="890" y="936"/>
                  </a:lnTo>
                  <a:lnTo>
                    <a:pt x="833" y="882"/>
                  </a:lnTo>
                  <a:lnTo>
                    <a:pt x="833" y="882"/>
                  </a:lnTo>
                  <a:lnTo>
                    <a:pt x="787" y="839"/>
                  </a:lnTo>
                  <a:lnTo>
                    <a:pt x="741" y="797"/>
                  </a:lnTo>
                  <a:lnTo>
                    <a:pt x="647" y="712"/>
                  </a:lnTo>
                  <a:lnTo>
                    <a:pt x="600" y="670"/>
                  </a:lnTo>
                  <a:lnTo>
                    <a:pt x="553" y="627"/>
                  </a:lnTo>
                  <a:lnTo>
                    <a:pt x="507" y="584"/>
                  </a:lnTo>
                  <a:lnTo>
                    <a:pt x="462" y="540"/>
                  </a:lnTo>
                  <a:lnTo>
                    <a:pt x="462" y="540"/>
                  </a:lnTo>
                  <a:lnTo>
                    <a:pt x="447" y="525"/>
                  </a:lnTo>
                  <a:lnTo>
                    <a:pt x="432" y="511"/>
                  </a:lnTo>
                  <a:lnTo>
                    <a:pt x="432" y="511"/>
                  </a:lnTo>
                  <a:lnTo>
                    <a:pt x="385" y="469"/>
                  </a:lnTo>
                  <a:lnTo>
                    <a:pt x="385" y="469"/>
                  </a:lnTo>
                  <a:lnTo>
                    <a:pt x="373" y="458"/>
                  </a:lnTo>
                  <a:lnTo>
                    <a:pt x="360" y="450"/>
                  </a:lnTo>
                  <a:lnTo>
                    <a:pt x="347" y="440"/>
                  </a:lnTo>
                  <a:lnTo>
                    <a:pt x="334" y="430"/>
                  </a:lnTo>
                  <a:lnTo>
                    <a:pt x="334" y="430"/>
                  </a:lnTo>
                  <a:lnTo>
                    <a:pt x="329" y="424"/>
                  </a:lnTo>
                  <a:lnTo>
                    <a:pt x="325" y="418"/>
                  </a:lnTo>
                  <a:lnTo>
                    <a:pt x="319" y="410"/>
                  </a:lnTo>
                  <a:lnTo>
                    <a:pt x="314" y="404"/>
                  </a:lnTo>
                  <a:lnTo>
                    <a:pt x="314" y="404"/>
                  </a:lnTo>
                  <a:lnTo>
                    <a:pt x="300" y="391"/>
                  </a:lnTo>
                  <a:lnTo>
                    <a:pt x="284" y="378"/>
                  </a:lnTo>
                  <a:lnTo>
                    <a:pt x="268" y="365"/>
                  </a:lnTo>
                  <a:lnTo>
                    <a:pt x="252" y="351"/>
                  </a:lnTo>
                  <a:lnTo>
                    <a:pt x="252" y="351"/>
                  </a:lnTo>
                  <a:lnTo>
                    <a:pt x="224" y="324"/>
                  </a:lnTo>
                  <a:lnTo>
                    <a:pt x="195" y="297"/>
                  </a:lnTo>
                  <a:lnTo>
                    <a:pt x="166" y="270"/>
                  </a:lnTo>
                  <a:lnTo>
                    <a:pt x="151" y="257"/>
                  </a:lnTo>
                  <a:lnTo>
                    <a:pt x="135" y="244"/>
                  </a:lnTo>
                  <a:lnTo>
                    <a:pt x="135" y="244"/>
                  </a:lnTo>
                  <a:lnTo>
                    <a:pt x="129" y="247"/>
                  </a:lnTo>
                  <a:lnTo>
                    <a:pt x="122" y="247"/>
                  </a:lnTo>
                  <a:lnTo>
                    <a:pt x="117" y="245"/>
                  </a:lnTo>
                  <a:lnTo>
                    <a:pt x="113" y="242"/>
                  </a:lnTo>
                  <a:lnTo>
                    <a:pt x="110" y="237"/>
                  </a:lnTo>
                  <a:lnTo>
                    <a:pt x="108" y="231"/>
                  </a:lnTo>
                  <a:lnTo>
                    <a:pt x="108" y="225"/>
                  </a:lnTo>
                  <a:lnTo>
                    <a:pt x="110" y="218"/>
                  </a:lnTo>
                  <a:lnTo>
                    <a:pt x="110" y="218"/>
                  </a:lnTo>
                  <a:lnTo>
                    <a:pt x="99" y="184"/>
                  </a:lnTo>
                  <a:lnTo>
                    <a:pt x="86" y="153"/>
                  </a:lnTo>
                  <a:lnTo>
                    <a:pt x="71" y="123"/>
                  </a:lnTo>
                  <a:lnTo>
                    <a:pt x="54" y="93"/>
                  </a:lnTo>
                  <a:lnTo>
                    <a:pt x="54" y="93"/>
                  </a:lnTo>
                  <a:lnTo>
                    <a:pt x="46" y="88"/>
                  </a:lnTo>
                  <a:lnTo>
                    <a:pt x="40" y="80"/>
                  </a:lnTo>
                  <a:lnTo>
                    <a:pt x="33" y="73"/>
                  </a:lnTo>
                  <a:lnTo>
                    <a:pt x="28" y="64"/>
                  </a:lnTo>
                  <a:lnTo>
                    <a:pt x="17" y="47"/>
                  </a:lnTo>
                  <a:lnTo>
                    <a:pt x="11" y="40"/>
                  </a:lnTo>
                  <a:lnTo>
                    <a:pt x="3" y="33"/>
                  </a:lnTo>
                  <a:lnTo>
                    <a:pt x="3" y="33"/>
                  </a:lnTo>
                  <a:lnTo>
                    <a:pt x="4" y="30"/>
                  </a:lnTo>
                  <a:lnTo>
                    <a:pt x="6" y="28"/>
                  </a:lnTo>
                  <a:lnTo>
                    <a:pt x="4" y="27"/>
                  </a:lnTo>
                  <a:lnTo>
                    <a:pt x="2" y="25"/>
                  </a:lnTo>
                  <a:lnTo>
                    <a:pt x="0" y="22"/>
                  </a:lnTo>
                  <a:lnTo>
                    <a:pt x="0" y="20"/>
                  </a:lnTo>
                  <a:lnTo>
                    <a:pt x="1" y="18"/>
                  </a:lnTo>
                  <a:lnTo>
                    <a:pt x="1" y="18"/>
                  </a:lnTo>
                  <a:lnTo>
                    <a:pt x="7" y="12"/>
                  </a:lnTo>
                  <a:lnTo>
                    <a:pt x="13" y="5"/>
                  </a:lnTo>
                  <a:lnTo>
                    <a:pt x="17" y="3"/>
                  </a:lnTo>
                  <a:lnTo>
                    <a:pt x="22" y="1"/>
                  </a:lnTo>
                  <a:lnTo>
                    <a:pt x="27" y="0"/>
                  </a:lnTo>
                  <a:lnTo>
                    <a:pt x="32" y="1"/>
                  </a:lnTo>
                  <a:lnTo>
                    <a:pt x="32" y="1"/>
                  </a:lnTo>
                  <a:close/>
                  <a:moveTo>
                    <a:pt x="742" y="614"/>
                  </a:moveTo>
                  <a:lnTo>
                    <a:pt x="742" y="614"/>
                  </a:lnTo>
                  <a:lnTo>
                    <a:pt x="753" y="615"/>
                  </a:lnTo>
                  <a:lnTo>
                    <a:pt x="764" y="618"/>
                  </a:lnTo>
                  <a:lnTo>
                    <a:pt x="774" y="622"/>
                  </a:lnTo>
                  <a:lnTo>
                    <a:pt x="785" y="626"/>
                  </a:lnTo>
                  <a:lnTo>
                    <a:pt x="804" y="638"/>
                  </a:lnTo>
                  <a:lnTo>
                    <a:pt x="820" y="648"/>
                  </a:lnTo>
                  <a:lnTo>
                    <a:pt x="820" y="648"/>
                  </a:lnTo>
                  <a:lnTo>
                    <a:pt x="841" y="654"/>
                  </a:lnTo>
                  <a:lnTo>
                    <a:pt x="860" y="662"/>
                  </a:lnTo>
                  <a:lnTo>
                    <a:pt x="878" y="670"/>
                  </a:lnTo>
                  <a:lnTo>
                    <a:pt x="895" y="679"/>
                  </a:lnTo>
                  <a:lnTo>
                    <a:pt x="895" y="679"/>
                  </a:lnTo>
                  <a:lnTo>
                    <a:pt x="920" y="693"/>
                  </a:lnTo>
                  <a:lnTo>
                    <a:pt x="946" y="708"/>
                  </a:lnTo>
                  <a:lnTo>
                    <a:pt x="958" y="714"/>
                  </a:lnTo>
                  <a:lnTo>
                    <a:pt x="973" y="721"/>
                  </a:lnTo>
                  <a:lnTo>
                    <a:pt x="988" y="726"/>
                  </a:lnTo>
                  <a:lnTo>
                    <a:pt x="1004" y="729"/>
                  </a:lnTo>
                  <a:lnTo>
                    <a:pt x="1004" y="729"/>
                  </a:lnTo>
                  <a:lnTo>
                    <a:pt x="1011" y="737"/>
                  </a:lnTo>
                  <a:lnTo>
                    <a:pt x="1018" y="743"/>
                  </a:lnTo>
                  <a:lnTo>
                    <a:pt x="1028" y="748"/>
                  </a:lnTo>
                  <a:lnTo>
                    <a:pt x="1037" y="754"/>
                  </a:lnTo>
                  <a:lnTo>
                    <a:pt x="1057" y="763"/>
                  </a:lnTo>
                  <a:lnTo>
                    <a:pt x="1077" y="773"/>
                  </a:lnTo>
                  <a:lnTo>
                    <a:pt x="1077" y="773"/>
                  </a:lnTo>
                  <a:lnTo>
                    <a:pt x="1106" y="789"/>
                  </a:lnTo>
                  <a:lnTo>
                    <a:pt x="1121" y="797"/>
                  </a:lnTo>
                  <a:lnTo>
                    <a:pt x="1137" y="801"/>
                  </a:lnTo>
                  <a:lnTo>
                    <a:pt x="1137" y="801"/>
                  </a:lnTo>
                  <a:lnTo>
                    <a:pt x="1153" y="812"/>
                  </a:lnTo>
                  <a:lnTo>
                    <a:pt x="1169" y="822"/>
                  </a:lnTo>
                  <a:lnTo>
                    <a:pt x="1186" y="831"/>
                  </a:lnTo>
                  <a:lnTo>
                    <a:pt x="1196" y="834"/>
                  </a:lnTo>
                  <a:lnTo>
                    <a:pt x="1206" y="837"/>
                  </a:lnTo>
                  <a:lnTo>
                    <a:pt x="1206" y="837"/>
                  </a:lnTo>
                  <a:lnTo>
                    <a:pt x="1253" y="863"/>
                  </a:lnTo>
                  <a:lnTo>
                    <a:pt x="1300" y="888"/>
                  </a:lnTo>
                  <a:lnTo>
                    <a:pt x="1397" y="936"/>
                  </a:lnTo>
                  <a:lnTo>
                    <a:pt x="1495" y="983"/>
                  </a:lnTo>
                  <a:lnTo>
                    <a:pt x="1542" y="1006"/>
                  </a:lnTo>
                  <a:lnTo>
                    <a:pt x="1589" y="1031"/>
                  </a:lnTo>
                  <a:lnTo>
                    <a:pt x="1589" y="1031"/>
                  </a:lnTo>
                  <a:lnTo>
                    <a:pt x="1603" y="1039"/>
                  </a:lnTo>
                  <a:lnTo>
                    <a:pt x="1617" y="1046"/>
                  </a:lnTo>
                  <a:lnTo>
                    <a:pt x="1624" y="1049"/>
                  </a:lnTo>
                  <a:lnTo>
                    <a:pt x="1632" y="1051"/>
                  </a:lnTo>
                  <a:lnTo>
                    <a:pt x="1639" y="1051"/>
                  </a:lnTo>
                  <a:lnTo>
                    <a:pt x="1648" y="1051"/>
                  </a:lnTo>
                  <a:lnTo>
                    <a:pt x="1648" y="1051"/>
                  </a:lnTo>
                  <a:lnTo>
                    <a:pt x="1659" y="1025"/>
                  </a:lnTo>
                  <a:lnTo>
                    <a:pt x="1672" y="998"/>
                  </a:lnTo>
                  <a:lnTo>
                    <a:pt x="1696" y="947"/>
                  </a:lnTo>
                  <a:lnTo>
                    <a:pt x="1749" y="844"/>
                  </a:lnTo>
                  <a:lnTo>
                    <a:pt x="1749" y="844"/>
                  </a:lnTo>
                  <a:lnTo>
                    <a:pt x="1687" y="807"/>
                  </a:lnTo>
                  <a:lnTo>
                    <a:pt x="1654" y="789"/>
                  </a:lnTo>
                  <a:lnTo>
                    <a:pt x="1637" y="782"/>
                  </a:lnTo>
                  <a:lnTo>
                    <a:pt x="1619" y="773"/>
                  </a:lnTo>
                  <a:lnTo>
                    <a:pt x="1619" y="773"/>
                  </a:lnTo>
                  <a:lnTo>
                    <a:pt x="1629" y="757"/>
                  </a:lnTo>
                  <a:lnTo>
                    <a:pt x="1633" y="748"/>
                  </a:lnTo>
                  <a:lnTo>
                    <a:pt x="1635" y="739"/>
                  </a:lnTo>
                  <a:lnTo>
                    <a:pt x="1635" y="739"/>
                  </a:lnTo>
                  <a:lnTo>
                    <a:pt x="1623" y="731"/>
                  </a:lnTo>
                  <a:lnTo>
                    <a:pt x="1609" y="725"/>
                  </a:lnTo>
                  <a:lnTo>
                    <a:pt x="1583" y="712"/>
                  </a:lnTo>
                  <a:lnTo>
                    <a:pt x="1569" y="706"/>
                  </a:lnTo>
                  <a:lnTo>
                    <a:pt x="1557" y="698"/>
                  </a:lnTo>
                  <a:lnTo>
                    <a:pt x="1546" y="690"/>
                  </a:lnTo>
                  <a:lnTo>
                    <a:pt x="1542" y="685"/>
                  </a:lnTo>
                  <a:lnTo>
                    <a:pt x="1539" y="680"/>
                  </a:lnTo>
                  <a:lnTo>
                    <a:pt x="1539" y="680"/>
                  </a:lnTo>
                  <a:lnTo>
                    <a:pt x="1553" y="683"/>
                  </a:lnTo>
                  <a:lnTo>
                    <a:pt x="1567" y="687"/>
                  </a:lnTo>
                  <a:lnTo>
                    <a:pt x="1578" y="693"/>
                  </a:lnTo>
                  <a:lnTo>
                    <a:pt x="1590" y="698"/>
                  </a:lnTo>
                  <a:lnTo>
                    <a:pt x="1602" y="705"/>
                  </a:lnTo>
                  <a:lnTo>
                    <a:pt x="1614" y="710"/>
                  </a:lnTo>
                  <a:lnTo>
                    <a:pt x="1628" y="714"/>
                  </a:lnTo>
                  <a:lnTo>
                    <a:pt x="1642" y="716"/>
                  </a:lnTo>
                  <a:lnTo>
                    <a:pt x="1642" y="716"/>
                  </a:lnTo>
                  <a:lnTo>
                    <a:pt x="1648" y="696"/>
                  </a:lnTo>
                  <a:lnTo>
                    <a:pt x="1653" y="676"/>
                  </a:lnTo>
                  <a:lnTo>
                    <a:pt x="1657" y="654"/>
                  </a:lnTo>
                  <a:lnTo>
                    <a:pt x="1659" y="634"/>
                  </a:lnTo>
                  <a:lnTo>
                    <a:pt x="1662" y="592"/>
                  </a:lnTo>
                  <a:lnTo>
                    <a:pt x="1664" y="547"/>
                  </a:lnTo>
                  <a:lnTo>
                    <a:pt x="1664" y="547"/>
                  </a:lnTo>
                  <a:lnTo>
                    <a:pt x="1658" y="544"/>
                  </a:lnTo>
                  <a:lnTo>
                    <a:pt x="1652" y="542"/>
                  </a:lnTo>
                  <a:lnTo>
                    <a:pt x="1645" y="541"/>
                  </a:lnTo>
                  <a:lnTo>
                    <a:pt x="1637" y="541"/>
                  </a:lnTo>
                  <a:lnTo>
                    <a:pt x="1622" y="542"/>
                  </a:lnTo>
                  <a:lnTo>
                    <a:pt x="1607" y="546"/>
                  </a:lnTo>
                  <a:lnTo>
                    <a:pt x="1591" y="549"/>
                  </a:lnTo>
                  <a:lnTo>
                    <a:pt x="1577" y="551"/>
                  </a:lnTo>
                  <a:lnTo>
                    <a:pt x="1571" y="551"/>
                  </a:lnTo>
                  <a:lnTo>
                    <a:pt x="1564" y="550"/>
                  </a:lnTo>
                  <a:lnTo>
                    <a:pt x="1559" y="548"/>
                  </a:lnTo>
                  <a:lnTo>
                    <a:pt x="1555" y="545"/>
                  </a:lnTo>
                  <a:lnTo>
                    <a:pt x="1555" y="545"/>
                  </a:lnTo>
                  <a:lnTo>
                    <a:pt x="1568" y="543"/>
                  </a:lnTo>
                  <a:lnTo>
                    <a:pt x="1581" y="539"/>
                  </a:lnTo>
                  <a:lnTo>
                    <a:pt x="1607" y="530"/>
                  </a:lnTo>
                  <a:lnTo>
                    <a:pt x="1621" y="527"/>
                  </a:lnTo>
                  <a:lnTo>
                    <a:pt x="1635" y="525"/>
                  </a:lnTo>
                  <a:lnTo>
                    <a:pt x="1642" y="525"/>
                  </a:lnTo>
                  <a:lnTo>
                    <a:pt x="1649" y="526"/>
                  </a:lnTo>
                  <a:lnTo>
                    <a:pt x="1657" y="527"/>
                  </a:lnTo>
                  <a:lnTo>
                    <a:pt x="1664" y="529"/>
                  </a:lnTo>
                  <a:lnTo>
                    <a:pt x="1664" y="529"/>
                  </a:lnTo>
                  <a:lnTo>
                    <a:pt x="1664" y="506"/>
                  </a:lnTo>
                  <a:lnTo>
                    <a:pt x="1664" y="484"/>
                  </a:lnTo>
                  <a:lnTo>
                    <a:pt x="1662" y="463"/>
                  </a:lnTo>
                  <a:lnTo>
                    <a:pt x="1659" y="441"/>
                  </a:lnTo>
                  <a:lnTo>
                    <a:pt x="1653" y="420"/>
                  </a:lnTo>
                  <a:lnTo>
                    <a:pt x="1648" y="399"/>
                  </a:lnTo>
                  <a:lnTo>
                    <a:pt x="1639" y="380"/>
                  </a:lnTo>
                  <a:lnTo>
                    <a:pt x="1630" y="362"/>
                  </a:lnTo>
                  <a:lnTo>
                    <a:pt x="1630" y="362"/>
                  </a:lnTo>
                  <a:lnTo>
                    <a:pt x="1618" y="370"/>
                  </a:lnTo>
                  <a:lnTo>
                    <a:pt x="1606" y="380"/>
                  </a:lnTo>
                  <a:lnTo>
                    <a:pt x="1582" y="402"/>
                  </a:lnTo>
                  <a:lnTo>
                    <a:pt x="1582" y="402"/>
                  </a:lnTo>
                  <a:lnTo>
                    <a:pt x="1570" y="413"/>
                  </a:lnTo>
                  <a:lnTo>
                    <a:pt x="1564" y="420"/>
                  </a:lnTo>
                  <a:lnTo>
                    <a:pt x="1558" y="426"/>
                  </a:lnTo>
                  <a:lnTo>
                    <a:pt x="1551" y="429"/>
                  </a:lnTo>
                  <a:lnTo>
                    <a:pt x="1547" y="432"/>
                  </a:lnTo>
                  <a:lnTo>
                    <a:pt x="1544" y="432"/>
                  </a:lnTo>
                  <a:lnTo>
                    <a:pt x="1542" y="432"/>
                  </a:lnTo>
                  <a:lnTo>
                    <a:pt x="1539" y="430"/>
                  </a:lnTo>
                  <a:lnTo>
                    <a:pt x="1536" y="427"/>
                  </a:lnTo>
                  <a:lnTo>
                    <a:pt x="1532" y="424"/>
                  </a:lnTo>
                  <a:lnTo>
                    <a:pt x="1532" y="424"/>
                  </a:lnTo>
                  <a:lnTo>
                    <a:pt x="1555" y="406"/>
                  </a:lnTo>
                  <a:lnTo>
                    <a:pt x="1577" y="385"/>
                  </a:lnTo>
                  <a:lnTo>
                    <a:pt x="1600" y="364"/>
                  </a:lnTo>
                  <a:lnTo>
                    <a:pt x="1621" y="342"/>
                  </a:lnTo>
                  <a:lnTo>
                    <a:pt x="1621" y="342"/>
                  </a:lnTo>
                  <a:lnTo>
                    <a:pt x="1615" y="334"/>
                  </a:lnTo>
                  <a:lnTo>
                    <a:pt x="1609" y="325"/>
                  </a:lnTo>
                  <a:lnTo>
                    <a:pt x="1604" y="317"/>
                  </a:lnTo>
                  <a:lnTo>
                    <a:pt x="1603" y="312"/>
                  </a:lnTo>
                  <a:lnTo>
                    <a:pt x="1603" y="307"/>
                  </a:lnTo>
                  <a:lnTo>
                    <a:pt x="1603" y="307"/>
                  </a:lnTo>
                  <a:lnTo>
                    <a:pt x="1590" y="290"/>
                  </a:lnTo>
                  <a:lnTo>
                    <a:pt x="1576" y="274"/>
                  </a:lnTo>
                  <a:lnTo>
                    <a:pt x="1561" y="259"/>
                  </a:lnTo>
                  <a:lnTo>
                    <a:pt x="1545" y="245"/>
                  </a:lnTo>
                  <a:lnTo>
                    <a:pt x="1529" y="231"/>
                  </a:lnTo>
                  <a:lnTo>
                    <a:pt x="1512" y="218"/>
                  </a:lnTo>
                  <a:lnTo>
                    <a:pt x="1494" y="207"/>
                  </a:lnTo>
                  <a:lnTo>
                    <a:pt x="1475" y="196"/>
                  </a:lnTo>
                  <a:lnTo>
                    <a:pt x="1475" y="196"/>
                  </a:lnTo>
                  <a:lnTo>
                    <a:pt x="1466" y="207"/>
                  </a:lnTo>
                  <a:lnTo>
                    <a:pt x="1457" y="219"/>
                  </a:lnTo>
                  <a:lnTo>
                    <a:pt x="1450" y="232"/>
                  </a:lnTo>
                  <a:lnTo>
                    <a:pt x="1442" y="246"/>
                  </a:lnTo>
                  <a:lnTo>
                    <a:pt x="1442" y="246"/>
                  </a:lnTo>
                  <a:lnTo>
                    <a:pt x="1435" y="260"/>
                  </a:lnTo>
                  <a:lnTo>
                    <a:pt x="1431" y="268"/>
                  </a:lnTo>
                  <a:lnTo>
                    <a:pt x="1426" y="274"/>
                  </a:lnTo>
                  <a:lnTo>
                    <a:pt x="1421" y="279"/>
                  </a:lnTo>
                  <a:lnTo>
                    <a:pt x="1416" y="283"/>
                  </a:lnTo>
                  <a:lnTo>
                    <a:pt x="1412" y="284"/>
                  </a:lnTo>
                  <a:lnTo>
                    <a:pt x="1409" y="284"/>
                  </a:lnTo>
                  <a:lnTo>
                    <a:pt x="1405" y="284"/>
                  </a:lnTo>
                  <a:lnTo>
                    <a:pt x="1402" y="283"/>
                  </a:lnTo>
                  <a:lnTo>
                    <a:pt x="1402" y="283"/>
                  </a:lnTo>
                  <a:lnTo>
                    <a:pt x="1416" y="259"/>
                  </a:lnTo>
                  <a:lnTo>
                    <a:pt x="1431" y="233"/>
                  </a:lnTo>
                  <a:lnTo>
                    <a:pt x="1445" y="210"/>
                  </a:lnTo>
                  <a:lnTo>
                    <a:pt x="1452" y="197"/>
                  </a:lnTo>
                  <a:lnTo>
                    <a:pt x="1460" y="186"/>
                  </a:lnTo>
                  <a:lnTo>
                    <a:pt x="1460" y="186"/>
                  </a:lnTo>
                  <a:lnTo>
                    <a:pt x="1450" y="178"/>
                  </a:lnTo>
                  <a:lnTo>
                    <a:pt x="1440" y="171"/>
                  </a:lnTo>
                  <a:lnTo>
                    <a:pt x="1428" y="164"/>
                  </a:lnTo>
                  <a:lnTo>
                    <a:pt x="1418" y="157"/>
                  </a:lnTo>
                  <a:lnTo>
                    <a:pt x="1394" y="147"/>
                  </a:lnTo>
                  <a:lnTo>
                    <a:pt x="1369" y="137"/>
                  </a:lnTo>
                  <a:lnTo>
                    <a:pt x="1342" y="130"/>
                  </a:lnTo>
                  <a:lnTo>
                    <a:pt x="1313" y="123"/>
                  </a:lnTo>
                  <a:lnTo>
                    <a:pt x="1283" y="119"/>
                  </a:lnTo>
                  <a:lnTo>
                    <a:pt x="1252" y="116"/>
                  </a:lnTo>
                  <a:lnTo>
                    <a:pt x="1252" y="116"/>
                  </a:lnTo>
                  <a:lnTo>
                    <a:pt x="1251" y="136"/>
                  </a:lnTo>
                  <a:lnTo>
                    <a:pt x="1250" y="160"/>
                  </a:lnTo>
                  <a:lnTo>
                    <a:pt x="1249" y="173"/>
                  </a:lnTo>
                  <a:lnTo>
                    <a:pt x="1250" y="186"/>
                  </a:lnTo>
                  <a:lnTo>
                    <a:pt x="1250" y="200"/>
                  </a:lnTo>
                  <a:lnTo>
                    <a:pt x="1252" y="214"/>
                  </a:lnTo>
                  <a:lnTo>
                    <a:pt x="1252" y="214"/>
                  </a:lnTo>
                  <a:lnTo>
                    <a:pt x="1255" y="222"/>
                  </a:lnTo>
                  <a:lnTo>
                    <a:pt x="1258" y="230"/>
                  </a:lnTo>
                  <a:lnTo>
                    <a:pt x="1259" y="233"/>
                  </a:lnTo>
                  <a:lnTo>
                    <a:pt x="1258" y="237"/>
                  </a:lnTo>
                  <a:lnTo>
                    <a:pt x="1256" y="240"/>
                  </a:lnTo>
                  <a:lnTo>
                    <a:pt x="1252" y="243"/>
                  </a:lnTo>
                  <a:lnTo>
                    <a:pt x="1252" y="243"/>
                  </a:lnTo>
                  <a:lnTo>
                    <a:pt x="1249" y="237"/>
                  </a:lnTo>
                  <a:lnTo>
                    <a:pt x="1245" y="230"/>
                  </a:lnTo>
                  <a:lnTo>
                    <a:pt x="1243" y="223"/>
                  </a:lnTo>
                  <a:lnTo>
                    <a:pt x="1241" y="215"/>
                  </a:lnTo>
                  <a:lnTo>
                    <a:pt x="1239" y="198"/>
                  </a:lnTo>
                  <a:lnTo>
                    <a:pt x="1239" y="181"/>
                  </a:lnTo>
                  <a:lnTo>
                    <a:pt x="1239" y="147"/>
                  </a:lnTo>
                  <a:lnTo>
                    <a:pt x="1238" y="130"/>
                  </a:lnTo>
                  <a:lnTo>
                    <a:pt x="1236" y="116"/>
                  </a:lnTo>
                  <a:lnTo>
                    <a:pt x="1236" y="116"/>
                  </a:lnTo>
                  <a:lnTo>
                    <a:pt x="1205" y="116"/>
                  </a:lnTo>
                  <a:lnTo>
                    <a:pt x="1177" y="117"/>
                  </a:lnTo>
                  <a:lnTo>
                    <a:pt x="1152" y="118"/>
                  </a:lnTo>
                  <a:lnTo>
                    <a:pt x="1128" y="120"/>
                  </a:lnTo>
                  <a:lnTo>
                    <a:pt x="1104" y="124"/>
                  </a:lnTo>
                  <a:lnTo>
                    <a:pt x="1080" y="128"/>
                  </a:lnTo>
                  <a:lnTo>
                    <a:pt x="1057" y="135"/>
                  </a:lnTo>
                  <a:lnTo>
                    <a:pt x="1030" y="141"/>
                  </a:lnTo>
                  <a:lnTo>
                    <a:pt x="1030" y="141"/>
                  </a:lnTo>
                  <a:lnTo>
                    <a:pt x="1036" y="158"/>
                  </a:lnTo>
                  <a:lnTo>
                    <a:pt x="1042" y="172"/>
                  </a:lnTo>
                  <a:lnTo>
                    <a:pt x="1049" y="186"/>
                  </a:lnTo>
                  <a:lnTo>
                    <a:pt x="1057" y="199"/>
                  </a:lnTo>
                  <a:lnTo>
                    <a:pt x="1073" y="226"/>
                  </a:lnTo>
                  <a:lnTo>
                    <a:pt x="1080" y="240"/>
                  </a:lnTo>
                  <a:lnTo>
                    <a:pt x="1087" y="255"/>
                  </a:lnTo>
                  <a:lnTo>
                    <a:pt x="1087" y="255"/>
                  </a:lnTo>
                  <a:lnTo>
                    <a:pt x="1082" y="255"/>
                  </a:lnTo>
                  <a:lnTo>
                    <a:pt x="1077" y="254"/>
                  </a:lnTo>
                  <a:lnTo>
                    <a:pt x="1074" y="252"/>
                  </a:lnTo>
                  <a:lnTo>
                    <a:pt x="1071" y="248"/>
                  </a:lnTo>
                  <a:lnTo>
                    <a:pt x="1067" y="240"/>
                  </a:lnTo>
                  <a:lnTo>
                    <a:pt x="1062" y="232"/>
                  </a:lnTo>
                  <a:lnTo>
                    <a:pt x="1062" y="232"/>
                  </a:lnTo>
                  <a:lnTo>
                    <a:pt x="1049" y="210"/>
                  </a:lnTo>
                  <a:lnTo>
                    <a:pt x="1037" y="188"/>
                  </a:lnTo>
                  <a:lnTo>
                    <a:pt x="1023" y="168"/>
                  </a:lnTo>
                  <a:lnTo>
                    <a:pt x="1014" y="158"/>
                  </a:lnTo>
                  <a:lnTo>
                    <a:pt x="1007" y="150"/>
                  </a:lnTo>
                  <a:lnTo>
                    <a:pt x="1007" y="150"/>
                  </a:lnTo>
                  <a:lnTo>
                    <a:pt x="984" y="161"/>
                  </a:lnTo>
                  <a:lnTo>
                    <a:pt x="963" y="171"/>
                  </a:lnTo>
                  <a:lnTo>
                    <a:pt x="941" y="183"/>
                  </a:lnTo>
                  <a:lnTo>
                    <a:pt x="922" y="196"/>
                  </a:lnTo>
                  <a:lnTo>
                    <a:pt x="903" y="209"/>
                  </a:lnTo>
                  <a:lnTo>
                    <a:pt x="885" y="224"/>
                  </a:lnTo>
                  <a:lnTo>
                    <a:pt x="868" y="240"/>
                  </a:lnTo>
                  <a:lnTo>
                    <a:pt x="852" y="257"/>
                  </a:lnTo>
                  <a:lnTo>
                    <a:pt x="852" y="257"/>
                  </a:lnTo>
                  <a:lnTo>
                    <a:pt x="864" y="266"/>
                  </a:lnTo>
                  <a:lnTo>
                    <a:pt x="877" y="273"/>
                  </a:lnTo>
                  <a:lnTo>
                    <a:pt x="903" y="289"/>
                  </a:lnTo>
                  <a:lnTo>
                    <a:pt x="916" y="297"/>
                  </a:lnTo>
                  <a:lnTo>
                    <a:pt x="927" y="304"/>
                  </a:lnTo>
                  <a:lnTo>
                    <a:pt x="938" y="314"/>
                  </a:lnTo>
                  <a:lnTo>
                    <a:pt x="942" y="318"/>
                  </a:lnTo>
                  <a:lnTo>
                    <a:pt x="946" y="323"/>
                  </a:lnTo>
                  <a:lnTo>
                    <a:pt x="946" y="323"/>
                  </a:lnTo>
                  <a:lnTo>
                    <a:pt x="932" y="318"/>
                  </a:lnTo>
                  <a:lnTo>
                    <a:pt x="918" y="312"/>
                  </a:lnTo>
                  <a:lnTo>
                    <a:pt x="891" y="298"/>
                  </a:lnTo>
                  <a:lnTo>
                    <a:pt x="865" y="284"/>
                  </a:lnTo>
                  <a:lnTo>
                    <a:pt x="854" y="278"/>
                  </a:lnTo>
                  <a:lnTo>
                    <a:pt x="841" y="273"/>
                  </a:lnTo>
                  <a:lnTo>
                    <a:pt x="841" y="273"/>
                  </a:lnTo>
                  <a:lnTo>
                    <a:pt x="827" y="288"/>
                  </a:lnTo>
                  <a:lnTo>
                    <a:pt x="814" y="303"/>
                  </a:lnTo>
                  <a:lnTo>
                    <a:pt x="807" y="312"/>
                  </a:lnTo>
                  <a:lnTo>
                    <a:pt x="801" y="320"/>
                  </a:lnTo>
                  <a:lnTo>
                    <a:pt x="797" y="330"/>
                  </a:lnTo>
                  <a:lnTo>
                    <a:pt x="792" y="339"/>
                  </a:lnTo>
                  <a:lnTo>
                    <a:pt x="792" y="339"/>
                  </a:lnTo>
                  <a:lnTo>
                    <a:pt x="797" y="338"/>
                  </a:lnTo>
                  <a:lnTo>
                    <a:pt x="800" y="338"/>
                  </a:lnTo>
                  <a:lnTo>
                    <a:pt x="804" y="339"/>
                  </a:lnTo>
                  <a:lnTo>
                    <a:pt x="811" y="339"/>
                  </a:lnTo>
                  <a:lnTo>
                    <a:pt x="811" y="339"/>
                  </a:lnTo>
                  <a:lnTo>
                    <a:pt x="826" y="347"/>
                  </a:lnTo>
                  <a:lnTo>
                    <a:pt x="841" y="355"/>
                  </a:lnTo>
                  <a:lnTo>
                    <a:pt x="855" y="365"/>
                  </a:lnTo>
                  <a:lnTo>
                    <a:pt x="868" y="376"/>
                  </a:lnTo>
                  <a:lnTo>
                    <a:pt x="868" y="376"/>
                  </a:lnTo>
                  <a:lnTo>
                    <a:pt x="882" y="385"/>
                  </a:lnTo>
                  <a:lnTo>
                    <a:pt x="896" y="394"/>
                  </a:lnTo>
                  <a:lnTo>
                    <a:pt x="903" y="399"/>
                  </a:lnTo>
                  <a:lnTo>
                    <a:pt x="908" y="405"/>
                  </a:lnTo>
                  <a:lnTo>
                    <a:pt x="913" y="411"/>
                  </a:lnTo>
                  <a:lnTo>
                    <a:pt x="918" y="419"/>
                  </a:lnTo>
                  <a:lnTo>
                    <a:pt x="918" y="419"/>
                  </a:lnTo>
                  <a:lnTo>
                    <a:pt x="912" y="419"/>
                  </a:lnTo>
                  <a:lnTo>
                    <a:pt x="907" y="419"/>
                  </a:lnTo>
                  <a:lnTo>
                    <a:pt x="902" y="418"/>
                  </a:lnTo>
                  <a:lnTo>
                    <a:pt x="896" y="417"/>
                  </a:lnTo>
                  <a:lnTo>
                    <a:pt x="888" y="411"/>
                  </a:lnTo>
                  <a:lnTo>
                    <a:pt x="878" y="405"/>
                  </a:lnTo>
                  <a:lnTo>
                    <a:pt x="870" y="397"/>
                  </a:lnTo>
                  <a:lnTo>
                    <a:pt x="860" y="391"/>
                  </a:lnTo>
                  <a:lnTo>
                    <a:pt x="850" y="385"/>
                  </a:lnTo>
                  <a:lnTo>
                    <a:pt x="845" y="383"/>
                  </a:lnTo>
                  <a:lnTo>
                    <a:pt x="839" y="382"/>
                  </a:lnTo>
                  <a:lnTo>
                    <a:pt x="839" y="382"/>
                  </a:lnTo>
                  <a:lnTo>
                    <a:pt x="837" y="379"/>
                  </a:lnTo>
                  <a:lnTo>
                    <a:pt x="835" y="377"/>
                  </a:lnTo>
                  <a:lnTo>
                    <a:pt x="834" y="375"/>
                  </a:lnTo>
                  <a:lnTo>
                    <a:pt x="831" y="374"/>
                  </a:lnTo>
                  <a:lnTo>
                    <a:pt x="831" y="374"/>
                  </a:lnTo>
                  <a:lnTo>
                    <a:pt x="811" y="363"/>
                  </a:lnTo>
                  <a:lnTo>
                    <a:pt x="792" y="351"/>
                  </a:lnTo>
                  <a:lnTo>
                    <a:pt x="792" y="351"/>
                  </a:lnTo>
                  <a:lnTo>
                    <a:pt x="786" y="352"/>
                  </a:lnTo>
                  <a:lnTo>
                    <a:pt x="782" y="351"/>
                  </a:lnTo>
                  <a:lnTo>
                    <a:pt x="777" y="350"/>
                  </a:lnTo>
                  <a:lnTo>
                    <a:pt x="772" y="349"/>
                  </a:lnTo>
                  <a:lnTo>
                    <a:pt x="772" y="349"/>
                  </a:lnTo>
                  <a:lnTo>
                    <a:pt x="758" y="338"/>
                  </a:lnTo>
                  <a:lnTo>
                    <a:pt x="743" y="329"/>
                  </a:lnTo>
                  <a:lnTo>
                    <a:pt x="727" y="319"/>
                  </a:lnTo>
                  <a:lnTo>
                    <a:pt x="711" y="311"/>
                  </a:lnTo>
                  <a:lnTo>
                    <a:pt x="694" y="303"/>
                  </a:lnTo>
                  <a:lnTo>
                    <a:pt x="677" y="294"/>
                  </a:lnTo>
                  <a:lnTo>
                    <a:pt x="642" y="281"/>
                  </a:lnTo>
                  <a:lnTo>
                    <a:pt x="642" y="281"/>
                  </a:lnTo>
                  <a:lnTo>
                    <a:pt x="640" y="286"/>
                  </a:lnTo>
                  <a:lnTo>
                    <a:pt x="639" y="291"/>
                  </a:lnTo>
                  <a:lnTo>
                    <a:pt x="636" y="300"/>
                  </a:lnTo>
                  <a:lnTo>
                    <a:pt x="631" y="308"/>
                  </a:lnTo>
                  <a:lnTo>
                    <a:pt x="627" y="317"/>
                  </a:lnTo>
                  <a:lnTo>
                    <a:pt x="627" y="317"/>
                  </a:lnTo>
                  <a:lnTo>
                    <a:pt x="613" y="351"/>
                  </a:lnTo>
                  <a:lnTo>
                    <a:pt x="599" y="383"/>
                  </a:lnTo>
                  <a:lnTo>
                    <a:pt x="599" y="383"/>
                  </a:lnTo>
                  <a:lnTo>
                    <a:pt x="598" y="389"/>
                  </a:lnTo>
                  <a:lnTo>
                    <a:pt x="597" y="394"/>
                  </a:lnTo>
                  <a:lnTo>
                    <a:pt x="597" y="399"/>
                  </a:lnTo>
                  <a:lnTo>
                    <a:pt x="594" y="404"/>
                  </a:lnTo>
                  <a:lnTo>
                    <a:pt x="594" y="404"/>
                  </a:lnTo>
                  <a:lnTo>
                    <a:pt x="593" y="405"/>
                  </a:lnTo>
                  <a:lnTo>
                    <a:pt x="590" y="406"/>
                  </a:lnTo>
                  <a:lnTo>
                    <a:pt x="588" y="407"/>
                  </a:lnTo>
                  <a:lnTo>
                    <a:pt x="587" y="408"/>
                  </a:lnTo>
                  <a:lnTo>
                    <a:pt x="587" y="408"/>
                  </a:lnTo>
                  <a:lnTo>
                    <a:pt x="586" y="411"/>
                  </a:lnTo>
                  <a:lnTo>
                    <a:pt x="586" y="414"/>
                  </a:lnTo>
                  <a:lnTo>
                    <a:pt x="586" y="419"/>
                  </a:lnTo>
                  <a:lnTo>
                    <a:pt x="585" y="422"/>
                  </a:lnTo>
                  <a:lnTo>
                    <a:pt x="585" y="422"/>
                  </a:lnTo>
                  <a:lnTo>
                    <a:pt x="580" y="429"/>
                  </a:lnTo>
                  <a:lnTo>
                    <a:pt x="576" y="437"/>
                  </a:lnTo>
                  <a:lnTo>
                    <a:pt x="574" y="440"/>
                  </a:lnTo>
                  <a:lnTo>
                    <a:pt x="573" y="444"/>
                  </a:lnTo>
                  <a:lnTo>
                    <a:pt x="573" y="449"/>
                  </a:lnTo>
                  <a:lnTo>
                    <a:pt x="574" y="454"/>
                  </a:lnTo>
                  <a:lnTo>
                    <a:pt x="574" y="454"/>
                  </a:lnTo>
                  <a:lnTo>
                    <a:pt x="578" y="457"/>
                  </a:lnTo>
                  <a:lnTo>
                    <a:pt x="582" y="460"/>
                  </a:lnTo>
                  <a:lnTo>
                    <a:pt x="591" y="471"/>
                  </a:lnTo>
                  <a:lnTo>
                    <a:pt x="601" y="481"/>
                  </a:lnTo>
                  <a:lnTo>
                    <a:pt x="606" y="485"/>
                  </a:lnTo>
                  <a:lnTo>
                    <a:pt x="610" y="487"/>
                  </a:lnTo>
                  <a:lnTo>
                    <a:pt x="610" y="487"/>
                  </a:lnTo>
                  <a:lnTo>
                    <a:pt x="615" y="486"/>
                  </a:lnTo>
                  <a:lnTo>
                    <a:pt x="618" y="484"/>
                  </a:lnTo>
                  <a:lnTo>
                    <a:pt x="621" y="482"/>
                  </a:lnTo>
                  <a:lnTo>
                    <a:pt x="622" y="479"/>
                  </a:lnTo>
                  <a:lnTo>
                    <a:pt x="625" y="475"/>
                  </a:lnTo>
                  <a:lnTo>
                    <a:pt x="628" y="473"/>
                  </a:lnTo>
                  <a:lnTo>
                    <a:pt x="632" y="472"/>
                  </a:lnTo>
                  <a:lnTo>
                    <a:pt x="637" y="472"/>
                  </a:lnTo>
                  <a:lnTo>
                    <a:pt x="637" y="472"/>
                  </a:lnTo>
                  <a:lnTo>
                    <a:pt x="637" y="479"/>
                  </a:lnTo>
                  <a:lnTo>
                    <a:pt x="636" y="483"/>
                  </a:lnTo>
                  <a:lnTo>
                    <a:pt x="634" y="486"/>
                  </a:lnTo>
                  <a:lnTo>
                    <a:pt x="632" y="489"/>
                  </a:lnTo>
                  <a:lnTo>
                    <a:pt x="625" y="494"/>
                  </a:lnTo>
                  <a:lnTo>
                    <a:pt x="619" y="499"/>
                  </a:lnTo>
                  <a:lnTo>
                    <a:pt x="619" y="499"/>
                  </a:lnTo>
                  <a:lnTo>
                    <a:pt x="627" y="504"/>
                  </a:lnTo>
                  <a:lnTo>
                    <a:pt x="634" y="511"/>
                  </a:lnTo>
                  <a:lnTo>
                    <a:pt x="642" y="517"/>
                  </a:lnTo>
                  <a:lnTo>
                    <a:pt x="649" y="523"/>
                  </a:lnTo>
                  <a:lnTo>
                    <a:pt x="649" y="523"/>
                  </a:lnTo>
                  <a:lnTo>
                    <a:pt x="652" y="519"/>
                  </a:lnTo>
                  <a:lnTo>
                    <a:pt x="654" y="515"/>
                  </a:lnTo>
                  <a:lnTo>
                    <a:pt x="658" y="504"/>
                  </a:lnTo>
                  <a:lnTo>
                    <a:pt x="660" y="500"/>
                  </a:lnTo>
                  <a:lnTo>
                    <a:pt x="663" y="496"/>
                  </a:lnTo>
                  <a:lnTo>
                    <a:pt x="666" y="493"/>
                  </a:lnTo>
                  <a:lnTo>
                    <a:pt x="671" y="490"/>
                  </a:lnTo>
                  <a:lnTo>
                    <a:pt x="671" y="490"/>
                  </a:lnTo>
                  <a:lnTo>
                    <a:pt x="675" y="496"/>
                  </a:lnTo>
                  <a:lnTo>
                    <a:pt x="675" y="501"/>
                  </a:lnTo>
                  <a:lnTo>
                    <a:pt x="674" y="505"/>
                  </a:lnTo>
                  <a:lnTo>
                    <a:pt x="671" y="511"/>
                  </a:lnTo>
                  <a:lnTo>
                    <a:pt x="665" y="520"/>
                  </a:lnTo>
                  <a:lnTo>
                    <a:pt x="662" y="526"/>
                  </a:lnTo>
                  <a:lnTo>
                    <a:pt x="660" y="531"/>
                  </a:lnTo>
                  <a:lnTo>
                    <a:pt x="660" y="531"/>
                  </a:lnTo>
                  <a:lnTo>
                    <a:pt x="699" y="573"/>
                  </a:lnTo>
                  <a:lnTo>
                    <a:pt x="742" y="614"/>
                  </a:lnTo>
                  <a:lnTo>
                    <a:pt x="742" y="614"/>
                  </a:lnTo>
                  <a:close/>
                  <a:moveTo>
                    <a:pt x="74" y="95"/>
                  </a:moveTo>
                  <a:lnTo>
                    <a:pt x="74" y="95"/>
                  </a:lnTo>
                  <a:lnTo>
                    <a:pt x="84" y="111"/>
                  </a:lnTo>
                  <a:lnTo>
                    <a:pt x="93" y="127"/>
                  </a:lnTo>
                  <a:lnTo>
                    <a:pt x="110" y="162"/>
                  </a:lnTo>
                  <a:lnTo>
                    <a:pt x="125" y="195"/>
                  </a:lnTo>
                  <a:lnTo>
                    <a:pt x="137" y="223"/>
                  </a:lnTo>
                  <a:lnTo>
                    <a:pt x="137" y="223"/>
                  </a:lnTo>
                  <a:lnTo>
                    <a:pt x="137" y="218"/>
                  </a:lnTo>
                  <a:lnTo>
                    <a:pt x="138" y="216"/>
                  </a:lnTo>
                  <a:lnTo>
                    <a:pt x="141" y="211"/>
                  </a:lnTo>
                  <a:lnTo>
                    <a:pt x="146" y="207"/>
                  </a:lnTo>
                  <a:lnTo>
                    <a:pt x="149" y="202"/>
                  </a:lnTo>
                  <a:lnTo>
                    <a:pt x="149" y="202"/>
                  </a:lnTo>
                  <a:lnTo>
                    <a:pt x="133" y="181"/>
                  </a:lnTo>
                  <a:lnTo>
                    <a:pt x="129" y="176"/>
                  </a:lnTo>
                  <a:lnTo>
                    <a:pt x="125" y="169"/>
                  </a:lnTo>
                  <a:lnTo>
                    <a:pt x="123" y="164"/>
                  </a:lnTo>
                  <a:lnTo>
                    <a:pt x="122" y="157"/>
                  </a:lnTo>
                  <a:lnTo>
                    <a:pt x="122" y="157"/>
                  </a:lnTo>
                  <a:lnTo>
                    <a:pt x="128" y="161"/>
                  </a:lnTo>
                  <a:lnTo>
                    <a:pt x="132" y="164"/>
                  </a:lnTo>
                  <a:lnTo>
                    <a:pt x="139" y="171"/>
                  </a:lnTo>
                  <a:lnTo>
                    <a:pt x="147" y="179"/>
                  </a:lnTo>
                  <a:lnTo>
                    <a:pt x="153" y="188"/>
                  </a:lnTo>
                  <a:lnTo>
                    <a:pt x="160" y="196"/>
                  </a:lnTo>
                  <a:lnTo>
                    <a:pt x="167" y="203"/>
                  </a:lnTo>
                  <a:lnTo>
                    <a:pt x="173" y="207"/>
                  </a:lnTo>
                  <a:lnTo>
                    <a:pt x="177" y="209"/>
                  </a:lnTo>
                  <a:lnTo>
                    <a:pt x="183" y="211"/>
                  </a:lnTo>
                  <a:lnTo>
                    <a:pt x="190" y="212"/>
                  </a:lnTo>
                  <a:lnTo>
                    <a:pt x="190" y="212"/>
                  </a:lnTo>
                  <a:lnTo>
                    <a:pt x="190" y="202"/>
                  </a:lnTo>
                  <a:lnTo>
                    <a:pt x="189" y="193"/>
                  </a:lnTo>
                  <a:lnTo>
                    <a:pt x="186" y="185"/>
                  </a:lnTo>
                  <a:lnTo>
                    <a:pt x="182" y="178"/>
                  </a:lnTo>
                  <a:lnTo>
                    <a:pt x="178" y="170"/>
                  </a:lnTo>
                  <a:lnTo>
                    <a:pt x="173" y="165"/>
                  </a:lnTo>
                  <a:lnTo>
                    <a:pt x="160" y="153"/>
                  </a:lnTo>
                  <a:lnTo>
                    <a:pt x="132" y="133"/>
                  </a:lnTo>
                  <a:lnTo>
                    <a:pt x="125" y="126"/>
                  </a:lnTo>
                  <a:lnTo>
                    <a:pt x="119" y="121"/>
                  </a:lnTo>
                  <a:lnTo>
                    <a:pt x="114" y="115"/>
                  </a:lnTo>
                  <a:lnTo>
                    <a:pt x="108" y="107"/>
                  </a:lnTo>
                  <a:lnTo>
                    <a:pt x="108" y="107"/>
                  </a:lnTo>
                  <a:lnTo>
                    <a:pt x="117" y="110"/>
                  </a:lnTo>
                  <a:lnTo>
                    <a:pt x="124" y="113"/>
                  </a:lnTo>
                  <a:lnTo>
                    <a:pt x="137" y="121"/>
                  </a:lnTo>
                  <a:lnTo>
                    <a:pt x="149" y="130"/>
                  </a:lnTo>
                  <a:lnTo>
                    <a:pt x="161" y="140"/>
                  </a:lnTo>
                  <a:lnTo>
                    <a:pt x="173" y="150"/>
                  </a:lnTo>
                  <a:lnTo>
                    <a:pt x="184" y="158"/>
                  </a:lnTo>
                  <a:lnTo>
                    <a:pt x="191" y="163"/>
                  </a:lnTo>
                  <a:lnTo>
                    <a:pt x="198" y="166"/>
                  </a:lnTo>
                  <a:lnTo>
                    <a:pt x="206" y="169"/>
                  </a:lnTo>
                  <a:lnTo>
                    <a:pt x="213" y="172"/>
                  </a:lnTo>
                  <a:lnTo>
                    <a:pt x="213" y="172"/>
                  </a:lnTo>
                  <a:lnTo>
                    <a:pt x="216" y="165"/>
                  </a:lnTo>
                  <a:lnTo>
                    <a:pt x="216" y="160"/>
                  </a:lnTo>
                  <a:lnTo>
                    <a:pt x="218" y="153"/>
                  </a:lnTo>
                  <a:lnTo>
                    <a:pt x="220" y="146"/>
                  </a:lnTo>
                  <a:lnTo>
                    <a:pt x="220" y="146"/>
                  </a:lnTo>
                  <a:lnTo>
                    <a:pt x="211" y="141"/>
                  </a:lnTo>
                  <a:lnTo>
                    <a:pt x="204" y="138"/>
                  </a:lnTo>
                  <a:lnTo>
                    <a:pt x="188" y="132"/>
                  </a:lnTo>
                  <a:lnTo>
                    <a:pt x="171" y="125"/>
                  </a:lnTo>
                  <a:lnTo>
                    <a:pt x="163" y="122"/>
                  </a:lnTo>
                  <a:lnTo>
                    <a:pt x="154" y="118"/>
                  </a:lnTo>
                  <a:lnTo>
                    <a:pt x="154" y="118"/>
                  </a:lnTo>
                  <a:lnTo>
                    <a:pt x="151" y="115"/>
                  </a:lnTo>
                  <a:lnTo>
                    <a:pt x="149" y="111"/>
                  </a:lnTo>
                  <a:lnTo>
                    <a:pt x="146" y="107"/>
                  </a:lnTo>
                  <a:lnTo>
                    <a:pt x="143" y="104"/>
                  </a:lnTo>
                  <a:lnTo>
                    <a:pt x="143" y="104"/>
                  </a:lnTo>
                  <a:lnTo>
                    <a:pt x="128" y="92"/>
                  </a:lnTo>
                  <a:lnTo>
                    <a:pt x="110" y="84"/>
                  </a:lnTo>
                  <a:lnTo>
                    <a:pt x="94" y="76"/>
                  </a:lnTo>
                  <a:lnTo>
                    <a:pt x="78" y="71"/>
                  </a:lnTo>
                  <a:lnTo>
                    <a:pt x="78" y="71"/>
                  </a:lnTo>
                  <a:lnTo>
                    <a:pt x="78" y="79"/>
                  </a:lnTo>
                  <a:lnTo>
                    <a:pt x="76" y="86"/>
                  </a:lnTo>
                  <a:lnTo>
                    <a:pt x="75" y="90"/>
                  </a:lnTo>
                  <a:lnTo>
                    <a:pt x="74" y="95"/>
                  </a:lnTo>
                  <a:lnTo>
                    <a:pt x="74" y="95"/>
                  </a:lnTo>
                  <a:close/>
                  <a:moveTo>
                    <a:pt x="229" y="188"/>
                  </a:moveTo>
                  <a:lnTo>
                    <a:pt x="229" y="188"/>
                  </a:lnTo>
                  <a:lnTo>
                    <a:pt x="239" y="195"/>
                  </a:lnTo>
                  <a:lnTo>
                    <a:pt x="247" y="202"/>
                  </a:lnTo>
                  <a:lnTo>
                    <a:pt x="262" y="219"/>
                  </a:lnTo>
                  <a:lnTo>
                    <a:pt x="270" y="227"/>
                  </a:lnTo>
                  <a:lnTo>
                    <a:pt x="279" y="234"/>
                  </a:lnTo>
                  <a:lnTo>
                    <a:pt x="287" y="242"/>
                  </a:lnTo>
                  <a:lnTo>
                    <a:pt x="298" y="246"/>
                  </a:lnTo>
                  <a:lnTo>
                    <a:pt x="298" y="246"/>
                  </a:lnTo>
                  <a:lnTo>
                    <a:pt x="302" y="256"/>
                  </a:lnTo>
                  <a:lnTo>
                    <a:pt x="309" y="263"/>
                  </a:lnTo>
                  <a:lnTo>
                    <a:pt x="316" y="270"/>
                  </a:lnTo>
                  <a:lnTo>
                    <a:pt x="325" y="275"/>
                  </a:lnTo>
                  <a:lnTo>
                    <a:pt x="341" y="287"/>
                  </a:lnTo>
                  <a:lnTo>
                    <a:pt x="348" y="292"/>
                  </a:lnTo>
                  <a:lnTo>
                    <a:pt x="355" y="299"/>
                  </a:lnTo>
                  <a:lnTo>
                    <a:pt x="355" y="299"/>
                  </a:lnTo>
                  <a:lnTo>
                    <a:pt x="356" y="301"/>
                  </a:lnTo>
                  <a:lnTo>
                    <a:pt x="356" y="303"/>
                  </a:lnTo>
                  <a:lnTo>
                    <a:pt x="356" y="305"/>
                  </a:lnTo>
                  <a:lnTo>
                    <a:pt x="357" y="307"/>
                  </a:lnTo>
                  <a:lnTo>
                    <a:pt x="357" y="307"/>
                  </a:lnTo>
                  <a:lnTo>
                    <a:pt x="362" y="312"/>
                  </a:lnTo>
                  <a:lnTo>
                    <a:pt x="367" y="315"/>
                  </a:lnTo>
                  <a:lnTo>
                    <a:pt x="374" y="319"/>
                  </a:lnTo>
                  <a:lnTo>
                    <a:pt x="379" y="323"/>
                  </a:lnTo>
                  <a:lnTo>
                    <a:pt x="379" y="323"/>
                  </a:lnTo>
                  <a:lnTo>
                    <a:pt x="447" y="390"/>
                  </a:lnTo>
                  <a:lnTo>
                    <a:pt x="517" y="456"/>
                  </a:lnTo>
                  <a:lnTo>
                    <a:pt x="589" y="523"/>
                  </a:lnTo>
                  <a:lnTo>
                    <a:pt x="661" y="586"/>
                  </a:lnTo>
                  <a:lnTo>
                    <a:pt x="661" y="586"/>
                  </a:lnTo>
                  <a:lnTo>
                    <a:pt x="668" y="595"/>
                  </a:lnTo>
                  <a:lnTo>
                    <a:pt x="676" y="603"/>
                  </a:lnTo>
                  <a:lnTo>
                    <a:pt x="684" y="610"/>
                  </a:lnTo>
                  <a:lnTo>
                    <a:pt x="693" y="618"/>
                  </a:lnTo>
                  <a:lnTo>
                    <a:pt x="701" y="625"/>
                  </a:lnTo>
                  <a:lnTo>
                    <a:pt x="710" y="633"/>
                  </a:lnTo>
                  <a:lnTo>
                    <a:pt x="718" y="640"/>
                  </a:lnTo>
                  <a:lnTo>
                    <a:pt x="724" y="650"/>
                  </a:lnTo>
                  <a:lnTo>
                    <a:pt x="724" y="650"/>
                  </a:lnTo>
                  <a:lnTo>
                    <a:pt x="750" y="670"/>
                  </a:lnTo>
                  <a:lnTo>
                    <a:pt x="775" y="692"/>
                  </a:lnTo>
                  <a:lnTo>
                    <a:pt x="801" y="712"/>
                  </a:lnTo>
                  <a:lnTo>
                    <a:pt x="827" y="732"/>
                  </a:lnTo>
                  <a:lnTo>
                    <a:pt x="827" y="732"/>
                  </a:lnTo>
                  <a:lnTo>
                    <a:pt x="849" y="758"/>
                  </a:lnTo>
                  <a:lnTo>
                    <a:pt x="874" y="782"/>
                  </a:lnTo>
                  <a:lnTo>
                    <a:pt x="900" y="805"/>
                  </a:lnTo>
                  <a:lnTo>
                    <a:pt x="924" y="828"/>
                  </a:lnTo>
                  <a:lnTo>
                    <a:pt x="950" y="850"/>
                  </a:lnTo>
                  <a:lnTo>
                    <a:pt x="974" y="874"/>
                  </a:lnTo>
                  <a:lnTo>
                    <a:pt x="999" y="897"/>
                  </a:lnTo>
                  <a:lnTo>
                    <a:pt x="1023" y="923"/>
                  </a:lnTo>
                  <a:lnTo>
                    <a:pt x="1023" y="923"/>
                  </a:lnTo>
                  <a:lnTo>
                    <a:pt x="1027" y="923"/>
                  </a:lnTo>
                  <a:lnTo>
                    <a:pt x="1031" y="925"/>
                  </a:lnTo>
                  <a:lnTo>
                    <a:pt x="1037" y="930"/>
                  </a:lnTo>
                  <a:lnTo>
                    <a:pt x="1042" y="935"/>
                  </a:lnTo>
                  <a:lnTo>
                    <a:pt x="1045" y="937"/>
                  </a:lnTo>
                  <a:lnTo>
                    <a:pt x="1048" y="937"/>
                  </a:lnTo>
                  <a:lnTo>
                    <a:pt x="1048" y="937"/>
                  </a:lnTo>
                  <a:lnTo>
                    <a:pt x="1051" y="942"/>
                  </a:lnTo>
                  <a:lnTo>
                    <a:pt x="1055" y="949"/>
                  </a:lnTo>
                  <a:lnTo>
                    <a:pt x="1055" y="949"/>
                  </a:lnTo>
                  <a:lnTo>
                    <a:pt x="1061" y="952"/>
                  </a:lnTo>
                  <a:lnTo>
                    <a:pt x="1068" y="957"/>
                  </a:lnTo>
                  <a:lnTo>
                    <a:pt x="1080" y="968"/>
                  </a:lnTo>
                  <a:lnTo>
                    <a:pt x="1092" y="980"/>
                  </a:lnTo>
                  <a:lnTo>
                    <a:pt x="1103" y="991"/>
                  </a:lnTo>
                  <a:lnTo>
                    <a:pt x="1103" y="991"/>
                  </a:lnTo>
                  <a:lnTo>
                    <a:pt x="1107" y="994"/>
                  </a:lnTo>
                  <a:lnTo>
                    <a:pt x="1112" y="996"/>
                  </a:lnTo>
                  <a:lnTo>
                    <a:pt x="1116" y="999"/>
                  </a:lnTo>
                  <a:lnTo>
                    <a:pt x="1119" y="1001"/>
                  </a:lnTo>
                  <a:lnTo>
                    <a:pt x="1119" y="1001"/>
                  </a:lnTo>
                  <a:lnTo>
                    <a:pt x="1121" y="1004"/>
                  </a:lnTo>
                  <a:lnTo>
                    <a:pt x="1122" y="1008"/>
                  </a:lnTo>
                  <a:lnTo>
                    <a:pt x="1123" y="1011"/>
                  </a:lnTo>
                  <a:lnTo>
                    <a:pt x="1125" y="1013"/>
                  </a:lnTo>
                  <a:lnTo>
                    <a:pt x="1125" y="1013"/>
                  </a:lnTo>
                  <a:lnTo>
                    <a:pt x="1133" y="1017"/>
                  </a:lnTo>
                  <a:lnTo>
                    <a:pt x="1137" y="1020"/>
                  </a:lnTo>
                  <a:lnTo>
                    <a:pt x="1142" y="1024"/>
                  </a:lnTo>
                  <a:lnTo>
                    <a:pt x="1142" y="1024"/>
                  </a:lnTo>
                  <a:lnTo>
                    <a:pt x="1148" y="1030"/>
                  </a:lnTo>
                  <a:lnTo>
                    <a:pt x="1154" y="1039"/>
                  </a:lnTo>
                  <a:lnTo>
                    <a:pt x="1161" y="1046"/>
                  </a:lnTo>
                  <a:lnTo>
                    <a:pt x="1166" y="1051"/>
                  </a:lnTo>
                  <a:lnTo>
                    <a:pt x="1169" y="1054"/>
                  </a:lnTo>
                  <a:lnTo>
                    <a:pt x="1172" y="1055"/>
                  </a:lnTo>
                  <a:lnTo>
                    <a:pt x="1174" y="1055"/>
                  </a:lnTo>
                  <a:lnTo>
                    <a:pt x="1176" y="1054"/>
                  </a:lnTo>
                  <a:lnTo>
                    <a:pt x="1178" y="1051"/>
                  </a:lnTo>
                  <a:lnTo>
                    <a:pt x="1180" y="1048"/>
                  </a:lnTo>
                  <a:lnTo>
                    <a:pt x="1181" y="1043"/>
                  </a:lnTo>
                  <a:lnTo>
                    <a:pt x="1182" y="1035"/>
                  </a:lnTo>
                  <a:lnTo>
                    <a:pt x="1182" y="1035"/>
                  </a:lnTo>
                  <a:lnTo>
                    <a:pt x="1178" y="1034"/>
                  </a:lnTo>
                  <a:lnTo>
                    <a:pt x="1176" y="1032"/>
                  </a:lnTo>
                  <a:lnTo>
                    <a:pt x="1170" y="1028"/>
                  </a:lnTo>
                  <a:lnTo>
                    <a:pt x="1165" y="1024"/>
                  </a:lnTo>
                  <a:lnTo>
                    <a:pt x="1162" y="1023"/>
                  </a:lnTo>
                  <a:lnTo>
                    <a:pt x="1158" y="1021"/>
                  </a:lnTo>
                  <a:lnTo>
                    <a:pt x="1158" y="1021"/>
                  </a:lnTo>
                  <a:lnTo>
                    <a:pt x="1158" y="1019"/>
                  </a:lnTo>
                  <a:lnTo>
                    <a:pt x="1157" y="1016"/>
                  </a:lnTo>
                  <a:lnTo>
                    <a:pt x="1152" y="1011"/>
                  </a:lnTo>
                  <a:lnTo>
                    <a:pt x="1146" y="1006"/>
                  </a:lnTo>
                  <a:lnTo>
                    <a:pt x="1139" y="1003"/>
                  </a:lnTo>
                  <a:lnTo>
                    <a:pt x="1139" y="1003"/>
                  </a:lnTo>
                  <a:lnTo>
                    <a:pt x="1122" y="984"/>
                  </a:lnTo>
                  <a:lnTo>
                    <a:pt x="1104" y="966"/>
                  </a:lnTo>
                  <a:lnTo>
                    <a:pt x="1067" y="932"/>
                  </a:lnTo>
                  <a:lnTo>
                    <a:pt x="1029" y="897"/>
                  </a:lnTo>
                  <a:lnTo>
                    <a:pt x="991" y="864"/>
                  </a:lnTo>
                  <a:lnTo>
                    <a:pt x="991" y="864"/>
                  </a:lnTo>
                  <a:lnTo>
                    <a:pt x="983" y="853"/>
                  </a:lnTo>
                  <a:lnTo>
                    <a:pt x="974" y="845"/>
                  </a:lnTo>
                  <a:lnTo>
                    <a:pt x="965" y="837"/>
                  </a:lnTo>
                  <a:lnTo>
                    <a:pt x="954" y="832"/>
                  </a:lnTo>
                  <a:lnTo>
                    <a:pt x="954" y="832"/>
                  </a:lnTo>
                  <a:lnTo>
                    <a:pt x="937" y="813"/>
                  </a:lnTo>
                  <a:lnTo>
                    <a:pt x="920" y="796"/>
                  </a:lnTo>
                  <a:lnTo>
                    <a:pt x="901" y="779"/>
                  </a:lnTo>
                  <a:lnTo>
                    <a:pt x="881" y="763"/>
                  </a:lnTo>
                  <a:lnTo>
                    <a:pt x="881" y="763"/>
                  </a:lnTo>
                  <a:lnTo>
                    <a:pt x="844" y="727"/>
                  </a:lnTo>
                  <a:lnTo>
                    <a:pt x="806" y="691"/>
                  </a:lnTo>
                  <a:lnTo>
                    <a:pt x="730" y="620"/>
                  </a:lnTo>
                  <a:lnTo>
                    <a:pt x="654" y="550"/>
                  </a:lnTo>
                  <a:lnTo>
                    <a:pt x="616" y="515"/>
                  </a:lnTo>
                  <a:lnTo>
                    <a:pt x="578" y="479"/>
                  </a:lnTo>
                  <a:lnTo>
                    <a:pt x="578" y="479"/>
                  </a:lnTo>
                  <a:lnTo>
                    <a:pt x="571" y="476"/>
                  </a:lnTo>
                  <a:lnTo>
                    <a:pt x="564" y="474"/>
                  </a:lnTo>
                  <a:lnTo>
                    <a:pt x="558" y="471"/>
                  </a:lnTo>
                  <a:lnTo>
                    <a:pt x="556" y="469"/>
                  </a:lnTo>
                  <a:lnTo>
                    <a:pt x="555" y="467"/>
                  </a:lnTo>
                  <a:lnTo>
                    <a:pt x="555" y="467"/>
                  </a:lnTo>
                  <a:lnTo>
                    <a:pt x="555" y="465"/>
                  </a:lnTo>
                  <a:lnTo>
                    <a:pt x="555" y="463"/>
                  </a:lnTo>
                  <a:lnTo>
                    <a:pt x="557" y="460"/>
                  </a:lnTo>
                  <a:lnTo>
                    <a:pt x="558" y="459"/>
                  </a:lnTo>
                  <a:lnTo>
                    <a:pt x="558" y="458"/>
                  </a:lnTo>
                  <a:lnTo>
                    <a:pt x="556" y="456"/>
                  </a:lnTo>
                  <a:lnTo>
                    <a:pt x="556" y="456"/>
                  </a:lnTo>
                  <a:lnTo>
                    <a:pt x="476" y="383"/>
                  </a:lnTo>
                  <a:lnTo>
                    <a:pt x="395" y="309"/>
                  </a:lnTo>
                  <a:lnTo>
                    <a:pt x="316" y="236"/>
                  </a:lnTo>
                  <a:lnTo>
                    <a:pt x="236" y="164"/>
                  </a:lnTo>
                  <a:lnTo>
                    <a:pt x="236" y="164"/>
                  </a:lnTo>
                  <a:lnTo>
                    <a:pt x="234" y="176"/>
                  </a:lnTo>
                  <a:lnTo>
                    <a:pt x="229" y="188"/>
                  </a:lnTo>
                  <a:lnTo>
                    <a:pt x="229" y="188"/>
                  </a:lnTo>
                  <a:close/>
                  <a:moveTo>
                    <a:pt x="199" y="225"/>
                  </a:moveTo>
                  <a:lnTo>
                    <a:pt x="199" y="225"/>
                  </a:lnTo>
                  <a:lnTo>
                    <a:pt x="213" y="236"/>
                  </a:lnTo>
                  <a:lnTo>
                    <a:pt x="227" y="248"/>
                  </a:lnTo>
                  <a:lnTo>
                    <a:pt x="253" y="273"/>
                  </a:lnTo>
                  <a:lnTo>
                    <a:pt x="279" y="299"/>
                  </a:lnTo>
                  <a:lnTo>
                    <a:pt x="304" y="323"/>
                  </a:lnTo>
                  <a:lnTo>
                    <a:pt x="304" y="323"/>
                  </a:lnTo>
                  <a:lnTo>
                    <a:pt x="317" y="334"/>
                  </a:lnTo>
                  <a:lnTo>
                    <a:pt x="331" y="345"/>
                  </a:lnTo>
                  <a:lnTo>
                    <a:pt x="344" y="354"/>
                  </a:lnTo>
                  <a:lnTo>
                    <a:pt x="352" y="364"/>
                  </a:lnTo>
                  <a:lnTo>
                    <a:pt x="352" y="364"/>
                  </a:lnTo>
                  <a:lnTo>
                    <a:pt x="362" y="375"/>
                  </a:lnTo>
                  <a:lnTo>
                    <a:pt x="372" y="384"/>
                  </a:lnTo>
                  <a:lnTo>
                    <a:pt x="393" y="404"/>
                  </a:lnTo>
                  <a:lnTo>
                    <a:pt x="393" y="404"/>
                  </a:lnTo>
                  <a:lnTo>
                    <a:pt x="435" y="443"/>
                  </a:lnTo>
                  <a:lnTo>
                    <a:pt x="477" y="483"/>
                  </a:lnTo>
                  <a:lnTo>
                    <a:pt x="518" y="520"/>
                  </a:lnTo>
                  <a:lnTo>
                    <a:pt x="560" y="559"/>
                  </a:lnTo>
                  <a:lnTo>
                    <a:pt x="560" y="559"/>
                  </a:lnTo>
                  <a:lnTo>
                    <a:pt x="580" y="577"/>
                  </a:lnTo>
                  <a:lnTo>
                    <a:pt x="602" y="595"/>
                  </a:lnTo>
                  <a:lnTo>
                    <a:pt x="623" y="614"/>
                  </a:lnTo>
                  <a:lnTo>
                    <a:pt x="632" y="622"/>
                  </a:lnTo>
                  <a:lnTo>
                    <a:pt x="639" y="630"/>
                  </a:lnTo>
                  <a:lnTo>
                    <a:pt x="639" y="630"/>
                  </a:lnTo>
                  <a:lnTo>
                    <a:pt x="661" y="654"/>
                  </a:lnTo>
                  <a:lnTo>
                    <a:pt x="685" y="679"/>
                  </a:lnTo>
                  <a:lnTo>
                    <a:pt x="710" y="701"/>
                  </a:lnTo>
                  <a:lnTo>
                    <a:pt x="723" y="712"/>
                  </a:lnTo>
                  <a:lnTo>
                    <a:pt x="736" y="721"/>
                  </a:lnTo>
                  <a:lnTo>
                    <a:pt x="736" y="721"/>
                  </a:lnTo>
                  <a:lnTo>
                    <a:pt x="764" y="750"/>
                  </a:lnTo>
                  <a:lnTo>
                    <a:pt x="794" y="777"/>
                  </a:lnTo>
                  <a:lnTo>
                    <a:pt x="824" y="804"/>
                  </a:lnTo>
                  <a:lnTo>
                    <a:pt x="855" y="831"/>
                  </a:lnTo>
                  <a:lnTo>
                    <a:pt x="885" y="857"/>
                  </a:lnTo>
                  <a:lnTo>
                    <a:pt x="915" y="884"/>
                  </a:lnTo>
                  <a:lnTo>
                    <a:pt x="942" y="912"/>
                  </a:lnTo>
                  <a:lnTo>
                    <a:pt x="956" y="927"/>
                  </a:lnTo>
                  <a:lnTo>
                    <a:pt x="970" y="942"/>
                  </a:lnTo>
                  <a:lnTo>
                    <a:pt x="970" y="942"/>
                  </a:lnTo>
                  <a:lnTo>
                    <a:pt x="992" y="959"/>
                  </a:lnTo>
                  <a:lnTo>
                    <a:pt x="1014" y="978"/>
                  </a:lnTo>
                  <a:lnTo>
                    <a:pt x="1036" y="997"/>
                  </a:lnTo>
                  <a:lnTo>
                    <a:pt x="1058" y="1016"/>
                  </a:lnTo>
                  <a:lnTo>
                    <a:pt x="1101" y="1058"/>
                  </a:lnTo>
                  <a:lnTo>
                    <a:pt x="1144" y="1097"/>
                  </a:lnTo>
                  <a:lnTo>
                    <a:pt x="1144" y="1097"/>
                  </a:lnTo>
                  <a:lnTo>
                    <a:pt x="1149" y="1091"/>
                  </a:lnTo>
                  <a:lnTo>
                    <a:pt x="1155" y="1086"/>
                  </a:lnTo>
                  <a:lnTo>
                    <a:pt x="1162" y="1079"/>
                  </a:lnTo>
                  <a:lnTo>
                    <a:pt x="1164" y="1076"/>
                  </a:lnTo>
                  <a:lnTo>
                    <a:pt x="1165" y="1072"/>
                  </a:lnTo>
                  <a:lnTo>
                    <a:pt x="1165" y="1072"/>
                  </a:lnTo>
                  <a:lnTo>
                    <a:pt x="1123" y="1034"/>
                  </a:lnTo>
                  <a:lnTo>
                    <a:pt x="1082" y="996"/>
                  </a:lnTo>
                  <a:lnTo>
                    <a:pt x="998" y="919"/>
                  </a:lnTo>
                  <a:lnTo>
                    <a:pt x="915" y="842"/>
                  </a:lnTo>
                  <a:lnTo>
                    <a:pt x="872" y="804"/>
                  </a:lnTo>
                  <a:lnTo>
                    <a:pt x="829" y="767"/>
                  </a:lnTo>
                  <a:lnTo>
                    <a:pt x="829" y="767"/>
                  </a:lnTo>
                  <a:lnTo>
                    <a:pt x="811" y="746"/>
                  </a:lnTo>
                  <a:lnTo>
                    <a:pt x="790" y="727"/>
                  </a:lnTo>
                  <a:lnTo>
                    <a:pt x="770" y="709"/>
                  </a:lnTo>
                  <a:lnTo>
                    <a:pt x="750" y="691"/>
                  </a:lnTo>
                  <a:lnTo>
                    <a:pt x="707" y="654"/>
                  </a:lnTo>
                  <a:lnTo>
                    <a:pt x="686" y="635"/>
                  </a:lnTo>
                  <a:lnTo>
                    <a:pt x="667" y="616"/>
                  </a:lnTo>
                  <a:lnTo>
                    <a:pt x="667" y="616"/>
                  </a:lnTo>
                  <a:lnTo>
                    <a:pt x="571" y="526"/>
                  </a:lnTo>
                  <a:lnTo>
                    <a:pt x="476" y="436"/>
                  </a:lnTo>
                  <a:lnTo>
                    <a:pt x="427" y="391"/>
                  </a:lnTo>
                  <a:lnTo>
                    <a:pt x="379" y="346"/>
                  </a:lnTo>
                  <a:lnTo>
                    <a:pt x="330" y="302"/>
                  </a:lnTo>
                  <a:lnTo>
                    <a:pt x="280" y="259"/>
                  </a:lnTo>
                  <a:lnTo>
                    <a:pt x="280" y="259"/>
                  </a:lnTo>
                  <a:lnTo>
                    <a:pt x="264" y="241"/>
                  </a:lnTo>
                  <a:lnTo>
                    <a:pt x="246" y="224"/>
                  </a:lnTo>
                  <a:lnTo>
                    <a:pt x="228" y="207"/>
                  </a:lnTo>
                  <a:lnTo>
                    <a:pt x="209" y="192"/>
                  </a:lnTo>
                  <a:lnTo>
                    <a:pt x="209" y="192"/>
                  </a:lnTo>
                  <a:lnTo>
                    <a:pt x="208" y="191"/>
                  </a:lnTo>
                  <a:lnTo>
                    <a:pt x="206" y="191"/>
                  </a:lnTo>
                  <a:lnTo>
                    <a:pt x="206" y="191"/>
                  </a:lnTo>
                  <a:lnTo>
                    <a:pt x="206" y="200"/>
                  </a:lnTo>
                  <a:lnTo>
                    <a:pt x="206" y="209"/>
                  </a:lnTo>
                  <a:lnTo>
                    <a:pt x="203" y="216"/>
                  </a:lnTo>
                  <a:lnTo>
                    <a:pt x="199" y="225"/>
                  </a:lnTo>
                  <a:lnTo>
                    <a:pt x="199" y="225"/>
                  </a:lnTo>
                  <a:close/>
                  <a:moveTo>
                    <a:pt x="988" y="979"/>
                  </a:moveTo>
                  <a:lnTo>
                    <a:pt x="988" y="979"/>
                  </a:lnTo>
                  <a:lnTo>
                    <a:pt x="988" y="975"/>
                  </a:lnTo>
                  <a:lnTo>
                    <a:pt x="986" y="972"/>
                  </a:lnTo>
                  <a:lnTo>
                    <a:pt x="985" y="970"/>
                  </a:lnTo>
                  <a:lnTo>
                    <a:pt x="984" y="967"/>
                  </a:lnTo>
                  <a:lnTo>
                    <a:pt x="984" y="967"/>
                  </a:lnTo>
                  <a:lnTo>
                    <a:pt x="946" y="933"/>
                  </a:lnTo>
                  <a:lnTo>
                    <a:pt x="907" y="898"/>
                  </a:lnTo>
                  <a:lnTo>
                    <a:pt x="868" y="864"/>
                  </a:lnTo>
                  <a:lnTo>
                    <a:pt x="831" y="830"/>
                  </a:lnTo>
                  <a:lnTo>
                    <a:pt x="831" y="830"/>
                  </a:lnTo>
                  <a:lnTo>
                    <a:pt x="774" y="777"/>
                  </a:lnTo>
                  <a:lnTo>
                    <a:pt x="719" y="726"/>
                  </a:lnTo>
                  <a:lnTo>
                    <a:pt x="662" y="676"/>
                  </a:lnTo>
                  <a:lnTo>
                    <a:pt x="632" y="652"/>
                  </a:lnTo>
                  <a:lnTo>
                    <a:pt x="603" y="627"/>
                  </a:lnTo>
                  <a:lnTo>
                    <a:pt x="603" y="627"/>
                  </a:lnTo>
                  <a:lnTo>
                    <a:pt x="603" y="616"/>
                  </a:lnTo>
                  <a:lnTo>
                    <a:pt x="603" y="616"/>
                  </a:lnTo>
                  <a:lnTo>
                    <a:pt x="497" y="519"/>
                  </a:lnTo>
                  <a:lnTo>
                    <a:pt x="392" y="422"/>
                  </a:lnTo>
                  <a:lnTo>
                    <a:pt x="183" y="227"/>
                  </a:lnTo>
                  <a:lnTo>
                    <a:pt x="183" y="227"/>
                  </a:lnTo>
                  <a:lnTo>
                    <a:pt x="178" y="228"/>
                  </a:lnTo>
                  <a:lnTo>
                    <a:pt x="174" y="228"/>
                  </a:lnTo>
                  <a:lnTo>
                    <a:pt x="169" y="227"/>
                  </a:lnTo>
                  <a:lnTo>
                    <a:pt x="166" y="226"/>
                  </a:lnTo>
                  <a:lnTo>
                    <a:pt x="161" y="222"/>
                  </a:lnTo>
                  <a:lnTo>
                    <a:pt x="158" y="221"/>
                  </a:lnTo>
                  <a:lnTo>
                    <a:pt x="154" y="221"/>
                  </a:lnTo>
                  <a:lnTo>
                    <a:pt x="154" y="221"/>
                  </a:lnTo>
                  <a:lnTo>
                    <a:pt x="154" y="222"/>
                  </a:lnTo>
                  <a:lnTo>
                    <a:pt x="154" y="224"/>
                  </a:lnTo>
                  <a:lnTo>
                    <a:pt x="151" y="227"/>
                  </a:lnTo>
                  <a:lnTo>
                    <a:pt x="148" y="230"/>
                  </a:lnTo>
                  <a:lnTo>
                    <a:pt x="147" y="232"/>
                  </a:lnTo>
                  <a:lnTo>
                    <a:pt x="147" y="232"/>
                  </a:lnTo>
                  <a:lnTo>
                    <a:pt x="153" y="239"/>
                  </a:lnTo>
                  <a:lnTo>
                    <a:pt x="166" y="252"/>
                  </a:lnTo>
                  <a:lnTo>
                    <a:pt x="188" y="271"/>
                  </a:lnTo>
                  <a:lnTo>
                    <a:pt x="188" y="271"/>
                  </a:lnTo>
                  <a:lnTo>
                    <a:pt x="198" y="281"/>
                  </a:lnTo>
                  <a:lnTo>
                    <a:pt x="209" y="289"/>
                  </a:lnTo>
                  <a:lnTo>
                    <a:pt x="219" y="298"/>
                  </a:lnTo>
                  <a:lnTo>
                    <a:pt x="229" y="307"/>
                  </a:lnTo>
                  <a:lnTo>
                    <a:pt x="229" y="307"/>
                  </a:lnTo>
                  <a:lnTo>
                    <a:pt x="270" y="347"/>
                  </a:lnTo>
                  <a:lnTo>
                    <a:pt x="291" y="365"/>
                  </a:lnTo>
                  <a:lnTo>
                    <a:pt x="301" y="373"/>
                  </a:lnTo>
                  <a:lnTo>
                    <a:pt x="312" y="380"/>
                  </a:lnTo>
                  <a:lnTo>
                    <a:pt x="312" y="380"/>
                  </a:lnTo>
                  <a:lnTo>
                    <a:pt x="314" y="385"/>
                  </a:lnTo>
                  <a:lnTo>
                    <a:pt x="317" y="390"/>
                  </a:lnTo>
                  <a:lnTo>
                    <a:pt x="321" y="394"/>
                  </a:lnTo>
                  <a:lnTo>
                    <a:pt x="327" y="397"/>
                  </a:lnTo>
                  <a:lnTo>
                    <a:pt x="337" y="403"/>
                  </a:lnTo>
                  <a:lnTo>
                    <a:pt x="346" y="408"/>
                  </a:lnTo>
                  <a:lnTo>
                    <a:pt x="346" y="408"/>
                  </a:lnTo>
                  <a:lnTo>
                    <a:pt x="350" y="411"/>
                  </a:lnTo>
                  <a:lnTo>
                    <a:pt x="355" y="415"/>
                  </a:lnTo>
                  <a:lnTo>
                    <a:pt x="362" y="426"/>
                  </a:lnTo>
                  <a:lnTo>
                    <a:pt x="371" y="436"/>
                  </a:lnTo>
                  <a:lnTo>
                    <a:pt x="379" y="446"/>
                  </a:lnTo>
                  <a:lnTo>
                    <a:pt x="379" y="446"/>
                  </a:lnTo>
                  <a:lnTo>
                    <a:pt x="424" y="490"/>
                  </a:lnTo>
                  <a:lnTo>
                    <a:pt x="470" y="533"/>
                  </a:lnTo>
                  <a:lnTo>
                    <a:pt x="562" y="618"/>
                  </a:lnTo>
                  <a:lnTo>
                    <a:pt x="562" y="618"/>
                  </a:lnTo>
                  <a:lnTo>
                    <a:pt x="584" y="636"/>
                  </a:lnTo>
                  <a:lnTo>
                    <a:pt x="605" y="655"/>
                  </a:lnTo>
                  <a:lnTo>
                    <a:pt x="625" y="675"/>
                  </a:lnTo>
                  <a:lnTo>
                    <a:pt x="635" y="684"/>
                  </a:lnTo>
                  <a:lnTo>
                    <a:pt x="643" y="695"/>
                  </a:lnTo>
                  <a:lnTo>
                    <a:pt x="643" y="695"/>
                  </a:lnTo>
                  <a:lnTo>
                    <a:pt x="693" y="738"/>
                  </a:lnTo>
                  <a:lnTo>
                    <a:pt x="744" y="783"/>
                  </a:lnTo>
                  <a:lnTo>
                    <a:pt x="847" y="876"/>
                  </a:lnTo>
                  <a:lnTo>
                    <a:pt x="950" y="971"/>
                  </a:lnTo>
                  <a:lnTo>
                    <a:pt x="1051" y="1063"/>
                  </a:lnTo>
                  <a:lnTo>
                    <a:pt x="1051" y="1063"/>
                  </a:lnTo>
                  <a:lnTo>
                    <a:pt x="1064" y="1074"/>
                  </a:lnTo>
                  <a:lnTo>
                    <a:pt x="1073" y="1080"/>
                  </a:lnTo>
                  <a:lnTo>
                    <a:pt x="1080" y="1088"/>
                  </a:lnTo>
                  <a:lnTo>
                    <a:pt x="1080" y="1088"/>
                  </a:lnTo>
                  <a:lnTo>
                    <a:pt x="1092" y="1101"/>
                  </a:lnTo>
                  <a:lnTo>
                    <a:pt x="1098" y="1106"/>
                  </a:lnTo>
                  <a:lnTo>
                    <a:pt x="1103" y="1110"/>
                  </a:lnTo>
                  <a:lnTo>
                    <a:pt x="1107" y="1114"/>
                  </a:lnTo>
                  <a:lnTo>
                    <a:pt x="1110" y="1114"/>
                  </a:lnTo>
                  <a:lnTo>
                    <a:pt x="1113" y="1114"/>
                  </a:lnTo>
                  <a:lnTo>
                    <a:pt x="1116" y="1114"/>
                  </a:lnTo>
                  <a:lnTo>
                    <a:pt x="1119" y="1111"/>
                  </a:lnTo>
                  <a:lnTo>
                    <a:pt x="1125" y="1106"/>
                  </a:lnTo>
                  <a:lnTo>
                    <a:pt x="1125" y="1106"/>
                  </a:lnTo>
                  <a:lnTo>
                    <a:pt x="1093" y="1072"/>
                  </a:lnTo>
                  <a:lnTo>
                    <a:pt x="1059" y="1040"/>
                  </a:lnTo>
                  <a:lnTo>
                    <a:pt x="1024" y="1009"/>
                  </a:lnTo>
                  <a:lnTo>
                    <a:pt x="988" y="979"/>
                  </a:lnTo>
                  <a:lnTo>
                    <a:pt x="988" y="979"/>
                  </a:lnTo>
                  <a:close/>
                  <a:moveTo>
                    <a:pt x="1099" y="1129"/>
                  </a:moveTo>
                  <a:lnTo>
                    <a:pt x="1099" y="1129"/>
                  </a:lnTo>
                  <a:lnTo>
                    <a:pt x="1100" y="1134"/>
                  </a:lnTo>
                  <a:lnTo>
                    <a:pt x="1103" y="1138"/>
                  </a:lnTo>
                  <a:lnTo>
                    <a:pt x="1105" y="1141"/>
                  </a:lnTo>
                  <a:lnTo>
                    <a:pt x="1109" y="1144"/>
                  </a:lnTo>
                  <a:lnTo>
                    <a:pt x="1114" y="1145"/>
                  </a:lnTo>
                  <a:lnTo>
                    <a:pt x="1118" y="1146"/>
                  </a:lnTo>
                  <a:lnTo>
                    <a:pt x="1123" y="1145"/>
                  </a:lnTo>
                  <a:lnTo>
                    <a:pt x="1129" y="1144"/>
                  </a:lnTo>
                  <a:lnTo>
                    <a:pt x="1140" y="1139"/>
                  </a:lnTo>
                  <a:lnTo>
                    <a:pt x="1151" y="1134"/>
                  </a:lnTo>
                  <a:lnTo>
                    <a:pt x="1162" y="1129"/>
                  </a:lnTo>
                  <a:lnTo>
                    <a:pt x="1169" y="1122"/>
                  </a:lnTo>
                  <a:lnTo>
                    <a:pt x="1169" y="1122"/>
                  </a:lnTo>
                  <a:lnTo>
                    <a:pt x="1177" y="1116"/>
                  </a:lnTo>
                  <a:lnTo>
                    <a:pt x="1183" y="1108"/>
                  </a:lnTo>
                  <a:lnTo>
                    <a:pt x="1194" y="1094"/>
                  </a:lnTo>
                  <a:lnTo>
                    <a:pt x="1210" y="1068"/>
                  </a:lnTo>
                  <a:lnTo>
                    <a:pt x="1210" y="1068"/>
                  </a:lnTo>
                  <a:lnTo>
                    <a:pt x="1208" y="1066"/>
                  </a:lnTo>
                  <a:lnTo>
                    <a:pt x="1207" y="1064"/>
                  </a:lnTo>
                  <a:lnTo>
                    <a:pt x="1206" y="1062"/>
                  </a:lnTo>
                  <a:lnTo>
                    <a:pt x="1207" y="1059"/>
                  </a:lnTo>
                  <a:lnTo>
                    <a:pt x="1208" y="1055"/>
                  </a:lnTo>
                  <a:lnTo>
                    <a:pt x="1212" y="1051"/>
                  </a:lnTo>
                  <a:lnTo>
                    <a:pt x="1212" y="1051"/>
                  </a:lnTo>
                  <a:lnTo>
                    <a:pt x="1210" y="1050"/>
                  </a:lnTo>
                  <a:lnTo>
                    <a:pt x="1209" y="1049"/>
                  </a:lnTo>
                  <a:lnTo>
                    <a:pt x="1207" y="1046"/>
                  </a:lnTo>
                  <a:lnTo>
                    <a:pt x="1206" y="1045"/>
                  </a:lnTo>
                  <a:lnTo>
                    <a:pt x="1205" y="1044"/>
                  </a:lnTo>
                  <a:lnTo>
                    <a:pt x="1203" y="1043"/>
                  </a:lnTo>
                  <a:lnTo>
                    <a:pt x="1199" y="1044"/>
                  </a:lnTo>
                  <a:lnTo>
                    <a:pt x="1199" y="1044"/>
                  </a:lnTo>
                  <a:lnTo>
                    <a:pt x="1194" y="1059"/>
                  </a:lnTo>
                  <a:lnTo>
                    <a:pt x="1185" y="1074"/>
                  </a:lnTo>
                  <a:lnTo>
                    <a:pt x="1175" y="1087"/>
                  </a:lnTo>
                  <a:lnTo>
                    <a:pt x="1163" y="1100"/>
                  </a:lnTo>
                  <a:lnTo>
                    <a:pt x="1149" y="1110"/>
                  </a:lnTo>
                  <a:lnTo>
                    <a:pt x="1142" y="1115"/>
                  </a:lnTo>
                  <a:lnTo>
                    <a:pt x="1133" y="1119"/>
                  </a:lnTo>
                  <a:lnTo>
                    <a:pt x="1125" y="1122"/>
                  </a:lnTo>
                  <a:lnTo>
                    <a:pt x="1117" y="1124"/>
                  </a:lnTo>
                  <a:lnTo>
                    <a:pt x="1108" y="1126"/>
                  </a:lnTo>
                  <a:lnTo>
                    <a:pt x="1099" y="1129"/>
                  </a:lnTo>
                  <a:lnTo>
                    <a:pt x="1099" y="1129"/>
                  </a:lnTo>
                  <a:close/>
                  <a:moveTo>
                    <a:pt x="1139" y="1150"/>
                  </a:moveTo>
                  <a:lnTo>
                    <a:pt x="1139" y="1150"/>
                  </a:lnTo>
                  <a:lnTo>
                    <a:pt x="1143" y="1154"/>
                  </a:lnTo>
                  <a:lnTo>
                    <a:pt x="1146" y="1159"/>
                  </a:lnTo>
                  <a:lnTo>
                    <a:pt x="1150" y="1168"/>
                  </a:lnTo>
                  <a:lnTo>
                    <a:pt x="1152" y="1172"/>
                  </a:lnTo>
                  <a:lnTo>
                    <a:pt x="1155" y="1177"/>
                  </a:lnTo>
                  <a:lnTo>
                    <a:pt x="1159" y="1179"/>
                  </a:lnTo>
                  <a:lnTo>
                    <a:pt x="1164" y="1181"/>
                  </a:lnTo>
                  <a:lnTo>
                    <a:pt x="1164" y="1181"/>
                  </a:lnTo>
                  <a:lnTo>
                    <a:pt x="1165" y="1180"/>
                  </a:lnTo>
                  <a:lnTo>
                    <a:pt x="1167" y="1178"/>
                  </a:lnTo>
                  <a:lnTo>
                    <a:pt x="1169" y="1175"/>
                  </a:lnTo>
                  <a:lnTo>
                    <a:pt x="1174" y="1172"/>
                  </a:lnTo>
                  <a:lnTo>
                    <a:pt x="1174" y="1172"/>
                  </a:lnTo>
                  <a:lnTo>
                    <a:pt x="1184" y="1168"/>
                  </a:lnTo>
                  <a:lnTo>
                    <a:pt x="1195" y="1163"/>
                  </a:lnTo>
                  <a:lnTo>
                    <a:pt x="1205" y="1157"/>
                  </a:lnTo>
                  <a:lnTo>
                    <a:pt x="1214" y="1151"/>
                  </a:lnTo>
                  <a:lnTo>
                    <a:pt x="1222" y="1145"/>
                  </a:lnTo>
                  <a:lnTo>
                    <a:pt x="1228" y="1137"/>
                  </a:lnTo>
                  <a:lnTo>
                    <a:pt x="1234" y="1129"/>
                  </a:lnTo>
                  <a:lnTo>
                    <a:pt x="1238" y="1120"/>
                  </a:lnTo>
                  <a:lnTo>
                    <a:pt x="1238" y="1120"/>
                  </a:lnTo>
                  <a:lnTo>
                    <a:pt x="1238" y="1118"/>
                  </a:lnTo>
                  <a:lnTo>
                    <a:pt x="1237" y="1115"/>
                  </a:lnTo>
                  <a:lnTo>
                    <a:pt x="1234" y="1109"/>
                  </a:lnTo>
                  <a:lnTo>
                    <a:pt x="1233" y="1107"/>
                  </a:lnTo>
                  <a:lnTo>
                    <a:pt x="1233" y="1104"/>
                  </a:lnTo>
                  <a:lnTo>
                    <a:pt x="1234" y="1102"/>
                  </a:lnTo>
                  <a:lnTo>
                    <a:pt x="1236" y="1100"/>
                  </a:lnTo>
                  <a:lnTo>
                    <a:pt x="1236" y="1100"/>
                  </a:lnTo>
                  <a:lnTo>
                    <a:pt x="1231" y="1095"/>
                  </a:lnTo>
                  <a:lnTo>
                    <a:pt x="1228" y="1090"/>
                  </a:lnTo>
                  <a:lnTo>
                    <a:pt x="1224" y="1086"/>
                  </a:lnTo>
                  <a:lnTo>
                    <a:pt x="1221" y="1084"/>
                  </a:lnTo>
                  <a:lnTo>
                    <a:pt x="1218" y="1081"/>
                  </a:lnTo>
                  <a:lnTo>
                    <a:pt x="1218" y="1081"/>
                  </a:lnTo>
                  <a:lnTo>
                    <a:pt x="1211" y="1094"/>
                  </a:lnTo>
                  <a:lnTo>
                    <a:pt x="1204" y="1105"/>
                  </a:lnTo>
                  <a:lnTo>
                    <a:pt x="1196" y="1115"/>
                  </a:lnTo>
                  <a:lnTo>
                    <a:pt x="1186" y="1124"/>
                  </a:lnTo>
                  <a:lnTo>
                    <a:pt x="1176" y="1132"/>
                  </a:lnTo>
                  <a:lnTo>
                    <a:pt x="1165" y="1139"/>
                  </a:lnTo>
                  <a:lnTo>
                    <a:pt x="1152" y="1145"/>
                  </a:lnTo>
                  <a:lnTo>
                    <a:pt x="1139" y="1150"/>
                  </a:lnTo>
                  <a:lnTo>
                    <a:pt x="1139" y="1150"/>
                  </a:lnTo>
                  <a:close/>
                  <a:moveTo>
                    <a:pt x="1216" y="1170"/>
                  </a:moveTo>
                  <a:lnTo>
                    <a:pt x="1216" y="1170"/>
                  </a:lnTo>
                  <a:lnTo>
                    <a:pt x="1211" y="1174"/>
                  </a:lnTo>
                  <a:lnTo>
                    <a:pt x="1205" y="1177"/>
                  </a:lnTo>
                  <a:lnTo>
                    <a:pt x="1192" y="1180"/>
                  </a:lnTo>
                  <a:lnTo>
                    <a:pt x="1186" y="1182"/>
                  </a:lnTo>
                  <a:lnTo>
                    <a:pt x="1180" y="1185"/>
                  </a:lnTo>
                  <a:lnTo>
                    <a:pt x="1176" y="1188"/>
                  </a:lnTo>
                  <a:lnTo>
                    <a:pt x="1172" y="1193"/>
                  </a:lnTo>
                  <a:lnTo>
                    <a:pt x="1172" y="1193"/>
                  </a:lnTo>
                  <a:lnTo>
                    <a:pt x="1175" y="1194"/>
                  </a:lnTo>
                  <a:lnTo>
                    <a:pt x="1179" y="1195"/>
                  </a:lnTo>
                  <a:lnTo>
                    <a:pt x="1184" y="1194"/>
                  </a:lnTo>
                  <a:lnTo>
                    <a:pt x="1189" y="1193"/>
                  </a:lnTo>
                  <a:lnTo>
                    <a:pt x="1199" y="1190"/>
                  </a:lnTo>
                  <a:lnTo>
                    <a:pt x="1208" y="1184"/>
                  </a:lnTo>
                  <a:lnTo>
                    <a:pt x="1208" y="1184"/>
                  </a:lnTo>
                  <a:lnTo>
                    <a:pt x="1216" y="1179"/>
                  </a:lnTo>
                  <a:lnTo>
                    <a:pt x="1225" y="1172"/>
                  </a:lnTo>
                  <a:lnTo>
                    <a:pt x="1234" y="1165"/>
                  </a:lnTo>
                  <a:lnTo>
                    <a:pt x="1241" y="1157"/>
                  </a:lnTo>
                  <a:lnTo>
                    <a:pt x="1246" y="1149"/>
                  </a:lnTo>
                  <a:lnTo>
                    <a:pt x="1251" y="1140"/>
                  </a:lnTo>
                  <a:lnTo>
                    <a:pt x="1254" y="1131"/>
                  </a:lnTo>
                  <a:lnTo>
                    <a:pt x="1254" y="1120"/>
                  </a:lnTo>
                  <a:lnTo>
                    <a:pt x="1254" y="1120"/>
                  </a:lnTo>
                  <a:lnTo>
                    <a:pt x="1246" y="1134"/>
                  </a:lnTo>
                  <a:lnTo>
                    <a:pt x="1237" y="1147"/>
                  </a:lnTo>
                  <a:lnTo>
                    <a:pt x="1227" y="1160"/>
                  </a:lnTo>
                  <a:lnTo>
                    <a:pt x="1216" y="1170"/>
                  </a:lnTo>
                  <a:lnTo>
                    <a:pt x="1216" y="1170"/>
                  </a:lnTo>
                  <a:close/>
                  <a:moveTo>
                    <a:pt x="1190" y="1207"/>
                  </a:moveTo>
                  <a:lnTo>
                    <a:pt x="1190" y="1207"/>
                  </a:lnTo>
                  <a:lnTo>
                    <a:pt x="1210" y="1229"/>
                  </a:lnTo>
                  <a:lnTo>
                    <a:pt x="1210" y="1229"/>
                  </a:lnTo>
                  <a:lnTo>
                    <a:pt x="1231" y="1212"/>
                  </a:lnTo>
                  <a:lnTo>
                    <a:pt x="1242" y="1202"/>
                  </a:lnTo>
                  <a:lnTo>
                    <a:pt x="1253" y="1193"/>
                  </a:lnTo>
                  <a:lnTo>
                    <a:pt x="1263" y="1183"/>
                  </a:lnTo>
                  <a:lnTo>
                    <a:pt x="1271" y="1171"/>
                  </a:lnTo>
                  <a:lnTo>
                    <a:pt x="1279" y="1160"/>
                  </a:lnTo>
                  <a:lnTo>
                    <a:pt x="1285" y="1147"/>
                  </a:lnTo>
                  <a:lnTo>
                    <a:pt x="1285" y="1147"/>
                  </a:lnTo>
                  <a:lnTo>
                    <a:pt x="1276" y="1145"/>
                  </a:lnTo>
                  <a:lnTo>
                    <a:pt x="1272" y="1144"/>
                  </a:lnTo>
                  <a:lnTo>
                    <a:pt x="1268" y="1140"/>
                  </a:lnTo>
                  <a:lnTo>
                    <a:pt x="1268" y="1140"/>
                  </a:lnTo>
                  <a:lnTo>
                    <a:pt x="1261" y="1152"/>
                  </a:lnTo>
                  <a:lnTo>
                    <a:pt x="1254" y="1163"/>
                  </a:lnTo>
                  <a:lnTo>
                    <a:pt x="1245" y="1171"/>
                  </a:lnTo>
                  <a:lnTo>
                    <a:pt x="1236" y="1180"/>
                  </a:lnTo>
                  <a:lnTo>
                    <a:pt x="1225" y="1187"/>
                  </a:lnTo>
                  <a:lnTo>
                    <a:pt x="1214" y="1195"/>
                  </a:lnTo>
                  <a:lnTo>
                    <a:pt x="1201" y="1201"/>
                  </a:lnTo>
                  <a:lnTo>
                    <a:pt x="1190" y="1207"/>
                  </a:lnTo>
                  <a:lnTo>
                    <a:pt x="1190" y="1207"/>
                  </a:lnTo>
                  <a:close/>
                  <a:moveTo>
                    <a:pt x="1306" y="1149"/>
                  </a:moveTo>
                  <a:lnTo>
                    <a:pt x="1306" y="1149"/>
                  </a:lnTo>
                  <a:lnTo>
                    <a:pt x="1298" y="1163"/>
                  </a:lnTo>
                  <a:lnTo>
                    <a:pt x="1288" y="1177"/>
                  </a:lnTo>
                  <a:lnTo>
                    <a:pt x="1278" y="1190"/>
                  </a:lnTo>
                  <a:lnTo>
                    <a:pt x="1266" y="1202"/>
                  </a:lnTo>
                  <a:lnTo>
                    <a:pt x="1254" y="1213"/>
                  </a:lnTo>
                  <a:lnTo>
                    <a:pt x="1241" y="1225"/>
                  </a:lnTo>
                  <a:lnTo>
                    <a:pt x="1214" y="1245"/>
                  </a:lnTo>
                  <a:lnTo>
                    <a:pt x="1214" y="1245"/>
                  </a:lnTo>
                  <a:lnTo>
                    <a:pt x="1224" y="1246"/>
                  </a:lnTo>
                  <a:lnTo>
                    <a:pt x="1234" y="1244"/>
                  </a:lnTo>
                  <a:lnTo>
                    <a:pt x="1242" y="1242"/>
                  </a:lnTo>
                  <a:lnTo>
                    <a:pt x="1251" y="1238"/>
                  </a:lnTo>
                  <a:lnTo>
                    <a:pt x="1266" y="1228"/>
                  </a:lnTo>
                  <a:lnTo>
                    <a:pt x="1273" y="1223"/>
                  </a:lnTo>
                  <a:lnTo>
                    <a:pt x="1281" y="1218"/>
                  </a:lnTo>
                  <a:lnTo>
                    <a:pt x="1281" y="1218"/>
                  </a:lnTo>
                  <a:lnTo>
                    <a:pt x="1286" y="1211"/>
                  </a:lnTo>
                  <a:lnTo>
                    <a:pt x="1292" y="1203"/>
                  </a:lnTo>
                  <a:lnTo>
                    <a:pt x="1306" y="1190"/>
                  </a:lnTo>
                  <a:lnTo>
                    <a:pt x="1312" y="1182"/>
                  </a:lnTo>
                  <a:lnTo>
                    <a:pt x="1316" y="1172"/>
                  </a:lnTo>
                  <a:lnTo>
                    <a:pt x="1317" y="1168"/>
                  </a:lnTo>
                  <a:lnTo>
                    <a:pt x="1318" y="1163"/>
                  </a:lnTo>
                  <a:lnTo>
                    <a:pt x="1318" y="1156"/>
                  </a:lnTo>
                  <a:lnTo>
                    <a:pt x="1317" y="1150"/>
                  </a:lnTo>
                  <a:lnTo>
                    <a:pt x="1317" y="1150"/>
                  </a:lnTo>
                  <a:lnTo>
                    <a:pt x="1314" y="1151"/>
                  </a:lnTo>
                  <a:lnTo>
                    <a:pt x="1312" y="1150"/>
                  </a:lnTo>
                  <a:lnTo>
                    <a:pt x="1310" y="1149"/>
                  </a:lnTo>
                  <a:lnTo>
                    <a:pt x="1306" y="1149"/>
                  </a:lnTo>
                  <a:lnTo>
                    <a:pt x="1306" y="1149"/>
                  </a:lnTo>
                  <a:close/>
                  <a:moveTo>
                    <a:pt x="1309" y="1211"/>
                  </a:moveTo>
                  <a:lnTo>
                    <a:pt x="1309" y="1211"/>
                  </a:lnTo>
                  <a:lnTo>
                    <a:pt x="1304" y="1217"/>
                  </a:lnTo>
                  <a:lnTo>
                    <a:pt x="1299" y="1224"/>
                  </a:lnTo>
                  <a:lnTo>
                    <a:pt x="1291" y="1228"/>
                  </a:lnTo>
                  <a:lnTo>
                    <a:pt x="1285" y="1233"/>
                  </a:lnTo>
                  <a:lnTo>
                    <a:pt x="1273" y="1242"/>
                  </a:lnTo>
                  <a:lnTo>
                    <a:pt x="1270" y="1245"/>
                  </a:lnTo>
                  <a:lnTo>
                    <a:pt x="1268" y="1250"/>
                  </a:lnTo>
                  <a:lnTo>
                    <a:pt x="1268" y="1250"/>
                  </a:lnTo>
                  <a:lnTo>
                    <a:pt x="1269" y="1252"/>
                  </a:lnTo>
                  <a:lnTo>
                    <a:pt x="1272" y="1255"/>
                  </a:lnTo>
                  <a:lnTo>
                    <a:pt x="1280" y="1262"/>
                  </a:lnTo>
                  <a:lnTo>
                    <a:pt x="1283" y="1267"/>
                  </a:lnTo>
                  <a:lnTo>
                    <a:pt x="1285" y="1270"/>
                  </a:lnTo>
                  <a:lnTo>
                    <a:pt x="1286" y="1273"/>
                  </a:lnTo>
                  <a:lnTo>
                    <a:pt x="1286" y="1274"/>
                  </a:lnTo>
                  <a:lnTo>
                    <a:pt x="1285" y="1275"/>
                  </a:lnTo>
                  <a:lnTo>
                    <a:pt x="1285" y="1275"/>
                  </a:lnTo>
                  <a:lnTo>
                    <a:pt x="1289" y="1282"/>
                  </a:lnTo>
                  <a:lnTo>
                    <a:pt x="1295" y="1286"/>
                  </a:lnTo>
                  <a:lnTo>
                    <a:pt x="1300" y="1289"/>
                  </a:lnTo>
                  <a:lnTo>
                    <a:pt x="1306" y="1290"/>
                  </a:lnTo>
                  <a:lnTo>
                    <a:pt x="1313" y="1290"/>
                  </a:lnTo>
                  <a:lnTo>
                    <a:pt x="1320" y="1289"/>
                  </a:lnTo>
                  <a:lnTo>
                    <a:pt x="1327" y="1287"/>
                  </a:lnTo>
                  <a:lnTo>
                    <a:pt x="1333" y="1284"/>
                  </a:lnTo>
                  <a:lnTo>
                    <a:pt x="1340" y="1280"/>
                  </a:lnTo>
                  <a:lnTo>
                    <a:pt x="1346" y="1275"/>
                  </a:lnTo>
                  <a:lnTo>
                    <a:pt x="1351" y="1269"/>
                  </a:lnTo>
                  <a:lnTo>
                    <a:pt x="1357" y="1263"/>
                  </a:lnTo>
                  <a:lnTo>
                    <a:pt x="1361" y="1256"/>
                  </a:lnTo>
                  <a:lnTo>
                    <a:pt x="1365" y="1250"/>
                  </a:lnTo>
                  <a:lnTo>
                    <a:pt x="1367" y="1242"/>
                  </a:lnTo>
                  <a:lnTo>
                    <a:pt x="1370" y="1236"/>
                  </a:lnTo>
                  <a:lnTo>
                    <a:pt x="1370" y="1236"/>
                  </a:lnTo>
                  <a:lnTo>
                    <a:pt x="1366" y="1228"/>
                  </a:lnTo>
                  <a:lnTo>
                    <a:pt x="1363" y="1221"/>
                  </a:lnTo>
                  <a:lnTo>
                    <a:pt x="1359" y="1213"/>
                  </a:lnTo>
                  <a:lnTo>
                    <a:pt x="1354" y="1207"/>
                  </a:lnTo>
                  <a:lnTo>
                    <a:pt x="1348" y="1200"/>
                  </a:lnTo>
                  <a:lnTo>
                    <a:pt x="1342" y="1194"/>
                  </a:lnTo>
                  <a:lnTo>
                    <a:pt x="1334" y="1188"/>
                  </a:lnTo>
                  <a:lnTo>
                    <a:pt x="1327" y="1184"/>
                  </a:lnTo>
                  <a:lnTo>
                    <a:pt x="1327" y="1184"/>
                  </a:lnTo>
                  <a:lnTo>
                    <a:pt x="1317" y="1197"/>
                  </a:lnTo>
                  <a:lnTo>
                    <a:pt x="1309" y="1211"/>
                  </a:lnTo>
                  <a:lnTo>
                    <a:pt x="1309" y="1211"/>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5" name="Freeform 90"/>
            <p:cNvSpPr/>
            <p:nvPr/>
          </p:nvSpPr>
          <p:spPr bwMode="auto">
            <a:xfrm>
              <a:off x="4824413" y="419100"/>
              <a:ext cx="31750" cy="61913"/>
            </a:xfrm>
            <a:custGeom>
              <a:avLst/>
              <a:gdLst/>
              <a:ahLst/>
              <a:cxnLst>
                <a:cxn ang="0">
                  <a:pos x="49" y="0"/>
                </a:cxn>
                <a:cxn ang="0">
                  <a:pos x="49" y="0"/>
                </a:cxn>
                <a:cxn ang="0">
                  <a:pos x="52" y="0"/>
                </a:cxn>
                <a:cxn ang="0">
                  <a:pos x="55" y="1"/>
                </a:cxn>
                <a:cxn ang="0">
                  <a:pos x="56" y="3"/>
                </a:cxn>
                <a:cxn ang="0">
                  <a:pos x="59" y="3"/>
                </a:cxn>
                <a:cxn ang="0">
                  <a:pos x="59" y="3"/>
                </a:cxn>
                <a:cxn ang="0">
                  <a:pos x="39" y="56"/>
                </a:cxn>
                <a:cxn ang="0">
                  <a:pos x="18" y="110"/>
                </a:cxn>
                <a:cxn ang="0">
                  <a:pos x="18" y="110"/>
                </a:cxn>
                <a:cxn ang="0">
                  <a:pos x="14" y="112"/>
                </a:cxn>
                <a:cxn ang="0">
                  <a:pos x="10" y="114"/>
                </a:cxn>
                <a:cxn ang="0">
                  <a:pos x="6" y="115"/>
                </a:cxn>
                <a:cxn ang="0">
                  <a:pos x="0" y="113"/>
                </a:cxn>
                <a:cxn ang="0">
                  <a:pos x="0" y="113"/>
                </a:cxn>
                <a:cxn ang="0">
                  <a:pos x="7" y="102"/>
                </a:cxn>
                <a:cxn ang="0">
                  <a:pos x="14" y="90"/>
                </a:cxn>
                <a:cxn ang="0">
                  <a:pos x="19" y="77"/>
                </a:cxn>
                <a:cxn ang="0">
                  <a:pos x="22" y="69"/>
                </a:cxn>
                <a:cxn ang="0">
                  <a:pos x="22" y="69"/>
                </a:cxn>
                <a:cxn ang="0">
                  <a:pos x="21" y="65"/>
                </a:cxn>
                <a:cxn ang="0">
                  <a:pos x="21" y="63"/>
                </a:cxn>
                <a:cxn ang="0">
                  <a:pos x="22" y="67"/>
                </a:cxn>
                <a:cxn ang="0">
                  <a:pos x="22" y="67"/>
                </a:cxn>
                <a:cxn ang="0">
                  <a:pos x="33" y="33"/>
                </a:cxn>
                <a:cxn ang="0">
                  <a:pos x="36" y="24"/>
                </a:cxn>
                <a:cxn ang="0">
                  <a:pos x="40" y="15"/>
                </a:cxn>
                <a:cxn ang="0">
                  <a:pos x="44" y="7"/>
                </a:cxn>
                <a:cxn ang="0">
                  <a:pos x="49" y="0"/>
                </a:cxn>
                <a:cxn ang="0">
                  <a:pos x="49" y="0"/>
                </a:cxn>
              </a:cxnLst>
              <a:rect l="0" t="0" r="r" b="b"/>
              <a:pathLst>
                <a:path w="59" h="115">
                  <a:moveTo>
                    <a:pt x="49" y="0"/>
                  </a:moveTo>
                  <a:lnTo>
                    <a:pt x="49" y="0"/>
                  </a:lnTo>
                  <a:lnTo>
                    <a:pt x="52" y="0"/>
                  </a:lnTo>
                  <a:lnTo>
                    <a:pt x="55" y="1"/>
                  </a:lnTo>
                  <a:lnTo>
                    <a:pt x="56" y="3"/>
                  </a:lnTo>
                  <a:lnTo>
                    <a:pt x="59" y="3"/>
                  </a:lnTo>
                  <a:lnTo>
                    <a:pt x="59" y="3"/>
                  </a:lnTo>
                  <a:lnTo>
                    <a:pt x="39" y="56"/>
                  </a:lnTo>
                  <a:lnTo>
                    <a:pt x="18" y="110"/>
                  </a:lnTo>
                  <a:lnTo>
                    <a:pt x="18" y="110"/>
                  </a:lnTo>
                  <a:lnTo>
                    <a:pt x="14" y="112"/>
                  </a:lnTo>
                  <a:lnTo>
                    <a:pt x="10" y="114"/>
                  </a:lnTo>
                  <a:lnTo>
                    <a:pt x="6" y="115"/>
                  </a:lnTo>
                  <a:lnTo>
                    <a:pt x="0" y="113"/>
                  </a:lnTo>
                  <a:lnTo>
                    <a:pt x="0" y="113"/>
                  </a:lnTo>
                  <a:lnTo>
                    <a:pt x="7" y="102"/>
                  </a:lnTo>
                  <a:lnTo>
                    <a:pt x="14" y="90"/>
                  </a:lnTo>
                  <a:lnTo>
                    <a:pt x="19" y="77"/>
                  </a:lnTo>
                  <a:lnTo>
                    <a:pt x="22" y="69"/>
                  </a:lnTo>
                  <a:lnTo>
                    <a:pt x="22" y="69"/>
                  </a:lnTo>
                  <a:lnTo>
                    <a:pt x="21" y="65"/>
                  </a:lnTo>
                  <a:lnTo>
                    <a:pt x="21" y="63"/>
                  </a:lnTo>
                  <a:lnTo>
                    <a:pt x="22" y="67"/>
                  </a:lnTo>
                  <a:lnTo>
                    <a:pt x="22" y="67"/>
                  </a:lnTo>
                  <a:lnTo>
                    <a:pt x="33" y="33"/>
                  </a:lnTo>
                  <a:lnTo>
                    <a:pt x="36" y="24"/>
                  </a:lnTo>
                  <a:lnTo>
                    <a:pt x="40" y="15"/>
                  </a:lnTo>
                  <a:lnTo>
                    <a:pt x="44" y="7"/>
                  </a:lnTo>
                  <a:lnTo>
                    <a:pt x="49" y="0"/>
                  </a:lnTo>
                  <a:lnTo>
                    <a:pt x="49" y="0"/>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6" name="Freeform 91"/>
            <p:cNvSpPr/>
            <p:nvPr/>
          </p:nvSpPr>
          <p:spPr bwMode="auto">
            <a:xfrm>
              <a:off x="4908551" y="168275"/>
              <a:ext cx="23813" cy="20638"/>
            </a:xfrm>
            <a:custGeom>
              <a:avLst/>
              <a:gdLst/>
              <a:ahLst/>
              <a:cxnLst>
                <a:cxn ang="0">
                  <a:pos x="45" y="4"/>
                </a:cxn>
                <a:cxn ang="0">
                  <a:pos x="45" y="4"/>
                </a:cxn>
                <a:cxn ang="0">
                  <a:pos x="41" y="12"/>
                </a:cxn>
                <a:cxn ang="0">
                  <a:pos x="38" y="19"/>
                </a:cxn>
                <a:cxn ang="0">
                  <a:pos x="33" y="25"/>
                </a:cxn>
                <a:cxn ang="0">
                  <a:pos x="27" y="30"/>
                </a:cxn>
                <a:cxn ang="0">
                  <a:pos x="21" y="34"/>
                </a:cxn>
                <a:cxn ang="0">
                  <a:pos x="15" y="37"/>
                </a:cxn>
                <a:cxn ang="0">
                  <a:pos x="7" y="40"/>
                </a:cxn>
                <a:cxn ang="0">
                  <a:pos x="0" y="41"/>
                </a:cxn>
                <a:cxn ang="0">
                  <a:pos x="0" y="41"/>
                </a:cxn>
                <a:cxn ang="0">
                  <a:pos x="8" y="30"/>
                </a:cxn>
                <a:cxn ang="0">
                  <a:pos x="17" y="19"/>
                </a:cxn>
                <a:cxn ang="0">
                  <a:pos x="36" y="0"/>
                </a:cxn>
                <a:cxn ang="0">
                  <a:pos x="36" y="0"/>
                </a:cxn>
                <a:cxn ang="0">
                  <a:pos x="39" y="0"/>
                </a:cxn>
                <a:cxn ang="0">
                  <a:pos x="40" y="2"/>
                </a:cxn>
                <a:cxn ang="0">
                  <a:pos x="42" y="3"/>
                </a:cxn>
                <a:cxn ang="0">
                  <a:pos x="45" y="4"/>
                </a:cxn>
                <a:cxn ang="0">
                  <a:pos x="45" y="4"/>
                </a:cxn>
              </a:cxnLst>
              <a:rect l="0" t="0" r="r" b="b"/>
              <a:pathLst>
                <a:path w="45" h="41">
                  <a:moveTo>
                    <a:pt x="45" y="4"/>
                  </a:moveTo>
                  <a:lnTo>
                    <a:pt x="45" y="4"/>
                  </a:lnTo>
                  <a:lnTo>
                    <a:pt x="41" y="12"/>
                  </a:lnTo>
                  <a:lnTo>
                    <a:pt x="38" y="19"/>
                  </a:lnTo>
                  <a:lnTo>
                    <a:pt x="33" y="25"/>
                  </a:lnTo>
                  <a:lnTo>
                    <a:pt x="27" y="30"/>
                  </a:lnTo>
                  <a:lnTo>
                    <a:pt x="21" y="34"/>
                  </a:lnTo>
                  <a:lnTo>
                    <a:pt x="15" y="37"/>
                  </a:lnTo>
                  <a:lnTo>
                    <a:pt x="7" y="40"/>
                  </a:lnTo>
                  <a:lnTo>
                    <a:pt x="0" y="41"/>
                  </a:lnTo>
                  <a:lnTo>
                    <a:pt x="0" y="41"/>
                  </a:lnTo>
                  <a:lnTo>
                    <a:pt x="8" y="30"/>
                  </a:lnTo>
                  <a:lnTo>
                    <a:pt x="17" y="19"/>
                  </a:lnTo>
                  <a:lnTo>
                    <a:pt x="36" y="0"/>
                  </a:lnTo>
                  <a:lnTo>
                    <a:pt x="36" y="0"/>
                  </a:lnTo>
                  <a:lnTo>
                    <a:pt x="39" y="0"/>
                  </a:lnTo>
                  <a:lnTo>
                    <a:pt x="40" y="2"/>
                  </a:lnTo>
                  <a:lnTo>
                    <a:pt x="42" y="3"/>
                  </a:lnTo>
                  <a:lnTo>
                    <a:pt x="45" y="4"/>
                  </a:lnTo>
                  <a:lnTo>
                    <a:pt x="45" y="4"/>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sp>
          <p:nvSpPr>
            <p:cNvPr id="87" name="Freeform 92"/>
            <p:cNvSpPr>
              <a:spLocks noEditPoints="1"/>
            </p:cNvSpPr>
            <p:nvPr/>
          </p:nvSpPr>
          <p:spPr bwMode="auto">
            <a:xfrm>
              <a:off x="4098926" y="463550"/>
              <a:ext cx="441325" cy="214313"/>
            </a:xfrm>
            <a:custGeom>
              <a:avLst/>
              <a:gdLst/>
              <a:ahLst/>
              <a:cxnLst>
                <a:cxn ang="0">
                  <a:pos x="831" y="275"/>
                </a:cxn>
                <a:cxn ang="0">
                  <a:pos x="786" y="320"/>
                </a:cxn>
                <a:cxn ang="0">
                  <a:pos x="667" y="372"/>
                </a:cxn>
                <a:cxn ang="0">
                  <a:pos x="530" y="401"/>
                </a:cxn>
                <a:cxn ang="0">
                  <a:pos x="451" y="399"/>
                </a:cxn>
                <a:cxn ang="0">
                  <a:pos x="375" y="381"/>
                </a:cxn>
                <a:cxn ang="0">
                  <a:pos x="327" y="368"/>
                </a:cxn>
                <a:cxn ang="0">
                  <a:pos x="227" y="347"/>
                </a:cxn>
                <a:cxn ang="0">
                  <a:pos x="114" y="315"/>
                </a:cxn>
                <a:cxn ang="0">
                  <a:pos x="53" y="266"/>
                </a:cxn>
                <a:cxn ang="0">
                  <a:pos x="3" y="135"/>
                </a:cxn>
                <a:cxn ang="0">
                  <a:pos x="0" y="98"/>
                </a:cxn>
                <a:cxn ang="0">
                  <a:pos x="15" y="72"/>
                </a:cxn>
                <a:cxn ang="0">
                  <a:pos x="74" y="42"/>
                </a:cxn>
                <a:cxn ang="0">
                  <a:pos x="156" y="26"/>
                </a:cxn>
                <a:cxn ang="0">
                  <a:pos x="187" y="18"/>
                </a:cxn>
                <a:cxn ang="0">
                  <a:pos x="235" y="1"/>
                </a:cxn>
                <a:cxn ang="0">
                  <a:pos x="344" y="13"/>
                </a:cxn>
                <a:cxn ang="0">
                  <a:pos x="397" y="30"/>
                </a:cxn>
                <a:cxn ang="0">
                  <a:pos x="446" y="48"/>
                </a:cxn>
                <a:cxn ang="0">
                  <a:pos x="531" y="82"/>
                </a:cxn>
                <a:cxn ang="0">
                  <a:pos x="655" y="108"/>
                </a:cxn>
                <a:cxn ang="0">
                  <a:pos x="692" y="122"/>
                </a:cxn>
                <a:cxn ang="0">
                  <a:pos x="763" y="126"/>
                </a:cxn>
                <a:cxn ang="0">
                  <a:pos x="798" y="142"/>
                </a:cxn>
                <a:cxn ang="0">
                  <a:pos x="827" y="192"/>
                </a:cxn>
                <a:cxn ang="0">
                  <a:pos x="502" y="387"/>
                </a:cxn>
                <a:cxn ang="0">
                  <a:pos x="644" y="365"/>
                </a:cxn>
                <a:cxn ang="0">
                  <a:pos x="772" y="308"/>
                </a:cxn>
                <a:cxn ang="0">
                  <a:pos x="822" y="256"/>
                </a:cxn>
                <a:cxn ang="0">
                  <a:pos x="806" y="170"/>
                </a:cxn>
                <a:cxn ang="0">
                  <a:pos x="760" y="142"/>
                </a:cxn>
                <a:cxn ang="0">
                  <a:pos x="691" y="137"/>
                </a:cxn>
                <a:cxn ang="0">
                  <a:pos x="561" y="105"/>
                </a:cxn>
                <a:cxn ang="0">
                  <a:pos x="466" y="76"/>
                </a:cxn>
                <a:cxn ang="0">
                  <a:pos x="358" y="32"/>
                </a:cxn>
                <a:cxn ang="0">
                  <a:pos x="285" y="18"/>
                </a:cxn>
                <a:cxn ang="0">
                  <a:pos x="162" y="38"/>
                </a:cxn>
                <a:cxn ang="0">
                  <a:pos x="53" y="72"/>
                </a:cxn>
                <a:cxn ang="0">
                  <a:pos x="19" y="105"/>
                </a:cxn>
                <a:cxn ang="0">
                  <a:pos x="55" y="141"/>
                </a:cxn>
                <a:cxn ang="0">
                  <a:pos x="137" y="168"/>
                </a:cxn>
                <a:cxn ang="0">
                  <a:pos x="219" y="193"/>
                </a:cxn>
                <a:cxn ang="0">
                  <a:pos x="268" y="200"/>
                </a:cxn>
                <a:cxn ang="0">
                  <a:pos x="216" y="204"/>
                </a:cxn>
                <a:cxn ang="0">
                  <a:pos x="25" y="143"/>
                </a:cxn>
                <a:cxn ang="0">
                  <a:pos x="68" y="256"/>
                </a:cxn>
                <a:cxn ang="0">
                  <a:pos x="100" y="281"/>
                </a:cxn>
                <a:cxn ang="0">
                  <a:pos x="118" y="296"/>
                </a:cxn>
                <a:cxn ang="0">
                  <a:pos x="237" y="334"/>
                </a:cxn>
                <a:cxn ang="0">
                  <a:pos x="325" y="348"/>
                </a:cxn>
                <a:cxn ang="0">
                  <a:pos x="402" y="369"/>
                </a:cxn>
                <a:cxn ang="0">
                  <a:pos x="401" y="317"/>
                </a:cxn>
                <a:cxn ang="0">
                  <a:pos x="407" y="352"/>
                </a:cxn>
                <a:cxn ang="0">
                  <a:pos x="446" y="381"/>
                </a:cxn>
              </a:cxnLst>
              <a:rect l="0" t="0" r="r" b="b"/>
              <a:pathLst>
                <a:path w="836" h="404">
                  <a:moveTo>
                    <a:pt x="833" y="256"/>
                  </a:moveTo>
                  <a:lnTo>
                    <a:pt x="833" y="256"/>
                  </a:lnTo>
                  <a:lnTo>
                    <a:pt x="836" y="261"/>
                  </a:lnTo>
                  <a:lnTo>
                    <a:pt x="835" y="266"/>
                  </a:lnTo>
                  <a:lnTo>
                    <a:pt x="833" y="271"/>
                  </a:lnTo>
                  <a:lnTo>
                    <a:pt x="831" y="275"/>
                  </a:lnTo>
                  <a:lnTo>
                    <a:pt x="825" y="286"/>
                  </a:lnTo>
                  <a:lnTo>
                    <a:pt x="823" y="291"/>
                  </a:lnTo>
                  <a:lnTo>
                    <a:pt x="822" y="299"/>
                  </a:lnTo>
                  <a:lnTo>
                    <a:pt x="822" y="299"/>
                  </a:lnTo>
                  <a:lnTo>
                    <a:pt x="805" y="309"/>
                  </a:lnTo>
                  <a:lnTo>
                    <a:pt x="786" y="320"/>
                  </a:lnTo>
                  <a:lnTo>
                    <a:pt x="768" y="330"/>
                  </a:lnTo>
                  <a:lnTo>
                    <a:pt x="749" y="339"/>
                  </a:lnTo>
                  <a:lnTo>
                    <a:pt x="730" y="349"/>
                  </a:lnTo>
                  <a:lnTo>
                    <a:pt x="709" y="357"/>
                  </a:lnTo>
                  <a:lnTo>
                    <a:pt x="688" y="365"/>
                  </a:lnTo>
                  <a:lnTo>
                    <a:pt x="667" y="372"/>
                  </a:lnTo>
                  <a:lnTo>
                    <a:pt x="645" y="379"/>
                  </a:lnTo>
                  <a:lnTo>
                    <a:pt x="624" y="385"/>
                  </a:lnTo>
                  <a:lnTo>
                    <a:pt x="601" y="391"/>
                  </a:lnTo>
                  <a:lnTo>
                    <a:pt x="578" y="395"/>
                  </a:lnTo>
                  <a:lnTo>
                    <a:pt x="554" y="398"/>
                  </a:lnTo>
                  <a:lnTo>
                    <a:pt x="530" y="401"/>
                  </a:lnTo>
                  <a:lnTo>
                    <a:pt x="507" y="402"/>
                  </a:lnTo>
                  <a:lnTo>
                    <a:pt x="483" y="404"/>
                  </a:lnTo>
                  <a:lnTo>
                    <a:pt x="483" y="404"/>
                  </a:lnTo>
                  <a:lnTo>
                    <a:pt x="472" y="404"/>
                  </a:lnTo>
                  <a:lnTo>
                    <a:pt x="461" y="401"/>
                  </a:lnTo>
                  <a:lnTo>
                    <a:pt x="451" y="399"/>
                  </a:lnTo>
                  <a:lnTo>
                    <a:pt x="442" y="397"/>
                  </a:lnTo>
                  <a:lnTo>
                    <a:pt x="422" y="391"/>
                  </a:lnTo>
                  <a:lnTo>
                    <a:pt x="402" y="385"/>
                  </a:lnTo>
                  <a:lnTo>
                    <a:pt x="402" y="385"/>
                  </a:lnTo>
                  <a:lnTo>
                    <a:pt x="389" y="383"/>
                  </a:lnTo>
                  <a:lnTo>
                    <a:pt x="375" y="381"/>
                  </a:lnTo>
                  <a:lnTo>
                    <a:pt x="361" y="380"/>
                  </a:lnTo>
                  <a:lnTo>
                    <a:pt x="347" y="378"/>
                  </a:lnTo>
                  <a:lnTo>
                    <a:pt x="347" y="378"/>
                  </a:lnTo>
                  <a:lnTo>
                    <a:pt x="341" y="375"/>
                  </a:lnTo>
                  <a:lnTo>
                    <a:pt x="333" y="371"/>
                  </a:lnTo>
                  <a:lnTo>
                    <a:pt x="327" y="368"/>
                  </a:lnTo>
                  <a:lnTo>
                    <a:pt x="319" y="365"/>
                  </a:lnTo>
                  <a:lnTo>
                    <a:pt x="319" y="365"/>
                  </a:lnTo>
                  <a:lnTo>
                    <a:pt x="293" y="360"/>
                  </a:lnTo>
                  <a:lnTo>
                    <a:pt x="267" y="355"/>
                  </a:lnTo>
                  <a:lnTo>
                    <a:pt x="240" y="350"/>
                  </a:lnTo>
                  <a:lnTo>
                    <a:pt x="227" y="347"/>
                  </a:lnTo>
                  <a:lnTo>
                    <a:pt x="215" y="342"/>
                  </a:lnTo>
                  <a:lnTo>
                    <a:pt x="215" y="342"/>
                  </a:lnTo>
                  <a:lnTo>
                    <a:pt x="164" y="327"/>
                  </a:lnTo>
                  <a:lnTo>
                    <a:pt x="139" y="320"/>
                  </a:lnTo>
                  <a:lnTo>
                    <a:pt x="114" y="315"/>
                  </a:lnTo>
                  <a:lnTo>
                    <a:pt x="114" y="315"/>
                  </a:lnTo>
                  <a:lnTo>
                    <a:pt x="97" y="304"/>
                  </a:lnTo>
                  <a:lnTo>
                    <a:pt x="82" y="293"/>
                  </a:lnTo>
                  <a:lnTo>
                    <a:pt x="67" y="280"/>
                  </a:lnTo>
                  <a:lnTo>
                    <a:pt x="59" y="274"/>
                  </a:lnTo>
                  <a:lnTo>
                    <a:pt x="53" y="266"/>
                  </a:lnTo>
                  <a:lnTo>
                    <a:pt x="53" y="266"/>
                  </a:lnTo>
                  <a:lnTo>
                    <a:pt x="43" y="253"/>
                  </a:lnTo>
                  <a:lnTo>
                    <a:pt x="36" y="238"/>
                  </a:lnTo>
                  <a:lnTo>
                    <a:pt x="29" y="221"/>
                  </a:lnTo>
                  <a:lnTo>
                    <a:pt x="23" y="205"/>
                  </a:lnTo>
                  <a:lnTo>
                    <a:pt x="13" y="171"/>
                  </a:lnTo>
                  <a:lnTo>
                    <a:pt x="3" y="135"/>
                  </a:lnTo>
                  <a:lnTo>
                    <a:pt x="3" y="135"/>
                  </a:lnTo>
                  <a:lnTo>
                    <a:pt x="4" y="129"/>
                  </a:lnTo>
                  <a:lnTo>
                    <a:pt x="5" y="124"/>
                  </a:lnTo>
                  <a:lnTo>
                    <a:pt x="3" y="113"/>
                  </a:lnTo>
                  <a:lnTo>
                    <a:pt x="0" y="104"/>
                  </a:lnTo>
                  <a:lnTo>
                    <a:pt x="0" y="98"/>
                  </a:lnTo>
                  <a:lnTo>
                    <a:pt x="0" y="93"/>
                  </a:lnTo>
                  <a:lnTo>
                    <a:pt x="0" y="93"/>
                  </a:lnTo>
                  <a:lnTo>
                    <a:pt x="3" y="89"/>
                  </a:lnTo>
                  <a:lnTo>
                    <a:pt x="6" y="83"/>
                  </a:lnTo>
                  <a:lnTo>
                    <a:pt x="10" y="78"/>
                  </a:lnTo>
                  <a:lnTo>
                    <a:pt x="15" y="72"/>
                  </a:lnTo>
                  <a:lnTo>
                    <a:pt x="28" y="62"/>
                  </a:lnTo>
                  <a:lnTo>
                    <a:pt x="39" y="54"/>
                  </a:lnTo>
                  <a:lnTo>
                    <a:pt x="39" y="54"/>
                  </a:lnTo>
                  <a:lnTo>
                    <a:pt x="50" y="49"/>
                  </a:lnTo>
                  <a:lnTo>
                    <a:pt x="63" y="45"/>
                  </a:lnTo>
                  <a:lnTo>
                    <a:pt x="74" y="42"/>
                  </a:lnTo>
                  <a:lnTo>
                    <a:pt x="88" y="39"/>
                  </a:lnTo>
                  <a:lnTo>
                    <a:pt x="115" y="35"/>
                  </a:lnTo>
                  <a:lnTo>
                    <a:pt x="142" y="30"/>
                  </a:lnTo>
                  <a:lnTo>
                    <a:pt x="142" y="30"/>
                  </a:lnTo>
                  <a:lnTo>
                    <a:pt x="149" y="28"/>
                  </a:lnTo>
                  <a:lnTo>
                    <a:pt x="156" y="26"/>
                  </a:lnTo>
                  <a:lnTo>
                    <a:pt x="162" y="22"/>
                  </a:lnTo>
                  <a:lnTo>
                    <a:pt x="169" y="20"/>
                  </a:lnTo>
                  <a:lnTo>
                    <a:pt x="169" y="20"/>
                  </a:lnTo>
                  <a:lnTo>
                    <a:pt x="177" y="19"/>
                  </a:lnTo>
                  <a:lnTo>
                    <a:pt x="187" y="18"/>
                  </a:lnTo>
                  <a:lnTo>
                    <a:pt x="187" y="18"/>
                  </a:lnTo>
                  <a:lnTo>
                    <a:pt x="195" y="15"/>
                  </a:lnTo>
                  <a:lnTo>
                    <a:pt x="204" y="11"/>
                  </a:lnTo>
                  <a:lnTo>
                    <a:pt x="211" y="6"/>
                  </a:lnTo>
                  <a:lnTo>
                    <a:pt x="219" y="4"/>
                  </a:lnTo>
                  <a:lnTo>
                    <a:pt x="219" y="4"/>
                  </a:lnTo>
                  <a:lnTo>
                    <a:pt x="235" y="1"/>
                  </a:lnTo>
                  <a:lnTo>
                    <a:pt x="251" y="0"/>
                  </a:lnTo>
                  <a:lnTo>
                    <a:pt x="266" y="1"/>
                  </a:lnTo>
                  <a:lnTo>
                    <a:pt x="282" y="2"/>
                  </a:lnTo>
                  <a:lnTo>
                    <a:pt x="313" y="7"/>
                  </a:lnTo>
                  <a:lnTo>
                    <a:pt x="328" y="11"/>
                  </a:lnTo>
                  <a:lnTo>
                    <a:pt x="344" y="13"/>
                  </a:lnTo>
                  <a:lnTo>
                    <a:pt x="344" y="13"/>
                  </a:lnTo>
                  <a:lnTo>
                    <a:pt x="355" y="15"/>
                  </a:lnTo>
                  <a:lnTo>
                    <a:pt x="366" y="18"/>
                  </a:lnTo>
                  <a:lnTo>
                    <a:pt x="386" y="27"/>
                  </a:lnTo>
                  <a:lnTo>
                    <a:pt x="386" y="27"/>
                  </a:lnTo>
                  <a:lnTo>
                    <a:pt x="397" y="30"/>
                  </a:lnTo>
                  <a:lnTo>
                    <a:pt x="409" y="32"/>
                  </a:lnTo>
                  <a:lnTo>
                    <a:pt x="421" y="35"/>
                  </a:lnTo>
                  <a:lnTo>
                    <a:pt x="431" y="38"/>
                  </a:lnTo>
                  <a:lnTo>
                    <a:pt x="431" y="38"/>
                  </a:lnTo>
                  <a:lnTo>
                    <a:pt x="438" y="43"/>
                  </a:lnTo>
                  <a:lnTo>
                    <a:pt x="446" y="48"/>
                  </a:lnTo>
                  <a:lnTo>
                    <a:pt x="452" y="54"/>
                  </a:lnTo>
                  <a:lnTo>
                    <a:pt x="461" y="59"/>
                  </a:lnTo>
                  <a:lnTo>
                    <a:pt x="461" y="59"/>
                  </a:lnTo>
                  <a:lnTo>
                    <a:pt x="477" y="65"/>
                  </a:lnTo>
                  <a:lnTo>
                    <a:pt x="494" y="72"/>
                  </a:lnTo>
                  <a:lnTo>
                    <a:pt x="531" y="82"/>
                  </a:lnTo>
                  <a:lnTo>
                    <a:pt x="570" y="92"/>
                  </a:lnTo>
                  <a:lnTo>
                    <a:pt x="610" y="100"/>
                  </a:lnTo>
                  <a:lnTo>
                    <a:pt x="610" y="100"/>
                  </a:lnTo>
                  <a:lnTo>
                    <a:pt x="625" y="104"/>
                  </a:lnTo>
                  <a:lnTo>
                    <a:pt x="640" y="106"/>
                  </a:lnTo>
                  <a:lnTo>
                    <a:pt x="655" y="108"/>
                  </a:lnTo>
                  <a:lnTo>
                    <a:pt x="669" y="111"/>
                  </a:lnTo>
                  <a:lnTo>
                    <a:pt x="669" y="111"/>
                  </a:lnTo>
                  <a:lnTo>
                    <a:pt x="674" y="113"/>
                  </a:lnTo>
                  <a:lnTo>
                    <a:pt x="680" y="118"/>
                  </a:lnTo>
                  <a:lnTo>
                    <a:pt x="687" y="121"/>
                  </a:lnTo>
                  <a:lnTo>
                    <a:pt x="692" y="122"/>
                  </a:lnTo>
                  <a:lnTo>
                    <a:pt x="696" y="123"/>
                  </a:lnTo>
                  <a:lnTo>
                    <a:pt x="696" y="123"/>
                  </a:lnTo>
                  <a:lnTo>
                    <a:pt x="711" y="124"/>
                  </a:lnTo>
                  <a:lnTo>
                    <a:pt x="725" y="125"/>
                  </a:lnTo>
                  <a:lnTo>
                    <a:pt x="751" y="125"/>
                  </a:lnTo>
                  <a:lnTo>
                    <a:pt x="763" y="126"/>
                  </a:lnTo>
                  <a:lnTo>
                    <a:pt x="773" y="128"/>
                  </a:lnTo>
                  <a:lnTo>
                    <a:pt x="783" y="132"/>
                  </a:lnTo>
                  <a:lnTo>
                    <a:pt x="787" y="134"/>
                  </a:lnTo>
                  <a:lnTo>
                    <a:pt x="792" y="137"/>
                  </a:lnTo>
                  <a:lnTo>
                    <a:pt x="792" y="137"/>
                  </a:lnTo>
                  <a:lnTo>
                    <a:pt x="798" y="142"/>
                  </a:lnTo>
                  <a:lnTo>
                    <a:pt x="803" y="148"/>
                  </a:lnTo>
                  <a:lnTo>
                    <a:pt x="809" y="153"/>
                  </a:lnTo>
                  <a:lnTo>
                    <a:pt x="814" y="160"/>
                  </a:lnTo>
                  <a:lnTo>
                    <a:pt x="817" y="167"/>
                  </a:lnTo>
                  <a:lnTo>
                    <a:pt x="822" y="175"/>
                  </a:lnTo>
                  <a:lnTo>
                    <a:pt x="827" y="192"/>
                  </a:lnTo>
                  <a:lnTo>
                    <a:pt x="830" y="209"/>
                  </a:lnTo>
                  <a:lnTo>
                    <a:pt x="832" y="226"/>
                  </a:lnTo>
                  <a:lnTo>
                    <a:pt x="833" y="242"/>
                  </a:lnTo>
                  <a:lnTo>
                    <a:pt x="833" y="256"/>
                  </a:lnTo>
                  <a:lnTo>
                    <a:pt x="833" y="256"/>
                  </a:lnTo>
                  <a:close/>
                  <a:moveTo>
                    <a:pt x="502" y="387"/>
                  </a:moveTo>
                  <a:lnTo>
                    <a:pt x="502" y="387"/>
                  </a:lnTo>
                  <a:lnTo>
                    <a:pt x="520" y="386"/>
                  </a:lnTo>
                  <a:lnTo>
                    <a:pt x="538" y="385"/>
                  </a:lnTo>
                  <a:lnTo>
                    <a:pt x="574" y="381"/>
                  </a:lnTo>
                  <a:lnTo>
                    <a:pt x="610" y="374"/>
                  </a:lnTo>
                  <a:lnTo>
                    <a:pt x="644" y="365"/>
                  </a:lnTo>
                  <a:lnTo>
                    <a:pt x="644" y="365"/>
                  </a:lnTo>
                  <a:lnTo>
                    <a:pt x="669" y="357"/>
                  </a:lnTo>
                  <a:lnTo>
                    <a:pt x="691" y="349"/>
                  </a:lnTo>
                  <a:lnTo>
                    <a:pt x="714" y="339"/>
                  </a:lnTo>
                  <a:lnTo>
                    <a:pt x="734" y="329"/>
                  </a:lnTo>
                  <a:lnTo>
                    <a:pt x="772" y="308"/>
                  </a:lnTo>
                  <a:lnTo>
                    <a:pt x="810" y="287"/>
                  </a:lnTo>
                  <a:lnTo>
                    <a:pt x="810" y="287"/>
                  </a:lnTo>
                  <a:lnTo>
                    <a:pt x="814" y="279"/>
                  </a:lnTo>
                  <a:lnTo>
                    <a:pt x="817" y="273"/>
                  </a:lnTo>
                  <a:lnTo>
                    <a:pt x="820" y="264"/>
                  </a:lnTo>
                  <a:lnTo>
                    <a:pt x="822" y="256"/>
                  </a:lnTo>
                  <a:lnTo>
                    <a:pt x="822" y="247"/>
                  </a:lnTo>
                  <a:lnTo>
                    <a:pt x="823" y="239"/>
                  </a:lnTo>
                  <a:lnTo>
                    <a:pt x="821" y="220"/>
                  </a:lnTo>
                  <a:lnTo>
                    <a:pt x="817" y="202"/>
                  </a:lnTo>
                  <a:lnTo>
                    <a:pt x="812" y="185"/>
                  </a:lnTo>
                  <a:lnTo>
                    <a:pt x="806" y="170"/>
                  </a:lnTo>
                  <a:lnTo>
                    <a:pt x="797" y="157"/>
                  </a:lnTo>
                  <a:lnTo>
                    <a:pt x="797" y="157"/>
                  </a:lnTo>
                  <a:lnTo>
                    <a:pt x="788" y="152"/>
                  </a:lnTo>
                  <a:lnTo>
                    <a:pt x="779" y="148"/>
                  </a:lnTo>
                  <a:lnTo>
                    <a:pt x="769" y="144"/>
                  </a:lnTo>
                  <a:lnTo>
                    <a:pt x="760" y="142"/>
                  </a:lnTo>
                  <a:lnTo>
                    <a:pt x="749" y="141"/>
                  </a:lnTo>
                  <a:lnTo>
                    <a:pt x="738" y="140"/>
                  </a:lnTo>
                  <a:lnTo>
                    <a:pt x="715" y="139"/>
                  </a:lnTo>
                  <a:lnTo>
                    <a:pt x="715" y="139"/>
                  </a:lnTo>
                  <a:lnTo>
                    <a:pt x="703" y="138"/>
                  </a:lnTo>
                  <a:lnTo>
                    <a:pt x="691" y="137"/>
                  </a:lnTo>
                  <a:lnTo>
                    <a:pt x="667" y="133"/>
                  </a:lnTo>
                  <a:lnTo>
                    <a:pt x="643" y="126"/>
                  </a:lnTo>
                  <a:lnTo>
                    <a:pt x="619" y="119"/>
                  </a:lnTo>
                  <a:lnTo>
                    <a:pt x="596" y="112"/>
                  </a:lnTo>
                  <a:lnTo>
                    <a:pt x="573" y="107"/>
                  </a:lnTo>
                  <a:lnTo>
                    <a:pt x="561" y="105"/>
                  </a:lnTo>
                  <a:lnTo>
                    <a:pt x="551" y="103"/>
                  </a:lnTo>
                  <a:lnTo>
                    <a:pt x="541" y="103"/>
                  </a:lnTo>
                  <a:lnTo>
                    <a:pt x="531" y="103"/>
                  </a:lnTo>
                  <a:lnTo>
                    <a:pt x="531" y="103"/>
                  </a:lnTo>
                  <a:lnTo>
                    <a:pt x="499" y="89"/>
                  </a:lnTo>
                  <a:lnTo>
                    <a:pt x="466" y="76"/>
                  </a:lnTo>
                  <a:lnTo>
                    <a:pt x="398" y="50"/>
                  </a:lnTo>
                  <a:lnTo>
                    <a:pt x="398" y="50"/>
                  </a:lnTo>
                  <a:lnTo>
                    <a:pt x="386" y="43"/>
                  </a:lnTo>
                  <a:lnTo>
                    <a:pt x="373" y="36"/>
                  </a:lnTo>
                  <a:lnTo>
                    <a:pt x="366" y="34"/>
                  </a:lnTo>
                  <a:lnTo>
                    <a:pt x="358" y="32"/>
                  </a:lnTo>
                  <a:lnTo>
                    <a:pt x="349" y="31"/>
                  </a:lnTo>
                  <a:lnTo>
                    <a:pt x="340" y="30"/>
                  </a:lnTo>
                  <a:lnTo>
                    <a:pt x="340" y="30"/>
                  </a:lnTo>
                  <a:lnTo>
                    <a:pt x="322" y="24"/>
                  </a:lnTo>
                  <a:lnTo>
                    <a:pt x="303" y="20"/>
                  </a:lnTo>
                  <a:lnTo>
                    <a:pt x="285" y="18"/>
                  </a:lnTo>
                  <a:lnTo>
                    <a:pt x="267" y="18"/>
                  </a:lnTo>
                  <a:lnTo>
                    <a:pt x="249" y="19"/>
                  </a:lnTo>
                  <a:lnTo>
                    <a:pt x="232" y="21"/>
                  </a:lnTo>
                  <a:lnTo>
                    <a:pt x="215" y="24"/>
                  </a:lnTo>
                  <a:lnTo>
                    <a:pt x="197" y="29"/>
                  </a:lnTo>
                  <a:lnTo>
                    <a:pt x="162" y="38"/>
                  </a:lnTo>
                  <a:lnTo>
                    <a:pt x="128" y="49"/>
                  </a:lnTo>
                  <a:lnTo>
                    <a:pt x="94" y="60"/>
                  </a:lnTo>
                  <a:lnTo>
                    <a:pt x="76" y="63"/>
                  </a:lnTo>
                  <a:lnTo>
                    <a:pt x="59" y="66"/>
                  </a:lnTo>
                  <a:lnTo>
                    <a:pt x="59" y="66"/>
                  </a:lnTo>
                  <a:lnTo>
                    <a:pt x="53" y="72"/>
                  </a:lnTo>
                  <a:lnTo>
                    <a:pt x="48" y="75"/>
                  </a:lnTo>
                  <a:lnTo>
                    <a:pt x="38" y="79"/>
                  </a:lnTo>
                  <a:lnTo>
                    <a:pt x="16" y="84"/>
                  </a:lnTo>
                  <a:lnTo>
                    <a:pt x="16" y="84"/>
                  </a:lnTo>
                  <a:lnTo>
                    <a:pt x="18" y="95"/>
                  </a:lnTo>
                  <a:lnTo>
                    <a:pt x="19" y="105"/>
                  </a:lnTo>
                  <a:lnTo>
                    <a:pt x="22" y="113"/>
                  </a:lnTo>
                  <a:lnTo>
                    <a:pt x="26" y="121"/>
                  </a:lnTo>
                  <a:lnTo>
                    <a:pt x="31" y="127"/>
                  </a:lnTo>
                  <a:lnTo>
                    <a:pt x="38" y="133"/>
                  </a:lnTo>
                  <a:lnTo>
                    <a:pt x="46" y="138"/>
                  </a:lnTo>
                  <a:lnTo>
                    <a:pt x="55" y="141"/>
                  </a:lnTo>
                  <a:lnTo>
                    <a:pt x="55" y="141"/>
                  </a:lnTo>
                  <a:lnTo>
                    <a:pt x="88" y="154"/>
                  </a:lnTo>
                  <a:lnTo>
                    <a:pt x="105" y="160"/>
                  </a:lnTo>
                  <a:lnTo>
                    <a:pt x="124" y="166"/>
                  </a:lnTo>
                  <a:lnTo>
                    <a:pt x="124" y="166"/>
                  </a:lnTo>
                  <a:lnTo>
                    <a:pt x="137" y="168"/>
                  </a:lnTo>
                  <a:lnTo>
                    <a:pt x="152" y="171"/>
                  </a:lnTo>
                  <a:lnTo>
                    <a:pt x="166" y="173"/>
                  </a:lnTo>
                  <a:lnTo>
                    <a:pt x="180" y="178"/>
                  </a:lnTo>
                  <a:lnTo>
                    <a:pt x="180" y="178"/>
                  </a:lnTo>
                  <a:lnTo>
                    <a:pt x="206" y="187"/>
                  </a:lnTo>
                  <a:lnTo>
                    <a:pt x="219" y="193"/>
                  </a:lnTo>
                  <a:lnTo>
                    <a:pt x="231" y="196"/>
                  </a:lnTo>
                  <a:lnTo>
                    <a:pt x="231" y="196"/>
                  </a:lnTo>
                  <a:lnTo>
                    <a:pt x="238" y="197"/>
                  </a:lnTo>
                  <a:lnTo>
                    <a:pt x="246" y="198"/>
                  </a:lnTo>
                  <a:lnTo>
                    <a:pt x="261" y="199"/>
                  </a:lnTo>
                  <a:lnTo>
                    <a:pt x="268" y="200"/>
                  </a:lnTo>
                  <a:lnTo>
                    <a:pt x="273" y="202"/>
                  </a:lnTo>
                  <a:lnTo>
                    <a:pt x="279" y="206"/>
                  </a:lnTo>
                  <a:lnTo>
                    <a:pt x="283" y="212"/>
                  </a:lnTo>
                  <a:lnTo>
                    <a:pt x="283" y="212"/>
                  </a:lnTo>
                  <a:lnTo>
                    <a:pt x="249" y="209"/>
                  </a:lnTo>
                  <a:lnTo>
                    <a:pt x="216" y="204"/>
                  </a:lnTo>
                  <a:lnTo>
                    <a:pt x="184" y="197"/>
                  </a:lnTo>
                  <a:lnTo>
                    <a:pt x="151" y="188"/>
                  </a:lnTo>
                  <a:lnTo>
                    <a:pt x="119" y="179"/>
                  </a:lnTo>
                  <a:lnTo>
                    <a:pt x="88" y="168"/>
                  </a:lnTo>
                  <a:lnTo>
                    <a:pt x="25" y="143"/>
                  </a:lnTo>
                  <a:lnTo>
                    <a:pt x="25" y="143"/>
                  </a:lnTo>
                  <a:lnTo>
                    <a:pt x="31" y="166"/>
                  </a:lnTo>
                  <a:lnTo>
                    <a:pt x="37" y="187"/>
                  </a:lnTo>
                  <a:lnTo>
                    <a:pt x="48" y="228"/>
                  </a:lnTo>
                  <a:lnTo>
                    <a:pt x="48" y="228"/>
                  </a:lnTo>
                  <a:lnTo>
                    <a:pt x="58" y="242"/>
                  </a:lnTo>
                  <a:lnTo>
                    <a:pt x="68" y="256"/>
                  </a:lnTo>
                  <a:lnTo>
                    <a:pt x="80" y="269"/>
                  </a:lnTo>
                  <a:lnTo>
                    <a:pt x="85" y="275"/>
                  </a:lnTo>
                  <a:lnTo>
                    <a:pt x="91" y="280"/>
                  </a:lnTo>
                  <a:lnTo>
                    <a:pt x="91" y="280"/>
                  </a:lnTo>
                  <a:lnTo>
                    <a:pt x="96" y="280"/>
                  </a:lnTo>
                  <a:lnTo>
                    <a:pt x="100" y="281"/>
                  </a:lnTo>
                  <a:lnTo>
                    <a:pt x="103" y="284"/>
                  </a:lnTo>
                  <a:lnTo>
                    <a:pt x="105" y="286"/>
                  </a:lnTo>
                  <a:lnTo>
                    <a:pt x="112" y="292"/>
                  </a:lnTo>
                  <a:lnTo>
                    <a:pt x="114" y="294"/>
                  </a:lnTo>
                  <a:lnTo>
                    <a:pt x="118" y="296"/>
                  </a:lnTo>
                  <a:lnTo>
                    <a:pt x="118" y="296"/>
                  </a:lnTo>
                  <a:lnTo>
                    <a:pt x="129" y="302"/>
                  </a:lnTo>
                  <a:lnTo>
                    <a:pt x="143" y="307"/>
                  </a:lnTo>
                  <a:lnTo>
                    <a:pt x="172" y="317"/>
                  </a:lnTo>
                  <a:lnTo>
                    <a:pt x="226" y="331"/>
                  </a:lnTo>
                  <a:lnTo>
                    <a:pt x="226" y="331"/>
                  </a:lnTo>
                  <a:lnTo>
                    <a:pt x="237" y="334"/>
                  </a:lnTo>
                  <a:lnTo>
                    <a:pt x="249" y="336"/>
                  </a:lnTo>
                  <a:lnTo>
                    <a:pt x="270" y="338"/>
                  </a:lnTo>
                  <a:lnTo>
                    <a:pt x="292" y="341"/>
                  </a:lnTo>
                  <a:lnTo>
                    <a:pt x="313" y="345"/>
                  </a:lnTo>
                  <a:lnTo>
                    <a:pt x="313" y="345"/>
                  </a:lnTo>
                  <a:lnTo>
                    <a:pt x="325" y="348"/>
                  </a:lnTo>
                  <a:lnTo>
                    <a:pt x="337" y="352"/>
                  </a:lnTo>
                  <a:lnTo>
                    <a:pt x="358" y="362"/>
                  </a:lnTo>
                  <a:lnTo>
                    <a:pt x="369" y="365"/>
                  </a:lnTo>
                  <a:lnTo>
                    <a:pt x="379" y="368"/>
                  </a:lnTo>
                  <a:lnTo>
                    <a:pt x="390" y="369"/>
                  </a:lnTo>
                  <a:lnTo>
                    <a:pt x="402" y="369"/>
                  </a:lnTo>
                  <a:lnTo>
                    <a:pt x="402" y="369"/>
                  </a:lnTo>
                  <a:lnTo>
                    <a:pt x="400" y="356"/>
                  </a:lnTo>
                  <a:lnTo>
                    <a:pt x="398" y="340"/>
                  </a:lnTo>
                  <a:lnTo>
                    <a:pt x="398" y="332"/>
                  </a:lnTo>
                  <a:lnTo>
                    <a:pt x="399" y="324"/>
                  </a:lnTo>
                  <a:lnTo>
                    <a:pt x="401" y="317"/>
                  </a:lnTo>
                  <a:lnTo>
                    <a:pt x="404" y="310"/>
                  </a:lnTo>
                  <a:lnTo>
                    <a:pt x="404" y="310"/>
                  </a:lnTo>
                  <a:lnTo>
                    <a:pt x="403" y="323"/>
                  </a:lnTo>
                  <a:lnTo>
                    <a:pt x="403" y="334"/>
                  </a:lnTo>
                  <a:lnTo>
                    <a:pt x="404" y="344"/>
                  </a:lnTo>
                  <a:lnTo>
                    <a:pt x="407" y="352"/>
                  </a:lnTo>
                  <a:lnTo>
                    <a:pt x="412" y="359"/>
                  </a:lnTo>
                  <a:lnTo>
                    <a:pt x="417" y="365"/>
                  </a:lnTo>
                  <a:lnTo>
                    <a:pt x="422" y="370"/>
                  </a:lnTo>
                  <a:lnTo>
                    <a:pt x="430" y="375"/>
                  </a:lnTo>
                  <a:lnTo>
                    <a:pt x="437" y="379"/>
                  </a:lnTo>
                  <a:lnTo>
                    <a:pt x="446" y="381"/>
                  </a:lnTo>
                  <a:lnTo>
                    <a:pt x="454" y="384"/>
                  </a:lnTo>
                  <a:lnTo>
                    <a:pt x="463" y="385"/>
                  </a:lnTo>
                  <a:lnTo>
                    <a:pt x="482" y="387"/>
                  </a:lnTo>
                  <a:lnTo>
                    <a:pt x="502" y="387"/>
                  </a:lnTo>
                  <a:lnTo>
                    <a:pt x="502" y="387"/>
                  </a:lnTo>
                  <a:close/>
                </a:path>
              </a:pathLst>
            </a:custGeom>
            <a:solidFill>
              <a:srgbClr val="FFFFFF"/>
            </a:solidFill>
            <a:ln w="9525">
              <a:solidFill>
                <a:srgbClr val="00687B"/>
              </a:solidFill>
              <a:round/>
            </a:ln>
          </p:spPr>
          <p:txBody>
            <a:bodyPr vert="horz" wrap="square" lIns="91440" tIns="45720" rIns="91440" bIns="45720" numCol="1" anchor="t" anchorCtr="0" compatLnSpc="1"/>
            <a:lstStyle/>
            <a:p>
              <a:endParaRPr lang="zh-CN" altLang="en-US"/>
            </a:p>
          </p:txBody>
        </p:sp>
      </p:grpSp>
      <p:sp>
        <p:nvSpPr>
          <p:cNvPr id="88" name="流程图: 终止 87"/>
          <p:cNvSpPr/>
          <p:nvPr/>
        </p:nvSpPr>
        <p:spPr>
          <a:xfrm>
            <a:off x="8707832" y="2538699"/>
            <a:ext cx="745666" cy="468343"/>
          </a:xfrm>
          <a:prstGeom prst="flowChartTerminator">
            <a:avLst/>
          </a:prstGeom>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9" name="流程图: 终止 88"/>
          <p:cNvSpPr/>
          <p:nvPr/>
        </p:nvSpPr>
        <p:spPr>
          <a:xfrm>
            <a:off x="8837813" y="4913729"/>
            <a:ext cx="745666" cy="468343"/>
          </a:xfrm>
          <a:prstGeom prst="flowChartTerminator">
            <a:avLst/>
          </a:prstGeom>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nodeType="afterEffect">
                                  <p:stCondLst>
                                    <p:cond delay="0"/>
                                  </p:stCondLst>
                                  <p:childTnLst>
                                    <p:animRot by="-25560000">
                                      <p:cBhvr>
                                        <p:cTn id="9" dur="5000" fill="hold"/>
                                        <p:tgtEl>
                                          <p:spTgt spid="16"/>
                                        </p:tgtEl>
                                        <p:attrNameLst>
                                          <p:attrName>r</p:attrName>
                                        </p:attrNameLst>
                                      </p:cBhvr>
                                    </p:animRot>
                                  </p:childTnLst>
                                </p:cTn>
                              </p:par>
                            </p:childTnLst>
                          </p:cTn>
                        </p:par>
                      </p:childTnLst>
                    </p:cTn>
                  </p:par>
                </p:childTnLst>
              </p:cTn>
              <p:nextCondLst>
                <p:cond evt="onClick" delay="0">
                  <p:tgtEl>
                    <p:spTgt spid="88"/>
                  </p:tgtEl>
                </p:cond>
              </p:nextCondLst>
            </p:seq>
            <p:seq concurrent="1" nextAc="seek">
              <p:cTn id="10" restart="whenNotActive" fill="hold" evtFilter="cancelBubble" nodeType="interactiveSeq">
                <p:stCondLst>
                  <p:cond evt="onClick" delay="0">
                    <p:tgtEl>
                      <p:spTgt spid="89"/>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8" presetClass="emph" presetSubtype="0" fill="hold" nodeType="afterEffect">
                                  <p:stCondLst>
                                    <p:cond delay="0"/>
                                  </p:stCondLst>
                                  <p:childTnLst>
                                    <p:animRot by="8130000">
                                      <p:cBhvr>
                                        <p:cTn id="17" dur="2000" fill="hold"/>
                                        <p:tgtEl>
                                          <p:spTgt spid="19"/>
                                        </p:tgtEl>
                                        <p:attrNameLst>
                                          <p:attrName>r</p:attrName>
                                        </p:attrNameLst>
                                      </p:cBhvr>
                                    </p:animRot>
                                  </p:childTnLst>
                                </p:cTn>
                              </p:par>
                            </p:childTnLst>
                          </p:cTn>
                        </p:par>
                      </p:childTnLst>
                    </p:cTn>
                  </p:par>
                </p:childTnLst>
              </p:cTn>
              <p:nextCondLst>
                <p:cond evt="onClick" delay="0">
                  <p:tgtEl>
                    <p:spTgt spid="8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框 36"/>
          <p:cNvSpPr txBox="1"/>
          <p:nvPr/>
        </p:nvSpPr>
        <p:spPr>
          <a:xfrm>
            <a:off x="850068" y="1502387"/>
            <a:ext cx="10694563" cy="1304203"/>
          </a:xfrm>
          <a:prstGeom prst="rect">
            <a:avLst/>
          </a:prstGeom>
          <a:noFill/>
        </p:spPr>
        <p:txBody>
          <a:bodyPr wrap="square">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如果角的终边在坐标轴上</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就认为这个角不属于任何一个象限</a:t>
            </a:r>
            <a:r>
              <a:rPr lang="zh-CN" altLang="en-US"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称为</a:t>
            </a: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界限角</a:t>
            </a:r>
            <a:r>
              <a:rPr lang="zh-CN" altLang="en-US" sz="2800" b="0" i="0" dirty="0">
                <a:solidFill>
                  <a:srgbClr val="0B4EA2"/>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如</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,180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角都是界限角．</a:t>
            </a:r>
            <a:endParaRPr lang="zh-CN" altLang="en-US" sz="2800" i="1"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454400"/>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本框 7"/>
          <p:cNvSpPr txBox="1"/>
          <p:nvPr/>
        </p:nvSpPr>
        <p:spPr>
          <a:xfrm>
            <a:off x="1209240" y="4380687"/>
            <a:ext cx="737907" cy="369332"/>
          </a:xfrm>
          <a:prstGeom prst="rect">
            <a:avLst/>
          </a:prstGeom>
          <a:noFill/>
        </p:spPr>
        <p:txBody>
          <a:bodyPr wrap="square" rtlCol="0">
            <a:spAutoFit/>
          </a:bodyPr>
          <a:lstStyle/>
          <a:p>
            <a:r>
              <a:rPr lang="en-US" altLang="zh-CN" sz="1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9" name="直接连接符 8"/>
          <p:cNvCxnSpPr/>
          <p:nvPr/>
        </p:nvCxnSpPr>
        <p:spPr>
          <a:xfrm>
            <a:off x="1174069" y="4760403"/>
            <a:ext cx="73790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pic>
        <p:nvPicPr>
          <p:cNvPr id="10"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48798" y="3454400"/>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连接符 10"/>
          <p:cNvCxnSpPr/>
          <p:nvPr/>
        </p:nvCxnSpPr>
        <p:spPr>
          <a:xfrm flipV="1">
            <a:off x="3614258" y="3900148"/>
            <a:ext cx="0" cy="84987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16" name="文本框 15"/>
          <p:cNvSpPr txBox="1"/>
          <p:nvPr/>
        </p:nvSpPr>
        <p:spPr>
          <a:xfrm>
            <a:off x="3692524" y="4338142"/>
            <a:ext cx="737907" cy="369332"/>
          </a:xfrm>
          <a:prstGeom prst="rect">
            <a:avLst/>
          </a:prstGeom>
          <a:noFill/>
        </p:spPr>
        <p:txBody>
          <a:bodyPr wrap="square" rtlCol="0">
            <a:spAutoFit/>
          </a:bodyPr>
          <a:lstStyle/>
          <a:p>
            <a:r>
              <a:rPr lang="en-US" altLang="zh-CN" sz="1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90°</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矩形 2"/>
          <p:cNvSpPr/>
          <p:nvPr/>
        </p:nvSpPr>
        <p:spPr>
          <a:xfrm>
            <a:off x="3610713" y="4565353"/>
            <a:ext cx="180102" cy="1846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8"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16684" y="3454400"/>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直接连接符 18"/>
          <p:cNvCxnSpPr/>
          <p:nvPr/>
        </p:nvCxnSpPr>
        <p:spPr>
          <a:xfrm flipH="1" flipV="1">
            <a:off x="5186634" y="4750015"/>
            <a:ext cx="884877" cy="5"/>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21" name="文本框 20"/>
          <p:cNvSpPr txBox="1"/>
          <p:nvPr/>
        </p:nvSpPr>
        <p:spPr>
          <a:xfrm>
            <a:off x="5495842" y="4244437"/>
            <a:ext cx="1019862" cy="369332"/>
          </a:xfrm>
          <a:prstGeom prst="rect">
            <a:avLst/>
          </a:prstGeom>
          <a:noFill/>
        </p:spPr>
        <p:txBody>
          <a:bodyPr wrap="square" rtlCol="0">
            <a:spAutoFit/>
          </a:bodyPr>
          <a:lstStyle/>
          <a:p>
            <a:r>
              <a:rPr lang="en-US" altLang="zh-CN" sz="1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180°</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弧形 34"/>
          <p:cNvSpPr/>
          <p:nvPr/>
        </p:nvSpPr>
        <p:spPr>
          <a:xfrm>
            <a:off x="5786152" y="4500144"/>
            <a:ext cx="619696" cy="665870"/>
          </a:xfrm>
          <a:prstGeom prst="arc">
            <a:avLst>
              <a:gd name="adj1" fmla="val 11671534"/>
              <a:gd name="adj2" fmla="val 20708135"/>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pic>
        <p:nvPicPr>
          <p:cNvPr id="38"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0051" y="3496940"/>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文本框 38"/>
          <p:cNvSpPr txBox="1"/>
          <p:nvPr/>
        </p:nvSpPr>
        <p:spPr>
          <a:xfrm>
            <a:off x="8528648" y="4380687"/>
            <a:ext cx="934329" cy="369332"/>
          </a:xfrm>
          <a:prstGeom prst="rect">
            <a:avLst/>
          </a:prstGeom>
          <a:noFill/>
        </p:spPr>
        <p:txBody>
          <a:bodyPr wrap="square" rtlCol="0">
            <a:spAutoFit/>
          </a:bodyPr>
          <a:lstStyle/>
          <a:p>
            <a:r>
              <a:rPr lang="en-US" altLang="zh-CN" sz="1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360°</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0" name="直接连接符 39"/>
          <p:cNvCxnSpPr/>
          <p:nvPr/>
        </p:nvCxnSpPr>
        <p:spPr>
          <a:xfrm>
            <a:off x="8517117" y="4787070"/>
            <a:ext cx="73790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pic>
        <p:nvPicPr>
          <p:cNvPr id="41" name="Picture 1"/>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04068" y="3496875"/>
            <a:ext cx="2431178" cy="250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文本框 41"/>
          <p:cNvSpPr txBox="1"/>
          <p:nvPr/>
        </p:nvSpPr>
        <p:spPr>
          <a:xfrm>
            <a:off x="10972657" y="4380687"/>
            <a:ext cx="737907" cy="369332"/>
          </a:xfrm>
          <a:prstGeom prst="rect">
            <a:avLst/>
          </a:prstGeom>
          <a:noFill/>
        </p:spPr>
        <p:txBody>
          <a:bodyPr wrap="square" rtlCol="0">
            <a:spAutoFit/>
          </a:bodyPr>
          <a:lstStyle/>
          <a:p>
            <a:r>
              <a:rPr lang="en-US" altLang="zh-CN" sz="1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3" name="直接连接符 42"/>
          <p:cNvCxnSpPr/>
          <p:nvPr/>
        </p:nvCxnSpPr>
        <p:spPr>
          <a:xfrm>
            <a:off x="10972656" y="4792558"/>
            <a:ext cx="737907" cy="0"/>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4" name="弧形 43"/>
          <p:cNvSpPr/>
          <p:nvPr/>
        </p:nvSpPr>
        <p:spPr>
          <a:xfrm>
            <a:off x="8240071" y="4542688"/>
            <a:ext cx="509613" cy="499741"/>
          </a:xfrm>
          <a:prstGeom prst="arc">
            <a:avLst>
              <a:gd name="adj1" fmla="val 179166"/>
              <a:gd name="adj2" fmla="val 0"/>
            </a:avLst>
          </a:prstGeom>
          <a:ln w="19050">
            <a:headEnd type="arrow" w="med" len="med"/>
            <a:tailEnd type="none"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5" name="直接连接符 44"/>
          <p:cNvCxnSpPr/>
          <p:nvPr/>
        </p:nvCxnSpPr>
        <p:spPr>
          <a:xfrm flipV="1">
            <a:off x="10972656" y="4792558"/>
            <a:ext cx="0" cy="84987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sp>
        <p:nvSpPr>
          <p:cNvPr id="46" name="弧形 45"/>
          <p:cNvSpPr/>
          <p:nvPr/>
        </p:nvSpPr>
        <p:spPr>
          <a:xfrm rot="8555430">
            <a:off x="10792185" y="4559592"/>
            <a:ext cx="406967" cy="423390"/>
          </a:xfrm>
          <a:prstGeom prst="arc">
            <a:avLst>
              <a:gd name="adj1" fmla="val 13707522"/>
              <a:gd name="adj2" fmla="val 19037684"/>
            </a:avLst>
          </a:prstGeom>
          <a:ln w="19050">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文本框 46"/>
          <p:cNvSpPr txBox="1"/>
          <p:nvPr/>
        </p:nvSpPr>
        <p:spPr>
          <a:xfrm>
            <a:off x="11184175" y="4920931"/>
            <a:ext cx="1007824" cy="369332"/>
          </a:xfrm>
          <a:prstGeom prst="rect">
            <a:avLst/>
          </a:prstGeom>
          <a:noFill/>
        </p:spPr>
        <p:txBody>
          <a:bodyPr wrap="square" rtlCol="0">
            <a:spAutoFit/>
          </a:bodyPr>
          <a:lstStyle/>
          <a:p>
            <a:r>
              <a:rPr lang="zh-CN" altLang="en-US" sz="1800" b="0" i="0" dirty="0">
                <a:solidFill>
                  <a:srgbClr val="000000"/>
                </a:solidFill>
                <a:effectLst/>
                <a:latin typeface="Times New Roman" panose="02020603050405020304" pitchFamily="18" charset="0"/>
                <a:cs typeface="Times New Roman" panose="02020603050405020304" pitchFamily="18" charset="0"/>
              </a:rPr>
              <a:t>－</a:t>
            </a:r>
            <a:r>
              <a:rPr lang="en-US" altLang="zh-CN" sz="1800" b="0" dirty="0">
                <a:solidFill>
                  <a:srgbClr val="000000"/>
                </a:solidFill>
                <a:effectLst/>
                <a:latin typeface="Times New Roman" panose="02020603050405020304" pitchFamily="18" charset="0"/>
                <a:cs typeface="Times New Roman" panose="02020603050405020304" pitchFamily="18" charset="0"/>
              </a:rPr>
              <a:t>90°</a:t>
            </a:r>
            <a:endParaRPr lang="zh-CN" altLang="en-US" dirty="0"/>
          </a:p>
        </p:txBody>
      </p:sp>
      <p:sp>
        <p:nvSpPr>
          <p:cNvPr id="27" name="矩形 26"/>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文本框 27"/>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9" name="文本框 28"/>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0" name="文本框 29"/>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1" name="文本框 30"/>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2" name="文本框 31"/>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3" name="文本框 32"/>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36" name="组合 35"/>
          <p:cNvGrpSpPr/>
          <p:nvPr/>
        </p:nvGrpSpPr>
        <p:grpSpPr>
          <a:xfrm rot="5400000">
            <a:off x="3589725" y="3653565"/>
            <a:ext cx="24" cy="2192841"/>
            <a:chOff x="7556236" y="843050"/>
            <a:chExt cx="24" cy="3472061"/>
          </a:xfrm>
        </p:grpSpPr>
        <p:cxnSp>
          <p:nvCxnSpPr>
            <p:cNvPr id="48" name="直接连接符 47"/>
            <p:cNvCxnSpPr/>
            <p:nvPr/>
          </p:nvCxnSpPr>
          <p:spPr>
            <a:xfrm flipV="1">
              <a:off x="7556260" y="843050"/>
              <a:ext cx="0" cy="1710031"/>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7556236" y="2605079"/>
              <a:ext cx="0" cy="171003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grpSp>
        <p:nvGrpSpPr>
          <p:cNvPr id="50" name="组合 49"/>
          <p:cNvGrpSpPr/>
          <p:nvPr/>
        </p:nvGrpSpPr>
        <p:grpSpPr>
          <a:xfrm rot="5400000">
            <a:off x="6087472" y="3653541"/>
            <a:ext cx="24" cy="2192841"/>
            <a:chOff x="7556236" y="843050"/>
            <a:chExt cx="24" cy="3472061"/>
          </a:xfrm>
        </p:grpSpPr>
        <p:cxnSp>
          <p:nvCxnSpPr>
            <p:cNvPr id="51" name="直接连接符 50"/>
            <p:cNvCxnSpPr/>
            <p:nvPr/>
          </p:nvCxnSpPr>
          <p:spPr>
            <a:xfrm flipV="1">
              <a:off x="7556260" y="843050"/>
              <a:ext cx="0" cy="1710031"/>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7556236" y="2605079"/>
              <a:ext cx="0" cy="171003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grpSp>
        <p:nvGrpSpPr>
          <p:cNvPr id="56" name="组合 55"/>
          <p:cNvGrpSpPr/>
          <p:nvPr/>
        </p:nvGrpSpPr>
        <p:grpSpPr>
          <a:xfrm rot="5400000">
            <a:off x="10951377" y="3691436"/>
            <a:ext cx="24" cy="2192841"/>
            <a:chOff x="7556236" y="843050"/>
            <a:chExt cx="24" cy="3472061"/>
          </a:xfrm>
        </p:grpSpPr>
        <p:cxnSp>
          <p:nvCxnSpPr>
            <p:cNvPr id="57" name="直接连接符 56"/>
            <p:cNvCxnSpPr/>
            <p:nvPr/>
          </p:nvCxnSpPr>
          <p:spPr>
            <a:xfrm flipV="1">
              <a:off x="7556260" y="843050"/>
              <a:ext cx="0" cy="1710031"/>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7556236" y="2605079"/>
              <a:ext cx="0" cy="171003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cxnSp>
        <p:nvCxnSpPr>
          <p:cNvPr id="59" name="直接连接符 58"/>
          <p:cNvCxnSpPr/>
          <p:nvPr/>
        </p:nvCxnSpPr>
        <p:spPr>
          <a:xfrm>
            <a:off x="8517117" y="4795035"/>
            <a:ext cx="9360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grpSp>
        <p:nvGrpSpPr>
          <p:cNvPr id="53" name="组合 52"/>
          <p:cNvGrpSpPr/>
          <p:nvPr/>
        </p:nvGrpSpPr>
        <p:grpSpPr>
          <a:xfrm rot="5400000">
            <a:off x="8486886" y="3707850"/>
            <a:ext cx="24" cy="2192841"/>
            <a:chOff x="7556236" y="843050"/>
            <a:chExt cx="24" cy="3472061"/>
          </a:xfrm>
        </p:grpSpPr>
        <p:cxnSp>
          <p:nvCxnSpPr>
            <p:cNvPr id="54" name="直接连接符 53"/>
            <p:cNvCxnSpPr/>
            <p:nvPr/>
          </p:nvCxnSpPr>
          <p:spPr>
            <a:xfrm flipV="1">
              <a:off x="7556260" y="843050"/>
              <a:ext cx="0" cy="1710031"/>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7556236" y="2605079"/>
              <a:ext cx="0" cy="171003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sp>
        <p:nvSpPr>
          <p:cNvPr id="61" name="流程图: 终止 60"/>
          <p:cNvSpPr/>
          <p:nvPr/>
        </p:nvSpPr>
        <p:spPr>
          <a:xfrm>
            <a:off x="757322" y="6095708"/>
            <a:ext cx="745666" cy="468343"/>
          </a:xfrm>
          <a:prstGeom prst="flowChartTerminator">
            <a:avLst/>
          </a:prstGeom>
          <a:solidFill>
            <a:srgbClr val="92D050"/>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2" name="流程图: 终止 61"/>
          <p:cNvSpPr/>
          <p:nvPr/>
        </p:nvSpPr>
        <p:spPr>
          <a:xfrm>
            <a:off x="3274587" y="6100992"/>
            <a:ext cx="745666" cy="468343"/>
          </a:xfrm>
          <a:prstGeom prst="flowChartTerminator">
            <a:avLst/>
          </a:prstGeom>
          <a:solidFill>
            <a:srgbClr val="92D050"/>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3" name="流程图: 终止 62"/>
          <p:cNvSpPr/>
          <p:nvPr/>
        </p:nvSpPr>
        <p:spPr>
          <a:xfrm>
            <a:off x="5759440" y="6138037"/>
            <a:ext cx="745666" cy="468343"/>
          </a:xfrm>
          <a:prstGeom prst="flowChartTerminator">
            <a:avLst/>
          </a:prstGeom>
          <a:solidFill>
            <a:srgbClr val="92D050"/>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4" name="流程图: 终止 63"/>
          <p:cNvSpPr/>
          <p:nvPr/>
        </p:nvSpPr>
        <p:spPr>
          <a:xfrm>
            <a:off x="8155815" y="6138037"/>
            <a:ext cx="745666" cy="468343"/>
          </a:xfrm>
          <a:prstGeom prst="flowChartTerminator">
            <a:avLst/>
          </a:prstGeom>
          <a:solidFill>
            <a:srgbClr val="92D050"/>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65" name="流程图: 终止 64"/>
          <p:cNvSpPr/>
          <p:nvPr/>
        </p:nvSpPr>
        <p:spPr>
          <a:xfrm>
            <a:off x="10657680" y="6131113"/>
            <a:ext cx="745666" cy="468343"/>
          </a:xfrm>
          <a:prstGeom prst="flowChartTerminator">
            <a:avLst/>
          </a:prstGeom>
          <a:solidFill>
            <a:srgbClr val="92D050"/>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cs typeface="Times New Roman" panose="02020603050405020304" pitchFamily="18" charset="0"/>
            </a:endParaRPr>
          </a:p>
        </p:txBody>
      </p:sp>
      <p:cxnSp>
        <p:nvCxnSpPr>
          <p:cNvPr id="66" name="直接连接符 65"/>
          <p:cNvCxnSpPr/>
          <p:nvPr/>
        </p:nvCxnSpPr>
        <p:spPr>
          <a:xfrm rot="16200000" flipV="1">
            <a:off x="1634176" y="4325077"/>
            <a:ext cx="0" cy="84987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7" name="直接连接符 66"/>
          <p:cNvCxnSpPr/>
          <p:nvPr/>
        </p:nvCxnSpPr>
        <p:spPr>
          <a:xfrm rot="16200000" flipV="1">
            <a:off x="4072356" y="4325077"/>
            <a:ext cx="0" cy="84987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8" name="直接连接符 67"/>
          <p:cNvCxnSpPr/>
          <p:nvPr/>
        </p:nvCxnSpPr>
        <p:spPr>
          <a:xfrm rot="16200000" flipV="1">
            <a:off x="6500560" y="4323664"/>
            <a:ext cx="0" cy="849872"/>
          </a:xfrm>
          <a:prstGeom prst="line">
            <a:avLst/>
          </a:prstGeom>
          <a:ln w="190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3626154" y="4750019"/>
            <a:ext cx="9360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20" name="直接连接符 19"/>
          <p:cNvCxnSpPr/>
          <p:nvPr/>
        </p:nvCxnSpPr>
        <p:spPr>
          <a:xfrm>
            <a:off x="6103904" y="4748599"/>
            <a:ext cx="9360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cxnSp>
        <p:nvCxnSpPr>
          <p:cNvPr id="60" name="直接连接符 59"/>
          <p:cNvCxnSpPr/>
          <p:nvPr/>
        </p:nvCxnSpPr>
        <p:spPr>
          <a:xfrm>
            <a:off x="10972656" y="4795035"/>
            <a:ext cx="936000" cy="0"/>
          </a:xfrm>
          <a:prstGeom prst="line">
            <a:avLst/>
          </a:prstGeom>
          <a:ln w="38100">
            <a:solidFill>
              <a:srgbClr val="00B050"/>
            </a:solidFill>
          </a:ln>
        </p:spPr>
        <p:style>
          <a:lnRef idx="1">
            <a:schemeClr val="accent2"/>
          </a:lnRef>
          <a:fillRef idx="0">
            <a:schemeClr val="accent2"/>
          </a:fillRef>
          <a:effectRef idx="0">
            <a:schemeClr val="accent2"/>
          </a:effectRef>
          <a:fontRef idx="minor">
            <a:schemeClr val="tx1"/>
          </a:fontRef>
        </p:style>
      </p:cxnSp>
      <p:sp>
        <p:nvSpPr>
          <p:cNvPr id="69"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5" presetClass="emph" presetSubtype="0" repeatCount="indefinite" fill="hold" nodeType="afterEffect">
                                  <p:stCondLst>
                                    <p:cond delay="0"/>
                                  </p:stCondLst>
                                  <p:endCondLst>
                                    <p:cond evt="onNext" delay="0">
                                      <p:tgtEl>
                                        <p:sldTgt/>
                                      </p:tgtEl>
                                    </p:cond>
                                  </p:endCondLst>
                                  <p:childTnLst>
                                    <p:anim calcmode="discrete" valueType="str">
                                      <p:cBhvr>
                                        <p:cTn id="9" dur="1000" fill="hold"/>
                                        <p:tgtEl>
                                          <p:spTgt spid="9"/>
                                        </p:tgtEl>
                                        <p:attrNameLst>
                                          <p:attrName>style.visibility</p:attrName>
                                        </p:attrNameLst>
                                      </p:cBhvr>
                                      <p:tavLst>
                                        <p:tav tm="0">
                                          <p:val>
                                            <p:strVal val="hidden"/>
                                          </p:val>
                                        </p:tav>
                                        <p:tav tm="50000">
                                          <p:val>
                                            <p:strVal val="visible"/>
                                          </p:val>
                                        </p:tav>
                                      </p:tavLst>
                                    </p:anim>
                                  </p:childTnLst>
                                </p:cTn>
                              </p:par>
                            </p:childTnLst>
                          </p:cTn>
                        </p:par>
                      </p:childTnLst>
                    </p:cTn>
                  </p:par>
                </p:childTnLst>
              </p:cTn>
              <p:nextCondLst>
                <p:cond evt="onClick" delay="0">
                  <p:tgtEl>
                    <p:spTgt spid="61"/>
                  </p:tgtEl>
                </p:cond>
              </p:nextCondLst>
            </p:seq>
            <p:seq concurrent="1" nextAc="seek">
              <p:cTn id="10" restart="whenNotActive" fill="hold" evtFilter="cancelBubble" nodeType="interactiveSeq">
                <p:stCondLst>
                  <p:cond evt="onClick" delay="0">
                    <p:tgtEl>
                      <p:spTgt spid="62"/>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par>
                          <p:cTn id="19" fill="hold">
                            <p:stCondLst>
                              <p:cond delay="500"/>
                            </p:stCondLst>
                            <p:childTnLst>
                              <p:par>
                                <p:cTn id="20" presetID="8" presetClass="emph" presetSubtype="0" fill="hold" nodeType="afterEffect">
                                  <p:stCondLst>
                                    <p:cond delay="0"/>
                                  </p:stCondLst>
                                  <p:childTnLst>
                                    <p:animRot by="-5400000">
                                      <p:cBhvr>
                                        <p:cTn id="21" dur="2000" fill="hold"/>
                                        <p:tgtEl>
                                          <p:spTgt spid="36"/>
                                        </p:tgtEl>
                                        <p:attrNameLst>
                                          <p:attrName>r</p:attrName>
                                        </p:attrNameLst>
                                      </p:cBhvr>
                                    </p:animRot>
                                  </p:childTnLst>
                                </p:cTn>
                              </p:par>
                            </p:childTnLst>
                          </p:cTn>
                        </p:par>
                      </p:childTnLst>
                    </p:cTn>
                  </p:par>
                </p:childTnLst>
              </p:cTn>
              <p:nextCondLst>
                <p:cond evt="onClick" delay="0">
                  <p:tgtEl>
                    <p:spTgt spid="62"/>
                  </p:tgtEl>
                </p:cond>
              </p:nextCondLst>
            </p:seq>
            <p:seq concurrent="1" nextAc="seek">
              <p:cTn id="22" restart="whenNotActive" fill="hold" evtFilter="cancelBubble" nodeType="interactiveSeq">
                <p:stCondLst>
                  <p:cond evt="onClick" delay="0">
                    <p:tgtEl>
                      <p:spTgt spid="6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50"/>
                                        </p:tgtEl>
                                        <p:attrNameLst>
                                          <p:attrName>style.visibility</p:attrName>
                                        </p:attrNameLst>
                                      </p:cBhvr>
                                      <p:to>
                                        <p:strVal val="visible"/>
                                      </p:to>
                                    </p:set>
                                  </p:childTnLst>
                                </p:cTn>
                              </p:par>
                            </p:childTnLst>
                          </p:cTn>
                        </p:par>
                        <p:par>
                          <p:cTn id="30" fill="hold">
                            <p:stCondLst>
                              <p:cond delay="0"/>
                            </p:stCondLst>
                            <p:childTnLst>
                              <p:par>
                                <p:cTn id="31" presetID="8" presetClass="emph" presetSubtype="0" fill="hold" nodeType="afterEffect">
                                  <p:stCondLst>
                                    <p:cond delay="0"/>
                                  </p:stCondLst>
                                  <p:childTnLst>
                                    <p:animRot by="-10800000">
                                      <p:cBhvr>
                                        <p:cTn id="32" dur="2000" fill="hold"/>
                                        <p:tgtEl>
                                          <p:spTgt spid="50"/>
                                        </p:tgtEl>
                                        <p:attrNameLst>
                                          <p:attrName>r</p:attrName>
                                        </p:attrNameLst>
                                      </p:cBhvr>
                                    </p:animRot>
                                  </p:childTnLst>
                                </p:cTn>
                              </p:par>
                            </p:childTnLst>
                          </p:cTn>
                        </p:par>
                      </p:childTnLst>
                    </p:cTn>
                  </p:par>
                </p:childTnLst>
              </p:cTn>
              <p:nextCondLst>
                <p:cond evt="onClick" delay="0">
                  <p:tgtEl>
                    <p:spTgt spid="63"/>
                  </p:tgtEl>
                </p:cond>
              </p:nextCondLst>
            </p:seq>
            <p:seq concurrent="1" nextAc="seek">
              <p:cTn id="33" restart="whenNotActive" fill="hold" evtFilter="cancelBubble" nodeType="interactiveSeq">
                <p:stCondLst>
                  <p:cond evt="onClick" delay="0">
                    <p:tgtEl>
                      <p:spTgt spid="6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9"/>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0"/>
                            </p:stCondLst>
                            <p:childTnLst>
                              <p:par>
                                <p:cTn id="42" presetID="8" presetClass="emph" presetSubtype="0" fill="hold" nodeType="afterEffect">
                                  <p:stCondLst>
                                    <p:cond delay="0"/>
                                  </p:stCondLst>
                                  <p:childTnLst>
                                    <p:animRot by="-21600000">
                                      <p:cBhvr>
                                        <p:cTn id="43" dur="2000" fill="hold"/>
                                        <p:tgtEl>
                                          <p:spTgt spid="53"/>
                                        </p:tgtEl>
                                        <p:attrNameLst>
                                          <p:attrName>r</p:attrName>
                                        </p:attrNameLst>
                                      </p:cBhvr>
                                    </p:animRot>
                                  </p:childTnLst>
                                </p:cTn>
                              </p:par>
                            </p:childTnLst>
                          </p:cTn>
                        </p:par>
                      </p:childTnLst>
                    </p:cTn>
                  </p:par>
                </p:childTnLst>
              </p:cTn>
              <p:nextCondLst>
                <p:cond evt="onClick" delay="0">
                  <p:tgtEl>
                    <p:spTgt spid="64"/>
                  </p:tgtEl>
                </p:cond>
              </p:nextCondLst>
            </p:seq>
            <p:seq concurrent="1" nextAc="seek">
              <p:cTn id="44" restart="whenNotActive" fill="hold" evtFilter="cancelBubble" nodeType="interactiveSeq">
                <p:stCondLst>
                  <p:cond evt="onClick" delay="0">
                    <p:tgtEl>
                      <p:spTgt spid="65"/>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childTnLst>
                          </p:cTn>
                        </p:par>
                        <p:par>
                          <p:cTn id="49" fill="hold">
                            <p:stCondLst>
                              <p:cond delay="0"/>
                            </p:stCondLst>
                            <p:childTnLst>
                              <p:par>
                                <p:cTn id="50" presetID="1" presetClass="entr" presetSubtype="0" fill="hold" nodeType="afterEffect">
                                  <p:stCondLst>
                                    <p:cond delay="0"/>
                                  </p:stCondLst>
                                  <p:childTnLst>
                                    <p:set>
                                      <p:cBhvr>
                                        <p:cTn id="51" dur="1" fill="hold">
                                          <p:stCondLst>
                                            <p:cond delay="0"/>
                                          </p:stCondLst>
                                        </p:cTn>
                                        <p:tgtEl>
                                          <p:spTgt spid="56"/>
                                        </p:tgtEl>
                                        <p:attrNameLst>
                                          <p:attrName>style.visibility</p:attrName>
                                        </p:attrNameLst>
                                      </p:cBhvr>
                                      <p:to>
                                        <p:strVal val="visible"/>
                                      </p:to>
                                    </p:set>
                                  </p:childTnLst>
                                </p:cTn>
                              </p:par>
                            </p:childTnLst>
                          </p:cTn>
                        </p:par>
                        <p:par>
                          <p:cTn id="52" fill="hold">
                            <p:stCondLst>
                              <p:cond delay="0"/>
                            </p:stCondLst>
                            <p:childTnLst>
                              <p:par>
                                <p:cTn id="53" presetID="8" presetClass="emph" presetSubtype="0" fill="hold" nodeType="afterEffect">
                                  <p:stCondLst>
                                    <p:cond delay="0"/>
                                  </p:stCondLst>
                                  <p:childTnLst>
                                    <p:animRot by="5400000">
                                      <p:cBhvr>
                                        <p:cTn id="54" dur="2000" fill="hold"/>
                                        <p:tgtEl>
                                          <p:spTgt spid="56"/>
                                        </p:tgtEl>
                                        <p:attrNameLst>
                                          <p:attrName>r</p:attrName>
                                        </p:attrNameLst>
                                      </p:cBhvr>
                                    </p:animRot>
                                  </p:childTnLst>
                                </p:cTn>
                              </p:par>
                            </p:childTnLst>
                          </p:cTn>
                        </p:par>
                      </p:childTnLst>
                    </p:cTn>
                  </p:par>
                </p:childTnLst>
              </p:cTn>
              <p:nextCondLst>
                <p:cond evt="onClick" delay="0">
                  <p:tgtEl>
                    <p:spTgt spid="6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270463" y="2890322"/>
            <a:ext cx="5885249" cy="1957524"/>
          </a:xfrm>
          <a:prstGeom prst="rect">
            <a:avLst/>
          </a:prstGeom>
          <a:noFill/>
        </p:spPr>
        <p:txBody>
          <a:bodyPr wrap="square" rtlCol="0">
            <a:spAutoFit/>
          </a:bodyPr>
          <a:lstStyle/>
          <a:p>
            <a:pPr>
              <a:lnSpc>
                <a:spcPct val="150000"/>
              </a:lnSpc>
            </a:pP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角是射线绕着原点逆时针旋转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形成的</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边落在第二象限</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所以</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为第二象限角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5" name="图片 4"/>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83786" y="3106003"/>
            <a:ext cx="3689561" cy="3337444"/>
          </a:xfrm>
          <a:prstGeom prst="rect">
            <a:avLst/>
          </a:prstGeom>
        </p:spPr>
      </p:pic>
      <p:sp>
        <p:nvSpPr>
          <p:cNvPr id="4" name="文本框 3"/>
          <p:cNvSpPr txBox="1"/>
          <p:nvPr/>
        </p:nvSpPr>
        <p:spPr>
          <a:xfrm>
            <a:off x="1196145" y="1096653"/>
            <a:ext cx="8532421" cy="1311193"/>
          </a:xfrm>
          <a:prstGeom prst="rect">
            <a:avLst/>
          </a:prstGeom>
          <a:noFill/>
        </p:spPr>
        <p:txBody>
          <a:bodyPr wrap="square" rtlCol="0">
            <a:spAutoFit/>
          </a:bodyPr>
          <a:lstStyle/>
          <a:p>
            <a:pPr>
              <a:lnSpc>
                <a:spcPct val="150000"/>
              </a:lnSpc>
            </a:pPr>
            <a:r>
              <a:rPr lang="zh-CN"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在平面直角坐标系中</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叙述下列各角的形成过程</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并指出</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它们是第几象限角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490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650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1196144" y="2273735"/>
            <a:ext cx="10138163" cy="664862"/>
          </a:xfrm>
          <a:prstGeom prst="rect">
            <a:avLst/>
          </a:prstGeom>
          <a:noFill/>
        </p:spPr>
        <p:txBody>
          <a:bodyPr wrap="square" rtlCol="0">
            <a:spAutoFit/>
          </a:bodyPr>
          <a:lstStyle/>
          <a:p>
            <a:pPr>
              <a:lnSpc>
                <a:spcPct val="150000"/>
              </a:lnSpc>
            </a:pP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解</a:t>
            </a:r>
            <a:r>
              <a:rPr lang="zh-CN" altLang="en-US" sz="2800" b="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将角的顶点与坐标原点重合</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角的始边与</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轴的非负半轴重合</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矩形 13"/>
          <p:cNvSpPr/>
          <p:nvPr/>
        </p:nvSpPr>
        <p:spPr>
          <a:xfrm>
            <a:off x="740863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文本框 19"/>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21" name="组合 20"/>
          <p:cNvGrpSpPr/>
          <p:nvPr/>
        </p:nvGrpSpPr>
        <p:grpSpPr>
          <a:xfrm rot="5400000">
            <a:off x="9651080" y="3040129"/>
            <a:ext cx="19" cy="3625228"/>
            <a:chOff x="7556236" y="-284917"/>
            <a:chExt cx="19" cy="5740049"/>
          </a:xfrm>
        </p:grpSpPr>
        <p:cxnSp>
          <p:nvCxnSpPr>
            <p:cNvPr id="22" name="直接连接符 21"/>
            <p:cNvCxnSpPr/>
            <p:nvPr/>
          </p:nvCxnSpPr>
          <p:spPr>
            <a:xfrm flipV="1">
              <a:off x="7556255" y="-284917"/>
              <a:ext cx="0" cy="2850052"/>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556236" y="2605080"/>
              <a:ext cx="0" cy="285005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sp>
        <p:nvSpPr>
          <p:cNvPr id="24" name="流程图: 终止 23"/>
          <p:cNvSpPr/>
          <p:nvPr/>
        </p:nvSpPr>
        <p:spPr>
          <a:xfrm>
            <a:off x="8114066" y="5761347"/>
            <a:ext cx="745666" cy="468343"/>
          </a:xfrm>
          <a:prstGeom prst="flowChartTerminator">
            <a:avLst/>
          </a:prstGeom>
          <a:solidFill>
            <a:srgbClr val="FF99FF"/>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5"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4"/>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par>
                          <p:cTn id="24" fill="hold">
                            <p:stCondLst>
                              <p:cond delay="0"/>
                            </p:stCondLst>
                            <p:childTnLst>
                              <p:par>
                                <p:cTn id="25" presetID="8" presetClass="emph" presetSubtype="0" fill="hold" nodeType="afterEffect">
                                  <p:stCondLst>
                                    <p:cond delay="0"/>
                                  </p:stCondLst>
                                  <p:childTnLst>
                                    <p:animRot by="-29280000">
                                      <p:cBhvr>
                                        <p:cTn id="26" dur="3000" fill="hold"/>
                                        <p:tgtEl>
                                          <p:spTgt spid="21"/>
                                        </p:tgtEl>
                                        <p:attrNameLst>
                                          <p:attrName>r</p:attrName>
                                        </p:attrNameLst>
                                      </p:cBhvr>
                                    </p:animRot>
                                  </p:childTnLst>
                                </p:cTn>
                              </p:par>
                            </p:childTnLst>
                          </p:cTn>
                        </p:par>
                      </p:childTnLst>
                    </p:cTn>
                  </p:par>
                </p:childTnLst>
              </p:cTn>
              <p:nextCondLst>
                <p:cond evt="onClick" delay="0">
                  <p:tgtEl>
                    <p:spTgt spid="24"/>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259006" y="3016360"/>
            <a:ext cx="5913912" cy="1957524"/>
          </a:xfrm>
          <a:prstGeom prst="rect">
            <a:avLst/>
          </a:prstGeom>
          <a:noFill/>
        </p:spPr>
        <p:txBody>
          <a:bodyPr wrap="square" rtlCol="0">
            <a:spAutoFit/>
          </a:bodyPr>
          <a:lstStyle/>
          <a:p>
            <a:pPr>
              <a:lnSpc>
                <a:spcPct val="150000"/>
              </a:lnSpc>
            </a:pP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650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角是射线绕着原点顺时针旋转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650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形成的</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边落在第</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一</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所以</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650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为第</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一</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12"/>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76039" y="3122467"/>
            <a:ext cx="3753043" cy="3327571"/>
          </a:xfrm>
          <a:prstGeom prst="rect">
            <a:avLst/>
          </a:prstGeom>
        </p:spPr>
      </p:pic>
      <p:sp>
        <p:nvSpPr>
          <p:cNvPr id="15" name="矩形 14"/>
          <p:cNvSpPr/>
          <p:nvPr/>
        </p:nvSpPr>
        <p:spPr>
          <a:xfrm>
            <a:off x="740863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文本框 19"/>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22" name="组合 21"/>
          <p:cNvGrpSpPr/>
          <p:nvPr/>
        </p:nvGrpSpPr>
        <p:grpSpPr>
          <a:xfrm rot="5400000">
            <a:off x="9788643" y="3114558"/>
            <a:ext cx="19" cy="3625228"/>
            <a:chOff x="7556236" y="-284917"/>
            <a:chExt cx="19" cy="5740049"/>
          </a:xfrm>
        </p:grpSpPr>
        <p:cxnSp>
          <p:nvCxnSpPr>
            <p:cNvPr id="27" name="直接连接符 26"/>
            <p:cNvCxnSpPr/>
            <p:nvPr/>
          </p:nvCxnSpPr>
          <p:spPr>
            <a:xfrm flipV="1">
              <a:off x="7556255" y="-284917"/>
              <a:ext cx="0" cy="2850052"/>
            </a:xfrm>
            <a:prstGeom prst="line">
              <a:avLst/>
            </a:prstGeom>
            <a:ln w="381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7556236" y="2605080"/>
              <a:ext cx="0" cy="2850052"/>
            </a:xfrm>
            <a:prstGeom prst="line">
              <a:avLst/>
            </a:prstGeom>
            <a:ln>
              <a:solidFill>
                <a:srgbClr val="DEEFF6"/>
              </a:solidFill>
            </a:ln>
          </p:spPr>
          <p:style>
            <a:lnRef idx="1">
              <a:schemeClr val="accent1"/>
            </a:lnRef>
            <a:fillRef idx="0">
              <a:schemeClr val="accent1"/>
            </a:fillRef>
            <a:effectRef idx="0">
              <a:schemeClr val="accent1"/>
            </a:effectRef>
            <a:fontRef idx="minor">
              <a:schemeClr val="tx1"/>
            </a:fontRef>
          </p:style>
        </p:cxnSp>
      </p:grpSp>
      <p:sp>
        <p:nvSpPr>
          <p:cNvPr id="29" name="流程图: 终止 28"/>
          <p:cNvSpPr/>
          <p:nvPr/>
        </p:nvSpPr>
        <p:spPr>
          <a:xfrm>
            <a:off x="8114066" y="5761347"/>
            <a:ext cx="745666" cy="468343"/>
          </a:xfrm>
          <a:prstGeom prst="flowChartTerminator">
            <a:avLst/>
          </a:prstGeom>
          <a:solidFill>
            <a:srgbClr val="FF99FF"/>
          </a:solidFill>
          <a:scene3d>
            <a:camera prst="orthographicFront"/>
            <a:lightRig rig="threePt" dir="t"/>
          </a:scene3d>
          <a:sp3d>
            <a:bevelT w="1143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b="1" dirty="0">
                <a:solidFill>
                  <a:schemeClr val="tx2">
                    <a:lumMod val="75000"/>
                  </a:schemeClr>
                </a:solidFill>
                <a:latin typeface="Times New Roman" panose="02020603050405020304" pitchFamily="18" charset="0"/>
                <a:cs typeface="Times New Roman" panose="02020603050405020304" pitchFamily="18" charset="0"/>
              </a:rPr>
              <a:t>GO</a:t>
            </a:r>
            <a:endParaRPr lang="en-US" altLang="zh-CN"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36" name="文本框 35"/>
          <p:cNvSpPr txBox="1"/>
          <p:nvPr/>
        </p:nvSpPr>
        <p:spPr>
          <a:xfrm>
            <a:off x="1196144" y="943995"/>
            <a:ext cx="8532421" cy="1311193"/>
          </a:xfrm>
          <a:prstGeom prst="rect">
            <a:avLst/>
          </a:prstGeom>
          <a:noFill/>
        </p:spPr>
        <p:txBody>
          <a:bodyPr wrap="square" rtlCol="0">
            <a:spAutoFit/>
          </a:bodyPr>
          <a:lstStyle/>
          <a:p>
            <a:pPr>
              <a:lnSpc>
                <a:spcPct val="150000"/>
              </a:lnSpc>
            </a:pPr>
            <a:r>
              <a:rPr lang="zh-CN"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在平面直角坐标系中</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叙述下列各角的形成过程</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并指出</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它们是第几象限角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490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650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文本框 36"/>
          <p:cNvSpPr txBox="1"/>
          <p:nvPr/>
        </p:nvSpPr>
        <p:spPr>
          <a:xfrm>
            <a:off x="1196144" y="2288283"/>
            <a:ext cx="10138163" cy="664862"/>
          </a:xfrm>
          <a:prstGeom prst="rect">
            <a:avLst/>
          </a:prstGeom>
          <a:noFill/>
        </p:spPr>
        <p:txBody>
          <a:bodyPr wrap="square" rtlCol="0">
            <a:spAutoFit/>
          </a:bodyPr>
          <a:lstStyle/>
          <a:p>
            <a:pPr>
              <a:lnSpc>
                <a:spcPct val="150000"/>
              </a:lnSpc>
            </a:pP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解</a:t>
            </a:r>
            <a:r>
              <a:rPr lang="zh-CN" altLang="en-US" sz="2800" b="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将角的顶点与坐标原点重合</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角的始边与</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轴的非负半轴重合</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3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9"/>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par>
                          <p:cTn id="18" fill="hold">
                            <p:stCondLst>
                              <p:cond delay="0"/>
                            </p:stCondLst>
                            <p:childTnLst>
                              <p:par>
                                <p:cTn id="19" presetID="8" presetClass="emph" presetSubtype="0" fill="hold" nodeType="afterEffect">
                                  <p:stCondLst>
                                    <p:cond delay="0"/>
                                  </p:stCondLst>
                                  <p:childTnLst>
                                    <p:animRot by="39000000">
                                      <p:cBhvr>
                                        <p:cTn id="20" dur="5000" fill="hold"/>
                                        <p:tgtEl>
                                          <p:spTgt spid="22"/>
                                        </p:tgtEl>
                                        <p:attrNameLst>
                                          <p:attrName>r</p:attrName>
                                        </p:attrNameLst>
                                      </p:cBhvr>
                                    </p:animRot>
                                  </p:childTnLst>
                                </p:cTn>
                              </p:par>
                            </p:childTnLst>
                          </p:cTn>
                        </p:par>
                      </p:childTnLst>
                    </p:cTn>
                  </p:par>
                </p:childTnLst>
              </p:cTn>
              <p:nextCondLst>
                <p:cond evt="onClick" delay="0">
                  <p:tgtEl>
                    <p:spTgt spid="29"/>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422070" y="1496290"/>
            <a:ext cx="9347859" cy="1308884"/>
          </a:xfrm>
          <a:prstGeom prst="rect">
            <a:avLst/>
          </a:prstGeom>
          <a:noFill/>
        </p:spPr>
        <p:txBody>
          <a:bodyPr wrap="square" rtlCol="0">
            <a:spAutoFit/>
          </a:bodyPr>
          <a:lstStyle/>
          <a:p>
            <a:pPr>
              <a:lnSpc>
                <a:spcPct val="150000"/>
              </a:lnSpc>
            </a:pPr>
            <a:r>
              <a:rPr lang="zh-CN" altLang="en-US" sz="2800" kern="100" dirty="0">
                <a:effectLst/>
                <a:latin typeface="Times New Roman" panose="02020603050405020304" pitchFamily="18" charset="0"/>
                <a:ea typeface="微软雅黑" panose="020B0503020204020204" pitchFamily="34" charset="-122"/>
                <a:cs typeface="Times New Roman" panose="02020603050405020304" pitchFamily="18" charset="0"/>
              </a:rPr>
              <a:t>    在义务教育阶段我们学习过，</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角是</a:t>
            </a:r>
            <a:r>
              <a:rPr lang="zh-CN" altLang="en-US" sz="2800" kern="100" dirty="0">
                <a:effectLst/>
                <a:latin typeface="Times New Roman" panose="02020603050405020304" pitchFamily="18" charset="0"/>
                <a:ea typeface="微软雅黑" panose="020B0503020204020204" pitchFamily="34" charset="-122"/>
                <a:cs typeface="Times New Roman" panose="02020603050405020304" pitchFamily="18" charset="0"/>
              </a:rPr>
              <a:t>有公共端点的两条射线构成的图形</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50883" y="3281680"/>
            <a:ext cx="9290231" cy="1811528"/>
          </a:xfrm>
          <a:prstGeom prst="rect">
            <a:avLst/>
          </a:prstGeom>
          <a:solidFill>
            <a:schemeClr val="accent2"/>
          </a:solidFill>
          <a:ln>
            <a:solidFill>
              <a:srgbClr val="0070C0"/>
            </a:solidFill>
          </a:ln>
          <a:effectLst>
            <a:outerShdw blurRad="63500" sx="102000" sy="102000" algn="ctr" rotWithShape="0">
              <a:prstClr val="black">
                <a:alpha val="40000"/>
              </a:prstClr>
            </a:outerShdw>
          </a:effectLst>
        </p:spPr>
      </p:pic>
      <p:sp>
        <p:nvSpPr>
          <p:cNvPr id="20" name="Rectangle 3"/>
          <p:cNvSpPr txBox="1">
            <a:spLocks noChangeArrowheads="1"/>
          </p:cNvSpPr>
          <p:nvPr/>
        </p:nvSpPr>
        <p:spPr bwMode="auto">
          <a:xfrm>
            <a:off x="576660" y="192049"/>
            <a:ext cx="30724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 </a:t>
            </a:r>
            <a:r>
              <a:rPr lang="zh-CN" altLang="en-US" b="1" dirty="0">
                <a:solidFill>
                  <a:schemeClr val="bg1"/>
                </a:solidFill>
                <a:latin typeface="楷体" panose="02010609060101010101" pitchFamily="49" charset="-122"/>
                <a:ea typeface="楷体" panose="02010609060101010101" pitchFamily="49" charset="-122"/>
              </a:rPr>
              <a:t>角的概念的推广</a:t>
            </a:r>
            <a:endParaRPr lang="zh-CN" altLang="zh-CN" b="1" dirty="0">
              <a:solidFill>
                <a:schemeClr val="bg1"/>
              </a:solidFill>
              <a:latin typeface="楷体" panose="02010609060101010101" pitchFamily="49" charset="-122"/>
              <a:ea typeface="楷体" panose="02010609060101010101" pitchFamily="49" charset="-122"/>
            </a:endParaRPr>
          </a:p>
        </p:txBody>
      </p:sp>
      <p:grpSp>
        <p:nvGrpSpPr>
          <p:cNvPr id="7" name="组合 6"/>
          <p:cNvGrpSpPr/>
          <p:nvPr/>
        </p:nvGrpSpPr>
        <p:grpSpPr>
          <a:xfrm>
            <a:off x="1707614" y="3451034"/>
            <a:ext cx="2196000" cy="1404000"/>
            <a:chOff x="1707614" y="3451034"/>
            <a:chExt cx="2196000" cy="1404000"/>
          </a:xfrm>
        </p:grpSpPr>
        <p:cxnSp>
          <p:nvCxnSpPr>
            <p:cNvPr id="5" name="直接连接符 4"/>
            <p:cNvCxnSpPr/>
            <p:nvPr/>
          </p:nvCxnSpPr>
          <p:spPr>
            <a:xfrm>
              <a:off x="1707614" y="3451034"/>
              <a:ext cx="219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6200000" flipV="1">
              <a:off x="1005614" y="4153034"/>
              <a:ext cx="1404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4208443" y="3558449"/>
            <a:ext cx="1200838" cy="506615"/>
            <a:chOff x="4263528" y="3558449"/>
            <a:chExt cx="1200838" cy="506615"/>
          </a:xfrm>
        </p:grpSpPr>
        <p:cxnSp>
          <p:nvCxnSpPr>
            <p:cNvPr id="10" name="直接连接符 9"/>
            <p:cNvCxnSpPr/>
            <p:nvPr/>
          </p:nvCxnSpPr>
          <p:spPr>
            <a:xfrm flipV="1">
              <a:off x="4263528" y="3558449"/>
              <a:ext cx="1200838" cy="8230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274545" y="3651767"/>
              <a:ext cx="1189821" cy="41329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5872743" y="4153034"/>
            <a:ext cx="2775498" cy="474052"/>
            <a:chOff x="5872743" y="4153034"/>
            <a:chExt cx="2775498" cy="474052"/>
          </a:xfrm>
        </p:grpSpPr>
        <p:cxnSp>
          <p:nvCxnSpPr>
            <p:cNvPr id="22" name="直接连接符 21"/>
            <p:cNvCxnSpPr/>
            <p:nvPr/>
          </p:nvCxnSpPr>
          <p:spPr>
            <a:xfrm flipV="1">
              <a:off x="7282149" y="4153034"/>
              <a:ext cx="1366092" cy="474052"/>
            </a:xfrm>
            <a:prstGeom prst="line">
              <a:avLst/>
            </a:prstGeom>
            <a:ln w="38100">
              <a:solidFill>
                <a:srgbClr val="66FF66"/>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flipV="1">
              <a:off x="5872743" y="4153034"/>
              <a:ext cx="1409407" cy="474052"/>
            </a:xfrm>
            <a:prstGeom prst="line">
              <a:avLst/>
            </a:prstGeom>
            <a:ln w="38100">
              <a:solidFill>
                <a:srgbClr val="66FF66"/>
              </a:solidFill>
            </a:ln>
          </p:spPr>
          <p:style>
            <a:lnRef idx="1">
              <a:schemeClr val="accent1"/>
            </a:lnRef>
            <a:fillRef idx="0">
              <a:schemeClr val="accent1"/>
            </a:fillRef>
            <a:effectRef idx="0">
              <a:schemeClr val="accent1"/>
            </a:effectRef>
            <a:fontRef idx="minor">
              <a:schemeClr val="tx1"/>
            </a:fontRef>
          </p:style>
        </p:cxnSp>
      </p:grpSp>
      <p:grpSp>
        <p:nvGrpSpPr>
          <p:cNvPr id="37" name="组合 36"/>
          <p:cNvGrpSpPr/>
          <p:nvPr/>
        </p:nvGrpSpPr>
        <p:grpSpPr>
          <a:xfrm>
            <a:off x="8829040" y="2997200"/>
            <a:ext cx="832754" cy="1067865"/>
            <a:chOff x="8829040" y="2997200"/>
            <a:chExt cx="832754" cy="1067865"/>
          </a:xfrm>
        </p:grpSpPr>
        <p:cxnSp>
          <p:nvCxnSpPr>
            <p:cNvPr id="31" name="直接连接符 30"/>
            <p:cNvCxnSpPr/>
            <p:nvPr/>
          </p:nvCxnSpPr>
          <p:spPr>
            <a:xfrm flipV="1">
              <a:off x="9661794" y="2997200"/>
              <a:ext cx="0" cy="106786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8829040" y="3318079"/>
              <a:ext cx="832754" cy="74698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custDataLst>
              <p:tags r:id="rId2"/>
            </p:custDataLst>
          </p:nvPr>
        </p:nvPicPr>
        <p:blipFill>
          <a:blip r:embed="rId3"/>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nodeType="afterEffect">
                                  <p:stCondLst>
                                    <p:cond delay="100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2000"/>
                            </p:stCondLst>
                            <p:childTnLst>
                              <p:par>
                                <p:cTn id="25" presetID="35" presetClass="emph" presetSubtype="0" repeatCount="indefinite" fill="hold" nodeType="afterEffect">
                                  <p:stCondLst>
                                    <p:cond delay="0"/>
                                  </p:stCondLst>
                                  <p:endCondLst>
                                    <p:cond evt="onNext" delay="0">
                                      <p:tgtEl>
                                        <p:sldTgt/>
                                      </p:tgtEl>
                                    </p:cond>
                                  </p:endCondLst>
                                  <p:childTnLst>
                                    <p:anim calcmode="discrete" valueType="str">
                                      <p:cBhvr>
                                        <p:cTn id="26" dur="1000" fill="hold"/>
                                        <p:tgtEl>
                                          <p:spTgt spid="1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endCondLst>
                                    <p:cond evt="onNext" delay="0">
                                      <p:tgtEl>
                                        <p:sldTgt/>
                                      </p:tgtEl>
                                    </p:cond>
                                  </p:endCondLst>
                                  <p:childTnLst>
                                    <p:anim calcmode="discrete" valueType="str">
                                      <p:cBhvr>
                                        <p:cTn id="28" dur="1000" fill="hold"/>
                                        <p:tgtEl>
                                          <p:spTgt spid="29"/>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0"/>
                                  </p:stCondLst>
                                  <p:endCondLst>
                                    <p:cond evt="onNext" delay="0">
                                      <p:tgtEl>
                                        <p:sldTgt/>
                                      </p:tgtEl>
                                    </p:cond>
                                  </p:endCondLst>
                                  <p:childTnLst>
                                    <p:anim calcmode="discrete" valueType="str">
                                      <p:cBhvr>
                                        <p:cTn id="30" dur="1000" fill="hold"/>
                                        <p:tgtEl>
                                          <p:spTgt spid="37"/>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0"/>
                                  </p:stCondLst>
                                  <p:endCondLst>
                                    <p:cond evt="onNext" delay="0">
                                      <p:tgtEl>
                                        <p:sldTgt/>
                                      </p:tgtEl>
                                    </p:cond>
                                  </p:endCondLst>
                                  <p:childTnLst>
                                    <p:anim calcmode="discrete" valueType="str">
                                      <p:cBhvr>
                                        <p:cTn id="32" dur="1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1237535" y="1614660"/>
            <a:ext cx="5474838" cy="1308628"/>
          </a:xfrm>
          <a:prstGeom prst="rect">
            <a:avLst/>
          </a:prstGeom>
          <a:noFill/>
        </p:spPr>
        <p:txBody>
          <a:bodyPr wrap="square" rtlCol="0">
            <a:spAutoFit/>
          </a:bodyPr>
          <a:lstStyle/>
          <a:p>
            <a:pPr>
              <a:lnSpc>
                <a:spcPct val="150000"/>
              </a:lnSpc>
            </a:pPr>
            <a:r>
              <a:rPr lang="zh-CN"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求时钟从</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点到</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点</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分</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如图所示</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分针和时针旋转所成的角</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文本框 23"/>
          <p:cNvSpPr txBox="1"/>
          <p:nvPr/>
        </p:nvSpPr>
        <p:spPr>
          <a:xfrm>
            <a:off x="1270463" y="3649719"/>
            <a:ext cx="9431684" cy="1957524"/>
          </a:xfrm>
          <a:prstGeom prst="rect">
            <a:avLst/>
          </a:prstGeom>
          <a:noFill/>
        </p:spPr>
        <p:txBody>
          <a:bodyPr wrap="square" rtlCol="0">
            <a:spAutoFit/>
          </a:bodyPr>
          <a:lstStyle/>
          <a:p>
            <a:pPr>
              <a:lnSpc>
                <a:spcPct val="150000"/>
              </a:lnSpc>
            </a:pP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解</a:t>
            </a:r>
            <a:r>
              <a:rPr lang="zh-CN" altLang="en-US" sz="2800" b="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时钟</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8</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点到</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点</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分</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分针顺时针旋转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因此</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分针旋转形成的角为</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450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；而时针顺时针旋转了</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37.5</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因此</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时针旋转形成的角为</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37.5</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 name="图片 2"/>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45849" y="1414918"/>
            <a:ext cx="4573218" cy="2157266"/>
          </a:xfrm>
          <a:prstGeom prst="rect">
            <a:avLst/>
          </a:prstGeom>
        </p:spPr>
      </p:pic>
      <p:sp>
        <p:nvSpPr>
          <p:cNvPr id="13" name="矩形 12"/>
          <p:cNvSpPr/>
          <p:nvPr/>
        </p:nvSpPr>
        <p:spPr>
          <a:xfrm>
            <a:off x="740863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文本框 19"/>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2" name="文本框 21"/>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ppt_x</p:attrName>
                                        </p:attrNameLst>
                                      </p:cBhvr>
                                      <p:tavLst>
                                        <p:tav tm="0">
                                          <p:val>
                                            <p:strVal val="#ppt_x"/>
                                          </p:val>
                                        </p:tav>
                                        <p:tav tm="100000">
                                          <p:val>
                                            <p:strVal val="#ppt_x"/>
                                          </p:val>
                                        </p:tav>
                                      </p:tavLst>
                                    </p:anim>
                                    <p:anim calcmode="lin" valueType="num">
                                      <p:cBhvr>
                                        <p:cTn id="9" dur="2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27" y="914399"/>
            <a:ext cx="2042429" cy="139497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04826" y="1135678"/>
            <a:ext cx="1092530" cy="584775"/>
          </a:xfrm>
          <a:prstGeom prst="rect">
            <a:avLst/>
          </a:prstGeom>
          <a:noFill/>
        </p:spPr>
        <p:txBody>
          <a:bodyPr wrap="square" rtlCol="0">
            <a:spAutoFit/>
          </a:bodyPr>
          <a:lstStyle/>
          <a:p>
            <a:r>
              <a:rPr lang="zh-CN" altLang="en-US" sz="3200" dirty="0">
                <a:solidFill>
                  <a:srgbClr val="00687B"/>
                </a:solidFill>
                <a:latin typeface="黑体" panose="02010609060101010101" pitchFamily="49" charset="-122"/>
                <a:ea typeface="黑体" panose="02010609060101010101" pitchFamily="49" charset="-122"/>
              </a:rPr>
              <a:t>练习</a:t>
            </a:r>
            <a:endParaRPr lang="zh-CN" altLang="en-US" sz="3200" dirty="0">
              <a:solidFill>
                <a:srgbClr val="00687B"/>
              </a:solidFill>
              <a:latin typeface="黑体" panose="02010609060101010101" pitchFamily="49" charset="-122"/>
              <a:ea typeface="黑体" panose="02010609060101010101" pitchFamily="49" charset="-122"/>
            </a:endParaRPr>
          </a:p>
        </p:txBody>
      </p:sp>
      <p:sp>
        <p:nvSpPr>
          <p:cNvPr id="4" name="文本框 3"/>
          <p:cNvSpPr txBox="1"/>
          <p:nvPr/>
        </p:nvSpPr>
        <p:spPr>
          <a:xfrm>
            <a:off x="2529445" y="1720453"/>
            <a:ext cx="8597735" cy="3250185"/>
          </a:xfrm>
          <a:prstGeom prst="rect">
            <a:avLst/>
          </a:prstGeom>
          <a:noFill/>
        </p:spPr>
        <p:txBody>
          <a:bodyPr wrap="square" rtlCol="0">
            <a:spAutoFit/>
          </a:bodyPr>
          <a:lstStyle/>
          <a:p>
            <a:pPr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．填空题：</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 −1</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_________</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象限角；</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795</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_________</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象限角；</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163</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_________</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象限角；</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−458</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________</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象限角．</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p:nvPr/>
        </p:nvSpPr>
        <p:spPr>
          <a:xfrm>
            <a:off x="8501161"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文本框 7"/>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 name="文本框 8"/>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499110"/>
            <a:ext cx="12191365" cy="141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27" y="914399"/>
            <a:ext cx="2042429" cy="139497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04826" y="1135678"/>
            <a:ext cx="1092530" cy="584775"/>
          </a:xfrm>
          <a:prstGeom prst="rect">
            <a:avLst/>
          </a:prstGeom>
          <a:noFill/>
        </p:spPr>
        <p:txBody>
          <a:bodyPr wrap="square" rtlCol="0">
            <a:spAutoFit/>
          </a:bodyPr>
          <a:lstStyle/>
          <a:p>
            <a:r>
              <a:rPr lang="zh-CN" altLang="en-US" sz="3200" dirty="0">
                <a:solidFill>
                  <a:srgbClr val="00687B"/>
                </a:solidFill>
                <a:latin typeface="黑体" panose="02010609060101010101" pitchFamily="49" charset="-122"/>
                <a:ea typeface="黑体" panose="02010609060101010101" pitchFamily="49" charset="-122"/>
              </a:rPr>
              <a:t>练习</a:t>
            </a:r>
            <a:endParaRPr lang="zh-CN" altLang="en-US" sz="3200" dirty="0">
              <a:solidFill>
                <a:srgbClr val="00687B"/>
              </a:solidFill>
              <a:latin typeface="黑体" panose="02010609060101010101" pitchFamily="49" charset="-122"/>
              <a:ea typeface="黑体" panose="02010609060101010101" pitchFamily="49" charset="-122"/>
            </a:endParaRPr>
          </a:p>
        </p:txBody>
      </p:sp>
      <p:sp>
        <p:nvSpPr>
          <p:cNvPr id="4" name="文本框 3"/>
          <p:cNvSpPr txBox="1"/>
          <p:nvPr/>
        </p:nvSpPr>
        <p:spPr>
          <a:xfrm>
            <a:off x="2624448" y="1292941"/>
            <a:ext cx="8597735" cy="4542847"/>
          </a:xfrm>
          <a:prstGeom prst="rect">
            <a:avLst/>
          </a:prstGeom>
          <a:noFill/>
        </p:spPr>
        <p:txBody>
          <a:bodyPr wrap="square" rtlCol="0">
            <a:spAutoFit/>
          </a:bodyPr>
          <a:lstStyle/>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判断题</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正确的打“√”，错误的打“</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第四象限角一定是负角；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第二象限角一定是正角；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小于</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的角一定是锐角；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第一象限角一定是锐角；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钝角一定是第二象限角；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(6)</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第二象限角一定是钝角．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p:nvPr/>
        </p:nvSpPr>
        <p:spPr>
          <a:xfrm>
            <a:off x="8501161"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文本框 7"/>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 name="文本框 8"/>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499110"/>
            <a:ext cx="12191365" cy="141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27" y="914399"/>
            <a:ext cx="2042429" cy="139497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04826" y="1135678"/>
            <a:ext cx="1092530" cy="584775"/>
          </a:xfrm>
          <a:prstGeom prst="rect">
            <a:avLst/>
          </a:prstGeom>
          <a:noFill/>
        </p:spPr>
        <p:txBody>
          <a:bodyPr wrap="square" rtlCol="0">
            <a:spAutoFit/>
          </a:bodyPr>
          <a:lstStyle/>
          <a:p>
            <a:r>
              <a:rPr lang="zh-CN" altLang="en-US" sz="3200" dirty="0">
                <a:solidFill>
                  <a:srgbClr val="00687B"/>
                </a:solidFill>
                <a:latin typeface="黑体" panose="02010609060101010101" pitchFamily="49" charset="-122"/>
                <a:ea typeface="黑体" panose="02010609060101010101" pitchFamily="49" charset="-122"/>
              </a:rPr>
              <a:t>练习</a:t>
            </a:r>
            <a:endParaRPr lang="zh-CN" altLang="en-US" sz="3200" dirty="0">
              <a:solidFill>
                <a:srgbClr val="00687B"/>
              </a:solidFill>
              <a:latin typeface="黑体" panose="02010609060101010101" pitchFamily="49" charset="-122"/>
              <a:ea typeface="黑体" panose="02010609060101010101" pitchFamily="49" charset="-122"/>
            </a:endParaRPr>
          </a:p>
        </p:txBody>
      </p:sp>
      <p:sp>
        <p:nvSpPr>
          <p:cNvPr id="4" name="文本框 3"/>
          <p:cNvSpPr txBox="1"/>
          <p:nvPr/>
        </p:nvSpPr>
        <p:spPr>
          <a:xfrm>
            <a:off x="2584453" y="1480742"/>
            <a:ext cx="8597735" cy="3896516"/>
          </a:xfrm>
          <a:prstGeom prst="rect">
            <a:avLst/>
          </a:prstGeom>
          <a:noFill/>
        </p:spPr>
        <p:txBody>
          <a:bodyPr wrap="square" rtlCol="0">
            <a:spAutoFit/>
          </a:bodyPr>
          <a:lstStyle/>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．在平面直角坐标系中</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分别作出下列各角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并指出它们是第几象限角：</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945</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200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(4)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700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p:cNvSpPr/>
          <p:nvPr/>
        </p:nvSpPr>
        <p:spPr>
          <a:xfrm>
            <a:off x="8501161"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文本框 6"/>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8" name="文本框 7"/>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 name="文本框 8"/>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499110"/>
            <a:ext cx="12191365" cy="141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1"/>
          <a:srcRect b="3704"/>
          <a:stretch>
            <a:fillRect/>
          </a:stretch>
        </p:blipFill>
        <p:spPr>
          <a:xfrm>
            <a:off x="0" y="-2355"/>
            <a:ext cx="12192000" cy="6858000"/>
          </a:xfrm>
          <a:prstGeom prst="rect">
            <a:avLst/>
          </a:prstGeom>
        </p:spPr>
      </p:pic>
      <p:sp>
        <p:nvSpPr>
          <p:cNvPr id="11" name="Rectangle 5"/>
          <p:cNvSpPr>
            <a:spLocks noChangeArrowheads="1"/>
          </p:cNvSpPr>
          <p:nvPr/>
        </p:nvSpPr>
        <p:spPr bwMode="auto">
          <a:xfrm>
            <a:off x="0" y="2164257"/>
            <a:ext cx="2058446" cy="2529486"/>
          </a:xfrm>
          <a:prstGeom prst="rect">
            <a:avLst/>
          </a:prstGeom>
          <a:solidFill>
            <a:srgbClr val="006685"/>
          </a:solidFill>
          <a:ln>
            <a:noFill/>
          </a:ln>
        </p:spPr>
        <p:txBody>
          <a:bodyPr vert="horz" wrap="square" lIns="91440" tIns="45720" rIns="91440" bIns="45720" numCol="1" anchor="t" anchorCtr="0" compatLnSpc="1"/>
          <a:lstStyle/>
          <a:p>
            <a:endParaRPr lang="zh-CN" altLang="en-US">
              <a:solidFill>
                <a:srgbClr val="C00000"/>
              </a:solidFill>
            </a:endParaRPr>
          </a:p>
        </p:txBody>
      </p:sp>
      <p:sp>
        <p:nvSpPr>
          <p:cNvPr id="12" name="Rectangle 6"/>
          <p:cNvSpPr>
            <a:spLocks noChangeArrowheads="1"/>
          </p:cNvSpPr>
          <p:nvPr/>
        </p:nvSpPr>
        <p:spPr bwMode="auto">
          <a:xfrm>
            <a:off x="8949763" y="2164257"/>
            <a:ext cx="2640965" cy="2524776"/>
          </a:xfrm>
          <a:prstGeom prst="rect">
            <a:avLst/>
          </a:prstGeom>
          <a:blipFill>
            <a:blip r:embed="rId2"/>
            <a:stretch>
              <a:fillRect/>
            </a:stretch>
          </a:blipFill>
          <a:ln>
            <a:noFill/>
          </a:ln>
        </p:spPr>
        <p:txBody>
          <a:bodyPr vert="horz" wrap="square" lIns="91440" tIns="45720" rIns="91440" bIns="45720" numCol="1" anchor="t" anchorCtr="0" compatLnSpc="1"/>
          <a:lstStyle/>
          <a:p>
            <a:endParaRPr lang="zh-CN" altLang="en-US">
              <a:solidFill>
                <a:srgbClr val="294A5A"/>
              </a:solidFill>
            </a:endParaRPr>
          </a:p>
        </p:txBody>
      </p:sp>
      <p:sp>
        <p:nvSpPr>
          <p:cNvPr id="20" name="Oval 9"/>
          <p:cNvSpPr>
            <a:spLocks noChangeArrowheads="1"/>
          </p:cNvSpPr>
          <p:nvPr/>
        </p:nvSpPr>
        <p:spPr bwMode="auto">
          <a:xfrm>
            <a:off x="621773" y="2950895"/>
            <a:ext cx="1100664" cy="1108514"/>
          </a:xfrm>
          <a:prstGeom prst="ellipse">
            <a:avLst/>
          </a:prstGeom>
          <a:solidFill>
            <a:srgbClr val="FFFFFF"/>
          </a:solidFill>
          <a:ln w="10" cap="flat">
            <a:solidFill>
              <a:srgbClr val="FFFFFF"/>
            </a:solidFill>
            <a:prstDash val="solid"/>
            <a:miter lim="800000"/>
          </a:ln>
        </p:spPr>
        <p:txBody>
          <a:bodyPr vert="horz" wrap="square" lIns="91440" tIns="45720" rIns="91440" bIns="45720" numCol="1" anchor="t" anchorCtr="0" compatLnSpc="1"/>
          <a:lstStyle/>
          <a:p>
            <a:endParaRPr lang="zh-CN" altLang="en-US">
              <a:solidFill>
                <a:srgbClr val="294A5A"/>
              </a:solidFill>
            </a:endParaRPr>
          </a:p>
        </p:txBody>
      </p:sp>
      <p:sp>
        <p:nvSpPr>
          <p:cNvPr id="21" name="Rectangle 11"/>
          <p:cNvSpPr>
            <a:spLocks noChangeArrowheads="1"/>
          </p:cNvSpPr>
          <p:nvPr/>
        </p:nvSpPr>
        <p:spPr bwMode="auto">
          <a:xfrm>
            <a:off x="11662954" y="2164257"/>
            <a:ext cx="533846" cy="2529486"/>
          </a:xfrm>
          <a:prstGeom prst="rect">
            <a:avLst/>
          </a:prstGeom>
          <a:solidFill>
            <a:srgbClr val="C30044"/>
          </a:solidFill>
          <a:ln>
            <a:noFill/>
          </a:ln>
        </p:spPr>
        <p:txBody>
          <a:bodyPr vert="horz" wrap="square" lIns="91440" tIns="45720" rIns="91440" bIns="45720" numCol="1" anchor="t" anchorCtr="0" compatLnSpc="1"/>
          <a:lstStyle/>
          <a:p>
            <a:endParaRPr lang="zh-CN" altLang="en-US">
              <a:solidFill>
                <a:srgbClr val="294A5A"/>
              </a:solidFill>
            </a:endParaRPr>
          </a:p>
        </p:txBody>
      </p:sp>
      <p:sp>
        <p:nvSpPr>
          <p:cNvPr id="22" name="TextBox 31"/>
          <p:cNvSpPr txBox="1"/>
          <p:nvPr/>
        </p:nvSpPr>
        <p:spPr>
          <a:xfrm>
            <a:off x="2267757" y="3669725"/>
            <a:ext cx="6963044" cy="1200329"/>
          </a:xfrm>
          <a:prstGeom prst="rect">
            <a:avLst/>
          </a:prstGeom>
          <a:noFill/>
        </p:spPr>
        <p:txBody>
          <a:bodyPr wrap="square" rtlCol="0">
            <a:spAutoFit/>
          </a:bodyPr>
          <a:lstStyle>
            <a:defPPr>
              <a:defRPr lang="zh-CN"/>
            </a:defPPr>
            <a:lvl1pPr>
              <a:defRPr sz="8600" b="1">
                <a:solidFill>
                  <a:srgbClr val="484849"/>
                </a:solidFill>
                <a:latin typeface="微软雅黑" panose="020B0503020204020204" pitchFamily="34" charset="-122"/>
                <a:ea typeface="微软雅黑" panose="020B0503020204020204" pitchFamily="34" charset="-122"/>
              </a:defRPr>
            </a:lvl1pPr>
          </a:lstStyle>
          <a:p>
            <a:r>
              <a:rPr lang="zh-CN" altLang="en-US" sz="7200" dirty="0"/>
              <a:t>终边相同的角</a:t>
            </a:r>
            <a:endParaRPr lang="zh-CN" altLang="en-US" sz="7200" dirty="0"/>
          </a:p>
        </p:txBody>
      </p:sp>
      <p:sp>
        <p:nvSpPr>
          <p:cNvPr id="23" name="TextBox 32"/>
          <p:cNvSpPr txBox="1"/>
          <p:nvPr/>
        </p:nvSpPr>
        <p:spPr>
          <a:xfrm>
            <a:off x="2281956" y="2854677"/>
            <a:ext cx="2640965" cy="830997"/>
          </a:xfrm>
          <a:prstGeom prst="rect">
            <a:avLst/>
          </a:prstGeom>
          <a:noFill/>
        </p:spPr>
        <p:txBody>
          <a:bodyPr wrap="square" rtlCol="0">
            <a:spAutoFit/>
          </a:bodyPr>
          <a:lstStyle/>
          <a:p>
            <a:r>
              <a:rPr lang="en-US" altLang="zh-CN" sz="4800" b="1" dirty="0">
                <a:solidFill>
                  <a:srgbClr val="484849"/>
                </a:solidFill>
                <a:latin typeface="微软雅黑" panose="020B0503020204020204" pitchFamily="34" charset="-122"/>
                <a:ea typeface="微软雅黑" panose="020B0503020204020204" pitchFamily="34" charset="-122"/>
              </a:rPr>
              <a:t>4.1.2</a:t>
            </a:r>
            <a:endParaRPr lang="zh-CN" altLang="en-US" sz="4800" dirty="0">
              <a:solidFill>
                <a:srgbClr val="484849"/>
              </a:solidFill>
              <a:latin typeface="微软雅黑" panose="020B0503020204020204" pitchFamily="34" charset="-122"/>
              <a:ea typeface="微软雅黑" panose="020B0503020204020204" pitchFamily="34" charset="-122"/>
            </a:endParaRPr>
          </a:p>
        </p:txBody>
      </p:sp>
      <p:sp>
        <p:nvSpPr>
          <p:cNvPr id="24" name="Freeform 49"/>
          <p:cNvSpPr>
            <a:spLocks noEditPoints="1"/>
          </p:cNvSpPr>
          <p:nvPr/>
        </p:nvSpPr>
        <p:spPr bwMode="auto">
          <a:xfrm>
            <a:off x="782033" y="3087584"/>
            <a:ext cx="780144" cy="835136"/>
          </a:xfrm>
          <a:custGeom>
            <a:avLst/>
            <a:gdLst>
              <a:gd name="T0" fmla="*/ 150 w 500"/>
              <a:gd name="T1" fmla="*/ 82 h 533"/>
              <a:gd name="T2" fmla="*/ 327 w 500"/>
              <a:gd name="T3" fmla="*/ 59 h 533"/>
              <a:gd name="T4" fmla="*/ 264 w 500"/>
              <a:gd name="T5" fmla="*/ 37 h 533"/>
              <a:gd name="T6" fmla="*/ 191 w 500"/>
              <a:gd name="T7" fmla="*/ 37 h 533"/>
              <a:gd name="T8" fmla="*/ 128 w 500"/>
              <a:gd name="T9" fmla="*/ 59 h 533"/>
              <a:gd name="T10" fmla="*/ 411 w 500"/>
              <a:gd name="T11" fmla="*/ 462 h 533"/>
              <a:gd name="T12" fmla="*/ 418 w 500"/>
              <a:gd name="T13" fmla="*/ 446 h 533"/>
              <a:gd name="T14" fmla="*/ 389 w 500"/>
              <a:gd name="T15" fmla="*/ 346 h 533"/>
              <a:gd name="T16" fmla="*/ 371 w 500"/>
              <a:gd name="T17" fmla="*/ 346 h 533"/>
              <a:gd name="T18" fmla="*/ 371 w 500"/>
              <a:gd name="T19" fmla="*/ 423 h 533"/>
              <a:gd name="T20" fmla="*/ 371 w 500"/>
              <a:gd name="T21" fmla="*/ 425 h 533"/>
              <a:gd name="T22" fmla="*/ 372 w 500"/>
              <a:gd name="T23" fmla="*/ 426 h 533"/>
              <a:gd name="T24" fmla="*/ 373 w 500"/>
              <a:gd name="T25" fmla="*/ 428 h 533"/>
              <a:gd name="T26" fmla="*/ 476 w 500"/>
              <a:gd name="T27" fmla="*/ 352 h 533"/>
              <a:gd name="T28" fmla="*/ 380 w 500"/>
              <a:gd name="T29" fmla="*/ 301 h 533"/>
              <a:gd name="T30" fmla="*/ 358 w 500"/>
              <a:gd name="T31" fmla="*/ 531 h 533"/>
              <a:gd name="T32" fmla="*/ 494 w 500"/>
              <a:gd name="T33" fmla="*/ 439 h 533"/>
              <a:gd name="T34" fmla="*/ 476 w 500"/>
              <a:gd name="T35" fmla="*/ 436 h 533"/>
              <a:gd name="T36" fmla="*/ 380 w 500"/>
              <a:gd name="T37" fmla="*/ 515 h 533"/>
              <a:gd name="T38" fmla="*/ 284 w 500"/>
              <a:gd name="T39" fmla="*/ 399 h 533"/>
              <a:gd name="T40" fmla="*/ 398 w 500"/>
              <a:gd name="T41" fmla="*/ 321 h 533"/>
              <a:gd name="T42" fmla="*/ 476 w 500"/>
              <a:gd name="T43" fmla="*/ 436 h 533"/>
              <a:gd name="T44" fmla="*/ 167 w 500"/>
              <a:gd name="T45" fmla="*/ 435 h 533"/>
              <a:gd name="T46" fmla="*/ 286 w 500"/>
              <a:gd name="T47" fmla="*/ 317 h 533"/>
              <a:gd name="T48" fmla="*/ 310 w 500"/>
              <a:gd name="T49" fmla="*/ 298 h 533"/>
              <a:gd name="T50" fmla="*/ 431 w 500"/>
              <a:gd name="T51" fmla="*/ 181 h 533"/>
              <a:gd name="T52" fmla="*/ 436 w 500"/>
              <a:gd name="T53" fmla="*/ 292 h 533"/>
              <a:gd name="T54" fmla="*/ 455 w 500"/>
              <a:gd name="T55" fmla="*/ 298 h 533"/>
              <a:gd name="T56" fmla="*/ 455 w 500"/>
              <a:gd name="T57" fmla="*/ 123 h 533"/>
              <a:gd name="T58" fmla="*/ 23 w 500"/>
              <a:gd name="T59" fmla="*/ 99 h 533"/>
              <a:gd name="T60" fmla="*/ 0 w 500"/>
              <a:gd name="T61" fmla="*/ 186 h 533"/>
              <a:gd name="T62" fmla="*/ 0 w 500"/>
              <a:gd name="T63" fmla="*/ 317 h 533"/>
              <a:gd name="T64" fmla="*/ 0 w 500"/>
              <a:gd name="T65" fmla="*/ 444 h 533"/>
              <a:gd name="T66" fmla="*/ 252 w 500"/>
              <a:gd name="T67" fmla="*/ 467 h 533"/>
              <a:gd name="T68" fmla="*/ 18 w 500"/>
              <a:gd name="T69" fmla="*/ 186 h 533"/>
              <a:gd name="T70" fmla="*/ 23 w 500"/>
              <a:gd name="T71" fmla="*/ 181 h 533"/>
              <a:gd name="T72" fmla="*/ 149 w 500"/>
              <a:gd name="T73" fmla="*/ 298 h 533"/>
              <a:gd name="T74" fmla="*/ 18 w 500"/>
              <a:gd name="T75" fmla="*/ 186 h 533"/>
              <a:gd name="T76" fmla="*/ 149 w 500"/>
              <a:gd name="T77" fmla="*/ 317 h 533"/>
              <a:gd name="T78" fmla="*/ 23 w 500"/>
              <a:gd name="T79" fmla="*/ 435 h 533"/>
              <a:gd name="T80" fmla="*/ 18 w 500"/>
              <a:gd name="T81" fmla="*/ 317 h 533"/>
              <a:gd name="T82" fmla="*/ 167 w 500"/>
              <a:gd name="T83" fmla="*/ 298 h 533"/>
              <a:gd name="T84" fmla="*/ 167 w 500"/>
              <a:gd name="T85" fmla="*/ 181 h 533"/>
              <a:gd name="T86" fmla="*/ 292 w 500"/>
              <a:gd name="T87" fmla="*/ 298 h 533"/>
              <a:gd name="T88" fmla="*/ 301 w 500"/>
              <a:gd name="T89" fmla="*/ 123 h 533"/>
              <a:gd name="T90" fmla="*/ 317 w 500"/>
              <a:gd name="T91" fmla="*/ 139 h 533"/>
              <a:gd name="T92" fmla="*/ 285 w 500"/>
              <a:gd name="T93" fmla="*/ 139 h 533"/>
              <a:gd name="T94" fmla="*/ 158 w 500"/>
              <a:gd name="T95" fmla="*/ 123 h 533"/>
              <a:gd name="T96" fmla="*/ 174 w 500"/>
              <a:gd name="T97" fmla="*/ 139 h 533"/>
              <a:gd name="T98" fmla="*/ 142 w 500"/>
              <a:gd name="T99" fmla="*/ 139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0" h="533">
                <a:moveTo>
                  <a:pt x="128" y="59"/>
                </a:moveTo>
                <a:cubicBezTo>
                  <a:pt x="128" y="72"/>
                  <a:pt x="138" y="82"/>
                  <a:pt x="150" y="82"/>
                </a:cubicBezTo>
                <a:lnTo>
                  <a:pt x="305" y="82"/>
                </a:lnTo>
                <a:cubicBezTo>
                  <a:pt x="317" y="82"/>
                  <a:pt x="327" y="72"/>
                  <a:pt x="327" y="59"/>
                </a:cubicBezTo>
                <a:cubicBezTo>
                  <a:pt x="327" y="47"/>
                  <a:pt x="317" y="37"/>
                  <a:pt x="305" y="37"/>
                </a:cubicBezTo>
                <a:lnTo>
                  <a:pt x="264" y="37"/>
                </a:lnTo>
                <a:cubicBezTo>
                  <a:pt x="264" y="17"/>
                  <a:pt x="247" y="0"/>
                  <a:pt x="227" y="0"/>
                </a:cubicBezTo>
                <a:cubicBezTo>
                  <a:pt x="207" y="0"/>
                  <a:pt x="191" y="17"/>
                  <a:pt x="191" y="37"/>
                </a:cubicBezTo>
                <a:lnTo>
                  <a:pt x="150" y="37"/>
                </a:lnTo>
                <a:cubicBezTo>
                  <a:pt x="138" y="37"/>
                  <a:pt x="128" y="47"/>
                  <a:pt x="128" y="59"/>
                </a:cubicBezTo>
                <a:close/>
                <a:moveTo>
                  <a:pt x="405" y="459"/>
                </a:moveTo>
                <a:cubicBezTo>
                  <a:pt x="406" y="461"/>
                  <a:pt x="409" y="462"/>
                  <a:pt x="411" y="462"/>
                </a:cubicBezTo>
                <a:cubicBezTo>
                  <a:pt x="414" y="462"/>
                  <a:pt x="416" y="461"/>
                  <a:pt x="418" y="459"/>
                </a:cubicBezTo>
                <a:cubicBezTo>
                  <a:pt x="421" y="456"/>
                  <a:pt x="421" y="450"/>
                  <a:pt x="418" y="446"/>
                </a:cubicBezTo>
                <a:lnTo>
                  <a:pt x="389" y="417"/>
                </a:lnTo>
                <a:lnTo>
                  <a:pt x="389" y="346"/>
                </a:lnTo>
                <a:cubicBezTo>
                  <a:pt x="389" y="341"/>
                  <a:pt x="385" y="337"/>
                  <a:pt x="380" y="337"/>
                </a:cubicBezTo>
                <a:cubicBezTo>
                  <a:pt x="375" y="337"/>
                  <a:pt x="371" y="341"/>
                  <a:pt x="371" y="346"/>
                </a:cubicBezTo>
                <a:lnTo>
                  <a:pt x="371" y="421"/>
                </a:lnTo>
                <a:cubicBezTo>
                  <a:pt x="371" y="422"/>
                  <a:pt x="371" y="423"/>
                  <a:pt x="371" y="423"/>
                </a:cubicBezTo>
                <a:cubicBezTo>
                  <a:pt x="371" y="423"/>
                  <a:pt x="371" y="424"/>
                  <a:pt x="371" y="424"/>
                </a:cubicBezTo>
                <a:cubicBezTo>
                  <a:pt x="371" y="424"/>
                  <a:pt x="371" y="425"/>
                  <a:pt x="371" y="425"/>
                </a:cubicBezTo>
                <a:cubicBezTo>
                  <a:pt x="371" y="425"/>
                  <a:pt x="372" y="425"/>
                  <a:pt x="372" y="426"/>
                </a:cubicBezTo>
                <a:cubicBezTo>
                  <a:pt x="372" y="426"/>
                  <a:pt x="372" y="426"/>
                  <a:pt x="372" y="426"/>
                </a:cubicBezTo>
                <a:cubicBezTo>
                  <a:pt x="372" y="427"/>
                  <a:pt x="373" y="427"/>
                  <a:pt x="373" y="428"/>
                </a:cubicBezTo>
                <a:cubicBezTo>
                  <a:pt x="373" y="428"/>
                  <a:pt x="373" y="428"/>
                  <a:pt x="373" y="428"/>
                </a:cubicBezTo>
                <a:lnTo>
                  <a:pt x="405" y="459"/>
                </a:lnTo>
                <a:close/>
                <a:moveTo>
                  <a:pt x="476" y="352"/>
                </a:moveTo>
                <a:cubicBezTo>
                  <a:pt x="458" y="327"/>
                  <a:pt x="432" y="309"/>
                  <a:pt x="402" y="303"/>
                </a:cubicBezTo>
                <a:cubicBezTo>
                  <a:pt x="394" y="302"/>
                  <a:pt x="387" y="301"/>
                  <a:pt x="380" y="301"/>
                </a:cubicBezTo>
                <a:cubicBezTo>
                  <a:pt x="324" y="301"/>
                  <a:pt x="276" y="341"/>
                  <a:pt x="266" y="396"/>
                </a:cubicBezTo>
                <a:cubicBezTo>
                  <a:pt x="254" y="458"/>
                  <a:pt x="295" y="519"/>
                  <a:pt x="358" y="531"/>
                </a:cubicBezTo>
                <a:cubicBezTo>
                  <a:pt x="365" y="533"/>
                  <a:pt x="373" y="533"/>
                  <a:pt x="380" y="533"/>
                </a:cubicBezTo>
                <a:cubicBezTo>
                  <a:pt x="435" y="533"/>
                  <a:pt x="483" y="494"/>
                  <a:pt x="494" y="439"/>
                </a:cubicBezTo>
                <a:cubicBezTo>
                  <a:pt x="500" y="409"/>
                  <a:pt x="493" y="378"/>
                  <a:pt x="476" y="352"/>
                </a:cubicBezTo>
                <a:close/>
                <a:moveTo>
                  <a:pt x="476" y="436"/>
                </a:moveTo>
                <a:lnTo>
                  <a:pt x="476" y="436"/>
                </a:lnTo>
                <a:cubicBezTo>
                  <a:pt x="467" y="482"/>
                  <a:pt x="427" y="515"/>
                  <a:pt x="380" y="515"/>
                </a:cubicBezTo>
                <a:cubicBezTo>
                  <a:pt x="374" y="515"/>
                  <a:pt x="368" y="515"/>
                  <a:pt x="361" y="514"/>
                </a:cubicBezTo>
                <a:cubicBezTo>
                  <a:pt x="308" y="503"/>
                  <a:pt x="273" y="452"/>
                  <a:pt x="284" y="399"/>
                </a:cubicBezTo>
                <a:cubicBezTo>
                  <a:pt x="292" y="353"/>
                  <a:pt x="333" y="319"/>
                  <a:pt x="380" y="319"/>
                </a:cubicBezTo>
                <a:cubicBezTo>
                  <a:pt x="386" y="319"/>
                  <a:pt x="392" y="320"/>
                  <a:pt x="398" y="321"/>
                </a:cubicBezTo>
                <a:cubicBezTo>
                  <a:pt x="424" y="326"/>
                  <a:pt x="446" y="341"/>
                  <a:pt x="461" y="362"/>
                </a:cubicBezTo>
                <a:cubicBezTo>
                  <a:pt x="476" y="384"/>
                  <a:pt x="481" y="410"/>
                  <a:pt x="476" y="436"/>
                </a:cubicBezTo>
                <a:close/>
                <a:moveTo>
                  <a:pt x="243" y="435"/>
                </a:moveTo>
                <a:lnTo>
                  <a:pt x="167" y="435"/>
                </a:lnTo>
                <a:lnTo>
                  <a:pt x="167" y="317"/>
                </a:lnTo>
                <a:lnTo>
                  <a:pt x="286" y="317"/>
                </a:lnTo>
                <a:cubicBezTo>
                  <a:pt x="293" y="310"/>
                  <a:pt x="302" y="304"/>
                  <a:pt x="311" y="298"/>
                </a:cubicBezTo>
                <a:lnTo>
                  <a:pt x="310" y="298"/>
                </a:lnTo>
                <a:lnTo>
                  <a:pt x="310" y="181"/>
                </a:lnTo>
                <a:lnTo>
                  <a:pt x="431" y="181"/>
                </a:lnTo>
                <a:cubicBezTo>
                  <a:pt x="434" y="181"/>
                  <a:pt x="436" y="183"/>
                  <a:pt x="436" y="186"/>
                </a:cubicBezTo>
                <a:lnTo>
                  <a:pt x="436" y="292"/>
                </a:lnTo>
                <a:cubicBezTo>
                  <a:pt x="443" y="295"/>
                  <a:pt x="449" y="298"/>
                  <a:pt x="455" y="302"/>
                </a:cubicBezTo>
                <a:lnTo>
                  <a:pt x="455" y="298"/>
                </a:lnTo>
                <a:lnTo>
                  <a:pt x="455" y="186"/>
                </a:lnTo>
                <a:lnTo>
                  <a:pt x="455" y="123"/>
                </a:lnTo>
                <a:cubicBezTo>
                  <a:pt x="455" y="110"/>
                  <a:pt x="444" y="99"/>
                  <a:pt x="431" y="99"/>
                </a:cubicBezTo>
                <a:lnTo>
                  <a:pt x="23" y="99"/>
                </a:lnTo>
                <a:cubicBezTo>
                  <a:pt x="10" y="99"/>
                  <a:pt x="0" y="110"/>
                  <a:pt x="0" y="123"/>
                </a:cubicBezTo>
                <a:lnTo>
                  <a:pt x="0" y="186"/>
                </a:lnTo>
                <a:lnTo>
                  <a:pt x="0" y="298"/>
                </a:lnTo>
                <a:lnTo>
                  <a:pt x="0" y="317"/>
                </a:lnTo>
                <a:lnTo>
                  <a:pt x="0" y="430"/>
                </a:lnTo>
                <a:lnTo>
                  <a:pt x="0" y="444"/>
                </a:lnTo>
                <a:cubicBezTo>
                  <a:pt x="0" y="457"/>
                  <a:pt x="10" y="467"/>
                  <a:pt x="23" y="467"/>
                </a:cubicBezTo>
                <a:lnTo>
                  <a:pt x="252" y="467"/>
                </a:lnTo>
                <a:cubicBezTo>
                  <a:pt x="247" y="457"/>
                  <a:pt x="245" y="446"/>
                  <a:pt x="243" y="435"/>
                </a:cubicBezTo>
                <a:close/>
                <a:moveTo>
                  <a:pt x="18" y="186"/>
                </a:moveTo>
                <a:lnTo>
                  <a:pt x="18" y="186"/>
                </a:lnTo>
                <a:cubicBezTo>
                  <a:pt x="18" y="183"/>
                  <a:pt x="21" y="181"/>
                  <a:pt x="23" y="181"/>
                </a:cubicBezTo>
                <a:lnTo>
                  <a:pt x="149" y="181"/>
                </a:lnTo>
                <a:lnTo>
                  <a:pt x="149" y="298"/>
                </a:lnTo>
                <a:lnTo>
                  <a:pt x="18" y="298"/>
                </a:lnTo>
                <a:lnTo>
                  <a:pt x="18" y="186"/>
                </a:lnTo>
                <a:close/>
                <a:moveTo>
                  <a:pt x="149" y="317"/>
                </a:moveTo>
                <a:lnTo>
                  <a:pt x="149" y="317"/>
                </a:lnTo>
                <a:lnTo>
                  <a:pt x="149" y="435"/>
                </a:lnTo>
                <a:lnTo>
                  <a:pt x="23" y="435"/>
                </a:lnTo>
                <a:cubicBezTo>
                  <a:pt x="21" y="435"/>
                  <a:pt x="18" y="432"/>
                  <a:pt x="18" y="430"/>
                </a:cubicBezTo>
                <a:lnTo>
                  <a:pt x="18" y="317"/>
                </a:lnTo>
                <a:lnTo>
                  <a:pt x="149" y="317"/>
                </a:lnTo>
                <a:close/>
                <a:moveTo>
                  <a:pt x="167" y="298"/>
                </a:moveTo>
                <a:lnTo>
                  <a:pt x="167" y="298"/>
                </a:lnTo>
                <a:lnTo>
                  <a:pt x="167" y="181"/>
                </a:lnTo>
                <a:lnTo>
                  <a:pt x="292" y="181"/>
                </a:lnTo>
                <a:lnTo>
                  <a:pt x="292" y="298"/>
                </a:lnTo>
                <a:lnTo>
                  <a:pt x="167" y="298"/>
                </a:lnTo>
                <a:close/>
                <a:moveTo>
                  <a:pt x="301" y="123"/>
                </a:moveTo>
                <a:lnTo>
                  <a:pt x="301" y="123"/>
                </a:lnTo>
                <a:cubicBezTo>
                  <a:pt x="310" y="123"/>
                  <a:pt x="317" y="130"/>
                  <a:pt x="317" y="139"/>
                </a:cubicBezTo>
                <a:cubicBezTo>
                  <a:pt x="317" y="148"/>
                  <a:pt x="310" y="155"/>
                  <a:pt x="301" y="155"/>
                </a:cubicBezTo>
                <a:cubicBezTo>
                  <a:pt x="292" y="155"/>
                  <a:pt x="285" y="148"/>
                  <a:pt x="285" y="139"/>
                </a:cubicBezTo>
                <a:cubicBezTo>
                  <a:pt x="285" y="130"/>
                  <a:pt x="292" y="123"/>
                  <a:pt x="301" y="123"/>
                </a:cubicBezTo>
                <a:close/>
                <a:moveTo>
                  <a:pt x="158" y="123"/>
                </a:moveTo>
                <a:lnTo>
                  <a:pt x="158" y="123"/>
                </a:lnTo>
                <a:cubicBezTo>
                  <a:pt x="167" y="123"/>
                  <a:pt x="174" y="130"/>
                  <a:pt x="174" y="139"/>
                </a:cubicBezTo>
                <a:cubicBezTo>
                  <a:pt x="174" y="148"/>
                  <a:pt x="167" y="155"/>
                  <a:pt x="158" y="155"/>
                </a:cubicBezTo>
                <a:cubicBezTo>
                  <a:pt x="149" y="155"/>
                  <a:pt x="142" y="148"/>
                  <a:pt x="142" y="139"/>
                </a:cubicBezTo>
                <a:cubicBezTo>
                  <a:pt x="142" y="130"/>
                  <a:pt x="149" y="123"/>
                  <a:pt x="158" y="123"/>
                </a:cubicBezTo>
                <a:close/>
              </a:path>
            </a:pathLst>
          </a:custGeom>
          <a:solidFill>
            <a:srgbClr val="006685"/>
          </a:solidFill>
          <a:ln>
            <a:noFill/>
          </a:ln>
        </p:spPr>
        <p:txBody>
          <a:bodyPr vert="horz" wrap="square" lIns="91440" tIns="45720" rIns="91440" bIns="45720" numCol="1" anchor="t" anchorCtr="0" compatLnSpc="1"/>
          <a:lstStyle/>
          <a:p>
            <a:endParaRPr lang="zh-CN" altLang="en-US">
              <a:solidFill>
                <a:srgbClr val="294A5A"/>
              </a:solidFill>
            </a:endParaRPr>
          </a:p>
        </p:txBody>
      </p:sp>
      <p:pic>
        <p:nvPicPr>
          <p:cNvPr id="10" name="图片 9" descr="图片包含 徽标&#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218" y="-442754"/>
            <a:ext cx="3889630" cy="1706517"/>
          </a:xfrm>
          <a:prstGeom prst="rect">
            <a:avLst/>
          </a:prstGeom>
        </p:spPr>
      </p:pic>
      <p:pic>
        <p:nvPicPr>
          <p:cNvPr id="2" name="图片 1"/>
          <p:cNvPicPr>
            <a:picLocks noChangeAspect="1"/>
          </p:cNvPicPr>
          <p:nvPr>
            <p:custDataLst>
              <p:tags r:id="rId4"/>
            </p:custDataLst>
          </p:nvPr>
        </p:nvPicPr>
        <p:blipFill>
          <a:blip r:embed="rId5"/>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 by="(-#ppt_w*2)" calcmode="lin" valueType="num">
                                      <p:cBhvr rctx="PPT">
                                        <p:cTn id="7" dur="500" autoRev="1" fill="hold">
                                          <p:stCondLst>
                                            <p:cond delay="0"/>
                                          </p:stCondLst>
                                        </p:cTn>
                                        <p:tgtEl>
                                          <p:spTgt spid="22"/>
                                        </p:tgtEl>
                                        <p:attrNameLst>
                                          <p:attrName>ppt_w</p:attrName>
                                        </p:attrNameLst>
                                      </p:cBhvr>
                                    </p:anim>
                                    <p:anim by="(#ppt_w*0.50)" calcmode="lin" valueType="num">
                                      <p:cBhvr>
                                        <p:cTn id="8" dur="500" decel="50000" autoRev="1" fill="hold">
                                          <p:stCondLst>
                                            <p:cond delay="0"/>
                                          </p:stCondLst>
                                        </p:cTn>
                                        <p:tgtEl>
                                          <p:spTgt spid="22"/>
                                        </p:tgtEl>
                                        <p:attrNameLst>
                                          <p:attrName>ppt_x</p:attrName>
                                        </p:attrNameLst>
                                      </p:cBhvr>
                                    </p:anim>
                                    <p:anim from="(-#ppt_h/2)" to="(#ppt_y)" calcmode="lin" valueType="num">
                                      <p:cBhvr>
                                        <p:cTn id="9" dur="1000" fill="hold">
                                          <p:stCondLst>
                                            <p:cond delay="0"/>
                                          </p:stCondLst>
                                        </p:cTn>
                                        <p:tgtEl>
                                          <p:spTgt spid="22"/>
                                        </p:tgtEl>
                                        <p:attrNameLst>
                                          <p:attrName>ppt_y</p:attrName>
                                        </p:attrNameLst>
                                      </p:cBhvr>
                                    </p:anim>
                                    <p:animRot by="21600000">
                                      <p:cBhvr>
                                        <p:cTn id="10" dur="1000" fill="hold">
                                          <p:stCondLst>
                                            <p:cond delay="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sp>
        <p:nvSpPr>
          <p:cNvPr id="15" name="文本框 14"/>
          <p:cNvSpPr txBox="1"/>
          <p:nvPr/>
        </p:nvSpPr>
        <p:spPr>
          <a:xfrm>
            <a:off x="115147" y="1243490"/>
            <a:ext cx="7443893" cy="662297"/>
          </a:xfrm>
          <a:prstGeom prst="rect">
            <a:avLst/>
          </a:prstGeom>
          <a:noFill/>
        </p:spPr>
        <p:txBody>
          <a:bodyPr wrap="square" rtlCol="0">
            <a:spAutoFit/>
          </a:bodyPr>
          <a:lstStyle/>
          <a:p>
            <a:pPr>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如图</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角之间有什么关系呢？</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6" name="图片 15"/>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42450" y="1766145"/>
            <a:ext cx="5305390" cy="4398382"/>
          </a:xfrm>
          <a:prstGeom prst="rect">
            <a:avLst/>
          </a:prstGeom>
        </p:spPr>
      </p:pic>
      <p:sp>
        <p:nvSpPr>
          <p:cNvPr id="18" name="文本框 17"/>
          <p:cNvSpPr txBox="1"/>
          <p:nvPr/>
        </p:nvSpPr>
        <p:spPr>
          <a:xfrm>
            <a:off x="115147" y="2085649"/>
            <a:ext cx="6963541" cy="1949508"/>
          </a:xfrm>
          <a:prstGeom prst="rect">
            <a:avLst/>
          </a:prstGeom>
          <a:noFill/>
        </p:spPr>
        <p:txBody>
          <a:bodyPr wrap="square" rtlCol="0">
            <a:spAutoFit/>
          </a:bodyPr>
          <a:lstStyle/>
          <a:p>
            <a:pPr>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不难发现</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在平面直角坐标系中</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这三个角的终边相同</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并且都可以表示成</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个</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的和</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如：</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1046449" y="4092650"/>
            <a:ext cx="6172053" cy="1957524"/>
          </a:xfrm>
          <a:prstGeom prst="rect">
            <a:avLst/>
          </a:prstGeom>
          <a:noFill/>
        </p:spPr>
        <p:txBody>
          <a:bodyPr wrap="square" rtlCol="0">
            <a:spAutoFit/>
          </a:bodyPr>
          <a:lstStyle/>
          <a:p>
            <a:pPr marL="266700"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66700"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(−1)</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266700"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390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矩形 31"/>
          <p:cNvSpPr/>
          <p:nvPr/>
        </p:nvSpPr>
        <p:spPr>
          <a:xfrm>
            <a:off x="5142014"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5110928"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 name="文本框 33"/>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5" name="文本框 34"/>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6" name="文本框 35"/>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7" name="文本框 36"/>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文本框 37"/>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 name="图片 1"/>
          <p:cNvPicPr>
            <a:picLocks noChangeAspect="1"/>
          </p:cNvPicPr>
          <p:nvPr>
            <p:custDataLst>
              <p:tags r:id="rId2"/>
            </p:custDataLst>
          </p:nvPr>
        </p:nvPicPr>
        <p:blipFill>
          <a:blip r:embed="rId3"/>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500"/>
                                        <p:tgtEl>
                                          <p:spTgt spid="18"/>
                                        </p:tgtEl>
                                      </p:cBhvr>
                                    </p:animEffect>
                                    <p:anim calcmode="lin" valueType="num">
                                      <p:cBhvr>
                                        <p:cTn id="13" dur="1500" fill="hold"/>
                                        <p:tgtEl>
                                          <p:spTgt spid="18"/>
                                        </p:tgtEl>
                                        <p:attrNameLst>
                                          <p:attrName>ppt_x</p:attrName>
                                        </p:attrNameLst>
                                      </p:cBhvr>
                                      <p:tavLst>
                                        <p:tav tm="0">
                                          <p:val>
                                            <p:strVal val="#ppt_x"/>
                                          </p:val>
                                        </p:tav>
                                        <p:tav tm="100000">
                                          <p:val>
                                            <p:strVal val="#ppt_x"/>
                                          </p:val>
                                        </p:tav>
                                      </p:tavLst>
                                    </p:anim>
                                    <p:anim calcmode="lin" valueType="num">
                                      <p:cBhvr>
                                        <p:cTn id="14" dur="1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2000"/>
                                        <p:tgtEl>
                                          <p:spTgt spid="19"/>
                                        </p:tgtEl>
                                      </p:cBhvr>
                                    </p:animEffect>
                                    <p:anim calcmode="lin" valueType="num">
                                      <p:cBhvr>
                                        <p:cTn id="20" dur="2000" fill="hold"/>
                                        <p:tgtEl>
                                          <p:spTgt spid="19"/>
                                        </p:tgtEl>
                                        <p:attrNameLst>
                                          <p:attrName>ppt_x</p:attrName>
                                        </p:attrNameLst>
                                      </p:cBhvr>
                                      <p:tavLst>
                                        <p:tav tm="0">
                                          <p:val>
                                            <p:strVal val="#ppt_x"/>
                                          </p:val>
                                        </p:tav>
                                        <p:tav tm="100000">
                                          <p:val>
                                            <p:strVal val="#ppt_x"/>
                                          </p:val>
                                        </p:tav>
                                      </p:tavLst>
                                    </p:anim>
                                    <p:anim calcmode="lin" valueType="num">
                                      <p:cBhvr>
                                        <p:cTn id="21" dur="2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p:cNvSpPr txBox="1"/>
          <p:nvPr/>
        </p:nvSpPr>
        <p:spPr>
          <a:xfrm>
            <a:off x="2689182" y="1803906"/>
            <a:ext cx="7677978" cy="3250185"/>
          </a:xfrm>
          <a:prstGeom prst="rect">
            <a:avLst/>
          </a:prstGeom>
          <a:noFill/>
        </p:spPr>
        <p:txBody>
          <a:bodyPr wrap="square" rtlCol="0">
            <a:spAutoFit/>
          </a:bodyPr>
          <a:lstStyle/>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从</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上述</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角的形成过程可以看出</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终边相同的角有无数多个</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它们</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均相差</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的整数倍</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因此与</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终边相同的所有角可以表示为</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just">
              <a:lnSpc>
                <a:spcPct val="150000"/>
              </a:lnSpc>
            </a:pPr>
            <a:r>
              <a:rPr lang="en-US" altLang="zh-CN" sz="2800" b="1"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 </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zh-CN"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zh-CN"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Freeform 24"/>
          <p:cNvSpPr>
            <a:spLocks noEditPoints="1"/>
          </p:cNvSpPr>
          <p:nvPr/>
        </p:nvSpPr>
        <p:spPr bwMode="auto">
          <a:xfrm>
            <a:off x="973216" y="2496343"/>
            <a:ext cx="1193450" cy="1865313"/>
          </a:xfrm>
          <a:custGeom>
            <a:avLst/>
            <a:gdLst/>
            <a:ahLst/>
            <a:cxnLst>
              <a:cxn ang="0">
                <a:pos x="317" y="1182"/>
              </a:cxn>
              <a:cxn ang="0">
                <a:pos x="127" y="621"/>
              </a:cxn>
              <a:cxn ang="0">
                <a:pos x="227" y="428"/>
              </a:cxn>
              <a:cxn ang="0">
                <a:pos x="284" y="66"/>
              </a:cxn>
              <a:cxn ang="0">
                <a:pos x="660" y="982"/>
              </a:cxn>
              <a:cxn ang="0">
                <a:pos x="734" y="462"/>
              </a:cxn>
              <a:cxn ang="0">
                <a:pos x="805" y="5"/>
              </a:cxn>
              <a:cxn ang="0">
                <a:pos x="834" y="613"/>
              </a:cxn>
              <a:cxn ang="0">
                <a:pos x="922" y="708"/>
              </a:cxn>
              <a:cxn ang="0">
                <a:pos x="1130" y="377"/>
              </a:cxn>
              <a:cxn ang="0">
                <a:pos x="1047" y="917"/>
              </a:cxn>
              <a:cxn ang="0">
                <a:pos x="1089" y="1928"/>
              </a:cxn>
              <a:cxn ang="0">
                <a:pos x="801" y="112"/>
              </a:cxn>
              <a:cxn ang="0">
                <a:pos x="725" y="419"/>
              </a:cxn>
              <a:cxn ang="0">
                <a:pos x="836" y="138"/>
              </a:cxn>
              <a:cxn ang="0">
                <a:pos x="232" y="305"/>
              </a:cxn>
              <a:cxn ang="0">
                <a:pos x="357" y="533"/>
              </a:cxn>
              <a:cxn ang="0">
                <a:pos x="381" y="411"/>
              </a:cxn>
              <a:cxn ang="0">
                <a:pos x="341" y="302"/>
              </a:cxn>
              <a:cxn ang="0">
                <a:pos x="273" y="243"/>
              </a:cxn>
              <a:cxn ang="0">
                <a:pos x="1048" y="457"/>
              </a:cxn>
              <a:cxn ang="0">
                <a:pos x="1062" y="351"/>
              </a:cxn>
              <a:cxn ang="0">
                <a:pos x="821" y="448"/>
              </a:cxn>
              <a:cxn ang="0">
                <a:pos x="1053" y="476"/>
              </a:cxn>
              <a:cxn ang="0">
                <a:pos x="452" y="503"/>
              </a:cxn>
              <a:cxn ang="0">
                <a:pos x="524" y="576"/>
              </a:cxn>
              <a:cxn ang="0">
                <a:pos x="447" y="1210"/>
              </a:cxn>
              <a:cxn ang="0">
                <a:pos x="732" y="625"/>
              </a:cxn>
              <a:cxn ang="0">
                <a:pos x="43" y="689"/>
              </a:cxn>
              <a:cxn ang="0">
                <a:pos x="420" y="1312"/>
              </a:cxn>
              <a:cxn ang="0">
                <a:pos x="691" y="825"/>
              </a:cxn>
              <a:cxn ang="0">
                <a:pos x="734" y="1142"/>
              </a:cxn>
              <a:cxn ang="0">
                <a:pos x="938" y="683"/>
              </a:cxn>
              <a:cxn ang="0">
                <a:pos x="940" y="717"/>
              </a:cxn>
              <a:cxn ang="0">
                <a:pos x="985" y="810"/>
              </a:cxn>
              <a:cxn ang="0">
                <a:pos x="900" y="941"/>
              </a:cxn>
              <a:cxn ang="0">
                <a:pos x="1004" y="868"/>
              </a:cxn>
              <a:cxn ang="0">
                <a:pos x="1029" y="982"/>
              </a:cxn>
              <a:cxn ang="0">
                <a:pos x="814" y="914"/>
              </a:cxn>
              <a:cxn ang="0">
                <a:pos x="850" y="927"/>
              </a:cxn>
              <a:cxn ang="0">
                <a:pos x="1096" y="1016"/>
              </a:cxn>
              <a:cxn ang="0">
                <a:pos x="759" y="1286"/>
              </a:cxn>
              <a:cxn ang="0">
                <a:pos x="842" y="1045"/>
              </a:cxn>
              <a:cxn ang="0">
                <a:pos x="573" y="1261"/>
              </a:cxn>
              <a:cxn ang="0">
                <a:pos x="622" y="1076"/>
              </a:cxn>
              <a:cxn ang="0">
                <a:pos x="1020" y="1144"/>
              </a:cxn>
              <a:cxn ang="0">
                <a:pos x="643" y="1531"/>
              </a:cxn>
              <a:cxn ang="0">
                <a:pos x="322" y="1327"/>
              </a:cxn>
              <a:cxn ang="0">
                <a:pos x="950" y="1247"/>
              </a:cxn>
              <a:cxn ang="0">
                <a:pos x="439" y="1482"/>
              </a:cxn>
              <a:cxn ang="0">
                <a:pos x="417" y="1545"/>
              </a:cxn>
              <a:cxn ang="0">
                <a:pos x="439" y="1371"/>
              </a:cxn>
              <a:cxn ang="0">
                <a:pos x="773" y="1659"/>
              </a:cxn>
              <a:cxn ang="0">
                <a:pos x="832" y="1788"/>
              </a:cxn>
              <a:cxn ang="0">
                <a:pos x="810" y="1533"/>
              </a:cxn>
              <a:cxn ang="0">
                <a:pos x="743" y="1641"/>
              </a:cxn>
              <a:cxn ang="0">
                <a:pos x="408" y="2090"/>
              </a:cxn>
              <a:cxn ang="0">
                <a:pos x="1074" y="1832"/>
              </a:cxn>
              <a:cxn ang="0">
                <a:pos x="800" y="2062"/>
              </a:cxn>
              <a:cxn ang="0">
                <a:pos x="584" y="1658"/>
              </a:cxn>
              <a:cxn ang="0">
                <a:pos x="810" y="1813"/>
              </a:cxn>
              <a:cxn ang="0">
                <a:pos x="635" y="1789"/>
              </a:cxn>
              <a:cxn ang="0">
                <a:pos x="907" y="1780"/>
              </a:cxn>
            </a:cxnLst>
            <a:rect l="0" t="0" r="r" b="b"/>
            <a:pathLst>
              <a:path w="1161" h="2388">
                <a:moveTo>
                  <a:pt x="410" y="2315"/>
                </a:moveTo>
                <a:lnTo>
                  <a:pt x="410" y="2315"/>
                </a:lnTo>
                <a:lnTo>
                  <a:pt x="408" y="2269"/>
                </a:lnTo>
                <a:lnTo>
                  <a:pt x="403" y="2224"/>
                </a:lnTo>
                <a:lnTo>
                  <a:pt x="398" y="2180"/>
                </a:lnTo>
                <a:lnTo>
                  <a:pt x="393" y="2135"/>
                </a:lnTo>
                <a:lnTo>
                  <a:pt x="381" y="2043"/>
                </a:lnTo>
                <a:lnTo>
                  <a:pt x="377" y="1994"/>
                </a:lnTo>
                <a:lnTo>
                  <a:pt x="372" y="1944"/>
                </a:lnTo>
                <a:lnTo>
                  <a:pt x="372" y="1944"/>
                </a:lnTo>
                <a:lnTo>
                  <a:pt x="371" y="1924"/>
                </a:lnTo>
                <a:lnTo>
                  <a:pt x="372" y="1902"/>
                </a:lnTo>
                <a:lnTo>
                  <a:pt x="372" y="1881"/>
                </a:lnTo>
                <a:lnTo>
                  <a:pt x="371" y="1870"/>
                </a:lnTo>
                <a:lnTo>
                  <a:pt x="370" y="1859"/>
                </a:lnTo>
                <a:lnTo>
                  <a:pt x="370" y="1859"/>
                </a:lnTo>
                <a:lnTo>
                  <a:pt x="361" y="1794"/>
                </a:lnTo>
                <a:lnTo>
                  <a:pt x="351" y="1726"/>
                </a:lnTo>
                <a:lnTo>
                  <a:pt x="342" y="1658"/>
                </a:lnTo>
                <a:lnTo>
                  <a:pt x="337" y="1595"/>
                </a:lnTo>
                <a:lnTo>
                  <a:pt x="337" y="1595"/>
                </a:lnTo>
                <a:lnTo>
                  <a:pt x="337" y="1592"/>
                </a:lnTo>
                <a:lnTo>
                  <a:pt x="338" y="1588"/>
                </a:lnTo>
                <a:lnTo>
                  <a:pt x="339" y="1583"/>
                </a:lnTo>
                <a:lnTo>
                  <a:pt x="339" y="1579"/>
                </a:lnTo>
                <a:lnTo>
                  <a:pt x="339" y="1579"/>
                </a:lnTo>
                <a:lnTo>
                  <a:pt x="337" y="1568"/>
                </a:lnTo>
                <a:lnTo>
                  <a:pt x="335" y="1559"/>
                </a:lnTo>
                <a:lnTo>
                  <a:pt x="333" y="1549"/>
                </a:lnTo>
                <a:lnTo>
                  <a:pt x="333" y="1544"/>
                </a:lnTo>
                <a:lnTo>
                  <a:pt x="333" y="1539"/>
                </a:lnTo>
                <a:lnTo>
                  <a:pt x="333" y="1539"/>
                </a:lnTo>
                <a:lnTo>
                  <a:pt x="334" y="1533"/>
                </a:lnTo>
                <a:lnTo>
                  <a:pt x="336" y="1528"/>
                </a:lnTo>
                <a:lnTo>
                  <a:pt x="338" y="1521"/>
                </a:lnTo>
                <a:lnTo>
                  <a:pt x="341" y="1516"/>
                </a:lnTo>
                <a:lnTo>
                  <a:pt x="346" y="1510"/>
                </a:lnTo>
                <a:lnTo>
                  <a:pt x="350" y="1505"/>
                </a:lnTo>
                <a:lnTo>
                  <a:pt x="355" y="1502"/>
                </a:lnTo>
                <a:lnTo>
                  <a:pt x="362" y="1498"/>
                </a:lnTo>
                <a:lnTo>
                  <a:pt x="362" y="1498"/>
                </a:lnTo>
                <a:lnTo>
                  <a:pt x="347" y="1452"/>
                </a:lnTo>
                <a:lnTo>
                  <a:pt x="332" y="1406"/>
                </a:lnTo>
                <a:lnTo>
                  <a:pt x="324" y="1383"/>
                </a:lnTo>
                <a:lnTo>
                  <a:pt x="316" y="1361"/>
                </a:lnTo>
                <a:lnTo>
                  <a:pt x="306" y="1339"/>
                </a:lnTo>
                <a:lnTo>
                  <a:pt x="295" y="1319"/>
                </a:lnTo>
                <a:lnTo>
                  <a:pt x="295" y="1319"/>
                </a:lnTo>
                <a:lnTo>
                  <a:pt x="297" y="1314"/>
                </a:lnTo>
                <a:lnTo>
                  <a:pt x="299" y="1311"/>
                </a:lnTo>
                <a:lnTo>
                  <a:pt x="302" y="1307"/>
                </a:lnTo>
                <a:lnTo>
                  <a:pt x="304" y="1303"/>
                </a:lnTo>
                <a:lnTo>
                  <a:pt x="304" y="1303"/>
                </a:lnTo>
                <a:lnTo>
                  <a:pt x="303" y="1286"/>
                </a:lnTo>
                <a:lnTo>
                  <a:pt x="303" y="1270"/>
                </a:lnTo>
                <a:lnTo>
                  <a:pt x="306" y="1253"/>
                </a:lnTo>
                <a:lnTo>
                  <a:pt x="309" y="1238"/>
                </a:lnTo>
                <a:lnTo>
                  <a:pt x="314" y="1210"/>
                </a:lnTo>
                <a:lnTo>
                  <a:pt x="317" y="1196"/>
                </a:lnTo>
                <a:lnTo>
                  <a:pt x="317" y="1182"/>
                </a:lnTo>
                <a:lnTo>
                  <a:pt x="317" y="1182"/>
                </a:lnTo>
                <a:lnTo>
                  <a:pt x="309" y="1179"/>
                </a:lnTo>
                <a:lnTo>
                  <a:pt x="303" y="1174"/>
                </a:lnTo>
                <a:lnTo>
                  <a:pt x="287" y="1169"/>
                </a:lnTo>
                <a:lnTo>
                  <a:pt x="270" y="1165"/>
                </a:lnTo>
                <a:lnTo>
                  <a:pt x="251" y="1162"/>
                </a:lnTo>
                <a:lnTo>
                  <a:pt x="232" y="1160"/>
                </a:lnTo>
                <a:lnTo>
                  <a:pt x="215" y="1159"/>
                </a:lnTo>
                <a:lnTo>
                  <a:pt x="183" y="1159"/>
                </a:lnTo>
                <a:lnTo>
                  <a:pt x="183" y="1159"/>
                </a:lnTo>
                <a:lnTo>
                  <a:pt x="175" y="1157"/>
                </a:lnTo>
                <a:lnTo>
                  <a:pt x="168" y="1154"/>
                </a:lnTo>
                <a:lnTo>
                  <a:pt x="154" y="1145"/>
                </a:lnTo>
                <a:lnTo>
                  <a:pt x="140" y="1138"/>
                </a:lnTo>
                <a:lnTo>
                  <a:pt x="132" y="1135"/>
                </a:lnTo>
                <a:lnTo>
                  <a:pt x="125" y="1132"/>
                </a:lnTo>
                <a:lnTo>
                  <a:pt x="125" y="1132"/>
                </a:lnTo>
                <a:lnTo>
                  <a:pt x="114" y="1124"/>
                </a:lnTo>
                <a:lnTo>
                  <a:pt x="104" y="1115"/>
                </a:lnTo>
                <a:lnTo>
                  <a:pt x="94" y="1106"/>
                </a:lnTo>
                <a:lnTo>
                  <a:pt x="84" y="1095"/>
                </a:lnTo>
                <a:lnTo>
                  <a:pt x="75" y="1084"/>
                </a:lnTo>
                <a:lnTo>
                  <a:pt x="66" y="1073"/>
                </a:lnTo>
                <a:lnTo>
                  <a:pt x="58" y="1060"/>
                </a:lnTo>
                <a:lnTo>
                  <a:pt x="49" y="1046"/>
                </a:lnTo>
                <a:lnTo>
                  <a:pt x="41" y="1032"/>
                </a:lnTo>
                <a:lnTo>
                  <a:pt x="35" y="1018"/>
                </a:lnTo>
                <a:lnTo>
                  <a:pt x="29" y="1003"/>
                </a:lnTo>
                <a:lnTo>
                  <a:pt x="22" y="987"/>
                </a:lnTo>
                <a:lnTo>
                  <a:pt x="18" y="971"/>
                </a:lnTo>
                <a:lnTo>
                  <a:pt x="13" y="955"/>
                </a:lnTo>
                <a:lnTo>
                  <a:pt x="9" y="938"/>
                </a:lnTo>
                <a:lnTo>
                  <a:pt x="6" y="920"/>
                </a:lnTo>
                <a:lnTo>
                  <a:pt x="6" y="920"/>
                </a:lnTo>
                <a:lnTo>
                  <a:pt x="4" y="900"/>
                </a:lnTo>
                <a:lnTo>
                  <a:pt x="2" y="878"/>
                </a:lnTo>
                <a:lnTo>
                  <a:pt x="0" y="853"/>
                </a:lnTo>
                <a:lnTo>
                  <a:pt x="0" y="828"/>
                </a:lnTo>
                <a:lnTo>
                  <a:pt x="0" y="804"/>
                </a:lnTo>
                <a:lnTo>
                  <a:pt x="1" y="779"/>
                </a:lnTo>
                <a:lnTo>
                  <a:pt x="3" y="755"/>
                </a:lnTo>
                <a:lnTo>
                  <a:pt x="6" y="731"/>
                </a:lnTo>
                <a:lnTo>
                  <a:pt x="6" y="731"/>
                </a:lnTo>
                <a:lnTo>
                  <a:pt x="9" y="719"/>
                </a:lnTo>
                <a:lnTo>
                  <a:pt x="14" y="707"/>
                </a:lnTo>
                <a:lnTo>
                  <a:pt x="18" y="697"/>
                </a:lnTo>
                <a:lnTo>
                  <a:pt x="23" y="687"/>
                </a:lnTo>
                <a:lnTo>
                  <a:pt x="29" y="677"/>
                </a:lnTo>
                <a:lnTo>
                  <a:pt x="35" y="669"/>
                </a:lnTo>
                <a:lnTo>
                  <a:pt x="48" y="653"/>
                </a:lnTo>
                <a:lnTo>
                  <a:pt x="48" y="653"/>
                </a:lnTo>
                <a:lnTo>
                  <a:pt x="55" y="650"/>
                </a:lnTo>
                <a:lnTo>
                  <a:pt x="63" y="647"/>
                </a:lnTo>
                <a:lnTo>
                  <a:pt x="77" y="639"/>
                </a:lnTo>
                <a:lnTo>
                  <a:pt x="91" y="631"/>
                </a:lnTo>
                <a:lnTo>
                  <a:pt x="97" y="628"/>
                </a:lnTo>
                <a:lnTo>
                  <a:pt x="105" y="625"/>
                </a:lnTo>
                <a:lnTo>
                  <a:pt x="105" y="625"/>
                </a:lnTo>
                <a:lnTo>
                  <a:pt x="115" y="623"/>
                </a:lnTo>
                <a:lnTo>
                  <a:pt x="127" y="621"/>
                </a:lnTo>
                <a:lnTo>
                  <a:pt x="139" y="619"/>
                </a:lnTo>
                <a:lnTo>
                  <a:pt x="151" y="619"/>
                </a:lnTo>
                <a:lnTo>
                  <a:pt x="162" y="619"/>
                </a:lnTo>
                <a:lnTo>
                  <a:pt x="173" y="621"/>
                </a:lnTo>
                <a:lnTo>
                  <a:pt x="184" y="623"/>
                </a:lnTo>
                <a:lnTo>
                  <a:pt x="193" y="627"/>
                </a:lnTo>
                <a:lnTo>
                  <a:pt x="193" y="627"/>
                </a:lnTo>
                <a:lnTo>
                  <a:pt x="206" y="636"/>
                </a:lnTo>
                <a:lnTo>
                  <a:pt x="218" y="645"/>
                </a:lnTo>
                <a:lnTo>
                  <a:pt x="229" y="655"/>
                </a:lnTo>
                <a:lnTo>
                  <a:pt x="240" y="667"/>
                </a:lnTo>
                <a:lnTo>
                  <a:pt x="248" y="680"/>
                </a:lnTo>
                <a:lnTo>
                  <a:pt x="257" y="692"/>
                </a:lnTo>
                <a:lnTo>
                  <a:pt x="264" y="705"/>
                </a:lnTo>
                <a:lnTo>
                  <a:pt x="271" y="719"/>
                </a:lnTo>
                <a:lnTo>
                  <a:pt x="271" y="719"/>
                </a:lnTo>
                <a:lnTo>
                  <a:pt x="271" y="698"/>
                </a:lnTo>
                <a:lnTo>
                  <a:pt x="272" y="678"/>
                </a:lnTo>
                <a:lnTo>
                  <a:pt x="274" y="659"/>
                </a:lnTo>
                <a:lnTo>
                  <a:pt x="278" y="642"/>
                </a:lnTo>
                <a:lnTo>
                  <a:pt x="283" y="625"/>
                </a:lnTo>
                <a:lnTo>
                  <a:pt x="291" y="609"/>
                </a:lnTo>
                <a:lnTo>
                  <a:pt x="298" y="594"/>
                </a:lnTo>
                <a:lnTo>
                  <a:pt x="308" y="580"/>
                </a:lnTo>
                <a:lnTo>
                  <a:pt x="308" y="580"/>
                </a:lnTo>
                <a:lnTo>
                  <a:pt x="305" y="576"/>
                </a:lnTo>
                <a:lnTo>
                  <a:pt x="301" y="572"/>
                </a:lnTo>
                <a:lnTo>
                  <a:pt x="296" y="571"/>
                </a:lnTo>
                <a:lnTo>
                  <a:pt x="291" y="570"/>
                </a:lnTo>
                <a:lnTo>
                  <a:pt x="282" y="568"/>
                </a:lnTo>
                <a:lnTo>
                  <a:pt x="279" y="566"/>
                </a:lnTo>
                <a:lnTo>
                  <a:pt x="277" y="563"/>
                </a:lnTo>
                <a:lnTo>
                  <a:pt x="277" y="563"/>
                </a:lnTo>
                <a:lnTo>
                  <a:pt x="276" y="561"/>
                </a:lnTo>
                <a:lnTo>
                  <a:pt x="276" y="559"/>
                </a:lnTo>
                <a:lnTo>
                  <a:pt x="277" y="553"/>
                </a:lnTo>
                <a:lnTo>
                  <a:pt x="279" y="548"/>
                </a:lnTo>
                <a:lnTo>
                  <a:pt x="282" y="543"/>
                </a:lnTo>
                <a:lnTo>
                  <a:pt x="287" y="536"/>
                </a:lnTo>
                <a:lnTo>
                  <a:pt x="289" y="530"/>
                </a:lnTo>
                <a:lnTo>
                  <a:pt x="291" y="522"/>
                </a:lnTo>
                <a:lnTo>
                  <a:pt x="291" y="515"/>
                </a:lnTo>
                <a:lnTo>
                  <a:pt x="291" y="515"/>
                </a:lnTo>
                <a:lnTo>
                  <a:pt x="286" y="511"/>
                </a:lnTo>
                <a:lnTo>
                  <a:pt x="279" y="508"/>
                </a:lnTo>
                <a:lnTo>
                  <a:pt x="266" y="504"/>
                </a:lnTo>
                <a:lnTo>
                  <a:pt x="253" y="498"/>
                </a:lnTo>
                <a:lnTo>
                  <a:pt x="248" y="494"/>
                </a:lnTo>
                <a:lnTo>
                  <a:pt x="244" y="490"/>
                </a:lnTo>
                <a:lnTo>
                  <a:pt x="244" y="490"/>
                </a:lnTo>
                <a:lnTo>
                  <a:pt x="244" y="486"/>
                </a:lnTo>
                <a:lnTo>
                  <a:pt x="245" y="481"/>
                </a:lnTo>
                <a:lnTo>
                  <a:pt x="248" y="471"/>
                </a:lnTo>
                <a:lnTo>
                  <a:pt x="252" y="459"/>
                </a:lnTo>
                <a:lnTo>
                  <a:pt x="256" y="448"/>
                </a:lnTo>
                <a:lnTo>
                  <a:pt x="256" y="448"/>
                </a:lnTo>
                <a:lnTo>
                  <a:pt x="252" y="444"/>
                </a:lnTo>
                <a:lnTo>
                  <a:pt x="248" y="440"/>
                </a:lnTo>
                <a:lnTo>
                  <a:pt x="237" y="433"/>
                </a:lnTo>
                <a:lnTo>
                  <a:pt x="227" y="428"/>
                </a:lnTo>
                <a:lnTo>
                  <a:pt x="221" y="425"/>
                </a:lnTo>
                <a:lnTo>
                  <a:pt x="216" y="422"/>
                </a:lnTo>
                <a:lnTo>
                  <a:pt x="216" y="422"/>
                </a:lnTo>
                <a:lnTo>
                  <a:pt x="222" y="411"/>
                </a:lnTo>
                <a:lnTo>
                  <a:pt x="228" y="399"/>
                </a:lnTo>
                <a:lnTo>
                  <a:pt x="232" y="387"/>
                </a:lnTo>
                <a:lnTo>
                  <a:pt x="235" y="373"/>
                </a:lnTo>
                <a:lnTo>
                  <a:pt x="235" y="373"/>
                </a:lnTo>
                <a:lnTo>
                  <a:pt x="232" y="368"/>
                </a:lnTo>
                <a:lnTo>
                  <a:pt x="227" y="363"/>
                </a:lnTo>
                <a:lnTo>
                  <a:pt x="221" y="359"/>
                </a:lnTo>
                <a:lnTo>
                  <a:pt x="215" y="356"/>
                </a:lnTo>
                <a:lnTo>
                  <a:pt x="202" y="350"/>
                </a:lnTo>
                <a:lnTo>
                  <a:pt x="197" y="345"/>
                </a:lnTo>
                <a:lnTo>
                  <a:pt x="191" y="340"/>
                </a:lnTo>
                <a:lnTo>
                  <a:pt x="191" y="340"/>
                </a:lnTo>
                <a:lnTo>
                  <a:pt x="193" y="335"/>
                </a:lnTo>
                <a:lnTo>
                  <a:pt x="196" y="329"/>
                </a:lnTo>
                <a:lnTo>
                  <a:pt x="198" y="324"/>
                </a:lnTo>
                <a:lnTo>
                  <a:pt x="202" y="320"/>
                </a:lnTo>
                <a:lnTo>
                  <a:pt x="210" y="311"/>
                </a:lnTo>
                <a:lnTo>
                  <a:pt x="216" y="304"/>
                </a:lnTo>
                <a:lnTo>
                  <a:pt x="216" y="304"/>
                </a:lnTo>
                <a:lnTo>
                  <a:pt x="214" y="299"/>
                </a:lnTo>
                <a:lnTo>
                  <a:pt x="210" y="296"/>
                </a:lnTo>
                <a:lnTo>
                  <a:pt x="202" y="291"/>
                </a:lnTo>
                <a:lnTo>
                  <a:pt x="192" y="287"/>
                </a:lnTo>
                <a:lnTo>
                  <a:pt x="183" y="282"/>
                </a:lnTo>
                <a:lnTo>
                  <a:pt x="183" y="282"/>
                </a:lnTo>
                <a:lnTo>
                  <a:pt x="176" y="265"/>
                </a:lnTo>
                <a:lnTo>
                  <a:pt x="168" y="248"/>
                </a:lnTo>
                <a:lnTo>
                  <a:pt x="150" y="214"/>
                </a:lnTo>
                <a:lnTo>
                  <a:pt x="142" y="198"/>
                </a:lnTo>
                <a:lnTo>
                  <a:pt x="136" y="181"/>
                </a:lnTo>
                <a:lnTo>
                  <a:pt x="134" y="172"/>
                </a:lnTo>
                <a:lnTo>
                  <a:pt x="132" y="163"/>
                </a:lnTo>
                <a:lnTo>
                  <a:pt x="131" y="154"/>
                </a:lnTo>
                <a:lnTo>
                  <a:pt x="131" y="145"/>
                </a:lnTo>
                <a:lnTo>
                  <a:pt x="131" y="145"/>
                </a:lnTo>
                <a:lnTo>
                  <a:pt x="137" y="141"/>
                </a:lnTo>
                <a:lnTo>
                  <a:pt x="140" y="136"/>
                </a:lnTo>
                <a:lnTo>
                  <a:pt x="143" y="128"/>
                </a:lnTo>
                <a:lnTo>
                  <a:pt x="146" y="122"/>
                </a:lnTo>
                <a:lnTo>
                  <a:pt x="150" y="107"/>
                </a:lnTo>
                <a:lnTo>
                  <a:pt x="152" y="94"/>
                </a:lnTo>
                <a:lnTo>
                  <a:pt x="152" y="94"/>
                </a:lnTo>
                <a:lnTo>
                  <a:pt x="164" y="89"/>
                </a:lnTo>
                <a:lnTo>
                  <a:pt x="173" y="83"/>
                </a:lnTo>
                <a:lnTo>
                  <a:pt x="190" y="70"/>
                </a:lnTo>
                <a:lnTo>
                  <a:pt x="199" y="64"/>
                </a:lnTo>
                <a:lnTo>
                  <a:pt x="208" y="59"/>
                </a:lnTo>
                <a:lnTo>
                  <a:pt x="219" y="54"/>
                </a:lnTo>
                <a:lnTo>
                  <a:pt x="231" y="52"/>
                </a:lnTo>
                <a:lnTo>
                  <a:pt x="231" y="52"/>
                </a:lnTo>
                <a:lnTo>
                  <a:pt x="238" y="51"/>
                </a:lnTo>
                <a:lnTo>
                  <a:pt x="246" y="52"/>
                </a:lnTo>
                <a:lnTo>
                  <a:pt x="253" y="53"/>
                </a:lnTo>
                <a:lnTo>
                  <a:pt x="260" y="54"/>
                </a:lnTo>
                <a:lnTo>
                  <a:pt x="273" y="59"/>
                </a:lnTo>
                <a:lnTo>
                  <a:pt x="284" y="66"/>
                </a:lnTo>
                <a:lnTo>
                  <a:pt x="296" y="74"/>
                </a:lnTo>
                <a:lnTo>
                  <a:pt x="307" y="82"/>
                </a:lnTo>
                <a:lnTo>
                  <a:pt x="328" y="99"/>
                </a:lnTo>
                <a:lnTo>
                  <a:pt x="328" y="99"/>
                </a:lnTo>
                <a:lnTo>
                  <a:pt x="336" y="128"/>
                </a:lnTo>
                <a:lnTo>
                  <a:pt x="343" y="156"/>
                </a:lnTo>
                <a:lnTo>
                  <a:pt x="353" y="183"/>
                </a:lnTo>
                <a:lnTo>
                  <a:pt x="362" y="210"/>
                </a:lnTo>
                <a:lnTo>
                  <a:pt x="383" y="262"/>
                </a:lnTo>
                <a:lnTo>
                  <a:pt x="404" y="313"/>
                </a:lnTo>
                <a:lnTo>
                  <a:pt x="426" y="364"/>
                </a:lnTo>
                <a:lnTo>
                  <a:pt x="446" y="415"/>
                </a:lnTo>
                <a:lnTo>
                  <a:pt x="455" y="441"/>
                </a:lnTo>
                <a:lnTo>
                  <a:pt x="463" y="468"/>
                </a:lnTo>
                <a:lnTo>
                  <a:pt x="472" y="494"/>
                </a:lnTo>
                <a:lnTo>
                  <a:pt x="478" y="521"/>
                </a:lnTo>
                <a:lnTo>
                  <a:pt x="478" y="521"/>
                </a:lnTo>
                <a:lnTo>
                  <a:pt x="490" y="528"/>
                </a:lnTo>
                <a:lnTo>
                  <a:pt x="502" y="534"/>
                </a:lnTo>
                <a:lnTo>
                  <a:pt x="514" y="540"/>
                </a:lnTo>
                <a:lnTo>
                  <a:pt x="526" y="547"/>
                </a:lnTo>
                <a:lnTo>
                  <a:pt x="526" y="547"/>
                </a:lnTo>
                <a:lnTo>
                  <a:pt x="560" y="612"/>
                </a:lnTo>
                <a:lnTo>
                  <a:pt x="595" y="680"/>
                </a:lnTo>
                <a:lnTo>
                  <a:pt x="595" y="680"/>
                </a:lnTo>
                <a:lnTo>
                  <a:pt x="613" y="747"/>
                </a:lnTo>
                <a:lnTo>
                  <a:pt x="631" y="817"/>
                </a:lnTo>
                <a:lnTo>
                  <a:pt x="631" y="817"/>
                </a:lnTo>
                <a:lnTo>
                  <a:pt x="630" y="826"/>
                </a:lnTo>
                <a:lnTo>
                  <a:pt x="630" y="836"/>
                </a:lnTo>
                <a:lnTo>
                  <a:pt x="630" y="855"/>
                </a:lnTo>
                <a:lnTo>
                  <a:pt x="632" y="899"/>
                </a:lnTo>
                <a:lnTo>
                  <a:pt x="632" y="920"/>
                </a:lnTo>
                <a:lnTo>
                  <a:pt x="630" y="943"/>
                </a:lnTo>
                <a:lnTo>
                  <a:pt x="628" y="955"/>
                </a:lnTo>
                <a:lnTo>
                  <a:pt x="626" y="965"/>
                </a:lnTo>
                <a:lnTo>
                  <a:pt x="622" y="976"/>
                </a:lnTo>
                <a:lnTo>
                  <a:pt x="617" y="987"/>
                </a:lnTo>
                <a:lnTo>
                  <a:pt x="617" y="987"/>
                </a:lnTo>
                <a:lnTo>
                  <a:pt x="620" y="989"/>
                </a:lnTo>
                <a:lnTo>
                  <a:pt x="623" y="992"/>
                </a:lnTo>
                <a:lnTo>
                  <a:pt x="626" y="1001"/>
                </a:lnTo>
                <a:lnTo>
                  <a:pt x="628" y="1011"/>
                </a:lnTo>
                <a:lnTo>
                  <a:pt x="631" y="1022"/>
                </a:lnTo>
                <a:lnTo>
                  <a:pt x="634" y="1034"/>
                </a:lnTo>
                <a:lnTo>
                  <a:pt x="637" y="1045"/>
                </a:lnTo>
                <a:lnTo>
                  <a:pt x="641" y="1054"/>
                </a:lnTo>
                <a:lnTo>
                  <a:pt x="643" y="1059"/>
                </a:lnTo>
                <a:lnTo>
                  <a:pt x="646" y="1062"/>
                </a:lnTo>
                <a:lnTo>
                  <a:pt x="646" y="1062"/>
                </a:lnTo>
                <a:lnTo>
                  <a:pt x="644" y="1069"/>
                </a:lnTo>
                <a:lnTo>
                  <a:pt x="645" y="1076"/>
                </a:lnTo>
                <a:lnTo>
                  <a:pt x="646" y="1082"/>
                </a:lnTo>
                <a:lnTo>
                  <a:pt x="651" y="1089"/>
                </a:lnTo>
                <a:lnTo>
                  <a:pt x="651" y="1089"/>
                </a:lnTo>
                <a:lnTo>
                  <a:pt x="655" y="1073"/>
                </a:lnTo>
                <a:lnTo>
                  <a:pt x="657" y="1054"/>
                </a:lnTo>
                <a:lnTo>
                  <a:pt x="659" y="1036"/>
                </a:lnTo>
                <a:lnTo>
                  <a:pt x="659" y="1018"/>
                </a:lnTo>
                <a:lnTo>
                  <a:pt x="660" y="982"/>
                </a:lnTo>
                <a:lnTo>
                  <a:pt x="660" y="964"/>
                </a:lnTo>
                <a:lnTo>
                  <a:pt x="661" y="947"/>
                </a:lnTo>
                <a:lnTo>
                  <a:pt x="661" y="947"/>
                </a:lnTo>
                <a:lnTo>
                  <a:pt x="664" y="931"/>
                </a:lnTo>
                <a:lnTo>
                  <a:pt x="667" y="915"/>
                </a:lnTo>
                <a:lnTo>
                  <a:pt x="670" y="898"/>
                </a:lnTo>
                <a:lnTo>
                  <a:pt x="671" y="881"/>
                </a:lnTo>
                <a:lnTo>
                  <a:pt x="671" y="881"/>
                </a:lnTo>
                <a:lnTo>
                  <a:pt x="672" y="852"/>
                </a:lnTo>
                <a:lnTo>
                  <a:pt x="671" y="823"/>
                </a:lnTo>
                <a:lnTo>
                  <a:pt x="672" y="795"/>
                </a:lnTo>
                <a:lnTo>
                  <a:pt x="673" y="781"/>
                </a:lnTo>
                <a:lnTo>
                  <a:pt x="675" y="768"/>
                </a:lnTo>
                <a:lnTo>
                  <a:pt x="675" y="768"/>
                </a:lnTo>
                <a:lnTo>
                  <a:pt x="677" y="765"/>
                </a:lnTo>
                <a:lnTo>
                  <a:pt x="680" y="761"/>
                </a:lnTo>
                <a:lnTo>
                  <a:pt x="682" y="758"/>
                </a:lnTo>
                <a:lnTo>
                  <a:pt x="684" y="755"/>
                </a:lnTo>
                <a:lnTo>
                  <a:pt x="684" y="755"/>
                </a:lnTo>
                <a:lnTo>
                  <a:pt x="685" y="747"/>
                </a:lnTo>
                <a:lnTo>
                  <a:pt x="686" y="740"/>
                </a:lnTo>
                <a:lnTo>
                  <a:pt x="686" y="726"/>
                </a:lnTo>
                <a:lnTo>
                  <a:pt x="687" y="718"/>
                </a:lnTo>
                <a:lnTo>
                  <a:pt x="688" y="711"/>
                </a:lnTo>
                <a:lnTo>
                  <a:pt x="690" y="704"/>
                </a:lnTo>
                <a:lnTo>
                  <a:pt x="695" y="698"/>
                </a:lnTo>
                <a:lnTo>
                  <a:pt x="695" y="698"/>
                </a:lnTo>
                <a:lnTo>
                  <a:pt x="692" y="687"/>
                </a:lnTo>
                <a:lnTo>
                  <a:pt x="692" y="677"/>
                </a:lnTo>
                <a:lnTo>
                  <a:pt x="694" y="668"/>
                </a:lnTo>
                <a:lnTo>
                  <a:pt x="699" y="658"/>
                </a:lnTo>
                <a:lnTo>
                  <a:pt x="699" y="658"/>
                </a:lnTo>
                <a:lnTo>
                  <a:pt x="692" y="651"/>
                </a:lnTo>
                <a:lnTo>
                  <a:pt x="690" y="646"/>
                </a:lnTo>
                <a:lnTo>
                  <a:pt x="688" y="642"/>
                </a:lnTo>
                <a:lnTo>
                  <a:pt x="688" y="642"/>
                </a:lnTo>
                <a:lnTo>
                  <a:pt x="688" y="635"/>
                </a:lnTo>
                <a:lnTo>
                  <a:pt x="690" y="629"/>
                </a:lnTo>
                <a:lnTo>
                  <a:pt x="694" y="625"/>
                </a:lnTo>
                <a:lnTo>
                  <a:pt x="698" y="622"/>
                </a:lnTo>
                <a:lnTo>
                  <a:pt x="706" y="614"/>
                </a:lnTo>
                <a:lnTo>
                  <a:pt x="710" y="611"/>
                </a:lnTo>
                <a:lnTo>
                  <a:pt x="713" y="607"/>
                </a:lnTo>
                <a:lnTo>
                  <a:pt x="713" y="607"/>
                </a:lnTo>
                <a:lnTo>
                  <a:pt x="713" y="600"/>
                </a:lnTo>
                <a:lnTo>
                  <a:pt x="712" y="594"/>
                </a:lnTo>
                <a:lnTo>
                  <a:pt x="714" y="580"/>
                </a:lnTo>
                <a:lnTo>
                  <a:pt x="716" y="565"/>
                </a:lnTo>
                <a:lnTo>
                  <a:pt x="720" y="549"/>
                </a:lnTo>
                <a:lnTo>
                  <a:pt x="723" y="532"/>
                </a:lnTo>
                <a:lnTo>
                  <a:pt x="727" y="515"/>
                </a:lnTo>
                <a:lnTo>
                  <a:pt x="729" y="496"/>
                </a:lnTo>
                <a:lnTo>
                  <a:pt x="730" y="478"/>
                </a:lnTo>
                <a:lnTo>
                  <a:pt x="730" y="478"/>
                </a:lnTo>
                <a:lnTo>
                  <a:pt x="734" y="472"/>
                </a:lnTo>
                <a:lnTo>
                  <a:pt x="736" y="470"/>
                </a:lnTo>
                <a:lnTo>
                  <a:pt x="740" y="468"/>
                </a:lnTo>
                <a:lnTo>
                  <a:pt x="740" y="468"/>
                </a:lnTo>
                <a:lnTo>
                  <a:pt x="736" y="465"/>
                </a:lnTo>
                <a:lnTo>
                  <a:pt x="734" y="462"/>
                </a:lnTo>
                <a:lnTo>
                  <a:pt x="732" y="459"/>
                </a:lnTo>
                <a:lnTo>
                  <a:pt x="730" y="456"/>
                </a:lnTo>
                <a:lnTo>
                  <a:pt x="729" y="448"/>
                </a:lnTo>
                <a:lnTo>
                  <a:pt x="730" y="443"/>
                </a:lnTo>
                <a:lnTo>
                  <a:pt x="730" y="443"/>
                </a:lnTo>
                <a:lnTo>
                  <a:pt x="713" y="426"/>
                </a:lnTo>
                <a:lnTo>
                  <a:pt x="697" y="408"/>
                </a:lnTo>
                <a:lnTo>
                  <a:pt x="682" y="389"/>
                </a:lnTo>
                <a:lnTo>
                  <a:pt x="666" y="372"/>
                </a:lnTo>
                <a:lnTo>
                  <a:pt x="666" y="372"/>
                </a:lnTo>
                <a:lnTo>
                  <a:pt x="664" y="364"/>
                </a:lnTo>
                <a:lnTo>
                  <a:pt x="660" y="355"/>
                </a:lnTo>
                <a:lnTo>
                  <a:pt x="654" y="340"/>
                </a:lnTo>
                <a:lnTo>
                  <a:pt x="646" y="324"/>
                </a:lnTo>
                <a:lnTo>
                  <a:pt x="644" y="317"/>
                </a:lnTo>
                <a:lnTo>
                  <a:pt x="642" y="307"/>
                </a:lnTo>
                <a:lnTo>
                  <a:pt x="642" y="307"/>
                </a:lnTo>
                <a:lnTo>
                  <a:pt x="641" y="298"/>
                </a:lnTo>
                <a:lnTo>
                  <a:pt x="641" y="289"/>
                </a:lnTo>
                <a:lnTo>
                  <a:pt x="643" y="271"/>
                </a:lnTo>
                <a:lnTo>
                  <a:pt x="646" y="251"/>
                </a:lnTo>
                <a:lnTo>
                  <a:pt x="651" y="232"/>
                </a:lnTo>
                <a:lnTo>
                  <a:pt x="657" y="214"/>
                </a:lnTo>
                <a:lnTo>
                  <a:pt x="665" y="196"/>
                </a:lnTo>
                <a:lnTo>
                  <a:pt x="672" y="180"/>
                </a:lnTo>
                <a:lnTo>
                  <a:pt x="680" y="165"/>
                </a:lnTo>
                <a:lnTo>
                  <a:pt x="680" y="165"/>
                </a:lnTo>
                <a:lnTo>
                  <a:pt x="684" y="158"/>
                </a:lnTo>
                <a:lnTo>
                  <a:pt x="691" y="153"/>
                </a:lnTo>
                <a:lnTo>
                  <a:pt x="707" y="139"/>
                </a:lnTo>
                <a:lnTo>
                  <a:pt x="715" y="131"/>
                </a:lnTo>
                <a:lnTo>
                  <a:pt x="721" y="124"/>
                </a:lnTo>
                <a:lnTo>
                  <a:pt x="723" y="120"/>
                </a:lnTo>
                <a:lnTo>
                  <a:pt x="726" y="115"/>
                </a:lnTo>
                <a:lnTo>
                  <a:pt x="726" y="111"/>
                </a:lnTo>
                <a:lnTo>
                  <a:pt x="726" y="106"/>
                </a:lnTo>
                <a:lnTo>
                  <a:pt x="726" y="106"/>
                </a:lnTo>
                <a:lnTo>
                  <a:pt x="730" y="106"/>
                </a:lnTo>
                <a:lnTo>
                  <a:pt x="733" y="105"/>
                </a:lnTo>
                <a:lnTo>
                  <a:pt x="736" y="100"/>
                </a:lnTo>
                <a:lnTo>
                  <a:pt x="738" y="96"/>
                </a:lnTo>
                <a:lnTo>
                  <a:pt x="743" y="87"/>
                </a:lnTo>
                <a:lnTo>
                  <a:pt x="746" y="83"/>
                </a:lnTo>
                <a:lnTo>
                  <a:pt x="750" y="81"/>
                </a:lnTo>
                <a:lnTo>
                  <a:pt x="750" y="81"/>
                </a:lnTo>
                <a:lnTo>
                  <a:pt x="751" y="76"/>
                </a:lnTo>
                <a:lnTo>
                  <a:pt x="753" y="70"/>
                </a:lnTo>
                <a:lnTo>
                  <a:pt x="756" y="66"/>
                </a:lnTo>
                <a:lnTo>
                  <a:pt x="757" y="60"/>
                </a:lnTo>
                <a:lnTo>
                  <a:pt x="757" y="60"/>
                </a:lnTo>
                <a:lnTo>
                  <a:pt x="763" y="59"/>
                </a:lnTo>
                <a:lnTo>
                  <a:pt x="768" y="56"/>
                </a:lnTo>
                <a:lnTo>
                  <a:pt x="773" y="54"/>
                </a:lnTo>
                <a:lnTo>
                  <a:pt x="776" y="50"/>
                </a:lnTo>
                <a:lnTo>
                  <a:pt x="782" y="41"/>
                </a:lnTo>
                <a:lnTo>
                  <a:pt x="788" y="32"/>
                </a:lnTo>
                <a:lnTo>
                  <a:pt x="793" y="22"/>
                </a:lnTo>
                <a:lnTo>
                  <a:pt x="798" y="13"/>
                </a:lnTo>
                <a:lnTo>
                  <a:pt x="802" y="9"/>
                </a:lnTo>
                <a:lnTo>
                  <a:pt x="805" y="5"/>
                </a:lnTo>
                <a:lnTo>
                  <a:pt x="809" y="2"/>
                </a:lnTo>
                <a:lnTo>
                  <a:pt x="814" y="0"/>
                </a:lnTo>
                <a:lnTo>
                  <a:pt x="814" y="0"/>
                </a:lnTo>
                <a:lnTo>
                  <a:pt x="818" y="8"/>
                </a:lnTo>
                <a:lnTo>
                  <a:pt x="819" y="17"/>
                </a:lnTo>
                <a:lnTo>
                  <a:pt x="820" y="25"/>
                </a:lnTo>
                <a:lnTo>
                  <a:pt x="820" y="34"/>
                </a:lnTo>
                <a:lnTo>
                  <a:pt x="819" y="51"/>
                </a:lnTo>
                <a:lnTo>
                  <a:pt x="820" y="61"/>
                </a:lnTo>
                <a:lnTo>
                  <a:pt x="821" y="70"/>
                </a:lnTo>
                <a:lnTo>
                  <a:pt x="821" y="70"/>
                </a:lnTo>
                <a:lnTo>
                  <a:pt x="825" y="83"/>
                </a:lnTo>
                <a:lnTo>
                  <a:pt x="831" y="95"/>
                </a:lnTo>
                <a:lnTo>
                  <a:pt x="837" y="108"/>
                </a:lnTo>
                <a:lnTo>
                  <a:pt x="844" y="120"/>
                </a:lnTo>
                <a:lnTo>
                  <a:pt x="859" y="143"/>
                </a:lnTo>
                <a:lnTo>
                  <a:pt x="867" y="156"/>
                </a:lnTo>
                <a:lnTo>
                  <a:pt x="873" y="168"/>
                </a:lnTo>
                <a:lnTo>
                  <a:pt x="873" y="168"/>
                </a:lnTo>
                <a:lnTo>
                  <a:pt x="882" y="193"/>
                </a:lnTo>
                <a:lnTo>
                  <a:pt x="888" y="217"/>
                </a:lnTo>
                <a:lnTo>
                  <a:pt x="894" y="242"/>
                </a:lnTo>
                <a:lnTo>
                  <a:pt x="896" y="265"/>
                </a:lnTo>
                <a:lnTo>
                  <a:pt x="895" y="289"/>
                </a:lnTo>
                <a:lnTo>
                  <a:pt x="894" y="312"/>
                </a:lnTo>
                <a:lnTo>
                  <a:pt x="889" y="336"/>
                </a:lnTo>
                <a:lnTo>
                  <a:pt x="883" y="359"/>
                </a:lnTo>
                <a:lnTo>
                  <a:pt x="883" y="359"/>
                </a:lnTo>
                <a:lnTo>
                  <a:pt x="877" y="368"/>
                </a:lnTo>
                <a:lnTo>
                  <a:pt x="870" y="377"/>
                </a:lnTo>
                <a:lnTo>
                  <a:pt x="858" y="395"/>
                </a:lnTo>
                <a:lnTo>
                  <a:pt x="847" y="413"/>
                </a:lnTo>
                <a:lnTo>
                  <a:pt x="840" y="422"/>
                </a:lnTo>
                <a:lnTo>
                  <a:pt x="834" y="430"/>
                </a:lnTo>
                <a:lnTo>
                  <a:pt x="834" y="430"/>
                </a:lnTo>
                <a:lnTo>
                  <a:pt x="839" y="442"/>
                </a:lnTo>
                <a:lnTo>
                  <a:pt x="841" y="447"/>
                </a:lnTo>
                <a:lnTo>
                  <a:pt x="841" y="455"/>
                </a:lnTo>
                <a:lnTo>
                  <a:pt x="841" y="455"/>
                </a:lnTo>
                <a:lnTo>
                  <a:pt x="840" y="458"/>
                </a:lnTo>
                <a:lnTo>
                  <a:pt x="839" y="459"/>
                </a:lnTo>
                <a:lnTo>
                  <a:pt x="835" y="462"/>
                </a:lnTo>
                <a:lnTo>
                  <a:pt x="829" y="464"/>
                </a:lnTo>
                <a:lnTo>
                  <a:pt x="827" y="465"/>
                </a:lnTo>
                <a:lnTo>
                  <a:pt x="825" y="468"/>
                </a:lnTo>
                <a:lnTo>
                  <a:pt x="825" y="468"/>
                </a:lnTo>
                <a:lnTo>
                  <a:pt x="828" y="479"/>
                </a:lnTo>
                <a:lnTo>
                  <a:pt x="831" y="494"/>
                </a:lnTo>
                <a:lnTo>
                  <a:pt x="832" y="509"/>
                </a:lnTo>
                <a:lnTo>
                  <a:pt x="833" y="526"/>
                </a:lnTo>
                <a:lnTo>
                  <a:pt x="833" y="560"/>
                </a:lnTo>
                <a:lnTo>
                  <a:pt x="834" y="592"/>
                </a:lnTo>
                <a:lnTo>
                  <a:pt x="834" y="592"/>
                </a:lnTo>
                <a:lnTo>
                  <a:pt x="835" y="598"/>
                </a:lnTo>
                <a:lnTo>
                  <a:pt x="837" y="604"/>
                </a:lnTo>
                <a:lnTo>
                  <a:pt x="837" y="606"/>
                </a:lnTo>
                <a:lnTo>
                  <a:pt x="837" y="608"/>
                </a:lnTo>
                <a:lnTo>
                  <a:pt x="836" y="611"/>
                </a:lnTo>
                <a:lnTo>
                  <a:pt x="834" y="613"/>
                </a:lnTo>
                <a:lnTo>
                  <a:pt x="834" y="613"/>
                </a:lnTo>
                <a:lnTo>
                  <a:pt x="839" y="617"/>
                </a:lnTo>
                <a:lnTo>
                  <a:pt x="844" y="624"/>
                </a:lnTo>
                <a:lnTo>
                  <a:pt x="852" y="638"/>
                </a:lnTo>
                <a:lnTo>
                  <a:pt x="852" y="638"/>
                </a:lnTo>
                <a:lnTo>
                  <a:pt x="850" y="645"/>
                </a:lnTo>
                <a:lnTo>
                  <a:pt x="846" y="652"/>
                </a:lnTo>
                <a:lnTo>
                  <a:pt x="842" y="658"/>
                </a:lnTo>
                <a:lnTo>
                  <a:pt x="840" y="665"/>
                </a:lnTo>
                <a:lnTo>
                  <a:pt x="840" y="665"/>
                </a:lnTo>
                <a:lnTo>
                  <a:pt x="839" y="671"/>
                </a:lnTo>
                <a:lnTo>
                  <a:pt x="839" y="676"/>
                </a:lnTo>
                <a:lnTo>
                  <a:pt x="841" y="688"/>
                </a:lnTo>
                <a:lnTo>
                  <a:pt x="844" y="701"/>
                </a:lnTo>
                <a:lnTo>
                  <a:pt x="846" y="713"/>
                </a:lnTo>
                <a:lnTo>
                  <a:pt x="846" y="713"/>
                </a:lnTo>
                <a:lnTo>
                  <a:pt x="846" y="721"/>
                </a:lnTo>
                <a:lnTo>
                  <a:pt x="843" y="730"/>
                </a:lnTo>
                <a:lnTo>
                  <a:pt x="842" y="738"/>
                </a:lnTo>
                <a:lnTo>
                  <a:pt x="841" y="748"/>
                </a:lnTo>
                <a:lnTo>
                  <a:pt x="841" y="748"/>
                </a:lnTo>
                <a:lnTo>
                  <a:pt x="843" y="773"/>
                </a:lnTo>
                <a:lnTo>
                  <a:pt x="844" y="797"/>
                </a:lnTo>
                <a:lnTo>
                  <a:pt x="846" y="822"/>
                </a:lnTo>
                <a:lnTo>
                  <a:pt x="846" y="834"/>
                </a:lnTo>
                <a:lnTo>
                  <a:pt x="843" y="846"/>
                </a:lnTo>
                <a:lnTo>
                  <a:pt x="843" y="846"/>
                </a:lnTo>
                <a:lnTo>
                  <a:pt x="844" y="849"/>
                </a:lnTo>
                <a:lnTo>
                  <a:pt x="843" y="851"/>
                </a:lnTo>
                <a:lnTo>
                  <a:pt x="842" y="852"/>
                </a:lnTo>
                <a:lnTo>
                  <a:pt x="841" y="853"/>
                </a:lnTo>
                <a:lnTo>
                  <a:pt x="838" y="855"/>
                </a:lnTo>
                <a:lnTo>
                  <a:pt x="836" y="856"/>
                </a:lnTo>
                <a:lnTo>
                  <a:pt x="836" y="858"/>
                </a:lnTo>
                <a:lnTo>
                  <a:pt x="836" y="858"/>
                </a:lnTo>
                <a:lnTo>
                  <a:pt x="844" y="884"/>
                </a:lnTo>
                <a:lnTo>
                  <a:pt x="855" y="909"/>
                </a:lnTo>
                <a:lnTo>
                  <a:pt x="877" y="958"/>
                </a:lnTo>
                <a:lnTo>
                  <a:pt x="877" y="958"/>
                </a:lnTo>
                <a:lnTo>
                  <a:pt x="880" y="953"/>
                </a:lnTo>
                <a:lnTo>
                  <a:pt x="882" y="946"/>
                </a:lnTo>
                <a:lnTo>
                  <a:pt x="885" y="931"/>
                </a:lnTo>
                <a:lnTo>
                  <a:pt x="885" y="916"/>
                </a:lnTo>
                <a:lnTo>
                  <a:pt x="885" y="903"/>
                </a:lnTo>
                <a:lnTo>
                  <a:pt x="885" y="903"/>
                </a:lnTo>
                <a:lnTo>
                  <a:pt x="894" y="878"/>
                </a:lnTo>
                <a:lnTo>
                  <a:pt x="900" y="851"/>
                </a:lnTo>
                <a:lnTo>
                  <a:pt x="903" y="837"/>
                </a:lnTo>
                <a:lnTo>
                  <a:pt x="906" y="823"/>
                </a:lnTo>
                <a:lnTo>
                  <a:pt x="907" y="810"/>
                </a:lnTo>
                <a:lnTo>
                  <a:pt x="907" y="797"/>
                </a:lnTo>
                <a:lnTo>
                  <a:pt x="907" y="797"/>
                </a:lnTo>
                <a:lnTo>
                  <a:pt x="911" y="791"/>
                </a:lnTo>
                <a:lnTo>
                  <a:pt x="913" y="788"/>
                </a:lnTo>
                <a:lnTo>
                  <a:pt x="916" y="786"/>
                </a:lnTo>
                <a:lnTo>
                  <a:pt x="916" y="786"/>
                </a:lnTo>
                <a:lnTo>
                  <a:pt x="915" y="775"/>
                </a:lnTo>
                <a:lnTo>
                  <a:pt x="916" y="763"/>
                </a:lnTo>
                <a:lnTo>
                  <a:pt x="919" y="736"/>
                </a:lnTo>
                <a:lnTo>
                  <a:pt x="920" y="722"/>
                </a:lnTo>
                <a:lnTo>
                  <a:pt x="922" y="708"/>
                </a:lnTo>
                <a:lnTo>
                  <a:pt x="922" y="695"/>
                </a:lnTo>
                <a:lnTo>
                  <a:pt x="920" y="682"/>
                </a:lnTo>
                <a:lnTo>
                  <a:pt x="920" y="682"/>
                </a:lnTo>
                <a:lnTo>
                  <a:pt x="924" y="680"/>
                </a:lnTo>
                <a:lnTo>
                  <a:pt x="926" y="677"/>
                </a:lnTo>
                <a:lnTo>
                  <a:pt x="930" y="671"/>
                </a:lnTo>
                <a:lnTo>
                  <a:pt x="931" y="669"/>
                </a:lnTo>
                <a:lnTo>
                  <a:pt x="933" y="667"/>
                </a:lnTo>
                <a:lnTo>
                  <a:pt x="937" y="666"/>
                </a:lnTo>
                <a:lnTo>
                  <a:pt x="940" y="667"/>
                </a:lnTo>
                <a:lnTo>
                  <a:pt x="940" y="667"/>
                </a:lnTo>
                <a:lnTo>
                  <a:pt x="949" y="646"/>
                </a:lnTo>
                <a:lnTo>
                  <a:pt x="958" y="625"/>
                </a:lnTo>
                <a:lnTo>
                  <a:pt x="965" y="602"/>
                </a:lnTo>
                <a:lnTo>
                  <a:pt x="973" y="580"/>
                </a:lnTo>
                <a:lnTo>
                  <a:pt x="986" y="536"/>
                </a:lnTo>
                <a:lnTo>
                  <a:pt x="992" y="515"/>
                </a:lnTo>
                <a:lnTo>
                  <a:pt x="1000" y="494"/>
                </a:lnTo>
                <a:lnTo>
                  <a:pt x="1000" y="494"/>
                </a:lnTo>
                <a:lnTo>
                  <a:pt x="995" y="487"/>
                </a:lnTo>
                <a:lnTo>
                  <a:pt x="991" y="479"/>
                </a:lnTo>
                <a:lnTo>
                  <a:pt x="991" y="479"/>
                </a:lnTo>
                <a:lnTo>
                  <a:pt x="993" y="476"/>
                </a:lnTo>
                <a:lnTo>
                  <a:pt x="994" y="472"/>
                </a:lnTo>
                <a:lnTo>
                  <a:pt x="1000" y="465"/>
                </a:lnTo>
                <a:lnTo>
                  <a:pt x="1000" y="465"/>
                </a:lnTo>
                <a:lnTo>
                  <a:pt x="992" y="453"/>
                </a:lnTo>
                <a:lnTo>
                  <a:pt x="988" y="447"/>
                </a:lnTo>
                <a:lnTo>
                  <a:pt x="983" y="443"/>
                </a:lnTo>
                <a:lnTo>
                  <a:pt x="983" y="443"/>
                </a:lnTo>
                <a:lnTo>
                  <a:pt x="977" y="408"/>
                </a:lnTo>
                <a:lnTo>
                  <a:pt x="975" y="393"/>
                </a:lnTo>
                <a:lnTo>
                  <a:pt x="971" y="375"/>
                </a:lnTo>
                <a:lnTo>
                  <a:pt x="971" y="375"/>
                </a:lnTo>
                <a:lnTo>
                  <a:pt x="975" y="345"/>
                </a:lnTo>
                <a:lnTo>
                  <a:pt x="983" y="311"/>
                </a:lnTo>
                <a:lnTo>
                  <a:pt x="987" y="294"/>
                </a:lnTo>
                <a:lnTo>
                  <a:pt x="992" y="278"/>
                </a:lnTo>
                <a:lnTo>
                  <a:pt x="998" y="262"/>
                </a:lnTo>
                <a:lnTo>
                  <a:pt x="1004" y="247"/>
                </a:lnTo>
                <a:lnTo>
                  <a:pt x="1004" y="247"/>
                </a:lnTo>
                <a:lnTo>
                  <a:pt x="1008" y="245"/>
                </a:lnTo>
                <a:lnTo>
                  <a:pt x="1014" y="243"/>
                </a:lnTo>
                <a:lnTo>
                  <a:pt x="1024" y="242"/>
                </a:lnTo>
                <a:lnTo>
                  <a:pt x="1036" y="242"/>
                </a:lnTo>
                <a:lnTo>
                  <a:pt x="1047" y="243"/>
                </a:lnTo>
                <a:lnTo>
                  <a:pt x="1070" y="246"/>
                </a:lnTo>
                <a:lnTo>
                  <a:pt x="1081" y="247"/>
                </a:lnTo>
                <a:lnTo>
                  <a:pt x="1091" y="245"/>
                </a:lnTo>
                <a:lnTo>
                  <a:pt x="1091" y="245"/>
                </a:lnTo>
                <a:lnTo>
                  <a:pt x="1096" y="249"/>
                </a:lnTo>
                <a:lnTo>
                  <a:pt x="1100" y="252"/>
                </a:lnTo>
                <a:lnTo>
                  <a:pt x="1112" y="258"/>
                </a:lnTo>
                <a:lnTo>
                  <a:pt x="1124" y="262"/>
                </a:lnTo>
                <a:lnTo>
                  <a:pt x="1135" y="268"/>
                </a:lnTo>
                <a:lnTo>
                  <a:pt x="1135" y="268"/>
                </a:lnTo>
                <a:lnTo>
                  <a:pt x="1136" y="294"/>
                </a:lnTo>
                <a:lnTo>
                  <a:pt x="1136" y="322"/>
                </a:lnTo>
                <a:lnTo>
                  <a:pt x="1135" y="350"/>
                </a:lnTo>
                <a:lnTo>
                  <a:pt x="1130" y="377"/>
                </a:lnTo>
                <a:lnTo>
                  <a:pt x="1127" y="390"/>
                </a:lnTo>
                <a:lnTo>
                  <a:pt x="1123" y="403"/>
                </a:lnTo>
                <a:lnTo>
                  <a:pt x="1119" y="416"/>
                </a:lnTo>
                <a:lnTo>
                  <a:pt x="1113" y="429"/>
                </a:lnTo>
                <a:lnTo>
                  <a:pt x="1108" y="441"/>
                </a:lnTo>
                <a:lnTo>
                  <a:pt x="1101" y="453"/>
                </a:lnTo>
                <a:lnTo>
                  <a:pt x="1093" y="463"/>
                </a:lnTo>
                <a:lnTo>
                  <a:pt x="1084" y="474"/>
                </a:lnTo>
                <a:lnTo>
                  <a:pt x="1084" y="474"/>
                </a:lnTo>
                <a:lnTo>
                  <a:pt x="1085" y="477"/>
                </a:lnTo>
                <a:lnTo>
                  <a:pt x="1088" y="479"/>
                </a:lnTo>
                <a:lnTo>
                  <a:pt x="1093" y="481"/>
                </a:lnTo>
                <a:lnTo>
                  <a:pt x="1098" y="485"/>
                </a:lnTo>
                <a:lnTo>
                  <a:pt x="1100" y="487"/>
                </a:lnTo>
                <a:lnTo>
                  <a:pt x="1101" y="490"/>
                </a:lnTo>
                <a:lnTo>
                  <a:pt x="1101" y="490"/>
                </a:lnTo>
                <a:lnTo>
                  <a:pt x="1098" y="498"/>
                </a:lnTo>
                <a:lnTo>
                  <a:pt x="1096" y="502"/>
                </a:lnTo>
                <a:lnTo>
                  <a:pt x="1094" y="504"/>
                </a:lnTo>
                <a:lnTo>
                  <a:pt x="1091" y="506"/>
                </a:lnTo>
                <a:lnTo>
                  <a:pt x="1086" y="508"/>
                </a:lnTo>
                <a:lnTo>
                  <a:pt x="1082" y="509"/>
                </a:lnTo>
                <a:lnTo>
                  <a:pt x="1077" y="509"/>
                </a:lnTo>
                <a:lnTo>
                  <a:pt x="1077" y="509"/>
                </a:lnTo>
                <a:lnTo>
                  <a:pt x="1075" y="550"/>
                </a:lnTo>
                <a:lnTo>
                  <a:pt x="1074" y="594"/>
                </a:lnTo>
                <a:lnTo>
                  <a:pt x="1074" y="639"/>
                </a:lnTo>
                <a:lnTo>
                  <a:pt x="1073" y="682"/>
                </a:lnTo>
                <a:lnTo>
                  <a:pt x="1073" y="682"/>
                </a:lnTo>
                <a:lnTo>
                  <a:pt x="1078" y="683"/>
                </a:lnTo>
                <a:lnTo>
                  <a:pt x="1083" y="686"/>
                </a:lnTo>
                <a:lnTo>
                  <a:pt x="1089" y="690"/>
                </a:lnTo>
                <a:lnTo>
                  <a:pt x="1090" y="693"/>
                </a:lnTo>
                <a:lnTo>
                  <a:pt x="1091" y="696"/>
                </a:lnTo>
                <a:lnTo>
                  <a:pt x="1091" y="696"/>
                </a:lnTo>
                <a:lnTo>
                  <a:pt x="1091" y="699"/>
                </a:lnTo>
                <a:lnTo>
                  <a:pt x="1091" y="702"/>
                </a:lnTo>
                <a:lnTo>
                  <a:pt x="1086" y="707"/>
                </a:lnTo>
                <a:lnTo>
                  <a:pt x="1081" y="713"/>
                </a:lnTo>
                <a:lnTo>
                  <a:pt x="1077" y="719"/>
                </a:lnTo>
                <a:lnTo>
                  <a:pt x="1077" y="719"/>
                </a:lnTo>
                <a:lnTo>
                  <a:pt x="1070" y="733"/>
                </a:lnTo>
                <a:lnTo>
                  <a:pt x="1066" y="747"/>
                </a:lnTo>
                <a:lnTo>
                  <a:pt x="1063" y="762"/>
                </a:lnTo>
                <a:lnTo>
                  <a:pt x="1062" y="776"/>
                </a:lnTo>
                <a:lnTo>
                  <a:pt x="1060" y="805"/>
                </a:lnTo>
                <a:lnTo>
                  <a:pt x="1059" y="819"/>
                </a:lnTo>
                <a:lnTo>
                  <a:pt x="1055" y="833"/>
                </a:lnTo>
                <a:lnTo>
                  <a:pt x="1055" y="833"/>
                </a:lnTo>
                <a:lnTo>
                  <a:pt x="1052" y="847"/>
                </a:lnTo>
                <a:lnTo>
                  <a:pt x="1048" y="861"/>
                </a:lnTo>
                <a:lnTo>
                  <a:pt x="1038" y="886"/>
                </a:lnTo>
                <a:lnTo>
                  <a:pt x="1034" y="899"/>
                </a:lnTo>
                <a:lnTo>
                  <a:pt x="1030" y="911"/>
                </a:lnTo>
                <a:lnTo>
                  <a:pt x="1028" y="924"/>
                </a:lnTo>
                <a:lnTo>
                  <a:pt x="1026" y="937"/>
                </a:lnTo>
                <a:lnTo>
                  <a:pt x="1026" y="937"/>
                </a:lnTo>
                <a:lnTo>
                  <a:pt x="1034" y="931"/>
                </a:lnTo>
                <a:lnTo>
                  <a:pt x="1041" y="925"/>
                </a:lnTo>
                <a:lnTo>
                  <a:pt x="1047" y="917"/>
                </a:lnTo>
                <a:lnTo>
                  <a:pt x="1053" y="910"/>
                </a:lnTo>
                <a:lnTo>
                  <a:pt x="1064" y="893"/>
                </a:lnTo>
                <a:lnTo>
                  <a:pt x="1075" y="874"/>
                </a:lnTo>
                <a:lnTo>
                  <a:pt x="1075" y="874"/>
                </a:lnTo>
                <a:lnTo>
                  <a:pt x="1085" y="857"/>
                </a:lnTo>
                <a:lnTo>
                  <a:pt x="1095" y="839"/>
                </a:lnTo>
                <a:lnTo>
                  <a:pt x="1095" y="839"/>
                </a:lnTo>
                <a:lnTo>
                  <a:pt x="1099" y="831"/>
                </a:lnTo>
                <a:lnTo>
                  <a:pt x="1104" y="821"/>
                </a:lnTo>
                <a:lnTo>
                  <a:pt x="1106" y="817"/>
                </a:lnTo>
                <a:lnTo>
                  <a:pt x="1110" y="814"/>
                </a:lnTo>
                <a:lnTo>
                  <a:pt x="1114" y="813"/>
                </a:lnTo>
                <a:lnTo>
                  <a:pt x="1120" y="814"/>
                </a:lnTo>
                <a:lnTo>
                  <a:pt x="1120" y="814"/>
                </a:lnTo>
                <a:lnTo>
                  <a:pt x="1127" y="866"/>
                </a:lnTo>
                <a:lnTo>
                  <a:pt x="1131" y="889"/>
                </a:lnTo>
                <a:lnTo>
                  <a:pt x="1136" y="913"/>
                </a:lnTo>
                <a:lnTo>
                  <a:pt x="1141" y="935"/>
                </a:lnTo>
                <a:lnTo>
                  <a:pt x="1147" y="957"/>
                </a:lnTo>
                <a:lnTo>
                  <a:pt x="1154" y="978"/>
                </a:lnTo>
                <a:lnTo>
                  <a:pt x="1161" y="1000"/>
                </a:lnTo>
                <a:lnTo>
                  <a:pt x="1161" y="1000"/>
                </a:lnTo>
                <a:lnTo>
                  <a:pt x="1156" y="1016"/>
                </a:lnTo>
                <a:lnTo>
                  <a:pt x="1152" y="1033"/>
                </a:lnTo>
                <a:lnTo>
                  <a:pt x="1147" y="1051"/>
                </a:lnTo>
                <a:lnTo>
                  <a:pt x="1144" y="1069"/>
                </a:lnTo>
                <a:lnTo>
                  <a:pt x="1139" y="1104"/>
                </a:lnTo>
                <a:lnTo>
                  <a:pt x="1136" y="1120"/>
                </a:lnTo>
                <a:lnTo>
                  <a:pt x="1132" y="1135"/>
                </a:lnTo>
                <a:lnTo>
                  <a:pt x="1132" y="1135"/>
                </a:lnTo>
                <a:lnTo>
                  <a:pt x="1134" y="1139"/>
                </a:lnTo>
                <a:lnTo>
                  <a:pt x="1134" y="1143"/>
                </a:lnTo>
                <a:lnTo>
                  <a:pt x="1132" y="1152"/>
                </a:lnTo>
                <a:lnTo>
                  <a:pt x="1130" y="1159"/>
                </a:lnTo>
                <a:lnTo>
                  <a:pt x="1128" y="1168"/>
                </a:lnTo>
                <a:lnTo>
                  <a:pt x="1128" y="1168"/>
                </a:lnTo>
                <a:lnTo>
                  <a:pt x="1120" y="1249"/>
                </a:lnTo>
                <a:lnTo>
                  <a:pt x="1110" y="1328"/>
                </a:lnTo>
                <a:lnTo>
                  <a:pt x="1099" y="1403"/>
                </a:lnTo>
                <a:lnTo>
                  <a:pt x="1094" y="1440"/>
                </a:lnTo>
                <a:lnTo>
                  <a:pt x="1086" y="1475"/>
                </a:lnTo>
                <a:lnTo>
                  <a:pt x="1086" y="1475"/>
                </a:lnTo>
                <a:lnTo>
                  <a:pt x="1093" y="1482"/>
                </a:lnTo>
                <a:lnTo>
                  <a:pt x="1098" y="1487"/>
                </a:lnTo>
                <a:lnTo>
                  <a:pt x="1105" y="1493"/>
                </a:lnTo>
                <a:lnTo>
                  <a:pt x="1110" y="1500"/>
                </a:lnTo>
                <a:lnTo>
                  <a:pt x="1110" y="1500"/>
                </a:lnTo>
                <a:lnTo>
                  <a:pt x="1108" y="1543"/>
                </a:lnTo>
                <a:lnTo>
                  <a:pt x="1106" y="1583"/>
                </a:lnTo>
                <a:lnTo>
                  <a:pt x="1099" y="1660"/>
                </a:lnTo>
                <a:lnTo>
                  <a:pt x="1095" y="1699"/>
                </a:lnTo>
                <a:lnTo>
                  <a:pt x="1093" y="1739"/>
                </a:lnTo>
                <a:lnTo>
                  <a:pt x="1090" y="1780"/>
                </a:lnTo>
                <a:lnTo>
                  <a:pt x="1089" y="1824"/>
                </a:lnTo>
                <a:lnTo>
                  <a:pt x="1089" y="1824"/>
                </a:lnTo>
                <a:lnTo>
                  <a:pt x="1090" y="1850"/>
                </a:lnTo>
                <a:lnTo>
                  <a:pt x="1090" y="1877"/>
                </a:lnTo>
                <a:lnTo>
                  <a:pt x="1090" y="1902"/>
                </a:lnTo>
                <a:lnTo>
                  <a:pt x="1089" y="1928"/>
                </a:lnTo>
                <a:lnTo>
                  <a:pt x="1089" y="1928"/>
                </a:lnTo>
                <a:lnTo>
                  <a:pt x="1086" y="1954"/>
                </a:lnTo>
                <a:lnTo>
                  <a:pt x="1082" y="1980"/>
                </a:lnTo>
                <a:lnTo>
                  <a:pt x="1079" y="2007"/>
                </a:lnTo>
                <a:lnTo>
                  <a:pt x="1077" y="2034"/>
                </a:lnTo>
                <a:lnTo>
                  <a:pt x="1077" y="2034"/>
                </a:lnTo>
                <a:lnTo>
                  <a:pt x="1071" y="2103"/>
                </a:lnTo>
                <a:lnTo>
                  <a:pt x="1066" y="2172"/>
                </a:lnTo>
                <a:lnTo>
                  <a:pt x="1062" y="2207"/>
                </a:lnTo>
                <a:lnTo>
                  <a:pt x="1058" y="2242"/>
                </a:lnTo>
                <a:lnTo>
                  <a:pt x="1052" y="2276"/>
                </a:lnTo>
                <a:lnTo>
                  <a:pt x="1046" y="2310"/>
                </a:lnTo>
                <a:lnTo>
                  <a:pt x="1046" y="2310"/>
                </a:lnTo>
                <a:lnTo>
                  <a:pt x="1045" y="2312"/>
                </a:lnTo>
                <a:lnTo>
                  <a:pt x="1044" y="2315"/>
                </a:lnTo>
                <a:lnTo>
                  <a:pt x="1039" y="2317"/>
                </a:lnTo>
                <a:lnTo>
                  <a:pt x="1036" y="2320"/>
                </a:lnTo>
                <a:lnTo>
                  <a:pt x="1034" y="2323"/>
                </a:lnTo>
                <a:lnTo>
                  <a:pt x="1033" y="2327"/>
                </a:lnTo>
                <a:lnTo>
                  <a:pt x="1033" y="2327"/>
                </a:lnTo>
                <a:lnTo>
                  <a:pt x="1023" y="2328"/>
                </a:lnTo>
                <a:lnTo>
                  <a:pt x="1014" y="2332"/>
                </a:lnTo>
                <a:lnTo>
                  <a:pt x="1005" y="2335"/>
                </a:lnTo>
                <a:lnTo>
                  <a:pt x="997" y="2339"/>
                </a:lnTo>
                <a:lnTo>
                  <a:pt x="978" y="2349"/>
                </a:lnTo>
                <a:lnTo>
                  <a:pt x="970" y="2352"/>
                </a:lnTo>
                <a:lnTo>
                  <a:pt x="960" y="2356"/>
                </a:lnTo>
                <a:lnTo>
                  <a:pt x="960" y="2356"/>
                </a:lnTo>
                <a:lnTo>
                  <a:pt x="944" y="2361"/>
                </a:lnTo>
                <a:lnTo>
                  <a:pt x="928" y="2365"/>
                </a:lnTo>
                <a:lnTo>
                  <a:pt x="892" y="2370"/>
                </a:lnTo>
                <a:lnTo>
                  <a:pt x="854" y="2377"/>
                </a:lnTo>
                <a:lnTo>
                  <a:pt x="817" y="2383"/>
                </a:lnTo>
                <a:lnTo>
                  <a:pt x="817" y="2383"/>
                </a:lnTo>
                <a:lnTo>
                  <a:pt x="800" y="2386"/>
                </a:lnTo>
                <a:lnTo>
                  <a:pt x="781" y="2387"/>
                </a:lnTo>
                <a:lnTo>
                  <a:pt x="762" y="2388"/>
                </a:lnTo>
                <a:lnTo>
                  <a:pt x="742" y="2387"/>
                </a:lnTo>
                <a:lnTo>
                  <a:pt x="742" y="2387"/>
                </a:lnTo>
                <a:lnTo>
                  <a:pt x="705" y="2384"/>
                </a:lnTo>
                <a:lnTo>
                  <a:pt x="669" y="2381"/>
                </a:lnTo>
                <a:lnTo>
                  <a:pt x="631" y="2377"/>
                </a:lnTo>
                <a:lnTo>
                  <a:pt x="594" y="2371"/>
                </a:lnTo>
                <a:lnTo>
                  <a:pt x="558" y="2365"/>
                </a:lnTo>
                <a:lnTo>
                  <a:pt x="522" y="2358"/>
                </a:lnTo>
                <a:lnTo>
                  <a:pt x="487" y="2352"/>
                </a:lnTo>
                <a:lnTo>
                  <a:pt x="454" y="2343"/>
                </a:lnTo>
                <a:lnTo>
                  <a:pt x="454" y="2343"/>
                </a:lnTo>
                <a:lnTo>
                  <a:pt x="410" y="2315"/>
                </a:lnTo>
                <a:lnTo>
                  <a:pt x="410" y="2315"/>
                </a:lnTo>
                <a:close/>
                <a:moveTo>
                  <a:pt x="827" y="187"/>
                </a:moveTo>
                <a:lnTo>
                  <a:pt x="827" y="187"/>
                </a:lnTo>
                <a:lnTo>
                  <a:pt x="821" y="177"/>
                </a:lnTo>
                <a:lnTo>
                  <a:pt x="817" y="166"/>
                </a:lnTo>
                <a:lnTo>
                  <a:pt x="813" y="154"/>
                </a:lnTo>
                <a:lnTo>
                  <a:pt x="811" y="142"/>
                </a:lnTo>
                <a:lnTo>
                  <a:pt x="807" y="119"/>
                </a:lnTo>
                <a:lnTo>
                  <a:pt x="805" y="107"/>
                </a:lnTo>
                <a:lnTo>
                  <a:pt x="801" y="95"/>
                </a:lnTo>
                <a:lnTo>
                  <a:pt x="801" y="95"/>
                </a:lnTo>
                <a:lnTo>
                  <a:pt x="801" y="112"/>
                </a:lnTo>
                <a:lnTo>
                  <a:pt x="800" y="133"/>
                </a:lnTo>
                <a:lnTo>
                  <a:pt x="796" y="178"/>
                </a:lnTo>
                <a:lnTo>
                  <a:pt x="796" y="178"/>
                </a:lnTo>
                <a:lnTo>
                  <a:pt x="791" y="147"/>
                </a:lnTo>
                <a:lnTo>
                  <a:pt x="789" y="131"/>
                </a:lnTo>
                <a:lnTo>
                  <a:pt x="788" y="114"/>
                </a:lnTo>
                <a:lnTo>
                  <a:pt x="788" y="98"/>
                </a:lnTo>
                <a:lnTo>
                  <a:pt x="789" y="82"/>
                </a:lnTo>
                <a:lnTo>
                  <a:pt x="791" y="67"/>
                </a:lnTo>
                <a:lnTo>
                  <a:pt x="794" y="54"/>
                </a:lnTo>
                <a:lnTo>
                  <a:pt x="794" y="54"/>
                </a:lnTo>
                <a:lnTo>
                  <a:pt x="779" y="76"/>
                </a:lnTo>
                <a:lnTo>
                  <a:pt x="763" y="97"/>
                </a:lnTo>
                <a:lnTo>
                  <a:pt x="747" y="119"/>
                </a:lnTo>
                <a:lnTo>
                  <a:pt x="732" y="142"/>
                </a:lnTo>
                <a:lnTo>
                  <a:pt x="726" y="153"/>
                </a:lnTo>
                <a:lnTo>
                  <a:pt x="719" y="166"/>
                </a:lnTo>
                <a:lnTo>
                  <a:pt x="714" y="177"/>
                </a:lnTo>
                <a:lnTo>
                  <a:pt x="708" y="190"/>
                </a:lnTo>
                <a:lnTo>
                  <a:pt x="704" y="204"/>
                </a:lnTo>
                <a:lnTo>
                  <a:pt x="701" y="218"/>
                </a:lnTo>
                <a:lnTo>
                  <a:pt x="699" y="232"/>
                </a:lnTo>
                <a:lnTo>
                  <a:pt x="699" y="247"/>
                </a:lnTo>
                <a:lnTo>
                  <a:pt x="699" y="247"/>
                </a:lnTo>
                <a:lnTo>
                  <a:pt x="696" y="247"/>
                </a:lnTo>
                <a:lnTo>
                  <a:pt x="694" y="246"/>
                </a:lnTo>
                <a:lnTo>
                  <a:pt x="692" y="246"/>
                </a:lnTo>
                <a:lnTo>
                  <a:pt x="690" y="247"/>
                </a:lnTo>
                <a:lnTo>
                  <a:pt x="690" y="247"/>
                </a:lnTo>
                <a:lnTo>
                  <a:pt x="690" y="261"/>
                </a:lnTo>
                <a:lnTo>
                  <a:pt x="691" y="274"/>
                </a:lnTo>
                <a:lnTo>
                  <a:pt x="692" y="287"/>
                </a:lnTo>
                <a:lnTo>
                  <a:pt x="692" y="294"/>
                </a:lnTo>
                <a:lnTo>
                  <a:pt x="692" y="302"/>
                </a:lnTo>
                <a:lnTo>
                  <a:pt x="692" y="302"/>
                </a:lnTo>
                <a:lnTo>
                  <a:pt x="688" y="297"/>
                </a:lnTo>
                <a:lnTo>
                  <a:pt x="685" y="293"/>
                </a:lnTo>
                <a:lnTo>
                  <a:pt x="682" y="288"/>
                </a:lnTo>
                <a:lnTo>
                  <a:pt x="680" y="282"/>
                </a:lnTo>
                <a:lnTo>
                  <a:pt x="677" y="271"/>
                </a:lnTo>
                <a:lnTo>
                  <a:pt x="676" y="257"/>
                </a:lnTo>
                <a:lnTo>
                  <a:pt x="677" y="242"/>
                </a:lnTo>
                <a:lnTo>
                  <a:pt x="677" y="227"/>
                </a:lnTo>
                <a:lnTo>
                  <a:pt x="680" y="200"/>
                </a:lnTo>
                <a:lnTo>
                  <a:pt x="680" y="200"/>
                </a:lnTo>
                <a:lnTo>
                  <a:pt x="671" y="215"/>
                </a:lnTo>
                <a:lnTo>
                  <a:pt x="665" y="231"/>
                </a:lnTo>
                <a:lnTo>
                  <a:pt x="660" y="248"/>
                </a:lnTo>
                <a:lnTo>
                  <a:pt x="657" y="264"/>
                </a:lnTo>
                <a:lnTo>
                  <a:pt x="657" y="281"/>
                </a:lnTo>
                <a:lnTo>
                  <a:pt x="658" y="297"/>
                </a:lnTo>
                <a:lnTo>
                  <a:pt x="660" y="313"/>
                </a:lnTo>
                <a:lnTo>
                  <a:pt x="665" y="329"/>
                </a:lnTo>
                <a:lnTo>
                  <a:pt x="670" y="344"/>
                </a:lnTo>
                <a:lnTo>
                  <a:pt x="677" y="359"/>
                </a:lnTo>
                <a:lnTo>
                  <a:pt x="685" y="373"/>
                </a:lnTo>
                <a:lnTo>
                  <a:pt x="694" y="386"/>
                </a:lnTo>
                <a:lnTo>
                  <a:pt x="703" y="398"/>
                </a:lnTo>
                <a:lnTo>
                  <a:pt x="714" y="410"/>
                </a:lnTo>
                <a:lnTo>
                  <a:pt x="725" y="419"/>
                </a:lnTo>
                <a:lnTo>
                  <a:pt x="735" y="428"/>
                </a:lnTo>
                <a:lnTo>
                  <a:pt x="735" y="428"/>
                </a:lnTo>
                <a:lnTo>
                  <a:pt x="747" y="426"/>
                </a:lnTo>
                <a:lnTo>
                  <a:pt x="753" y="426"/>
                </a:lnTo>
                <a:lnTo>
                  <a:pt x="761" y="426"/>
                </a:lnTo>
                <a:lnTo>
                  <a:pt x="761" y="426"/>
                </a:lnTo>
                <a:lnTo>
                  <a:pt x="753" y="392"/>
                </a:lnTo>
                <a:lnTo>
                  <a:pt x="751" y="374"/>
                </a:lnTo>
                <a:lnTo>
                  <a:pt x="750" y="356"/>
                </a:lnTo>
                <a:lnTo>
                  <a:pt x="750" y="340"/>
                </a:lnTo>
                <a:lnTo>
                  <a:pt x="752" y="324"/>
                </a:lnTo>
                <a:lnTo>
                  <a:pt x="755" y="318"/>
                </a:lnTo>
                <a:lnTo>
                  <a:pt x="757" y="310"/>
                </a:lnTo>
                <a:lnTo>
                  <a:pt x="761" y="305"/>
                </a:lnTo>
                <a:lnTo>
                  <a:pt x="765" y="299"/>
                </a:lnTo>
                <a:lnTo>
                  <a:pt x="765" y="299"/>
                </a:lnTo>
                <a:lnTo>
                  <a:pt x="763" y="331"/>
                </a:lnTo>
                <a:lnTo>
                  <a:pt x="762" y="347"/>
                </a:lnTo>
                <a:lnTo>
                  <a:pt x="763" y="362"/>
                </a:lnTo>
                <a:lnTo>
                  <a:pt x="765" y="378"/>
                </a:lnTo>
                <a:lnTo>
                  <a:pt x="768" y="392"/>
                </a:lnTo>
                <a:lnTo>
                  <a:pt x="773" y="405"/>
                </a:lnTo>
                <a:lnTo>
                  <a:pt x="779" y="417"/>
                </a:lnTo>
                <a:lnTo>
                  <a:pt x="779" y="417"/>
                </a:lnTo>
                <a:lnTo>
                  <a:pt x="782" y="404"/>
                </a:lnTo>
                <a:lnTo>
                  <a:pt x="785" y="392"/>
                </a:lnTo>
                <a:lnTo>
                  <a:pt x="787" y="366"/>
                </a:lnTo>
                <a:lnTo>
                  <a:pt x="789" y="353"/>
                </a:lnTo>
                <a:lnTo>
                  <a:pt x="791" y="340"/>
                </a:lnTo>
                <a:lnTo>
                  <a:pt x="794" y="326"/>
                </a:lnTo>
                <a:lnTo>
                  <a:pt x="798" y="313"/>
                </a:lnTo>
                <a:lnTo>
                  <a:pt x="798" y="313"/>
                </a:lnTo>
                <a:lnTo>
                  <a:pt x="800" y="326"/>
                </a:lnTo>
                <a:lnTo>
                  <a:pt x="801" y="340"/>
                </a:lnTo>
                <a:lnTo>
                  <a:pt x="800" y="368"/>
                </a:lnTo>
                <a:lnTo>
                  <a:pt x="796" y="422"/>
                </a:lnTo>
                <a:lnTo>
                  <a:pt x="796" y="422"/>
                </a:lnTo>
                <a:lnTo>
                  <a:pt x="803" y="422"/>
                </a:lnTo>
                <a:lnTo>
                  <a:pt x="808" y="423"/>
                </a:lnTo>
                <a:lnTo>
                  <a:pt x="817" y="426"/>
                </a:lnTo>
                <a:lnTo>
                  <a:pt x="817" y="426"/>
                </a:lnTo>
                <a:lnTo>
                  <a:pt x="831" y="410"/>
                </a:lnTo>
                <a:lnTo>
                  <a:pt x="843" y="392"/>
                </a:lnTo>
                <a:lnTo>
                  <a:pt x="855" y="372"/>
                </a:lnTo>
                <a:lnTo>
                  <a:pt x="866" y="351"/>
                </a:lnTo>
                <a:lnTo>
                  <a:pt x="869" y="340"/>
                </a:lnTo>
                <a:lnTo>
                  <a:pt x="873" y="328"/>
                </a:lnTo>
                <a:lnTo>
                  <a:pt x="877" y="317"/>
                </a:lnTo>
                <a:lnTo>
                  <a:pt x="879" y="304"/>
                </a:lnTo>
                <a:lnTo>
                  <a:pt x="880" y="291"/>
                </a:lnTo>
                <a:lnTo>
                  <a:pt x="881" y="278"/>
                </a:lnTo>
                <a:lnTo>
                  <a:pt x="880" y="265"/>
                </a:lnTo>
                <a:lnTo>
                  <a:pt x="879" y="251"/>
                </a:lnTo>
                <a:lnTo>
                  <a:pt x="879" y="251"/>
                </a:lnTo>
                <a:lnTo>
                  <a:pt x="876" y="230"/>
                </a:lnTo>
                <a:lnTo>
                  <a:pt x="870" y="210"/>
                </a:lnTo>
                <a:lnTo>
                  <a:pt x="863" y="190"/>
                </a:lnTo>
                <a:lnTo>
                  <a:pt x="854" y="172"/>
                </a:lnTo>
                <a:lnTo>
                  <a:pt x="846" y="154"/>
                </a:lnTo>
                <a:lnTo>
                  <a:pt x="836" y="138"/>
                </a:lnTo>
                <a:lnTo>
                  <a:pt x="826" y="123"/>
                </a:lnTo>
                <a:lnTo>
                  <a:pt x="817" y="110"/>
                </a:lnTo>
                <a:lnTo>
                  <a:pt x="817" y="110"/>
                </a:lnTo>
                <a:lnTo>
                  <a:pt x="821" y="128"/>
                </a:lnTo>
                <a:lnTo>
                  <a:pt x="825" y="147"/>
                </a:lnTo>
                <a:lnTo>
                  <a:pt x="827" y="168"/>
                </a:lnTo>
                <a:lnTo>
                  <a:pt x="827" y="177"/>
                </a:lnTo>
                <a:lnTo>
                  <a:pt x="827" y="187"/>
                </a:lnTo>
                <a:lnTo>
                  <a:pt x="827" y="187"/>
                </a:lnTo>
                <a:close/>
                <a:moveTo>
                  <a:pt x="308" y="116"/>
                </a:moveTo>
                <a:lnTo>
                  <a:pt x="308" y="116"/>
                </a:lnTo>
                <a:lnTo>
                  <a:pt x="307" y="114"/>
                </a:lnTo>
                <a:lnTo>
                  <a:pt x="305" y="114"/>
                </a:lnTo>
                <a:lnTo>
                  <a:pt x="303" y="113"/>
                </a:lnTo>
                <a:lnTo>
                  <a:pt x="302" y="112"/>
                </a:lnTo>
                <a:lnTo>
                  <a:pt x="302" y="112"/>
                </a:lnTo>
                <a:lnTo>
                  <a:pt x="298" y="105"/>
                </a:lnTo>
                <a:lnTo>
                  <a:pt x="293" y="97"/>
                </a:lnTo>
                <a:lnTo>
                  <a:pt x="288" y="92"/>
                </a:lnTo>
                <a:lnTo>
                  <a:pt x="281" y="86"/>
                </a:lnTo>
                <a:lnTo>
                  <a:pt x="275" y="82"/>
                </a:lnTo>
                <a:lnTo>
                  <a:pt x="267" y="78"/>
                </a:lnTo>
                <a:lnTo>
                  <a:pt x="260" y="76"/>
                </a:lnTo>
                <a:lnTo>
                  <a:pt x="251" y="74"/>
                </a:lnTo>
                <a:lnTo>
                  <a:pt x="243" y="72"/>
                </a:lnTo>
                <a:lnTo>
                  <a:pt x="234" y="72"/>
                </a:lnTo>
                <a:lnTo>
                  <a:pt x="227" y="72"/>
                </a:lnTo>
                <a:lnTo>
                  <a:pt x="218" y="75"/>
                </a:lnTo>
                <a:lnTo>
                  <a:pt x="211" y="77"/>
                </a:lnTo>
                <a:lnTo>
                  <a:pt x="203" y="79"/>
                </a:lnTo>
                <a:lnTo>
                  <a:pt x="197" y="83"/>
                </a:lnTo>
                <a:lnTo>
                  <a:pt x="191" y="87"/>
                </a:lnTo>
                <a:lnTo>
                  <a:pt x="191" y="87"/>
                </a:lnTo>
                <a:lnTo>
                  <a:pt x="189" y="89"/>
                </a:lnTo>
                <a:lnTo>
                  <a:pt x="186" y="90"/>
                </a:lnTo>
                <a:lnTo>
                  <a:pt x="183" y="91"/>
                </a:lnTo>
                <a:lnTo>
                  <a:pt x="181" y="92"/>
                </a:lnTo>
                <a:lnTo>
                  <a:pt x="181" y="92"/>
                </a:lnTo>
                <a:lnTo>
                  <a:pt x="173" y="101"/>
                </a:lnTo>
                <a:lnTo>
                  <a:pt x="167" y="111"/>
                </a:lnTo>
                <a:lnTo>
                  <a:pt x="164" y="123"/>
                </a:lnTo>
                <a:lnTo>
                  <a:pt x="160" y="133"/>
                </a:lnTo>
                <a:lnTo>
                  <a:pt x="157" y="158"/>
                </a:lnTo>
                <a:lnTo>
                  <a:pt x="156" y="170"/>
                </a:lnTo>
                <a:lnTo>
                  <a:pt x="154" y="183"/>
                </a:lnTo>
                <a:lnTo>
                  <a:pt x="154" y="183"/>
                </a:lnTo>
                <a:lnTo>
                  <a:pt x="162" y="205"/>
                </a:lnTo>
                <a:lnTo>
                  <a:pt x="171" y="225"/>
                </a:lnTo>
                <a:lnTo>
                  <a:pt x="180" y="245"/>
                </a:lnTo>
                <a:lnTo>
                  <a:pt x="183" y="256"/>
                </a:lnTo>
                <a:lnTo>
                  <a:pt x="185" y="268"/>
                </a:lnTo>
                <a:lnTo>
                  <a:pt x="185" y="268"/>
                </a:lnTo>
                <a:lnTo>
                  <a:pt x="190" y="273"/>
                </a:lnTo>
                <a:lnTo>
                  <a:pt x="197" y="276"/>
                </a:lnTo>
                <a:lnTo>
                  <a:pt x="210" y="282"/>
                </a:lnTo>
                <a:lnTo>
                  <a:pt x="222" y="290"/>
                </a:lnTo>
                <a:lnTo>
                  <a:pt x="228" y="294"/>
                </a:lnTo>
                <a:lnTo>
                  <a:pt x="233" y="299"/>
                </a:lnTo>
                <a:lnTo>
                  <a:pt x="233" y="299"/>
                </a:lnTo>
                <a:lnTo>
                  <a:pt x="232" y="305"/>
                </a:lnTo>
                <a:lnTo>
                  <a:pt x="230" y="310"/>
                </a:lnTo>
                <a:lnTo>
                  <a:pt x="227" y="313"/>
                </a:lnTo>
                <a:lnTo>
                  <a:pt x="223" y="317"/>
                </a:lnTo>
                <a:lnTo>
                  <a:pt x="220" y="320"/>
                </a:lnTo>
                <a:lnTo>
                  <a:pt x="218" y="323"/>
                </a:lnTo>
                <a:lnTo>
                  <a:pt x="217" y="327"/>
                </a:lnTo>
                <a:lnTo>
                  <a:pt x="216" y="333"/>
                </a:lnTo>
                <a:lnTo>
                  <a:pt x="216" y="333"/>
                </a:lnTo>
                <a:lnTo>
                  <a:pt x="218" y="338"/>
                </a:lnTo>
                <a:lnTo>
                  <a:pt x="221" y="342"/>
                </a:lnTo>
                <a:lnTo>
                  <a:pt x="226" y="347"/>
                </a:lnTo>
                <a:lnTo>
                  <a:pt x="232" y="351"/>
                </a:lnTo>
                <a:lnTo>
                  <a:pt x="243" y="358"/>
                </a:lnTo>
                <a:lnTo>
                  <a:pt x="248" y="363"/>
                </a:lnTo>
                <a:lnTo>
                  <a:pt x="251" y="368"/>
                </a:lnTo>
                <a:lnTo>
                  <a:pt x="251" y="368"/>
                </a:lnTo>
                <a:lnTo>
                  <a:pt x="247" y="381"/>
                </a:lnTo>
                <a:lnTo>
                  <a:pt x="242" y="392"/>
                </a:lnTo>
                <a:lnTo>
                  <a:pt x="238" y="403"/>
                </a:lnTo>
                <a:lnTo>
                  <a:pt x="237" y="410"/>
                </a:lnTo>
                <a:lnTo>
                  <a:pt x="237" y="417"/>
                </a:lnTo>
                <a:lnTo>
                  <a:pt x="237" y="417"/>
                </a:lnTo>
                <a:lnTo>
                  <a:pt x="242" y="422"/>
                </a:lnTo>
                <a:lnTo>
                  <a:pt x="247" y="425"/>
                </a:lnTo>
                <a:lnTo>
                  <a:pt x="258" y="429"/>
                </a:lnTo>
                <a:lnTo>
                  <a:pt x="264" y="431"/>
                </a:lnTo>
                <a:lnTo>
                  <a:pt x="268" y="434"/>
                </a:lnTo>
                <a:lnTo>
                  <a:pt x="273" y="439"/>
                </a:lnTo>
                <a:lnTo>
                  <a:pt x="277" y="444"/>
                </a:lnTo>
                <a:lnTo>
                  <a:pt x="277" y="444"/>
                </a:lnTo>
                <a:lnTo>
                  <a:pt x="271" y="451"/>
                </a:lnTo>
                <a:lnTo>
                  <a:pt x="266" y="459"/>
                </a:lnTo>
                <a:lnTo>
                  <a:pt x="263" y="469"/>
                </a:lnTo>
                <a:lnTo>
                  <a:pt x="262" y="479"/>
                </a:lnTo>
                <a:lnTo>
                  <a:pt x="262" y="479"/>
                </a:lnTo>
                <a:lnTo>
                  <a:pt x="266" y="486"/>
                </a:lnTo>
                <a:lnTo>
                  <a:pt x="272" y="490"/>
                </a:lnTo>
                <a:lnTo>
                  <a:pt x="278" y="493"/>
                </a:lnTo>
                <a:lnTo>
                  <a:pt x="284" y="496"/>
                </a:lnTo>
                <a:lnTo>
                  <a:pt x="297" y="500"/>
                </a:lnTo>
                <a:lnTo>
                  <a:pt x="312" y="503"/>
                </a:lnTo>
                <a:lnTo>
                  <a:pt x="312" y="503"/>
                </a:lnTo>
                <a:lnTo>
                  <a:pt x="311" y="509"/>
                </a:lnTo>
                <a:lnTo>
                  <a:pt x="310" y="516"/>
                </a:lnTo>
                <a:lnTo>
                  <a:pt x="304" y="528"/>
                </a:lnTo>
                <a:lnTo>
                  <a:pt x="302" y="534"/>
                </a:lnTo>
                <a:lnTo>
                  <a:pt x="298" y="541"/>
                </a:lnTo>
                <a:lnTo>
                  <a:pt x="297" y="548"/>
                </a:lnTo>
                <a:lnTo>
                  <a:pt x="297" y="554"/>
                </a:lnTo>
                <a:lnTo>
                  <a:pt x="297" y="554"/>
                </a:lnTo>
                <a:lnTo>
                  <a:pt x="304" y="556"/>
                </a:lnTo>
                <a:lnTo>
                  <a:pt x="309" y="559"/>
                </a:lnTo>
                <a:lnTo>
                  <a:pt x="313" y="562"/>
                </a:lnTo>
                <a:lnTo>
                  <a:pt x="320" y="563"/>
                </a:lnTo>
                <a:lnTo>
                  <a:pt x="320" y="563"/>
                </a:lnTo>
                <a:lnTo>
                  <a:pt x="326" y="555"/>
                </a:lnTo>
                <a:lnTo>
                  <a:pt x="333" y="548"/>
                </a:lnTo>
                <a:lnTo>
                  <a:pt x="340" y="543"/>
                </a:lnTo>
                <a:lnTo>
                  <a:pt x="348" y="537"/>
                </a:lnTo>
                <a:lnTo>
                  <a:pt x="357" y="533"/>
                </a:lnTo>
                <a:lnTo>
                  <a:pt x="366" y="529"/>
                </a:lnTo>
                <a:lnTo>
                  <a:pt x="385" y="521"/>
                </a:lnTo>
                <a:lnTo>
                  <a:pt x="404" y="514"/>
                </a:lnTo>
                <a:lnTo>
                  <a:pt x="423" y="505"/>
                </a:lnTo>
                <a:lnTo>
                  <a:pt x="431" y="500"/>
                </a:lnTo>
                <a:lnTo>
                  <a:pt x="439" y="494"/>
                </a:lnTo>
                <a:lnTo>
                  <a:pt x="445" y="488"/>
                </a:lnTo>
                <a:lnTo>
                  <a:pt x="452" y="479"/>
                </a:lnTo>
                <a:lnTo>
                  <a:pt x="452" y="479"/>
                </a:lnTo>
                <a:lnTo>
                  <a:pt x="448" y="476"/>
                </a:lnTo>
                <a:lnTo>
                  <a:pt x="447" y="472"/>
                </a:lnTo>
                <a:lnTo>
                  <a:pt x="445" y="461"/>
                </a:lnTo>
                <a:lnTo>
                  <a:pt x="445" y="461"/>
                </a:lnTo>
                <a:lnTo>
                  <a:pt x="439" y="461"/>
                </a:lnTo>
                <a:lnTo>
                  <a:pt x="432" y="462"/>
                </a:lnTo>
                <a:lnTo>
                  <a:pt x="422" y="468"/>
                </a:lnTo>
                <a:lnTo>
                  <a:pt x="415" y="470"/>
                </a:lnTo>
                <a:lnTo>
                  <a:pt x="411" y="471"/>
                </a:lnTo>
                <a:lnTo>
                  <a:pt x="405" y="470"/>
                </a:lnTo>
                <a:lnTo>
                  <a:pt x="401" y="468"/>
                </a:lnTo>
                <a:lnTo>
                  <a:pt x="401" y="468"/>
                </a:lnTo>
                <a:lnTo>
                  <a:pt x="404" y="462"/>
                </a:lnTo>
                <a:lnTo>
                  <a:pt x="408" y="459"/>
                </a:lnTo>
                <a:lnTo>
                  <a:pt x="412" y="455"/>
                </a:lnTo>
                <a:lnTo>
                  <a:pt x="416" y="453"/>
                </a:lnTo>
                <a:lnTo>
                  <a:pt x="427" y="448"/>
                </a:lnTo>
                <a:lnTo>
                  <a:pt x="439" y="444"/>
                </a:lnTo>
                <a:lnTo>
                  <a:pt x="439" y="444"/>
                </a:lnTo>
                <a:lnTo>
                  <a:pt x="439" y="441"/>
                </a:lnTo>
                <a:lnTo>
                  <a:pt x="438" y="439"/>
                </a:lnTo>
                <a:lnTo>
                  <a:pt x="437" y="435"/>
                </a:lnTo>
                <a:lnTo>
                  <a:pt x="437" y="432"/>
                </a:lnTo>
                <a:lnTo>
                  <a:pt x="437" y="432"/>
                </a:lnTo>
                <a:lnTo>
                  <a:pt x="430" y="433"/>
                </a:lnTo>
                <a:lnTo>
                  <a:pt x="424" y="437"/>
                </a:lnTo>
                <a:lnTo>
                  <a:pt x="411" y="444"/>
                </a:lnTo>
                <a:lnTo>
                  <a:pt x="404" y="447"/>
                </a:lnTo>
                <a:lnTo>
                  <a:pt x="398" y="448"/>
                </a:lnTo>
                <a:lnTo>
                  <a:pt x="395" y="447"/>
                </a:lnTo>
                <a:lnTo>
                  <a:pt x="392" y="447"/>
                </a:lnTo>
                <a:lnTo>
                  <a:pt x="389" y="445"/>
                </a:lnTo>
                <a:lnTo>
                  <a:pt x="386" y="443"/>
                </a:lnTo>
                <a:lnTo>
                  <a:pt x="386" y="443"/>
                </a:lnTo>
                <a:lnTo>
                  <a:pt x="408" y="429"/>
                </a:lnTo>
                <a:lnTo>
                  <a:pt x="418" y="423"/>
                </a:lnTo>
                <a:lnTo>
                  <a:pt x="430" y="417"/>
                </a:lnTo>
                <a:lnTo>
                  <a:pt x="430" y="417"/>
                </a:lnTo>
                <a:lnTo>
                  <a:pt x="430" y="414"/>
                </a:lnTo>
                <a:lnTo>
                  <a:pt x="428" y="410"/>
                </a:lnTo>
                <a:lnTo>
                  <a:pt x="427" y="407"/>
                </a:lnTo>
                <a:lnTo>
                  <a:pt x="426" y="403"/>
                </a:lnTo>
                <a:lnTo>
                  <a:pt x="426" y="403"/>
                </a:lnTo>
                <a:lnTo>
                  <a:pt x="419" y="403"/>
                </a:lnTo>
                <a:lnTo>
                  <a:pt x="414" y="404"/>
                </a:lnTo>
                <a:lnTo>
                  <a:pt x="402" y="409"/>
                </a:lnTo>
                <a:lnTo>
                  <a:pt x="397" y="411"/>
                </a:lnTo>
                <a:lnTo>
                  <a:pt x="392" y="412"/>
                </a:lnTo>
                <a:lnTo>
                  <a:pt x="386" y="413"/>
                </a:lnTo>
                <a:lnTo>
                  <a:pt x="381" y="411"/>
                </a:lnTo>
                <a:lnTo>
                  <a:pt x="381" y="411"/>
                </a:lnTo>
                <a:lnTo>
                  <a:pt x="383" y="405"/>
                </a:lnTo>
                <a:lnTo>
                  <a:pt x="386" y="401"/>
                </a:lnTo>
                <a:lnTo>
                  <a:pt x="389" y="398"/>
                </a:lnTo>
                <a:lnTo>
                  <a:pt x="395" y="395"/>
                </a:lnTo>
                <a:lnTo>
                  <a:pt x="405" y="390"/>
                </a:lnTo>
                <a:lnTo>
                  <a:pt x="416" y="386"/>
                </a:lnTo>
                <a:lnTo>
                  <a:pt x="416" y="386"/>
                </a:lnTo>
                <a:lnTo>
                  <a:pt x="416" y="383"/>
                </a:lnTo>
                <a:lnTo>
                  <a:pt x="415" y="380"/>
                </a:lnTo>
                <a:lnTo>
                  <a:pt x="413" y="375"/>
                </a:lnTo>
                <a:lnTo>
                  <a:pt x="411" y="371"/>
                </a:lnTo>
                <a:lnTo>
                  <a:pt x="410" y="366"/>
                </a:lnTo>
                <a:lnTo>
                  <a:pt x="410" y="366"/>
                </a:lnTo>
                <a:lnTo>
                  <a:pt x="398" y="368"/>
                </a:lnTo>
                <a:lnTo>
                  <a:pt x="387" y="371"/>
                </a:lnTo>
                <a:lnTo>
                  <a:pt x="367" y="378"/>
                </a:lnTo>
                <a:lnTo>
                  <a:pt x="346" y="384"/>
                </a:lnTo>
                <a:lnTo>
                  <a:pt x="334" y="386"/>
                </a:lnTo>
                <a:lnTo>
                  <a:pt x="322" y="388"/>
                </a:lnTo>
                <a:lnTo>
                  <a:pt x="322" y="388"/>
                </a:lnTo>
                <a:lnTo>
                  <a:pt x="321" y="386"/>
                </a:lnTo>
                <a:lnTo>
                  <a:pt x="320" y="384"/>
                </a:lnTo>
                <a:lnTo>
                  <a:pt x="319" y="381"/>
                </a:lnTo>
                <a:lnTo>
                  <a:pt x="318" y="378"/>
                </a:lnTo>
                <a:lnTo>
                  <a:pt x="318" y="378"/>
                </a:lnTo>
                <a:lnTo>
                  <a:pt x="340" y="369"/>
                </a:lnTo>
                <a:lnTo>
                  <a:pt x="363" y="360"/>
                </a:lnTo>
                <a:lnTo>
                  <a:pt x="401" y="347"/>
                </a:lnTo>
                <a:lnTo>
                  <a:pt x="401" y="347"/>
                </a:lnTo>
                <a:lnTo>
                  <a:pt x="397" y="336"/>
                </a:lnTo>
                <a:lnTo>
                  <a:pt x="390" y="326"/>
                </a:lnTo>
                <a:lnTo>
                  <a:pt x="390" y="326"/>
                </a:lnTo>
                <a:lnTo>
                  <a:pt x="387" y="327"/>
                </a:lnTo>
                <a:lnTo>
                  <a:pt x="382" y="329"/>
                </a:lnTo>
                <a:lnTo>
                  <a:pt x="371" y="335"/>
                </a:lnTo>
                <a:lnTo>
                  <a:pt x="366" y="336"/>
                </a:lnTo>
                <a:lnTo>
                  <a:pt x="362" y="336"/>
                </a:lnTo>
                <a:lnTo>
                  <a:pt x="359" y="335"/>
                </a:lnTo>
                <a:lnTo>
                  <a:pt x="358" y="334"/>
                </a:lnTo>
                <a:lnTo>
                  <a:pt x="356" y="332"/>
                </a:lnTo>
                <a:lnTo>
                  <a:pt x="355" y="328"/>
                </a:lnTo>
                <a:lnTo>
                  <a:pt x="355" y="328"/>
                </a:lnTo>
                <a:lnTo>
                  <a:pt x="359" y="325"/>
                </a:lnTo>
                <a:lnTo>
                  <a:pt x="365" y="322"/>
                </a:lnTo>
                <a:lnTo>
                  <a:pt x="374" y="317"/>
                </a:lnTo>
                <a:lnTo>
                  <a:pt x="379" y="313"/>
                </a:lnTo>
                <a:lnTo>
                  <a:pt x="382" y="310"/>
                </a:lnTo>
                <a:lnTo>
                  <a:pt x="383" y="305"/>
                </a:lnTo>
                <a:lnTo>
                  <a:pt x="383" y="299"/>
                </a:lnTo>
                <a:lnTo>
                  <a:pt x="383" y="299"/>
                </a:lnTo>
                <a:lnTo>
                  <a:pt x="378" y="299"/>
                </a:lnTo>
                <a:lnTo>
                  <a:pt x="372" y="301"/>
                </a:lnTo>
                <a:lnTo>
                  <a:pt x="362" y="304"/>
                </a:lnTo>
                <a:lnTo>
                  <a:pt x="352" y="306"/>
                </a:lnTo>
                <a:lnTo>
                  <a:pt x="348" y="307"/>
                </a:lnTo>
                <a:lnTo>
                  <a:pt x="343" y="305"/>
                </a:lnTo>
                <a:lnTo>
                  <a:pt x="343" y="305"/>
                </a:lnTo>
                <a:lnTo>
                  <a:pt x="342" y="303"/>
                </a:lnTo>
                <a:lnTo>
                  <a:pt x="341" y="302"/>
                </a:lnTo>
                <a:lnTo>
                  <a:pt x="341" y="302"/>
                </a:lnTo>
                <a:lnTo>
                  <a:pt x="343" y="297"/>
                </a:lnTo>
                <a:lnTo>
                  <a:pt x="348" y="294"/>
                </a:lnTo>
                <a:lnTo>
                  <a:pt x="352" y="292"/>
                </a:lnTo>
                <a:lnTo>
                  <a:pt x="357" y="290"/>
                </a:lnTo>
                <a:lnTo>
                  <a:pt x="367" y="287"/>
                </a:lnTo>
                <a:lnTo>
                  <a:pt x="371" y="283"/>
                </a:lnTo>
                <a:lnTo>
                  <a:pt x="374" y="280"/>
                </a:lnTo>
                <a:lnTo>
                  <a:pt x="374" y="280"/>
                </a:lnTo>
                <a:lnTo>
                  <a:pt x="373" y="277"/>
                </a:lnTo>
                <a:lnTo>
                  <a:pt x="371" y="275"/>
                </a:lnTo>
                <a:lnTo>
                  <a:pt x="370" y="274"/>
                </a:lnTo>
                <a:lnTo>
                  <a:pt x="368" y="273"/>
                </a:lnTo>
                <a:lnTo>
                  <a:pt x="363" y="274"/>
                </a:lnTo>
                <a:lnTo>
                  <a:pt x="357" y="276"/>
                </a:lnTo>
                <a:lnTo>
                  <a:pt x="346" y="280"/>
                </a:lnTo>
                <a:lnTo>
                  <a:pt x="339" y="281"/>
                </a:lnTo>
                <a:lnTo>
                  <a:pt x="337" y="281"/>
                </a:lnTo>
                <a:lnTo>
                  <a:pt x="335" y="280"/>
                </a:lnTo>
                <a:lnTo>
                  <a:pt x="335" y="280"/>
                </a:lnTo>
                <a:lnTo>
                  <a:pt x="335" y="277"/>
                </a:lnTo>
                <a:lnTo>
                  <a:pt x="336" y="274"/>
                </a:lnTo>
                <a:lnTo>
                  <a:pt x="337" y="271"/>
                </a:lnTo>
                <a:lnTo>
                  <a:pt x="339" y="268"/>
                </a:lnTo>
                <a:lnTo>
                  <a:pt x="343" y="266"/>
                </a:lnTo>
                <a:lnTo>
                  <a:pt x="350" y="264"/>
                </a:lnTo>
                <a:lnTo>
                  <a:pt x="355" y="262"/>
                </a:lnTo>
                <a:lnTo>
                  <a:pt x="361" y="259"/>
                </a:lnTo>
                <a:lnTo>
                  <a:pt x="362" y="257"/>
                </a:lnTo>
                <a:lnTo>
                  <a:pt x="364" y="254"/>
                </a:lnTo>
                <a:lnTo>
                  <a:pt x="364" y="251"/>
                </a:lnTo>
                <a:lnTo>
                  <a:pt x="364" y="247"/>
                </a:lnTo>
                <a:lnTo>
                  <a:pt x="364" y="247"/>
                </a:lnTo>
                <a:lnTo>
                  <a:pt x="358" y="248"/>
                </a:lnTo>
                <a:lnTo>
                  <a:pt x="353" y="251"/>
                </a:lnTo>
                <a:lnTo>
                  <a:pt x="342" y="257"/>
                </a:lnTo>
                <a:lnTo>
                  <a:pt x="338" y="259"/>
                </a:lnTo>
                <a:lnTo>
                  <a:pt x="333" y="261"/>
                </a:lnTo>
                <a:lnTo>
                  <a:pt x="327" y="262"/>
                </a:lnTo>
                <a:lnTo>
                  <a:pt x="322" y="262"/>
                </a:lnTo>
                <a:lnTo>
                  <a:pt x="322" y="262"/>
                </a:lnTo>
                <a:lnTo>
                  <a:pt x="324" y="257"/>
                </a:lnTo>
                <a:lnTo>
                  <a:pt x="327" y="251"/>
                </a:lnTo>
                <a:lnTo>
                  <a:pt x="331" y="246"/>
                </a:lnTo>
                <a:lnTo>
                  <a:pt x="335" y="243"/>
                </a:lnTo>
                <a:lnTo>
                  <a:pt x="339" y="239"/>
                </a:lnTo>
                <a:lnTo>
                  <a:pt x="344" y="237"/>
                </a:lnTo>
                <a:lnTo>
                  <a:pt x="350" y="236"/>
                </a:lnTo>
                <a:lnTo>
                  <a:pt x="355" y="236"/>
                </a:lnTo>
                <a:lnTo>
                  <a:pt x="355" y="236"/>
                </a:lnTo>
                <a:lnTo>
                  <a:pt x="354" y="230"/>
                </a:lnTo>
                <a:lnTo>
                  <a:pt x="352" y="223"/>
                </a:lnTo>
                <a:lnTo>
                  <a:pt x="351" y="217"/>
                </a:lnTo>
                <a:lnTo>
                  <a:pt x="350" y="210"/>
                </a:lnTo>
                <a:lnTo>
                  <a:pt x="350" y="210"/>
                </a:lnTo>
                <a:lnTo>
                  <a:pt x="336" y="212"/>
                </a:lnTo>
                <a:lnTo>
                  <a:pt x="324" y="216"/>
                </a:lnTo>
                <a:lnTo>
                  <a:pt x="313" y="221"/>
                </a:lnTo>
                <a:lnTo>
                  <a:pt x="303" y="227"/>
                </a:lnTo>
                <a:lnTo>
                  <a:pt x="282" y="237"/>
                </a:lnTo>
                <a:lnTo>
                  <a:pt x="273" y="243"/>
                </a:lnTo>
                <a:lnTo>
                  <a:pt x="262" y="245"/>
                </a:lnTo>
                <a:lnTo>
                  <a:pt x="262" y="245"/>
                </a:lnTo>
                <a:lnTo>
                  <a:pt x="264" y="238"/>
                </a:lnTo>
                <a:lnTo>
                  <a:pt x="267" y="233"/>
                </a:lnTo>
                <a:lnTo>
                  <a:pt x="271" y="229"/>
                </a:lnTo>
                <a:lnTo>
                  <a:pt x="275" y="225"/>
                </a:lnTo>
                <a:lnTo>
                  <a:pt x="284" y="217"/>
                </a:lnTo>
                <a:lnTo>
                  <a:pt x="295" y="211"/>
                </a:lnTo>
                <a:lnTo>
                  <a:pt x="319" y="201"/>
                </a:lnTo>
                <a:lnTo>
                  <a:pt x="331" y="196"/>
                </a:lnTo>
                <a:lnTo>
                  <a:pt x="341" y="189"/>
                </a:lnTo>
                <a:lnTo>
                  <a:pt x="341" y="189"/>
                </a:lnTo>
                <a:lnTo>
                  <a:pt x="332" y="171"/>
                </a:lnTo>
                <a:lnTo>
                  <a:pt x="323" y="152"/>
                </a:lnTo>
                <a:lnTo>
                  <a:pt x="308" y="116"/>
                </a:lnTo>
                <a:lnTo>
                  <a:pt x="308" y="116"/>
                </a:lnTo>
                <a:close/>
                <a:moveTo>
                  <a:pt x="1016" y="256"/>
                </a:moveTo>
                <a:lnTo>
                  <a:pt x="1016" y="256"/>
                </a:lnTo>
                <a:lnTo>
                  <a:pt x="1011" y="262"/>
                </a:lnTo>
                <a:lnTo>
                  <a:pt x="1008" y="268"/>
                </a:lnTo>
                <a:lnTo>
                  <a:pt x="1007" y="275"/>
                </a:lnTo>
                <a:lnTo>
                  <a:pt x="1006" y="282"/>
                </a:lnTo>
                <a:lnTo>
                  <a:pt x="1006" y="296"/>
                </a:lnTo>
                <a:lnTo>
                  <a:pt x="1006" y="303"/>
                </a:lnTo>
                <a:lnTo>
                  <a:pt x="1006" y="309"/>
                </a:lnTo>
                <a:lnTo>
                  <a:pt x="1006" y="309"/>
                </a:lnTo>
                <a:lnTo>
                  <a:pt x="1005" y="312"/>
                </a:lnTo>
                <a:lnTo>
                  <a:pt x="1003" y="316"/>
                </a:lnTo>
                <a:lnTo>
                  <a:pt x="1001" y="319"/>
                </a:lnTo>
                <a:lnTo>
                  <a:pt x="1000" y="322"/>
                </a:lnTo>
                <a:lnTo>
                  <a:pt x="1000" y="322"/>
                </a:lnTo>
                <a:lnTo>
                  <a:pt x="995" y="342"/>
                </a:lnTo>
                <a:lnTo>
                  <a:pt x="993" y="359"/>
                </a:lnTo>
                <a:lnTo>
                  <a:pt x="993" y="375"/>
                </a:lnTo>
                <a:lnTo>
                  <a:pt x="995" y="389"/>
                </a:lnTo>
                <a:lnTo>
                  <a:pt x="998" y="403"/>
                </a:lnTo>
                <a:lnTo>
                  <a:pt x="1001" y="418"/>
                </a:lnTo>
                <a:lnTo>
                  <a:pt x="1008" y="448"/>
                </a:lnTo>
                <a:lnTo>
                  <a:pt x="1008" y="448"/>
                </a:lnTo>
                <a:lnTo>
                  <a:pt x="1010" y="448"/>
                </a:lnTo>
                <a:lnTo>
                  <a:pt x="1011" y="449"/>
                </a:lnTo>
                <a:lnTo>
                  <a:pt x="1014" y="451"/>
                </a:lnTo>
                <a:lnTo>
                  <a:pt x="1016" y="454"/>
                </a:lnTo>
                <a:lnTo>
                  <a:pt x="1018" y="455"/>
                </a:lnTo>
                <a:lnTo>
                  <a:pt x="1018" y="455"/>
                </a:lnTo>
                <a:lnTo>
                  <a:pt x="1020" y="443"/>
                </a:lnTo>
                <a:lnTo>
                  <a:pt x="1022" y="431"/>
                </a:lnTo>
                <a:lnTo>
                  <a:pt x="1024" y="427"/>
                </a:lnTo>
                <a:lnTo>
                  <a:pt x="1026" y="423"/>
                </a:lnTo>
                <a:lnTo>
                  <a:pt x="1030" y="418"/>
                </a:lnTo>
                <a:lnTo>
                  <a:pt x="1033" y="415"/>
                </a:lnTo>
                <a:lnTo>
                  <a:pt x="1033" y="415"/>
                </a:lnTo>
                <a:lnTo>
                  <a:pt x="1035" y="420"/>
                </a:lnTo>
                <a:lnTo>
                  <a:pt x="1036" y="426"/>
                </a:lnTo>
                <a:lnTo>
                  <a:pt x="1037" y="430"/>
                </a:lnTo>
                <a:lnTo>
                  <a:pt x="1036" y="435"/>
                </a:lnTo>
                <a:lnTo>
                  <a:pt x="1035" y="446"/>
                </a:lnTo>
                <a:lnTo>
                  <a:pt x="1033" y="457"/>
                </a:lnTo>
                <a:lnTo>
                  <a:pt x="1033" y="457"/>
                </a:lnTo>
                <a:lnTo>
                  <a:pt x="1048" y="457"/>
                </a:lnTo>
                <a:lnTo>
                  <a:pt x="1048" y="457"/>
                </a:lnTo>
                <a:lnTo>
                  <a:pt x="1052" y="448"/>
                </a:lnTo>
                <a:lnTo>
                  <a:pt x="1055" y="440"/>
                </a:lnTo>
                <a:lnTo>
                  <a:pt x="1058" y="430"/>
                </a:lnTo>
                <a:lnTo>
                  <a:pt x="1062" y="422"/>
                </a:lnTo>
                <a:lnTo>
                  <a:pt x="1062" y="422"/>
                </a:lnTo>
                <a:lnTo>
                  <a:pt x="1065" y="426"/>
                </a:lnTo>
                <a:lnTo>
                  <a:pt x="1065" y="431"/>
                </a:lnTo>
                <a:lnTo>
                  <a:pt x="1065" y="437"/>
                </a:lnTo>
                <a:lnTo>
                  <a:pt x="1064" y="442"/>
                </a:lnTo>
                <a:lnTo>
                  <a:pt x="1062" y="453"/>
                </a:lnTo>
                <a:lnTo>
                  <a:pt x="1063" y="457"/>
                </a:lnTo>
                <a:lnTo>
                  <a:pt x="1064" y="459"/>
                </a:lnTo>
                <a:lnTo>
                  <a:pt x="1064" y="459"/>
                </a:lnTo>
                <a:lnTo>
                  <a:pt x="1074" y="455"/>
                </a:lnTo>
                <a:lnTo>
                  <a:pt x="1083" y="449"/>
                </a:lnTo>
                <a:lnTo>
                  <a:pt x="1091" y="442"/>
                </a:lnTo>
                <a:lnTo>
                  <a:pt x="1097" y="432"/>
                </a:lnTo>
                <a:lnTo>
                  <a:pt x="1103" y="422"/>
                </a:lnTo>
                <a:lnTo>
                  <a:pt x="1107" y="410"/>
                </a:lnTo>
                <a:lnTo>
                  <a:pt x="1111" y="398"/>
                </a:lnTo>
                <a:lnTo>
                  <a:pt x="1113" y="384"/>
                </a:lnTo>
                <a:lnTo>
                  <a:pt x="1115" y="370"/>
                </a:lnTo>
                <a:lnTo>
                  <a:pt x="1117" y="356"/>
                </a:lnTo>
                <a:lnTo>
                  <a:pt x="1117" y="327"/>
                </a:lnTo>
                <a:lnTo>
                  <a:pt x="1116" y="299"/>
                </a:lnTo>
                <a:lnTo>
                  <a:pt x="1114" y="274"/>
                </a:lnTo>
                <a:lnTo>
                  <a:pt x="1114" y="274"/>
                </a:lnTo>
                <a:lnTo>
                  <a:pt x="1107" y="273"/>
                </a:lnTo>
                <a:lnTo>
                  <a:pt x="1103" y="271"/>
                </a:lnTo>
                <a:lnTo>
                  <a:pt x="1098" y="269"/>
                </a:lnTo>
                <a:lnTo>
                  <a:pt x="1096" y="269"/>
                </a:lnTo>
                <a:lnTo>
                  <a:pt x="1093" y="269"/>
                </a:lnTo>
                <a:lnTo>
                  <a:pt x="1093" y="269"/>
                </a:lnTo>
                <a:lnTo>
                  <a:pt x="1092" y="278"/>
                </a:lnTo>
                <a:lnTo>
                  <a:pt x="1091" y="286"/>
                </a:lnTo>
                <a:lnTo>
                  <a:pt x="1091" y="301"/>
                </a:lnTo>
                <a:lnTo>
                  <a:pt x="1090" y="307"/>
                </a:lnTo>
                <a:lnTo>
                  <a:pt x="1089" y="313"/>
                </a:lnTo>
                <a:lnTo>
                  <a:pt x="1086" y="320"/>
                </a:lnTo>
                <a:lnTo>
                  <a:pt x="1083" y="324"/>
                </a:lnTo>
                <a:lnTo>
                  <a:pt x="1083" y="324"/>
                </a:lnTo>
                <a:lnTo>
                  <a:pt x="1080" y="321"/>
                </a:lnTo>
                <a:lnTo>
                  <a:pt x="1079" y="318"/>
                </a:lnTo>
                <a:lnTo>
                  <a:pt x="1077" y="309"/>
                </a:lnTo>
                <a:lnTo>
                  <a:pt x="1076" y="299"/>
                </a:lnTo>
                <a:lnTo>
                  <a:pt x="1077" y="290"/>
                </a:lnTo>
                <a:lnTo>
                  <a:pt x="1078" y="272"/>
                </a:lnTo>
                <a:lnTo>
                  <a:pt x="1078" y="265"/>
                </a:lnTo>
                <a:lnTo>
                  <a:pt x="1077" y="260"/>
                </a:lnTo>
                <a:lnTo>
                  <a:pt x="1077" y="260"/>
                </a:lnTo>
                <a:lnTo>
                  <a:pt x="1074" y="267"/>
                </a:lnTo>
                <a:lnTo>
                  <a:pt x="1070" y="276"/>
                </a:lnTo>
                <a:lnTo>
                  <a:pt x="1066" y="295"/>
                </a:lnTo>
                <a:lnTo>
                  <a:pt x="1064" y="316"/>
                </a:lnTo>
                <a:lnTo>
                  <a:pt x="1062" y="335"/>
                </a:lnTo>
                <a:lnTo>
                  <a:pt x="1062" y="335"/>
                </a:lnTo>
                <a:lnTo>
                  <a:pt x="1063" y="341"/>
                </a:lnTo>
                <a:lnTo>
                  <a:pt x="1063" y="349"/>
                </a:lnTo>
                <a:lnTo>
                  <a:pt x="1062" y="351"/>
                </a:lnTo>
                <a:lnTo>
                  <a:pt x="1061" y="354"/>
                </a:lnTo>
                <a:lnTo>
                  <a:pt x="1058" y="355"/>
                </a:lnTo>
                <a:lnTo>
                  <a:pt x="1053" y="355"/>
                </a:lnTo>
                <a:lnTo>
                  <a:pt x="1053" y="355"/>
                </a:lnTo>
                <a:lnTo>
                  <a:pt x="1050" y="351"/>
                </a:lnTo>
                <a:lnTo>
                  <a:pt x="1049" y="345"/>
                </a:lnTo>
                <a:lnTo>
                  <a:pt x="1048" y="339"/>
                </a:lnTo>
                <a:lnTo>
                  <a:pt x="1048" y="333"/>
                </a:lnTo>
                <a:lnTo>
                  <a:pt x="1049" y="320"/>
                </a:lnTo>
                <a:lnTo>
                  <a:pt x="1049" y="307"/>
                </a:lnTo>
                <a:lnTo>
                  <a:pt x="1049" y="307"/>
                </a:lnTo>
                <a:lnTo>
                  <a:pt x="1047" y="310"/>
                </a:lnTo>
                <a:lnTo>
                  <a:pt x="1045" y="313"/>
                </a:lnTo>
                <a:lnTo>
                  <a:pt x="1043" y="322"/>
                </a:lnTo>
                <a:lnTo>
                  <a:pt x="1041" y="333"/>
                </a:lnTo>
                <a:lnTo>
                  <a:pt x="1040" y="342"/>
                </a:lnTo>
                <a:lnTo>
                  <a:pt x="1040" y="352"/>
                </a:lnTo>
                <a:lnTo>
                  <a:pt x="1039" y="360"/>
                </a:lnTo>
                <a:lnTo>
                  <a:pt x="1037" y="365"/>
                </a:lnTo>
                <a:lnTo>
                  <a:pt x="1036" y="368"/>
                </a:lnTo>
                <a:lnTo>
                  <a:pt x="1034" y="370"/>
                </a:lnTo>
                <a:lnTo>
                  <a:pt x="1031" y="372"/>
                </a:lnTo>
                <a:lnTo>
                  <a:pt x="1031" y="372"/>
                </a:lnTo>
                <a:lnTo>
                  <a:pt x="1028" y="369"/>
                </a:lnTo>
                <a:lnTo>
                  <a:pt x="1025" y="366"/>
                </a:lnTo>
                <a:lnTo>
                  <a:pt x="1025" y="362"/>
                </a:lnTo>
                <a:lnTo>
                  <a:pt x="1025" y="357"/>
                </a:lnTo>
                <a:lnTo>
                  <a:pt x="1026" y="348"/>
                </a:lnTo>
                <a:lnTo>
                  <a:pt x="1029" y="339"/>
                </a:lnTo>
                <a:lnTo>
                  <a:pt x="1029" y="339"/>
                </a:lnTo>
                <a:lnTo>
                  <a:pt x="1033" y="294"/>
                </a:lnTo>
                <a:lnTo>
                  <a:pt x="1034" y="273"/>
                </a:lnTo>
                <a:lnTo>
                  <a:pt x="1037" y="256"/>
                </a:lnTo>
                <a:lnTo>
                  <a:pt x="1037" y="256"/>
                </a:lnTo>
                <a:lnTo>
                  <a:pt x="1016" y="256"/>
                </a:lnTo>
                <a:lnTo>
                  <a:pt x="1016" y="256"/>
                </a:lnTo>
                <a:close/>
                <a:moveTo>
                  <a:pt x="1049" y="305"/>
                </a:moveTo>
                <a:lnTo>
                  <a:pt x="1049" y="305"/>
                </a:lnTo>
                <a:lnTo>
                  <a:pt x="1050" y="297"/>
                </a:lnTo>
                <a:lnTo>
                  <a:pt x="1052" y="289"/>
                </a:lnTo>
                <a:lnTo>
                  <a:pt x="1053" y="281"/>
                </a:lnTo>
                <a:lnTo>
                  <a:pt x="1053" y="278"/>
                </a:lnTo>
                <a:lnTo>
                  <a:pt x="1051" y="274"/>
                </a:lnTo>
                <a:lnTo>
                  <a:pt x="1051" y="274"/>
                </a:lnTo>
                <a:lnTo>
                  <a:pt x="1049" y="281"/>
                </a:lnTo>
                <a:lnTo>
                  <a:pt x="1048" y="289"/>
                </a:lnTo>
                <a:lnTo>
                  <a:pt x="1047" y="298"/>
                </a:lnTo>
                <a:lnTo>
                  <a:pt x="1048" y="302"/>
                </a:lnTo>
                <a:lnTo>
                  <a:pt x="1049" y="305"/>
                </a:lnTo>
                <a:lnTo>
                  <a:pt x="1049" y="305"/>
                </a:lnTo>
                <a:close/>
                <a:moveTo>
                  <a:pt x="750" y="439"/>
                </a:moveTo>
                <a:lnTo>
                  <a:pt x="750" y="439"/>
                </a:lnTo>
                <a:lnTo>
                  <a:pt x="752" y="443"/>
                </a:lnTo>
                <a:lnTo>
                  <a:pt x="752" y="445"/>
                </a:lnTo>
                <a:lnTo>
                  <a:pt x="750" y="446"/>
                </a:lnTo>
                <a:lnTo>
                  <a:pt x="746" y="448"/>
                </a:lnTo>
                <a:lnTo>
                  <a:pt x="746" y="448"/>
                </a:lnTo>
                <a:lnTo>
                  <a:pt x="783" y="448"/>
                </a:lnTo>
                <a:lnTo>
                  <a:pt x="802" y="448"/>
                </a:lnTo>
                <a:lnTo>
                  <a:pt x="821" y="448"/>
                </a:lnTo>
                <a:lnTo>
                  <a:pt x="821" y="448"/>
                </a:lnTo>
                <a:lnTo>
                  <a:pt x="819" y="445"/>
                </a:lnTo>
                <a:lnTo>
                  <a:pt x="816" y="442"/>
                </a:lnTo>
                <a:lnTo>
                  <a:pt x="812" y="440"/>
                </a:lnTo>
                <a:lnTo>
                  <a:pt x="809" y="439"/>
                </a:lnTo>
                <a:lnTo>
                  <a:pt x="801" y="438"/>
                </a:lnTo>
                <a:lnTo>
                  <a:pt x="792" y="438"/>
                </a:lnTo>
                <a:lnTo>
                  <a:pt x="772" y="440"/>
                </a:lnTo>
                <a:lnTo>
                  <a:pt x="761" y="440"/>
                </a:lnTo>
                <a:lnTo>
                  <a:pt x="750" y="439"/>
                </a:lnTo>
                <a:lnTo>
                  <a:pt x="750" y="439"/>
                </a:lnTo>
                <a:close/>
                <a:moveTo>
                  <a:pt x="759" y="468"/>
                </a:moveTo>
                <a:lnTo>
                  <a:pt x="759" y="468"/>
                </a:lnTo>
                <a:lnTo>
                  <a:pt x="755" y="487"/>
                </a:lnTo>
                <a:lnTo>
                  <a:pt x="750" y="505"/>
                </a:lnTo>
                <a:lnTo>
                  <a:pt x="741" y="540"/>
                </a:lnTo>
                <a:lnTo>
                  <a:pt x="731" y="572"/>
                </a:lnTo>
                <a:lnTo>
                  <a:pt x="727" y="589"/>
                </a:lnTo>
                <a:lnTo>
                  <a:pt x="723" y="605"/>
                </a:lnTo>
                <a:lnTo>
                  <a:pt x="723" y="605"/>
                </a:lnTo>
                <a:lnTo>
                  <a:pt x="729" y="610"/>
                </a:lnTo>
                <a:lnTo>
                  <a:pt x="734" y="614"/>
                </a:lnTo>
                <a:lnTo>
                  <a:pt x="746" y="623"/>
                </a:lnTo>
                <a:lnTo>
                  <a:pt x="746" y="623"/>
                </a:lnTo>
                <a:lnTo>
                  <a:pt x="766" y="624"/>
                </a:lnTo>
                <a:lnTo>
                  <a:pt x="787" y="624"/>
                </a:lnTo>
                <a:lnTo>
                  <a:pt x="796" y="623"/>
                </a:lnTo>
                <a:lnTo>
                  <a:pt x="805" y="621"/>
                </a:lnTo>
                <a:lnTo>
                  <a:pt x="812" y="617"/>
                </a:lnTo>
                <a:lnTo>
                  <a:pt x="819" y="613"/>
                </a:lnTo>
                <a:lnTo>
                  <a:pt x="819" y="613"/>
                </a:lnTo>
                <a:lnTo>
                  <a:pt x="820" y="595"/>
                </a:lnTo>
                <a:lnTo>
                  <a:pt x="820" y="576"/>
                </a:lnTo>
                <a:lnTo>
                  <a:pt x="819" y="555"/>
                </a:lnTo>
                <a:lnTo>
                  <a:pt x="817" y="535"/>
                </a:lnTo>
                <a:lnTo>
                  <a:pt x="811" y="496"/>
                </a:lnTo>
                <a:lnTo>
                  <a:pt x="806" y="461"/>
                </a:lnTo>
                <a:lnTo>
                  <a:pt x="806" y="461"/>
                </a:lnTo>
                <a:lnTo>
                  <a:pt x="801" y="460"/>
                </a:lnTo>
                <a:lnTo>
                  <a:pt x="794" y="461"/>
                </a:lnTo>
                <a:lnTo>
                  <a:pt x="782" y="462"/>
                </a:lnTo>
                <a:lnTo>
                  <a:pt x="759" y="468"/>
                </a:lnTo>
                <a:lnTo>
                  <a:pt x="759" y="468"/>
                </a:lnTo>
                <a:close/>
                <a:moveTo>
                  <a:pt x="1020" y="479"/>
                </a:moveTo>
                <a:lnTo>
                  <a:pt x="1020" y="479"/>
                </a:lnTo>
                <a:lnTo>
                  <a:pt x="1022" y="483"/>
                </a:lnTo>
                <a:lnTo>
                  <a:pt x="1024" y="485"/>
                </a:lnTo>
                <a:lnTo>
                  <a:pt x="1032" y="489"/>
                </a:lnTo>
                <a:lnTo>
                  <a:pt x="1039" y="491"/>
                </a:lnTo>
                <a:lnTo>
                  <a:pt x="1048" y="492"/>
                </a:lnTo>
                <a:lnTo>
                  <a:pt x="1058" y="492"/>
                </a:lnTo>
                <a:lnTo>
                  <a:pt x="1066" y="491"/>
                </a:lnTo>
                <a:lnTo>
                  <a:pt x="1074" y="490"/>
                </a:lnTo>
                <a:lnTo>
                  <a:pt x="1079" y="488"/>
                </a:lnTo>
                <a:lnTo>
                  <a:pt x="1079" y="488"/>
                </a:lnTo>
                <a:lnTo>
                  <a:pt x="1077" y="485"/>
                </a:lnTo>
                <a:lnTo>
                  <a:pt x="1074" y="483"/>
                </a:lnTo>
                <a:lnTo>
                  <a:pt x="1068" y="478"/>
                </a:lnTo>
                <a:lnTo>
                  <a:pt x="1061" y="476"/>
                </a:lnTo>
                <a:lnTo>
                  <a:pt x="1053" y="476"/>
                </a:lnTo>
                <a:lnTo>
                  <a:pt x="1045" y="476"/>
                </a:lnTo>
                <a:lnTo>
                  <a:pt x="1036" y="477"/>
                </a:lnTo>
                <a:lnTo>
                  <a:pt x="1020" y="479"/>
                </a:lnTo>
                <a:lnTo>
                  <a:pt x="1020" y="479"/>
                </a:lnTo>
                <a:close/>
                <a:moveTo>
                  <a:pt x="960" y="660"/>
                </a:moveTo>
                <a:lnTo>
                  <a:pt x="960" y="660"/>
                </a:lnTo>
                <a:lnTo>
                  <a:pt x="963" y="665"/>
                </a:lnTo>
                <a:lnTo>
                  <a:pt x="967" y="668"/>
                </a:lnTo>
                <a:lnTo>
                  <a:pt x="971" y="670"/>
                </a:lnTo>
                <a:lnTo>
                  <a:pt x="975" y="673"/>
                </a:lnTo>
                <a:lnTo>
                  <a:pt x="975" y="673"/>
                </a:lnTo>
                <a:lnTo>
                  <a:pt x="979" y="663"/>
                </a:lnTo>
                <a:lnTo>
                  <a:pt x="985" y="653"/>
                </a:lnTo>
                <a:lnTo>
                  <a:pt x="988" y="649"/>
                </a:lnTo>
                <a:lnTo>
                  <a:pt x="991" y="644"/>
                </a:lnTo>
                <a:lnTo>
                  <a:pt x="995" y="642"/>
                </a:lnTo>
                <a:lnTo>
                  <a:pt x="1000" y="642"/>
                </a:lnTo>
                <a:lnTo>
                  <a:pt x="1000" y="642"/>
                </a:lnTo>
                <a:lnTo>
                  <a:pt x="1003" y="646"/>
                </a:lnTo>
                <a:lnTo>
                  <a:pt x="1005" y="652"/>
                </a:lnTo>
                <a:lnTo>
                  <a:pt x="1008" y="663"/>
                </a:lnTo>
                <a:lnTo>
                  <a:pt x="1010" y="676"/>
                </a:lnTo>
                <a:lnTo>
                  <a:pt x="1011" y="683"/>
                </a:lnTo>
                <a:lnTo>
                  <a:pt x="1015" y="688"/>
                </a:lnTo>
                <a:lnTo>
                  <a:pt x="1015" y="688"/>
                </a:lnTo>
                <a:lnTo>
                  <a:pt x="1025" y="687"/>
                </a:lnTo>
                <a:lnTo>
                  <a:pt x="1034" y="686"/>
                </a:lnTo>
                <a:lnTo>
                  <a:pt x="1043" y="686"/>
                </a:lnTo>
                <a:lnTo>
                  <a:pt x="1051" y="684"/>
                </a:lnTo>
                <a:lnTo>
                  <a:pt x="1051" y="684"/>
                </a:lnTo>
                <a:lnTo>
                  <a:pt x="1054" y="661"/>
                </a:lnTo>
                <a:lnTo>
                  <a:pt x="1056" y="639"/>
                </a:lnTo>
                <a:lnTo>
                  <a:pt x="1059" y="595"/>
                </a:lnTo>
                <a:lnTo>
                  <a:pt x="1061" y="551"/>
                </a:lnTo>
                <a:lnTo>
                  <a:pt x="1062" y="509"/>
                </a:lnTo>
                <a:lnTo>
                  <a:pt x="1062" y="509"/>
                </a:lnTo>
                <a:lnTo>
                  <a:pt x="1051" y="507"/>
                </a:lnTo>
                <a:lnTo>
                  <a:pt x="1038" y="506"/>
                </a:lnTo>
                <a:lnTo>
                  <a:pt x="1025" y="504"/>
                </a:lnTo>
                <a:lnTo>
                  <a:pt x="1019" y="503"/>
                </a:lnTo>
                <a:lnTo>
                  <a:pt x="1015" y="501"/>
                </a:lnTo>
                <a:lnTo>
                  <a:pt x="1015" y="501"/>
                </a:lnTo>
                <a:lnTo>
                  <a:pt x="1000" y="540"/>
                </a:lnTo>
                <a:lnTo>
                  <a:pt x="985" y="581"/>
                </a:lnTo>
                <a:lnTo>
                  <a:pt x="971" y="621"/>
                </a:lnTo>
                <a:lnTo>
                  <a:pt x="965" y="641"/>
                </a:lnTo>
                <a:lnTo>
                  <a:pt x="960" y="660"/>
                </a:lnTo>
                <a:lnTo>
                  <a:pt x="960" y="660"/>
                </a:lnTo>
                <a:close/>
                <a:moveTo>
                  <a:pt x="439" y="514"/>
                </a:moveTo>
                <a:lnTo>
                  <a:pt x="439" y="514"/>
                </a:lnTo>
                <a:lnTo>
                  <a:pt x="443" y="514"/>
                </a:lnTo>
                <a:lnTo>
                  <a:pt x="447" y="515"/>
                </a:lnTo>
                <a:lnTo>
                  <a:pt x="452" y="516"/>
                </a:lnTo>
                <a:lnTo>
                  <a:pt x="457" y="515"/>
                </a:lnTo>
                <a:lnTo>
                  <a:pt x="457" y="515"/>
                </a:lnTo>
                <a:lnTo>
                  <a:pt x="457" y="510"/>
                </a:lnTo>
                <a:lnTo>
                  <a:pt x="457" y="506"/>
                </a:lnTo>
                <a:lnTo>
                  <a:pt x="455" y="504"/>
                </a:lnTo>
                <a:lnTo>
                  <a:pt x="454" y="503"/>
                </a:lnTo>
                <a:lnTo>
                  <a:pt x="452" y="503"/>
                </a:lnTo>
                <a:lnTo>
                  <a:pt x="452" y="503"/>
                </a:lnTo>
                <a:lnTo>
                  <a:pt x="448" y="505"/>
                </a:lnTo>
                <a:lnTo>
                  <a:pt x="444" y="507"/>
                </a:lnTo>
                <a:lnTo>
                  <a:pt x="441" y="509"/>
                </a:lnTo>
                <a:lnTo>
                  <a:pt x="440" y="511"/>
                </a:lnTo>
                <a:lnTo>
                  <a:pt x="439" y="514"/>
                </a:lnTo>
                <a:lnTo>
                  <a:pt x="439" y="514"/>
                </a:lnTo>
                <a:close/>
                <a:moveTo>
                  <a:pt x="499" y="1095"/>
                </a:moveTo>
                <a:lnTo>
                  <a:pt x="499" y="1095"/>
                </a:lnTo>
                <a:lnTo>
                  <a:pt x="495" y="1095"/>
                </a:lnTo>
                <a:lnTo>
                  <a:pt x="495" y="1094"/>
                </a:lnTo>
                <a:lnTo>
                  <a:pt x="494" y="1093"/>
                </a:lnTo>
                <a:lnTo>
                  <a:pt x="495" y="1091"/>
                </a:lnTo>
                <a:lnTo>
                  <a:pt x="496" y="1089"/>
                </a:lnTo>
                <a:lnTo>
                  <a:pt x="496" y="1089"/>
                </a:lnTo>
                <a:lnTo>
                  <a:pt x="499" y="1088"/>
                </a:lnTo>
                <a:lnTo>
                  <a:pt x="496" y="1088"/>
                </a:lnTo>
                <a:lnTo>
                  <a:pt x="495" y="1088"/>
                </a:lnTo>
                <a:lnTo>
                  <a:pt x="495" y="1086"/>
                </a:lnTo>
                <a:lnTo>
                  <a:pt x="496" y="1084"/>
                </a:lnTo>
                <a:lnTo>
                  <a:pt x="496" y="1084"/>
                </a:lnTo>
                <a:lnTo>
                  <a:pt x="507" y="1080"/>
                </a:lnTo>
                <a:lnTo>
                  <a:pt x="516" y="1075"/>
                </a:lnTo>
                <a:lnTo>
                  <a:pt x="523" y="1069"/>
                </a:lnTo>
                <a:lnTo>
                  <a:pt x="531" y="1063"/>
                </a:lnTo>
                <a:lnTo>
                  <a:pt x="544" y="1049"/>
                </a:lnTo>
                <a:lnTo>
                  <a:pt x="558" y="1035"/>
                </a:lnTo>
                <a:lnTo>
                  <a:pt x="558" y="1035"/>
                </a:lnTo>
                <a:lnTo>
                  <a:pt x="563" y="1031"/>
                </a:lnTo>
                <a:lnTo>
                  <a:pt x="569" y="1026"/>
                </a:lnTo>
                <a:lnTo>
                  <a:pt x="577" y="1023"/>
                </a:lnTo>
                <a:lnTo>
                  <a:pt x="582" y="1018"/>
                </a:lnTo>
                <a:lnTo>
                  <a:pt x="582" y="1018"/>
                </a:lnTo>
                <a:lnTo>
                  <a:pt x="586" y="1013"/>
                </a:lnTo>
                <a:lnTo>
                  <a:pt x="591" y="1005"/>
                </a:lnTo>
                <a:lnTo>
                  <a:pt x="598" y="991"/>
                </a:lnTo>
                <a:lnTo>
                  <a:pt x="598" y="991"/>
                </a:lnTo>
                <a:lnTo>
                  <a:pt x="604" y="982"/>
                </a:lnTo>
                <a:lnTo>
                  <a:pt x="608" y="971"/>
                </a:lnTo>
                <a:lnTo>
                  <a:pt x="611" y="960"/>
                </a:lnTo>
                <a:lnTo>
                  <a:pt x="613" y="949"/>
                </a:lnTo>
                <a:lnTo>
                  <a:pt x="616" y="927"/>
                </a:lnTo>
                <a:lnTo>
                  <a:pt x="617" y="905"/>
                </a:lnTo>
                <a:lnTo>
                  <a:pt x="617" y="905"/>
                </a:lnTo>
                <a:lnTo>
                  <a:pt x="616" y="878"/>
                </a:lnTo>
                <a:lnTo>
                  <a:pt x="614" y="850"/>
                </a:lnTo>
                <a:lnTo>
                  <a:pt x="611" y="821"/>
                </a:lnTo>
                <a:lnTo>
                  <a:pt x="607" y="792"/>
                </a:lnTo>
                <a:lnTo>
                  <a:pt x="600" y="763"/>
                </a:lnTo>
                <a:lnTo>
                  <a:pt x="594" y="736"/>
                </a:lnTo>
                <a:lnTo>
                  <a:pt x="585" y="711"/>
                </a:lnTo>
                <a:lnTo>
                  <a:pt x="576" y="688"/>
                </a:lnTo>
                <a:lnTo>
                  <a:pt x="576" y="688"/>
                </a:lnTo>
                <a:lnTo>
                  <a:pt x="571" y="671"/>
                </a:lnTo>
                <a:lnTo>
                  <a:pt x="566" y="656"/>
                </a:lnTo>
                <a:lnTo>
                  <a:pt x="560" y="642"/>
                </a:lnTo>
                <a:lnTo>
                  <a:pt x="552" y="629"/>
                </a:lnTo>
                <a:lnTo>
                  <a:pt x="537" y="604"/>
                </a:lnTo>
                <a:lnTo>
                  <a:pt x="530" y="590"/>
                </a:lnTo>
                <a:lnTo>
                  <a:pt x="524" y="576"/>
                </a:lnTo>
                <a:lnTo>
                  <a:pt x="524" y="576"/>
                </a:lnTo>
                <a:lnTo>
                  <a:pt x="500" y="559"/>
                </a:lnTo>
                <a:lnTo>
                  <a:pt x="487" y="549"/>
                </a:lnTo>
                <a:lnTo>
                  <a:pt x="473" y="540"/>
                </a:lnTo>
                <a:lnTo>
                  <a:pt x="459" y="533"/>
                </a:lnTo>
                <a:lnTo>
                  <a:pt x="452" y="531"/>
                </a:lnTo>
                <a:lnTo>
                  <a:pt x="443" y="529"/>
                </a:lnTo>
                <a:lnTo>
                  <a:pt x="435" y="526"/>
                </a:lnTo>
                <a:lnTo>
                  <a:pt x="427" y="526"/>
                </a:lnTo>
                <a:lnTo>
                  <a:pt x="418" y="526"/>
                </a:lnTo>
                <a:lnTo>
                  <a:pt x="410" y="528"/>
                </a:lnTo>
                <a:lnTo>
                  <a:pt x="410" y="528"/>
                </a:lnTo>
                <a:lnTo>
                  <a:pt x="402" y="530"/>
                </a:lnTo>
                <a:lnTo>
                  <a:pt x="396" y="533"/>
                </a:lnTo>
                <a:lnTo>
                  <a:pt x="389" y="537"/>
                </a:lnTo>
                <a:lnTo>
                  <a:pt x="384" y="541"/>
                </a:lnTo>
                <a:lnTo>
                  <a:pt x="372" y="550"/>
                </a:lnTo>
                <a:lnTo>
                  <a:pt x="366" y="554"/>
                </a:lnTo>
                <a:lnTo>
                  <a:pt x="357" y="556"/>
                </a:lnTo>
                <a:lnTo>
                  <a:pt x="357" y="556"/>
                </a:lnTo>
                <a:lnTo>
                  <a:pt x="343" y="571"/>
                </a:lnTo>
                <a:lnTo>
                  <a:pt x="329" y="587"/>
                </a:lnTo>
                <a:lnTo>
                  <a:pt x="318" y="604"/>
                </a:lnTo>
                <a:lnTo>
                  <a:pt x="308" y="620"/>
                </a:lnTo>
                <a:lnTo>
                  <a:pt x="299" y="638"/>
                </a:lnTo>
                <a:lnTo>
                  <a:pt x="293" y="656"/>
                </a:lnTo>
                <a:lnTo>
                  <a:pt x="289" y="676"/>
                </a:lnTo>
                <a:lnTo>
                  <a:pt x="288" y="687"/>
                </a:lnTo>
                <a:lnTo>
                  <a:pt x="287" y="698"/>
                </a:lnTo>
                <a:lnTo>
                  <a:pt x="287" y="698"/>
                </a:lnTo>
                <a:lnTo>
                  <a:pt x="287" y="712"/>
                </a:lnTo>
                <a:lnTo>
                  <a:pt x="288" y="726"/>
                </a:lnTo>
                <a:lnTo>
                  <a:pt x="290" y="741"/>
                </a:lnTo>
                <a:lnTo>
                  <a:pt x="292" y="756"/>
                </a:lnTo>
                <a:lnTo>
                  <a:pt x="298" y="786"/>
                </a:lnTo>
                <a:lnTo>
                  <a:pt x="306" y="814"/>
                </a:lnTo>
                <a:lnTo>
                  <a:pt x="306" y="814"/>
                </a:lnTo>
                <a:lnTo>
                  <a:pt x="317" y="852"/>
                </a:lnTo>
                <a:lnTo>
                  <a:pt x="328" y="888"/>
                </a:lnTo>
                <a:lnTo>
                  <a:pt x="352" y="956"/>
                </a:lnTo>
                <a:lnTo>
                  <a:pt x="352" y="956"/>
                </a:lnTo>
                <a:lnTo>
                  <a:pt x="359" y="983"/>
                </a:lnTo>
                <a:lnTo>
                  <a:pt x="359" y="983"/>
                </a:lnTo>
                <a:lnTo>
                  <a:pt x="367" y="1008"/>
                </a:lnTo>
                <a:lnTo>
                  <a:pt x="376" y="1034"/>
                </a:lnTo>
                <a:lnTo>
                  <a:pt x="384" y="1059"/>
                </a:lnTo>
                <a:lnTo>
                  <a:pt x="394" y="1083"/>
                </a:lnTo>
                <a:lnTo>
                  <a:pt x="414" y="1132"/>
                </a:lnTo>
                <a:lnTo>
                  <a:pt x="434" y="1180"/>
                </a:lnTo>
                <a:lnTo>
                  <a:pt x="434" y="1180"/>
                </a:lnTo>
                <a:lnTo>
                  <a:pt x="435" y="1186"/>
                </a:lnTo>
                <a:lnTo>
                  <a:pt x="437" y="1191"/>
                </a:lnTo>
                <a:lnTo>
                  <a:pt x="439" y="1197"/>
                </a:lnTo>
                <a:lnTo>
                  <a:pt x="439" y="1203"/>
                </a:lnTo>
                <a:lnTo>
                  <a:pt x="439" y="1203"/>
                </a:lnTo>
                <a:lnTo>
                  <a:pt x="440" y="1205"/>
                </a:lnTo>
                <a:lnTo>
                  <a:pt x="443" y="1206"/>
                </a:lnTo>
                <a:lnTo>
                  <a:pt x="445" y="1207"/>
                </a:lnTo>
                <a:lnTo>
                  <a:pt x="447" y="1210"/>
                </a:lnTo>
                <a:lnTo>
                  <a:pt x="447" y="1210"/>
                </a:lnTo>
                <a:lnTo>
                  <a:pt x="455" y="1243"/>
                </a:lnTo>
                <a:lnTo>
                  <a:pt x="459" y="1259"/>
                </a:lnTo>
                <a:lnTo>
                  <a:pt x="464" y="1274"/>
                </a:lnTo>
                <a:lnTo>
                  <a:pt x="470" y="1289"/>
                </a:lnTo>
                <a:lnTo>
                  <a:pt x="477" y="1303"/>
                </a:lnTo>
                <a:lnTo>
                  <a:pt x="485" y="1314"/>
                </a:lnTo>
                <a:lnTo>
                  <a:pt x="494" y="1325"/>
                </a:lnTo>
                <a:lnTo>
                  <a:pt x="494" y="1325"/>
                </a:lnTo>
                <a:lnTo>
                  <a:pt x="498" y="1323"/>
                </a:lnTo>
                <a:lnTo>
                  <a:pt x="501" y="1322"/>
                </a:lnTo>
                <a:lnTo>
                  <a:pt x="508" y="1320"/>
                </a:lnTo>
                <a:lnTo>
                  <a:pt x="518" y="1319"/>
                </a:lnTo>
                <a:lnTo>
                  <a:pt x="528" y="1317"/>
                </a:lnTo>
                <a:lnTo>
                  <a:pt x="528" y="1317"/>
                </a:lnTo>
                <a:lnTo>
                  <a:pt x="524" y="1304"/>
                </a:lnTo>
                <a:lnTo>
                  <a:pt x="520" y="1290"/>
                </a:lnTo>
                <a:lnTo>
                  <a:pt x="510" y="1263"/>
                </a:lnTo>
                <a:lnTo>
                  <a:pt x="500" y="1234"/>
                </a:lnTo>
                <a:lnTo>
                  <a:pt x="491" y="1206"/>
                </a:lnTo>
                <a:lnTo>
                  <a:pt x="488" y="1192"/>
                </a:lnTo>
                <a:lnTo>
                  <a:pt x="485" y="1179"/>
                </a:lnTo>
                <a:lnTo>
                  <a:pt x="484" y="1165"/>
                </a:lnTo>
                <a:lnTo>
                  <a:pt x="483" y="1150"/>
                </a:lnTo>
                <a:lnTo>
                  <a:pt x="485" y="1136"/>
                </a:lnTo>
                <a:lnTo>
                  <a:pt x="487" y="1122"/>
                </a:lnTo>
                <a:lnTo>
                  <a:pt x="492" y="1109"/>
                </a:lnTo>
                <a:lnTo>
                  <a:pt x="499" y="1095"/>
                </a:lnTo>
                <a:lnTo>
                  <a:pt x="499" y="1095"/>
                </a:lnTo>
                <a:close/>
                <a:moveTo>
                  <a:pt x="721" y="615"/>
                </a:moveTo>
                <a:lnTo>
                  <a:pt x="721" y="615"/>
                </a:lnTo>
                <a:lnTo>
                  <a:pt x="713" y="625"/>
                </a:lnTo>
                <a:lnTo>
                  <a:pt x="710" y="629"/>
                </a:lnTo>
                <a:lnTo>
                  <a:pt x="706" y="636"/>
                </a:lnTo>
                <a:lnTo>
                  <a:pt x="706" y="636"/>
                </a:lnTo>
                <a:lnTo>
                  <a:pt x="707" y="639"/>
                </a:lnTo>
                <a:lnTo>
                  <a:pt x="708" y="640"/>
                </a:lnTo>
                <a:lnTo>
                  <a:pt x="712" y="643"/>
                </a:lnTo>
                <a:lnTo>
                  <a:pt x="715" y="646"/>
                </a:lnTo>
                <a:lnTo>
                  <a:pt x="716" y="649"/>
                </a:lnTo>
                <a:lnTo>
                  <a:pt x="717" y="651"/>
                </a:lnTo>
                <a:lnTo>
                  <a:pt x="717" y="651"/>
                </a:lnTo>
                <a:lnTo>
                  <a:pt x="748" y="654"/>
                </a:lnTo>
                <a:lnTo>
                  <a:pt x="765" y="655"/>
                </a:lnTo>
                <a:lnTo>
                  <a:pt x="781" y="656"/>
                </a:lnTo>
                <a:lnTo>
                  <a:pt x="796" y="655"/>
                </a:lnTo>
                <a:lnTo>
                  <a:pt x="804" y="654"/>
                </a:lnTo>
                <a:lnTo>
                  <a:pt x="810" y="653"/>
                </a:lnTo>
                <a:lnTo>
                  <a:pt x="817" y="650"/>
                </a:lnTo>
                <a:lnTo>
                  <a:pt x="823" y="646"/>
                </a:lnTo>
                <a:lnTo>
                  <a:pt x="828" y="643"/>
                </a:lnTo>
                <a:lnTo>
                  <a:pt x="834" y="638"/>
                </a:lnTo>
                <a:lnTo>
                  <a:pt x="834" y="638"/>
                </a:lnTo>
                <a:lnTo>
                  <a:pt x="819" y="636"/>
                </a:lnTo>
                <a:lnTo>
                  <a:pt x="803" y="636"/>
                </a:lnTo>
                <a:lnTo>
                  <a:pt x="773" y="636"/>
                </a:lnTo>
                <a:lnTo>
                  <a:pt x="758" y="635"/>
                </a:lnTo>
                <a:lnTo>
                  <a:pt x="751" y="634"/>
                </a:lnTo>
                <a:lnTo>
                  <a:pt x="744" y="631"/>
                </a:lnTo>
                <a:lnTo>
                  <a:pt x="737" y="629"/>
                </a:lnTo>
                <a:lnTo>
                  <a:pt x="732" y="625"/>
                </a:lnTo>
                <a:lnTo>
                  <a:pt x="727" y="621"/>
                </a:lnTo>
                <a:lnTo>
                  <a:pt x="721" y="615"/>
                </a:lnTo>
                <a:lnTo>
                  <a:pt x="721" y="615"/>
                </a:lnTo>
                <a:close/>
                <a:moveTo>
                  <a:pt x="434" y="1252"/>
                </a:moveTo>
                <a:lnTo>
                  <a:pt x="434" y="1252"/>
                </a:lnTo>
                <a:lnTo>
                  <a:pt x="432" y="1236"/>
                </a:lnTo>
                <a:lnTo>
                  <a:pt x="429" y="1221"/>
                </a:lnTo>
                <a:lnTo>
                  <a:pt x="425" y="1206"/>
                </a:lnTo>
                <a:lnTo>
                  <a:pt x="419" y="1191"/>
                </a:lnTo>
                <a:lnTo>
                  <a:pt x="409" y="1164"/>
                </a:lnTo>
                <a:lnTo>
                  <a:pt x="397" y="1136"/>
                </a:lnTo>
                <a:lnTo>
                  <a:pt x="384" y="1108"/>
                </a:lnTo>
                <a:lnTo>
                  <a:pt x="372" y="1080"/>
                </a:lnTo>
                <a:lnTo>
                  <a:pt x="367" y="1066"/>
                </a:lnTo>
                <a:lnTo>
                  <a:pt x="363" y="1051"/>
                </a:lnTo>
                <a:lnTo>
                  <a:pt x="358" y="1036"/>
                </a:lnTo>
                <a:lnTo>
                  <a:pt x="355" y="1020"/>
                </a:lnTo>
                <a:lnTo>
                  <a:pt x="355" y="1020"/>
                </a:lnTo>
                <a:lnTo>
                  <a:pt x="350" y="1009"/>
                </a:lnTo>
                <a:lnTo>
                  <a:pt x="344" y="999"/>
                </a:lnTo>
                <a:lnTo>
                  <a:pt x="341" y="985"/>
                </a:lnTo>
                <a:lnTo>
                  <a:pt x="339" y="970"/>
                </a:lnTo>
                <a:lnTo>
                  <a:pt x="339" y="970"/>
                </a:lnTo>
                <a:lnTo>
                  <a:pt x="319" y="918"/>
                </a:lnTo>
                <a:lnTo>
                  <a:pt x="309" y="893"/>
                </a:lnTo>
                <a:lnTo>
                  <a:pt x="301" y="866"/>
                </a:lnTo>
                <a:lnTo>
                  <a:pt x="292" y="838"/>
                </a:lnTo>
                <a:lnTo>
                  <a:pt x="286" y="809"/>
                </a:lnTo>
                <a:lnTo>
                  <a:pt x="280" y="778"/>
                </a:lnTo>
                <a:lnTo>
                  <a:pt x="277" y="746"/>
                </a:lnTo>
                <a:lnTo>
                  <a:pt x="277" y="746"/>
                </a:lnTo>
                <a:lnTo>
                  <a:pt x="270" y="740"/>
                </a:lnTo>
                <a:lnTo>
                  <a:pt x="263" y="732"/>
                </a:lnTo>
                <a:lnTo>
                  <a:pt x="257" y="723"/>
                </a:lnTo>
                <a:lnTo>
                  <a:pt x="251" y="715"/>
                </a:lnTo>
                <a:lnTo>
                  <a:pt x="242" y="697"/>
                </a:lnTo>
                <a:lnTo>
                  <a:pt x="236" y="688"/>
                </a:lnTo>
                <a:lnTo>
                  <a:pt x="231" y="680"/>
                </a:lnTo>
                <a:lnTo>
                  <a:pt x="231" y="680"/>
                </a:lnTo>
                <a:lnTo>
                  <a:pt x="219" y="668"/>
                </a:lnTo>
                <a:lnTo>
                  <a:pt x="205" y="657"/>
                </a:lnTo>
                <a:lnTo>
                  <a:pt x="191" y="649"/>
                </a:lnTo>
                <a:lnTo>
                  <a:pt x="175" y="642"/>
                </a:lnTo>
                <a:lnTo>
                  <a:pt x="167" y="640"/>
                </a:lnTo>
                <a:lnTo>
                  <a:pt x="158" y="638"/>
                </a:lnTo>
                <a:lnTo>
                  <a:pt x="150" y="637"/>
                </a:lnTo>
                <a:lnTo>
                  <a:pt x="141" y="637"/>
                </a:lnTo>
                <a:lnTo>
                  <a:pt x="131" y="637"/>
                </a:lnTo>
                <a:lnTo>
                  <a:pt x="122" y="638"/>
                </a:lnTo>
                <a:lnTo>
                  <a:pt x="112" y="639"/>
                </a:lnTo>
                <a:lnTo>
                  <a:pt x="102" y="642"/>
                </a:lnTo>
                <a:lnTo>
                  <a:pt x="102" y="642"/>
                </a:lnTo>
                <a:lnTo>
                  <a:pt x="93" y="646"/>
                </a:lnTo>
                <a:lnTo>
                  <a:pt x="83" y="651"/>
                </a:lnTo>
                <a:lnTo>
                  <a:pt x="76" y="656"/>
                </a:lnTo>
                <a:lnTo>
                  <a:pt x="67" y="661"/>
                </a:lnTo>
                <a:lnTo>
                  <a:pt x="61" y="668"/>
                </a:lnTo>
                <a:lnTo>
                  <a:pt x="54" y="674"/>
                </a:lnTo>
                <a:lnTo>
                  <a:pt x="48" y="682"/>
                </a:lnTo>
                <a:lnTo>
                  <a:pt x="43" y="689"/>
                </a:lnTo>
                <a:lnTo>
                  <a:pt x="37" y="698"/>
                </a:lnTo>
                <a:lnTo>
                  <a:pt x="33" y="706"/>
                </a:lnTo>
                <a:lnTo>
                  <a:pt x="25" y="725"/>
                </a:lnTo>
                <a:lnTo>
                  <a:pt x="20" y="744"/>
                </a:lnTo>
                <a:lnTo>
                  <a:pt x="16" y="764"/>
                </a:lnTo>
                <a:lnTo>
                  <a:pt x="14" y="786"/>
                </a:lnTo>
                <a:lnTo>
                  <a:pt x="13" y="808"/>
                </a:lnTo>
                <a:lnTo>
                  <a:pt x="13" y="832"/>
                </a:lnTo>
                <a:lnTo>
                  <a:pt x="14" y="854"/>
                </a:lnTo>
                <a:lnTo>
                  <a:pt x="16" y="878"/>
                </a:lnTo>
                <a:lnTo>
                  <a:pt x="19" y="901"/>
                </a:lnTo>
                <a:lnTo>
                  <a:pt x="28" y="947"/>
                </a:lnTo>
                <a:lnTo>
                  <a:pt x="28" y="947"/>
                </a:lnTo>
                <a:lnTo>
                  <a:pt x="31" y="960"/>
                </a:lnTo>
                <a:lnTo>
                  <a:pt x="35" y="974"/>
                </a:lnTo>
                <a:lnTo>
                  <a:pt x="44" y="1002"/>
                </a:lnTo>
                <a:lnTo>
                  <a:pt x="44" y="1002"/>
                </a:lnTo>
                <a:lnTo>
                  <a:pt x="49" y="1014"/>
                </a:lnTo>
                <a:lnTo>
                  <a:pt x="54" y="1026"/>
                </a:lnTo>
                <a:lnTo>
                  <a:pt x="60" y="1038"/>
                </a:lnTo>
                <a:lnTo>
                  <a:pt x="67" y="1049"/>
                </a:lnTo>
                <a:lnTo>
                  <a:pt x="75" y="1061"/>
                </a:lnTo>
                <a:lnTo>
                  <a:pt x="82" y="1071"/>
                </a:lnTo>
                <a:lnTo>
                  <a:pt x="91" y="1081"/>
                </a:lnTo>
                <a:lnTo>
                  <a:pt x="99" y="1091"/>
                </a:lnTo>
                <a:lnTo>
                  <a:pt x="109" y="1099"/>
                </a:lnTo>
                <a:lnTo>
                  <a:pt x="120" y="1108"/>
                </a:lnTo>
                <a:lnTo>
                  <a:pt x="130" y="1116"/>
                </a:lnTo>
                <a:lnTo>
                  <a:pt x="141" y="1124"/>
                </a:lnTo>
                <a:lnTo>
                  <a:pt x="153" y="1130"/>
                </a:lnTo>
                <a:lnTo>
                  <a:pt x="165" y="1137"/>
                </a:lnTo>
                <a:lnTo>
                  <a:pt x="176" y="1142"/>
                </a:lnTo>
                <a:lnTo>
                  <a:pt x="189" y="1146"/>
                </a:lnTo>
                <a:lnTo>
                  <a:pt x="189" y="1146"/>
                </a:lnTo>
                <a:lnTo>
                  <a:pt x="196" y="1143"/>
                </a:lnTo>
                <a:lnTo>
                  <a:pt x="203" y="1140"/>
                </a:lnTo>
                <a:lnTo>
                  <a:pt x="210" y="1138"/>
                </a:lnTo>
                <a:lnTo>
                  <a:pt x="217" y="1136"/>
                </a:lnTo>
                <a:lnTo>
                  <a:pt x="232" y="1135"/>
                </a:lnTo>
                <a:lnTo>
                  <a:pt x="247" y="1135"/>
                </a:lnTo>
                <a:lnTo>
                  <a:pt x="262" y="1136"/>
                </a:lnTo>
                <a:lnTo>
                  <a:pt x="279" y="1138"/>
                </a:lnTo>
                <a:lnTo>
                  <a:pt x="312" y="1142"/>
                </a:lnTo>
                <a:lnTo>
                  <a:pt x="312" y="1142"/>
                </a:lnTo>
                <a:lnTo>
                  <a:pt x="324" y="1152"/>
                </a:lnTo>
                <a:lnTo>
                  <a:pt x="336" y="1162"/>
                </a:lnTo>
                <a:lnTo>
                  <a:pt x="348" y="1173"/>
                </a:lnTo>
                <a:lnTo>
                  <a:pt x="358" y="1185"/>
                </a:lnTo>
                <a:lnTo>
                  <a:pt x="368" y="1197"/>
                </a:lnTo>
                <a:lnTo>
                  <a:pt x="378" y="1210"/>
                </a:lnTo>
                <a:lnTo>
                  <a:pt x="395" y="1236"/>
                </a:lnTo>
                <a:lnTo>
                  <a:pt x="395" y="1236"/>
                </a:lnTo>
                <a:lnTo>
                  <a:pt x="397" y="1244"/>
                </a:lnTo>
                <a:lnTo>
                  <a:pt x="399" y="1252"/>
                </a:lnTo>
                <a:lnTo>
                  <a:pt x="402" y="1261"/>
                </a:lnTo>
                <a:lnTo>
                  <a:pt x="407" y="1268"/>
                </a:lnTo>
                <a:lnTo>
                  <a:pt x="424" y="1301"/>
                </a:lnTo>
                <a:lnTo>
                  <a:pt x="424" y="1301"/>
                </a:lnTo>
                <a:lnTo>
                  <a:pt x="422" y="1306"/>
                </a:lnTo>
                <a:lnTo>
                  <a:pt x="420" y="1312"/>
                </a:lnTo>
                <a:lnTo>
                  <a:pt x="422" y="1319"/>
                </a:lnTo>
                <a:lnTo>
                  <a:pt x="425" y="1324"/>
                </a:lnTo>
                <a:lnTo>
                  <a:pt x="428" y="1331"/>
                </a:lnTo>
                <a:lnTo>
                  <a:pt x="431" y="1336"/>
                </a:lnTo>
                <a:lnTo>
                  <a:pt x="439" y="1344"/>
                </a:lnTo>
                <a:lnTo>
                  <a:pt x="439" y="1344"/>
                </a:lnTo>
                <a:lnTo>
                  <a:pt x="442" y="1342"/>
                </a:lnTo>
                <a:lnTo>
                  <a:pt x="446" y="1340"/>
                </a:lnTo>
                <a:lnTo>
                  <a:pt x="454" y="1338"/>
                </a:lnTo>
                <a:lnTo>
                  <a:pt x="457" y="1337"/>
                </a:lnTo>
                <a:lnTo>
                  <a:pt x="460" y="1335"/>
                </a:lnTo>
                <a:lnTo>
                  <a:pt x="463" y="1332"/>
                </a:lnTo>
                <a:lnTo>
                  <a:pt x="465" y="1327"/>
                </a:lnTo>
                <a:lnTo>
                  <a:pt x="465" y="1327"/>
                </a:lnTo>
                <a:lnTo>
                  <a:pt x="460" y="1311"/>
                </a:lnTo>
                <a:lnTo>
                  <a:pt x="454" y="1291"/>
                </a:lnTo>
                <a:lnTo>
                  <a:pt x="449" y="1281"/>
                </a:lnTo>
                <a:lnTo>
                  <a:pt x="445" y="1271"/>
                </a:lnTo>
                <a:lnTo>
                  <a:pt x="440" y="1261"/>
                </a:lnTo>
                <a:lnTo>
                  <a:pt x="434" y="1252"/>
                </a:lnTo>
                <a:lnTo>
                  <a:pt x="434" y="1252"/>
                </a:lnTo>
                <a:close/>
                <a:moveTo>
                  <a:pt x="971" y="715"/>
                </a:moveTo>
                <a:lnTo>
                  <a:pt x="971" y="715"/>
                </a:lnTo>
                <a:lnTo>
                  <a:pt x="978" y="716"/>
                </a:lnTo>
                <a:lnTo>
                  <a:pt x="984" y="718"/>
                </a:lnTo>
                <a:lnTo>
                  <a:pt x="995" y="723"/>
                </a:lnTo>
                <a:lnTo>
                  <a:pt x="995" y="723"/>
                </a:lnTo>
                <a:lnTo>
                  <a:pt x="997" y="721"/>
                </a:lnTo>
                <a:lnTo>
                  <a:pt x="998" y="719"/>
                </a:lnTo>
                <a:lnTo>
                  <a:pt x="999" y="714"/>
                </a:lnTo>
                <a:lnTo>
                  <a:pt x="1000" y="712"/>
                </a:lnTo>
                <a:lnTo>
                  <a:pt x="1001" y="710"/>
                </a:lnTo>
                <a:lnTo>
                  <a:pt x="1003" y="708"/>
                </a:lnTo>
                <a:lnTo>
                  <a:pt x="1006" y="708"/>
                </a:lnTo>
                <a:lnTo>
                  <a:pt x="1006" y="708"/>
                </a:lnTo>
                <a:lnTo>
                  <a:pt x="1004" y="703"/>
                </a:lnTo>
                <a:lnTo>
                  <a:pt x="1002" y="698"/>
                </a:lnTo>
                <a:lnTo>
                  <a:pt x="1000" y="685"/>
                </a:lnTo>
                <a:lnTo>
                  <a:pt x="998" y="673"/>
                </a:lnTo>
                <a:lnTo>
                  <a:pt x="995" y="668"/>
                </a:lnTo>
                <a:lnTo>
                  <a:pt x="993" y="662"/>
                </a:lnTo>
                <a:lnTo>
                  <a:pt x="993" y="662"/>
                </a:lnTo>
                <a:lnTo>
                  <a:pt x="988" y="675"/>
                </a:lnTo>
                <a:lnTo>
                  <a:pt x="983" y="689"/>
                </a:lnTo>
                <a:lnTo>
                  <a:pt x="976" y="702"/>
                </a:lnTo>
                <a:lnTo>
                  <a:pt x="971" y="715"/>
                </a:lnTo>
                <a:lnTo>
                  <a:pt x="971" y="715"/>
                </a:lnTo>
                <a:close/>
                <a:moveTo>
                  <a:pt x="717" y="689"/>
                </a:moveTo>
                <a:lnTo>
                  <a:pt x="717" y="689"/>
                </a:lnTo>
                <a:lnTo>
                  <a:pt x="712" y="703"/>
                </a:lnTo>
                <a:lnTo>
                  <a:pt x="707" y="717"/>
                </a:lnTo>
                <a:lnTo>
                  <a:pt x="705" y="732"/>
                </a:lnTo>
                <a:lnTo>
                  <a:pt x="703" y="746"/>
                </a:lnTo>
                <a:lnTo>
                  <a:pt x="702" y="775"/>
                </a:lnTo>
                <a:lnTo>
                  <a:pt x="700" y="790"/>
                </a:lnTo>
                <a:lnTo>
                  <a:pt x="699" y="804"/>
                </a:lnTo>
                <a:lnTo>
                  <a:pt x="699" y="804"/>
                </a:lnTo>
                <a:lnTo>
                  <a:pt x="697" y="811"/>
                </a:lnTo>
                <a:lnTo>
                  <a:pt x="695" y="819"/>
                </a:lnTo>
                <a:lnTo>
                  <a:pt x="691" y="825"/>
                </a:lnTo>
                <a:lnTo>
                  <a:pt x="690" y="833"/>
                </a:lnTo>
                <a:lnTo>
                  <a:pt x="690" y="833"/>
                </a:lnTo>
                <a:lnTo>
                  <a:pt x="690" y="843"/>
                </a:lnTo>
                <a:lnTo>
                  <a:pt x="690" y="854"/>
                </a:lnTo>
                <a:lnTo>
                  <a:pt x="692" y="865"/>
                </a:lnTo>
                <a:lnTo>
                  <a:pt x="692" y="874"/>
                </a:lnTo>
                <a:lnTo>
                  <a:pt x="692" y="874"/>
                </a:lnTo>
                <a:lnTo>
                  <a:pt x="690" y="888"/>
                </a:lnTo>
                <a:lnTo>
                  <a:pt x="687" y="901"/>
                </a:lnTo>
                <a:lnTo>
                  <a:pt x="684" y="915"/>
                </a:lnTo>
                <a:lnTo>
                  <a:pt x="682" y="929"/>
                </a:lnTo>
                <a:lnTo>
                  <a:pt x="682" y="929"/>
                </a:lnTo>
                <a:lnTo>
                  <a:pt x="683" y="932"/>
                </a:lnTo>
                <a:lnTo>
                  <a:pt x="684" y="937"/>
                </a:lnTo>
                <a:lnTo>
                  <a:pt x="685" y="941"/>
                </a:lnTo>
                <a:lnTo>
                  <a:pt x="686" y="945"/>
                </a:lnTo>
                <a:lnTo>
                  <a:pt x="686" y="945"/>
                </a:lnTo>
                <a:lnTo>
                  <a:pt x="685" y="950"/>
                </a:lnTo>
                <a:lnTo>
                  <a:pt x="683" y="956"/>
                </a:lnTo>
                <a:lnTo>
                  <a:pt x="681" y="961"/>
                </a:lnTo>
                <a:lnTo>
                  <a:pt x="680" y="967"/>
                </a:lnTo>
                <a:lnTo>
                  <a:pt x="680" y="967"/>
                </a:lnTo>
                <a:lnTo>
                  <a:pt x="677" y="995"/>
                </a:lnTo>
                <a:lnTo>
                  <a:pt x="675" y="1025"/>
                </a:lnTo>
                <a:lnTo>
                  <a:pt x="675" y="1056"/>
                </a:lnTo>
                <a:lnTo>
                  <a:pt x="676" y="1070"/>
                </a:lnTo>
                <a:lnTo>
                  <a:pt x="677" y="1084"/>
                </a:lnTo>
                <a:lnTo>
                  <a:pt x="677" y="1084"/>
                </a:lnTo>
                <a:lnTo>
                  <a:pt x="674" y="1127"/>
                </a:lnTo>
                <a:lnTo>
                  <a:pt x="671" y="1168"/>
                </a:lnTo>
                <a:lnTo>
                  <a:pt x="667" y="1249"/>
                </a:lnTo>
                <a:lnTo>
                  <a:pt x="665" y="1331"/>
                </a:lnTo>
                <a:lnTo>
                  <a:pt x="664" y="1417"/>
                </a:lnTo>
                <a:lnTo>
                  <a:pt x="664" y="1417"/>
                </a:lnTo>
                <a:lnTo>
                  <a:pt x="662" y="1425"/>
                </a:lnTo>
                <a:lnTo>
                  <a:pt x="660" y="1432"/>
                </a:lnTo>
                <a:lnTo>
                  <a:pt x="658" y="1440"/>
                </a:lnTo>
                <a:lnTo>
                  <a:pt x="657" y="1448"/>
                </a:lnTo>
                <a:lnTo>
                  <a:pt x="657" y="1448"/>
                </a:lnTo>
                <a:lnTo>
                  <a:pt x="656" y="1462"/>
                </a:lnTo>
                <a:lnTo>
                  <a:pt x="657" y="1476"/>
                </a:lnTo>
                <a:lnTo>
                  <a:pt x="659" y="1504"/>
                </a:lnTo>
                <a:lnTo>
                  <a:pt x="662" y="1531"/>
                </a:lnTo>
                <a:lnTo>
                  <a:pt x="666" y="1559"/>
                </a:lnTo>
                <a:lnTo>
                  <a:pt x="666" y="1559"/>
                </a:lnTo>
                <a:lnTo>
                  <a:pt x="673" y="1560"/>
                </a:lnTo>
                <a:lnTo>
                  <a:pt x="682" y="1560"/>
                </a:lnTo>
                <a:lnTo>
                  <a:pt x="701" y="1556"/>
                </a:lnTo>
                <a:lnTo>
                  <a:pt x="719" y="1553"/>
                </a:lnTo>
                <a:lnTo>
                  <a:pt x="728" y="1552"/>
                </a:lnTo>
                <a:lnTo>
                  <a:pt x="735" y="1552"/>
                </a:lnTo>
                <a:lnTo>
                  <a:pt x="735" y="1552"/>
                </a:lnTo>
                <a:lnTo>
                  <a:pt x="738" y="1529"/>
                </a:lnTo>
                <a:lnTo>
                  <a:pt x="738" y="1509"/>
                </a:lnTo>
                <a:lnTo>
                  <a:pt x="737" y="1473"/>
                </a:lnTo>
                <a:lnTo>
                  <a:pt x="737" y="1473"/>
                </a:lnTo>
                <a:lnTo>
                  <a:pt x="738" y="1420"/>
                </a:lnTo>
                <a:lnTo>
                  <a:pt x="737" y="1366"/>
                </a:lnTo>
                <a:lnTo>
                  <a:pt x="736" y="1253"/>
                </a:lnTo>
                <a:lnTo>
                  <a:pt x="734" y="1142"/>
                </a:lnTo>
                <a:lnTo>
                  <a:pt x="735" y="1090"/>
                </a:lnTo>
                <a:lnTo>
                  <a:pt x="735" y="1040"/>
                </a:lnTo>
                <a:lnTo>
                  <a:pt x="735" y="1040"/>
                </a:lnTo>
                <a:lnTo>
                  <a:pt x="732" y="1037"/>
                </a:lnTo>
                <a:lnTo>
                  <a:pt x="731" y="1033"/>
                </a:lnTo>
                <a:lnTo>
                  <a:pt x="730" y="1028"/>
                </a:lnTo>
                <a:lnTo>
                  <a:pt x="731" y="1022"/>
                </a:lnTo>
                <a:lnTo>
                  <a:pt x="731" y="1011"/>
                </a:lnTo>
                <a:lnTo>
                  <a:pt x="731" y="1007"/>
                </a:lnTo>
                <a:lnTo>
                  <a:pt x="730" y="1003"/>
                </a:lnTo>
                <a:lnTo>
                  <a:pt x="730" y="1003"/>
                </a:lnTo>
                <a:lnTo>
                  <a:pt x="736" y="992"/>
                </a:lnTo>
                <a:lnTo>
                  <a:pt x="742" y="977"/>
                </a:lnTo>
                <a:lnTo>
                  <a:pt x="748" y="961"/>
                </a:lnTo>
                <a:lnTo>
                  <a:pt x="753" y="943"/>
                </a:lnTo>
                <a:lnTo>
                  <a:pt x="765" y="907"/>
                </a:lnTo>
                <a:lnTo>
                  <a:pt x="772" y="888"/>
                </a:lnTo>
                <a:lnTo>
                  <a:pt x="777" y="872"/>
                </a:lnTo>
                <a:lnTo>
                  <a:pt x="777" y="872"/>
                </a:lnTo>
                <a:lnTo>
                  <a:pt x="780" y="866"/>
                </a:lnTo>
                <a:lnTo>
                  <a:pt x="785" y="861"/>
                </a:lnTo>
                <a:lnTo>
                  <a:pt x="788" y="855"/>
                </a:lnTo>
                <a:lnTo>
                  <a:pt x="790" y="850"/>
                </a:lnTo>
                <a:lnTo>
                  <a:pt x="790" y="850"/>
                </a:lnTo>
                <a:lnTo>
                  <a:pt x="792" y="837"/>
                </a:lnTo>
                <a:lnTo>
                  <a:pt x="794" y="826"/>
                </a:lnTo>
                <a:lnTo>
                  <a:pt x="796" y="822"/>
                </a:lnTo>
                <a:lnTo>
                  <a:pt x="798" y="819"/>
                </a:lnTo>
                <a:lnTo>
                  <a:pt x="803" y="817"/>
                </a:lnTo>
                <a:lnTo>
                  <a:pt x="808" y="817"/>
                </a:lnTo>
                <a:lnTo>
                  <a:pt x="808" y="817"/>
                </a:lnTo>
                <a:lnTo>
                  <a:pt x="813" y="818"/>
                </a:lnTo>
                <a:lnTo>
                  <a:pt x="817" y="819"/>
                </a:lnTo>
                <a:lnTo>
                  <a:pt x="820" y="822"/>
                </a:lnTo>
                <a:lnTo>
                  <a:pt x="822" y="825"/>
                </a:lnTo>
                <a:lnTo>
                  <a:pt x="826" y="833"/>
                </a:lnTo>
                <a:lnTo>
                  <a:pt x="828" y="837"/>
                </a:lnTo>
                <a:lnTo>
                  <a:pt x="832" y="839"/>
                </a:lnTo>
                <a:lnTo>
                  <a:pt x="832" y="839"/>
                </a:lnTo>
                <a:lnTo>
                  <a:pt x="831" y="796"/>
                </a:lnTo>
                <a:lnTo>
                  <a:pt x="828" y="753"/>
                </a:lnTo>
                <a:lnTo>
                  <a:pt x="823" y="669"/>
                </a:lnTo>
                <a:lnTo>
                  <a:pt x="823" y="669"/>
                </a:lnTo>
                <a:lnTo>
                  <a:pt x="807" y="672"/>
                </a:lnTo>
                <a:lnTo>
                  <a:pt x="792" y="673"/>
                </a:lnTo>
                <a:lnTo>
                  <a:pt x="779" y="673"/>
                </a:lnTo>
                <a:lnTo>
                  <a:pt x="765" y="673"/>
                </a:lnTo>
                <a:lnTo>
                  <a:pt x="740" y="670"/>
                </a:lnTo>
                <a:lnTo>
                  <a:pt x="715" y="667"/>
                </a:lnTo>
                <a:lnTo>
                  <a:pt x="715" y="667"/>
                </a:lnTo>
                <a:lnTo>
                  <a:pt x="716" y="670"/>
                </a:lnTo>
                <a:lnTo>
                  <a:pt x="716" y="672"/>
                </a:lnTo>
                <a:lnTo>
                  <a:pt x="715" y="677"/>
                </a:lnTo>
                <a:lnTo>
                  <a:pt x="715" y="683"/>
                </a:lnTo>
                <a:lnTo>
                  <a:pt x="715" y="686"/>
                </a:lnTo>
                <a:lnTo>
                  <a:pt x="717" y="689"/>
                </a:lnTo>
                <a:lnTo>
                  <a:pt x="717" y="689"/>
                </a:lnTo>
                <a:close/>
                <a:moveTo>
                  <a:pt x="938" y="680"/>
                </a:moveTo>
                <a:lnTo>
                  <a:pt x="938" y="680"/>
                </a:lnTo>
                <a:lnTo>
                  <a:pt x="938" y="683"/>
                </a:lnTo>
                <a:lnTo>
                  <a:pt x="937" y="686"/>
                </a:lnTo>
                <a:lnTo>
                  <a:pt x="935" y="688"/>
                </a:lnTo>
                <a:lnTo>
                  <a:pt x="935" y="691"/>
                </a:lnTo>
                <a:lnTo>
                  <a:pt x="935" y="691"/>
                </a:lnTo>
                <a:lnTo>
                  <a:pt x="941" y="698"/>
                </a:lnTo>
                <a:lnTo>
                  <a:pt x="946" y="702"/>
                </a:lnTo>
                <a:lnTo>
                  <a:pt x="954" y="706"/>
                </a:lnTo>
                <a:lnTo>
                  <a:pt x="962" y="708"/>
                </a:lnTo>
                <a:lnTo>
                  <a:pt x="962" y="708"/>
                </a:lnTo>
                <a:lnTo>
                  <a:pt x="962" y="704"/>
                </a:lnTo>
                <a:lnTo>
                  <a:pt x="963" y="701"/>
                </a:lnTo>
                <a:lnTo>
                  <a:pt x="967" y="693"/>
                </a:lnTo>
                <a:lnTo>
                  <a:pt x="969" y="687"/>
                </a:lnTo>
                <a:lnTo>
                  <a:pt x="970" y="684"/>
                </a:lnTo>
                <a:lnTo>
                  <a:pt x="969" y="682"/>
                </a:lnTo>
                <a:lnTo>
                  <a:pt x="969" y="682"/>
                </a:lnTo>
                <a:lnTo>
                  <a:pt x="965" y="681"/>
                </a:lnTo>
                <a:lnTo>
                  <a:pt x="962" y="680"/>
                </a:lnTo>
                <a:lnTo>
                  <a:pt x="955" y="676"/>
                </a:lnTo>
                <a:lnTo>
                  <a:pt x="950" y="675"/>
                </a:lnTo>
                <a:lnTo>
                  <a:pt x="946" y="675"/>
                </a:lnTo>
                <a:lnTo>
                  <a:pt x="942" y="676"/>
                </a:lnTo>
                <a:lnTo>
                  <a:pt x="938" y="680"/>
                </a:lnTo>
                <a:lnTo>
                  <a:pt x="938" y="680"/>
                </a:lnTo>
                <a:close/>
                <a:moveTo>
                  <a:pt x="1018" y="702"/>
                </a:moveTo>
                <a:lnTo>
                  <a:pt x="1018" y="702"/>
                </a:lnTo>
                <a:lnTo>
                  <a:pt x="1017" y="703"/>
                </a:lnTo>
                <a:lnTo>
                  <a:pt x="1016" y="705"/>
                </a:lnTo>
                <a:lnTo>
                  <a:pt x="1017" y="708"/>
                </a:lnTo>
                <a:lnTo>
                  <a:pt x="1019" y="712"/>
                </a:lnTo>
                <a:lnTo>
                  <a:pt x="1019" y="714"/>
                </a:lnTo>
                <a:lnTo>
                  <a:pt x="1018" y="717"/>
                </a:lnTo>
                <a:lnTo>
                  <a:pt x="1018" y="717"/>
                </a:lnTo>
                <a:lnTo>
                  <a:pt x="1024" y="716"/>
                </a:lnTo>
                <a:lnTo>
                  <a:pt x="1031" y="715"/>
                </a:lnTo>
                <a:lnTo>
                  <a:pt x="1046" y="714"/>
                </a:lnTo>
                <a:lnTo>
                  <a:pt x="1052" y="713"/>
                </a:lnTo>
                <a:lnTo>
                  <a:pt x="1058" y="711"/>
                </a:lnTo>
                <a:lnTo>
                  <a:pt x="1062" y="707"/>
                </a:lnTo>
                <a:lnTo>
                  <a:pt x="1063" y="705"/>
                </a:lnTo>
                <a:lnTo>
                  <a:pt x="1064" y="702"/>
                </a:lnTo>
                <a:lnTo>
                  <a:pt x="1064" y="702"/>
                </a:lnTo>
                <a:lnTo>
                  <a:pt x="1059" y="701"/>
                </a:lnTo>
                <a:lnTo>
                  <a:pt x="1052" y="701"/>
                </a:lnTo>
                <a:lnTo>
                  <a:pt x="1039" y="701"/>
                </a:lnTo>
                <a:lnTo>
                  <a:pt x="1028" y="702"/>
                </a:lnTo>
                <a:lnTo>
                  <a:pt x="1018" y="702"/>
                </a:lnTo>
                <a:lnTo>
                  <a:pt x="1018" y="702"/>
                </a:lnTo>
                <a:close/>
                <a:moveTo>
                  <a:pt x="931" y="764"/>
                </a:moveTo>
                <a:lnTo>
                  <a:pt x="931" y="764"/>
                </a:lnTo>
                <a:lnTo>
                  <a:pt x="933" y="759"/>
                </a:lnTo>
                <a:lnTo>
                  <a:pt x="937" y="752"/>
                </a:lnTo>
                <a:lnTo>
                  <a:pt x="943" y="743"/>
                </a:lnTo>
                <a:lnTo>
                  <a:pt x="949" y="732"/>
                </a:lnTo>
                <a:lnTo>
                  <a:pt x="953" y="726"/>
                </a:lnTo>
                <a:lnTo>
                  <a:pt x="954" y="719"/>
                </a:lnTo>
                <a:lnTo>
                  <a:pt x="954" y="719"/>
                </a:lnTo>
                <a:lnTo>
                  <a:pt x="949" y="719"/>
                </a:lnTo>
                <a:lnTo>
                  <a:pt x="946" y="718"/>
                </a:lnTo>
                <a:lnTo>
                  <a:pt x="940" y="717"/>
                </a:lnTo>
                <a:lnTo>
                  <a:pt x="940" y="717"/>
                </a:lnTo>
                <a:lnTo>
                  <a:pt x="935" y="729"/>
                </a:lnTo>
                <a:lnTo>
                  <a:pt x="933" y="741"/>
                </a:lnTo>
                <a:lnTo>
                  <a:pt x="932" y="753"/>
                </a:lnTo>
                <a:lnTo>
                  <a:pt x="931" y="764"/>
                </a:lnTo>
                <a:lnTo>
                  <a:pt x="931" y="764"/>
                </a:lnTo>
                <a:close/>
                <a:moveTo>
                  <a:pt x="1022" y="729"/>
                </a:moveTo>
                <a:lnTo>
                  <a:pt x="1022" y="729"/>
                </a:lnTo>
                <a:lnTo>
                  <a:pt x="1032" y="763"/>
                </a:lnTo>
                <a:lnTo>
                  <a:pt x="1036" y="778"/>
                </a:lnTo>
                <a:lnTo>
                  <a:pt x="1041" y="793"/>
                </a:lnTo>
                <a:lnTo>
                  <a:pt x="1041" y="793"/>
                </a:lnTo>
                <a:lnTo>
                  <a:pt x="1043" y="782"/>
                </a:lnTo>
                <a:lnTo>
                  <a:pt x="1044" y="773"/>
                </a:lnTo>
                <a:lnTo>
                  <a:pt x="1048" y="758"/>
                </a:lnTo>
                <a:lnTo>
                  <a:pt x="1052" y="743"/>
                </a:lnTo>
                <a:lnTo>
                  <a:pt x="1054" y="734"/>
                </a:lnTo>
                <a:lnTo>
                  <a:pt x="1055" y="725"/>
                </a:lnTo>
                <a:lnTo>
                  <a:pt x="1055" y="725"/>
                </a:lnTo>
                <a:lnTo>
                  <a:pt x="1047" y="726"/>
                </a:lnTo>
                <a:lnTo>
                  <a:pt x="1039" y="728"/>
                </a:lnTo>
                <a:lnTo>
                  <a:pt x="1032" y="729"/>
                </a:lnTo>
                <a:lnTo>
                  <a:pt x="1022" y="729"/>
                </a:lnTo>
                <a:lnTo>
                  <a:pt x="1022" y="729"/>
                </a:lnTo>
                <a:close/>
                <a:moveTo>
                  <a:pt x="993" y="744"/>
                </a:moveTo>
                <a:lnTo>
                  <a:pt x="993" y="744"/>
                </a:lnTo>
                <a:lnTo>
                  <a:pt x="991" y="741"/>
                </a:lnTo>
                <a:lnTo>
                  <a:pt x="988" y="738"/>
                </a:lnTo>
                <a:lnTo>
                  <a:pt x="980" y="736"/>
                </a:lnTo>
                <a:lnTo>
                  <a:pt x="972" y="734"/>
                </a:lnTo>
                <a:lnTo>
                  <a:pt x="964" y="731"/>
                </a:lnTo>
                <a:lnTo>
                  <a:pt x="964" y="731"/>
                </a:lnTo>
                <a:lnTo>
                  <a:pt x="962" y="742"/>
                </a:lnTo>
                <a:lnTo>
                  <a:pt x="958" y="751"/>
                </a:lnTo>
                <a:lnTo>
                  <a:pt x="953" y="760"/>
                </a:lnTo>
                <a:lnTo>
                  <a:pt x="947" y="767"/>
                </a:lnTo>
                <a:lnTo>
                  <a:pt x="942" y="776"/>
                </a:lnTo>
                <a:lnTo>
                  <a:pt x="938" y="783"/>
                </a:lnTo>
                <a:lnTo>
                  <a:pt x="934" y="792"/>
                </a:lnTo>
                <a:lnTo>
                  <a:pt x="933" y="802"/>
                </a:lnTo>
                <a:lnTo>
                  <a:pt x="933" y="802"/>
                </a:lnTo>
                <a:lnTo>
                  <a:pt x="938" y="802"/>
                </a:lnTo>
                <a:lnTo>
                  <a:pt x="941" y="803"/>
                </a:lnTo>
                <a:lnTo>
                  <a:pt x="943" y="805"/>
                </a:lnTo>
                <a:lnTo>
                  <a:pt x="945" y="807"/>
                </a:lnTo>
                <a:lnTo>
                  <a:pt x="948" y="812"/>
                </a:lnTo>
                <a:lnTo>
                  <a:pt x="950" y="819"/>
                </a:lnTo>
                <a:lnTo>
                  <a:pt x="953" y="834"/>
                </a:lnTo>
                <a:lnTo>
                  <a:pt x="955" y="840"/>
                </a:lnTo>
                <a:lnTo>
                  <a:pt x="956" y="843"/>
                </a:lnTo>
                <a:lnTo>
                  <a:pt x="958" y="846"/>
                </a:lnTo>
                <a:lnTo>
                  <a:pt x="958" y="846"/>
                </a:lnTo>
                <a:lnTo>
                  <a:pt x="961" y="833"/>
                </a:lnTo>
                <a:lnTo>
                  <a:pt x="962" y="826"/>
                </a:lnTo>
                <a:lnTo>
                  <a:pt x="965" y="821"/>
                </a:lnTo>
                <a:lnTo>
                  <a:pt x="968" y="817"/>
                </a:lnTo>
                <a:lnTo>
                  <a:pt x="972" y="812"/>
                </a:lnTo>
                <a:lnTo>
                  <a:pt x="978" y="810"/>
                </a:lnTo>
                <a:lnTo>
                  <a:pt x="985" y="810"/>
                </a:lnTo>
                <a:lnTo>
                  <a:pt x="985" y="810"/>
                </a:lnTo>
                <a:lnTo>
                  <a:pt x="989" y="813"/>
                </a:lnTo>
                <a:lnTo>
                  <a:pt x="991" y="817"/>
                </a:lnTo>
                <a:lnTo>
                  <a:pt x="995" y="825"/>
                </a:lnTo>
                <a:lnTo>
                  <a:pt x="997" y="829"/>
                </a:lnTo>
                <a:lnTo>
                  <a:pt x="999" y="834"/>
                </a:lnTo>
                <a:lnTo>
                  <a:pt x="1002" y="837"/>
                </a:lnTo>
                <a:lnTo>
                  <a:pt x="1006" y="839"/>
                </a:lnTo>
                <a:lnTo>
                  <a:pt x="1006" y="839"/>
                </a:lnTo>
                <a:lnTo>
                  <a:pt x="1011" y="835"/>
                </a:lnTo>
                <a:lnTo>
                  <a:pt x="1016" y="829"/>
                </a:lnTo>
                <a:lnTo>
                  <a:pt x="1019" y="823"/>
                </a:lnTo>
                <a:lnTo>
                  <a:pt x="1021" y="817"/>
                </a:lnTo>
                <a:lnTo>
                  <a:pt x="1023" y="810"/>
                </a:lnTo>
                <a:lnTo>
                  <a:pt x="1024" y="803"/>
                </a:lnTo>
                <a:lnTo>
                  <a:pt x="1024" y="788"/>
                </a:lnTo>
                <a:lnTo>
                  <a:pt x="1022" y="773"/>
                </a:lnTo>
                <a:lnTo>
                  <a:pt x="1018" y="757"/>
                </a:lnTo>
                <a:lnTo>
                  <a:pt x="1014" y="743"/>
                </a:lnTo>
                <a:lnTo>
                  <a:pt x="1008" y="729"/>
                </a:lnTo>
                <a:lnTo>
                  <a:pt x="1008" y="729"/>
                </a:lnTo>
                <a:lnTo>
                  <a:pt x="1008" y="733"/>
                </a:lnTo>
                <a:lnTo>
                  <a:pt x="1007" y="735"/>
                </a:lnTo>
                <a:lnTo>
                  <a:pt x="1006" y="737"/>
                </a:lnTo>
                <a:lnTo>
                  <a:pt x="1004" y="740"/>
                </a:lnTo>
                <a:lnTo>
                  <a:pt x="999" y="742"/>
                </a:lnTo>
                <a:lnTo>
                  <a:pt x="993" y="744"/>
                </a:lnTo>
                <a:lnTo>
                  <a:pt x="993" y="744"/>
                </a:lnTo>
                <a:close/>
                <a:moveTo>
                  <a:pt x="1004" y="868"/>
                </a:moveTo>
                <a:lnTo>
                  <a:pt x="1004" y="868"/>
                </a:lnTo>
                <a:lnTo>
                  <a:pt x="1001" y="868"/>
                </a:lnTo>
                <a:lnTo>
                  <a:pt x="998" y="868"/>
                </a:lnTo>
                <a:lnTo>
                  <a:pt x="993" y="865"/>
                </a:lnTo>
                <a:lnTo>
                  <a:pt x="991" y="861"/>
                </a:lnTo>
                <a:lnTo>
                  <a:pt x="989" y="855"/>
                </a:lnTo>
                <a:lnTo>
                  <a:pt x="988" y="850"/>
                </a:lnTo>
                <a:lnTo>
                  <a:pt x="986" y="844"/>
                </a:lnTo>
                <a:lnTo>
                  <a:pt x="982" y="840"/>
                </a:lnTo>
                <a:lnTo>
                  <a:pt x="979" y="839"/>
                </a:lnTo>
                <a:lnTo>
                  <a:pt x="977" y="837"/>
                </a:lnTo>
                <a:lnTo>
                  <a:pt x="977" y="837"/>
                </a:lnTo>
                <a:lnTo>
                  <a:pt x="973" y="842"/>
                </a:lnTo>
                <a:lnTo>
                  <a:pt x="971" y="848"/>
                </a:lnTo>
                <a:lnTo>
                  <a:pt x="967" y="859"/>
                </a:lnTo>
                <a:lnTo>
                  <a:pt x="963" y="865"/>
                </a:lnTo>
                <a:lnTo>
                  <a:pt x="960" y="869"/>
                </a:lnTo>
                <a:lnTo>
                  <a:pt x="956" y="872"/>
                </a:lnTo>
                <a:lnTo>
                  <a:pt x="949" y="874"/>
                </a:lnTo>
                <a:lnTo>
                  <a:pt x="949" y="874"/>
                </a:lnTo>
                <a:lnTo>
                  <a:pt x="946" y="867"/>
                </a:lnTo>
                <a:lnTo>
                  <a:pt x="943" y="858"/>
                </a:lnTo>
                <a:lnTo>
                  <a:pt x="939" y="840"/>
                </a:lnTo>
                <a:lnTo>
                  <a:pt x="937" y="831"/>
                </a:lnTo>
                <a:lnTo>
                  <a:pt x="933" y="822"/>
                </a:lnTo>
                <a:lnTo>
                  <a:pt x="930" y="814"/>
                </a:lnTo>
                <a:lnTo>
                  <a:pt x="925" y="808"/>
                </a:lnTo>
                <a:lnTo>
                  <a:pt x="925" y="808"/>
                </a:lnTo>
                <a:lnTo>
                  <a:pt x="917" y="843"/>
                </a:lnTo>
                <a:lnTo>
                  <a:pt x="909" y="881"/>
                </a:lnTo>
                <a:lnTo>
                  <a:pt x="902" y="919"/>
                </a:lnTo>
                <a:lnTo>
                  <a:pt x="900" y="941"/>
                </a:lnTo>
                <a:lnTo>
                  <a:pt x="898" y="962"/>
                </a:lnTo>
                <a:lnTo>
                  <a:pt x="898" y="962"/>
                </a:lnTo>
                <a:lnTo>
                  <a:pt x="897" y="964"/>
                </a:lnTo>
                <a:lnTo>
                  <a:pt x="896" y="965"/>
                </a:lnTo>
                <a:lnTo>
                  <a:pt x="892" y="968"/>
                </a:lnTo>
                <a:lnTo>
                  <a:pt x="887" y="970"/>
                </a:lnTo>
                <a:lnTo>
                  <a:pt x="885" y="972"/>
                </a:lnTo>
                <a:lnTo>
                  <a:pt x="885" y="974"/>
                </a:lnTo>
                <a:lnTo>
                  <a:pt x="885" y="974"/>
                </a:lnTo>
                <a:lnTo>
                  <a:pt x="889" y="980"/>
                </a:lnTo>
                <a:lnTo>
                  <a:pt x="892" y="987"/>
                </a:lnTo>
                <a:lnTo>
                  <a:pt x="895" y="999"/>
                </a:lnTo>
                <a:lnTo>
                  <a:pt x="896" y="1010"/>
                </a:lnTo>
                <a:lnTo>
                  <a:pt x="896" y="1022"/>
                </a:lnTo>
                <a:lnTo>
                  <a:pt x="896" y="1022"/>
                </a:lnTo>
                <a:lnTo>
                  <a:pt x="894" y="1046"/>
                </a:lnTo>
                <a:lnTo>
                  <a:pt x="892" y="1069"/>
                </a:lnTo>
                <a:lnTo>
                  <a:pt x="889" y="1120"/>
                </a:lnTo>
                <a:lnTo>
                  <a:pt x="889" y="1171"/>
                </a:lnTo>
                <a:lnTo>
                  <a:pt x="889" y="1223"/>
                </a:lnTo>
                <a:lnTo>
                  <a:pt x="891" y="1327"/>
                </a:lnTo>
                <a:lnTo>
                  <a:pt x="889" y="1378"/>
                </a:lnTo>
                <a:lnTo>
                  <a:pt x="887" y="1425"/>
                </a:lnTo>
                <a:lnTo>
                  <a:pt x="887" y="1425"/>
                </a:lnTo>
                <a:lnTo>
                  <a:pt x="895" y="1403"/>
                </a:lnTo>
                <a:lnTo>
                  <a:pt x="902" y="1380"/>
                </a:lnTo>
                <a:lnTo>
                  <a:pt x="909" y="1356"/>
                </a:lnTo>
                <a:lnTo>
                  <a:pt x="914" y="1332"/>
                </a:lnTo>
                <a:lnTo>
                  <a:pt x="918" y="1306"/>
                </a:lnTo>
                <a:lnTo>
                  <a:pt x="923" y="1281"/>
                </a:lnTo>
                <a:lnTo>
                  <a:pt x="925" y="1256"/>
                </a:lnTo>
                <a:lnTo>
                  <a:pt x="927" y="1230"/>
                </a:lnTo>
                <a:lnTo>
                  <a:pt x="927" y="1230"/>
                </a:lnTo>
                <a:lnTo>
                  <a:pt x="944" y="1202"/>
                </a:lnTo>
                <a:lnTo>
                  <a:pt x="960" y="1174"/>
                </a:lnTo>
                <a:lnTo>
                  <a:pt x="960" y="1174"/>
                </a:lnTo>
                <a:lnTo>
                  <a:pt x="969" y="1160"/>
                </a:lnTo>
                <a:lnTo>
                  <a:pt x="977" y="1146"/>
                </a:lnTo>
                <a:lnTo>
                  <a:pt x="987" y="1132"/>
                </a:lnTo>
                <a:lnTo>
                  <a:pt x="990" y="1125"/>
                </a:lnTo>
                <a:lnTo>
                  <a:pt x="993" y="1117"/>
                </a:lnTo>
                <a:lnTo>
                  <a:pt x="993" y="1117"/>
                </a:lnTo>
                <a:lnTo>
                  <a:pt x="995" y="1109"/>
                </a:lnTo>
                <a:lnTo>
                  <a:pt x="998" y="1099"/>
                </a:lnTo>
                <a:lnTo>
                  <a:pt x="999" y="1078"/>
                </a:lnTo>
                <a:lnTo>
                  <a:pt x="999" y="1054"/>
                </a:lnTo>
                <a:lnTo>
                  <a:pt x="999" y="1043"/>
                </a:lnTo>
                <a:lnTo>
                  <a:pt x="1000" y="1031"/>
                </a:lnTo>
                <a:lnTo>
                  <a:pt x="1000" y="1031"/>
                </a:lnTo>
                <a:lnTo>
                  <a:pt x="1011" y="930"/>
                </a:lnTo>
                <a:lnTo>
                  <a:pt x="1018" y="882"/>
                </a:lnTo>
                <a:lnTo>
                  <a:pt x="1026" y="835"/>
                </a:lnTo>
                <a:lnTo>
                  <a:pt x="1026" y="835"/>
                </a:lnTo>
                <a:lnTo>
                  <a:pt x="1022" y="847"/>
                </a:lnTo>
                <a:lnTo>
                  <a:pt x="1018" y="857"/>
                </a:lnTo>
                <a:lnTo>
                  <a:pt x="1015" y="862"/>
                </a:lnTo>
                <a:lnTo>
                  <a:pt x="1013" y="865"/>
                </a:lnTo>
                <a:lnTo>
                  <a:pt x="1008" y="867"/>
                </a:lnTo>
                <a:lnTo>
                  <a:pt x="1004" y="868"/>
                </a:lnTo>
                <a:lnTo>
                  <a:pt x="1004" y="868"/>
                </a:lnTo>
                <a:close/>
                <a:moveTo>
                  <a:pt x="783" y="908"/>
                </a:moveTo>
                <a:lnTo>
                  <a:pt x="783" y="908"/>
                </a:lnTo>
                <a:lnTo>
                  <a:pt x="788" y="909"/>
                </a:lnTo>
                <a:lnTo>
                  <a:pt x="790" y="910"/>
                </a:lnTo>
                <a:lnTo>
                  <a:pt x="792" y="912"/>
                </a:lnTo>
                <a:lnTo>
                  <a:pt x="796" y="912"/>
                </a:lnTo>
                <a:lnTo>
                  <a:pt x="796" y="912"/>
                </a:lnTo>
                <a:lnTo>
                  <a:pt x="800" y="909"/>
                </a:lnTo>
                <a:lnTo>
                  <a:pt x="802" y="904"/>
                </a:lnTo>
                <a:lnTo>
                  <a:pt x="807" y="897"/>
                </a:lnTo>
                <a:lnTo>
                  <a:pt x="810" y="895"/>
                </a:lnTo>
                <a:lnTo>
                  <a:pt x="814" y="893"/>
                </a:lnTo>
                <a:lnTo>
                  <a:pt x="819" y="892"/>
                </a:lnTo>
                <a:lnTo>
                  <a:pt x="825" y="894"/>
                </a:lnTo>
                <a:lnTo>
                  <a:pt x="825" y="894"/>
                </a:lnTo>
                <a:lnTo>
                  <a:pt x="826" y="897"/>
                </a:lnTo>
                <a:lnTo>
                  <a:pt x="827" y="900"/>
                </a:lnTo>
                <a:lnTo>
                  <a:pt x="828" y="903"/>
                </a:lnTo>
                <a:lnTo>
                  <a:pt x="832" y="905"/>
                </a:lnTo>
                <a:lnTo>
                  <a:pt x="832" y="905"/>
                </a:lnTo>
                <a:lnTo>
                  <a:pt x="827" y="888"/>
                </a:lnTo>
                <a:lnTo>
                  <a:pt x="822" y="873"/>
                </a:lnTo>
                <a:lnTo>
                  <a:pt x="816" y="859"/>
                </a:lnTo>
                <a:lnTo>
                  <a:pt x="806" y="848"/>
                </a:lnTo>
                <a:lnTo>
                  <a:pt x="806" y="848"/>
                </a:lnTo>
                <a:lnTo>
                  <a:pt x="802" y="865"/>
                </a:lnTo>
                <a:lnTo>
                  <a:pt x="795" y="880"/>
                </a:lnTo>
                <a:lnTo>
                  <a:pt x="789" y="894"/>
                </a:lnTo>
                <a:lnTo>
                  <a:pt x="783" y="908"/>
                </a:lnTo>
                <a:lnTo>
                  <a:pt x="783" y="908"/>
                </a:lnTo>
                <a:close/>
                <a:moveTo>
                  <a:pt x="1084" y="887"/>
                </a:moveTo>
                <a:lnTo>
                  <a:pt x="1084" y="887"/>
                </a:lnTo>
                <a:lnTo>
                  <a:pt x="1088" y="888"/>
                </a:lnTo>
                <a:lnTo>
                  <a:pt x="1092" y="888"/>
                </a:lnTo>
                <a:lnTo>
                  <a:pt x="1100" y="887"/>
                </a:lnTo>
                <a:lnTo>
                  <a:pt x="1109" y="885"/>
                </a:lnTo>
                <a:lnTo>
                  <a:pt x="1116" y="881"/>
                </a:lnTo>
                <a:lnTo>
                  <a:pt x="1116" y="881"/>
                </a:lnTo>
                <a:lnTo>
                  <a:pt x="1112" y="864"/>
                </a:lnTo>
                <a:lnTo>
                  <a:pt x="1108" y="848"/>
                </a:lnTo>
                <a:lnTo>
                  <a:pt x="1108" y="848"/>
                </a:lnTo>
                <a:lnTo>
                  <a:pt x="1106" y="853"/>
                </a:lnTo>
                <a:lnTo>
                  <a:pt x="1103" y="857"/>
                </a:lnTo>
                <a:lnTo>
                  <a:pt x="1095" y="867"/>
                </a:lnTo>
                <a:lnTo>
                  <a:pt x="1089" y="876"/>
                </a:lnTo>
                <a:lnTo>
                  <a:pt x="1086" y="881"/>
                </a:lnTo>
                <a:lnTo>
                  <a:pt x="1084" y="887"/>
                </a:lnTo>
                <a:lnTo>
                  <a:pt x="1084" y="887"/>
                </a:lnTo>
                <a:close/>
                <a:moveTo>
                  <a:pt x="1077" y="899"/>
                </a:moveTo>
                <a:lnTo>
                  <a:pt x="1077" y="899"/>
                </a:lnTo>
                <a:lnTo>
                  <a:pt x="1066" y="917"/>
                </a:lnTo>
                <a:lnTo>
                  <a:pt x="1055" y="935"/>
                </a:lnTo>
                <a:lnTo>
                  <a:pt x="1050" y="944"/>
                </a:lnTo>
                <a:lnTo>
                  <a:pt x="1043" y="952"/>
                </a:lnTo>
                <a:lnTo>
                  <a:pt x="1034" y="958"/>
                </a:lnTo>
                <a:lnTo>
                  <a:pt x="1024" y="962"/>
                </a:lnTo>
                <a:lnTo>
                  <a:pt x="1024" y="962"/>
                </a:lnTo>
                <a:lnTo>
                  <a:pt x="1024" y="983"/>
                </a:lnTo>
                <a:lnTo>
                  <a:pt x="1024" y="983"/>
                </a:lnTo>
                <a:lnTo>
                  <a:pt x="1029" y="982"/>
                </a:lnTo>
                <a:lnTo>
                  <a:pt x="1031" y="983"/>
                </a:lnTo>
                <a:lnTo>
                  <a:pt x="1033" y="984"/>
                </a:lnTo>
                <a:lnTo>
                  <a:pt x="1034" y="986"/>
                </a:lnTo>
                <a:lnTo>
                  <a:pt x="1036" y="989"/>
                </a:lnTo>
                <a:lnTo>
                  <a:pt x="1038" y="990"/>
                </a:lnTo>
                <a:lnTo>
                  <a:pt x="1041" y="991"/>
                </a:lnTo>
                <a:lnTo>
                  <a:pt x="1041" y="991"/>
                </a:lnTo>
                <a:lnTo>
                  <a:pt x="1045" y="989"/>
                </a:lnTo>
                <a:lnTo>
                  <a:pt x="1047" y="986"/>
                </a:lnTo>
                <a:lnTo>
                  <a:pt x="1051" y="980"/>
                </a:lnTo>
                <a:lnTo>
                  <a:pt x="1053" y="977"/>
                </a:lnTo>
                <a:lnTo>
                  <a:pt x="1056" y="975"/>
                </a:lnTo>
                <a:lnTo>
                  <a:pt x="1060" y="973"/>
                </a:lnTo>
                <a:lnTo>
                  <a:pt x="1064" y="972"/>
                </a:lnTo>
                <a:lnTo>
                  <a:pt x="1064" y="972"/>
                </a:lnTo>
                <a:lnTo>
                  <a:pt x="1068" y="975"/>
                </a:lnTo>
                <a:lnTo>
                  <a:pt x="1070" y="979"/>
                </a:lnTo>
                <a:lnTo>
                  <a:pt x="1076" y="987"/>
                </a:lnTo>
                <a:lnTo>
                  <a:pt x="1081" y="996"/>
                </a:lnTo>
                <a:lnTo>
                  <a:pt x="1083" y="1000"/>
                </a:lnTo>
                <a:lnTo>
                  <a:pt x="1086" y="1003"/>
                </a:lnTo>
                <a:lnTo>
                  <a:pt x="1086" y="1003"/>
                </a:lnTo>
                <a:lnTo>
                  <a:pt x="1091" y="1000"/>
                </a:lnTo>
                <a:lnTo>
                  <a:pt x="1093" y="995"/>
                </a:lnTo>
                <a:lnTo>
                  <a:pt x="1095" y="986"/>
                </a:lnTo>
                <a:lnTo>
                  <a:pt x="1097" y="983"/>
                </a:lnTo>
                <a:lnTo>
                  <a:pt x="1098" y="978"/>
                </a:lnTo>
                <a:lnTo>
                  <a:pt x="1101" y="976"/>
                </a:lnTo>
                <a:lnTo>
                  <a:pt x="1106" y="974"/>
                </a:lnTo>
                <a:lnTo>
                  <a:pt x="1106" y="974"/>
                </a:lnTo>
                <a:lnTo>
                  <a:pt x="1111" y="974"/>
                </a:lnTo>
                <a:lnTo>
                  <a:pt x="1114" y="975"/>
                </a:lnTo>
                <a:lnTo>
                  <a:pt x="1117" y="977"/>
                </a:lnTo>
                <a:lnTo>
                  <a:pt x="1121" y="980"/>
                </a:lnTo>
                <a:lnTo>
                  <a:pt x="1127" y="987"/>
                </a:lnTo>
                <a:lnTo>
                  <a:pt x="1131" y="989"/>
                </a:lnTo>
                <a:lnTo>
                  <a:pt x="1137" y="991"/>
                </a:lnTo>
                <a:lnTo>
                  <a:pt x="1137" y="991"/>
                </a:lnTo>
                <a:lnTo>
                  <a:pt x="1134" y="969"/>
                </a:lnTo>
                <a:lnTo>
                  <a:pt x="1129" y="944"/>
                </a:lnTo>
                <a:lnTo>
                  <a:pt x="1124" y="919"/>
                </a:lnTo>
                <a:lnTo>
                  <a:pt x="1120" y="908"/>
                </a:lnTo>
                <a:lnTo>
                  <a:pt x="1116" y="897"/>
                </a:lnTo>
                <a:lnTo>
                  <a:pt x="1116" y="897"/>
                </a:lnTo>
                <a:lnTo>
                  <a:pt x="1107" y="900"/>
                </a:lnTo>
                <a:lnTo>
                  <a:pt x="1096" y="903"/>
                </a:lnTo>
                <a:lnTo>
                  <a:pt x="1091" y="903"/>
                </a:lnTo>
                <a:lnTo>
                  <a:pt x="1085" y="903"/>
                </a:lnTo>
                <a:lnTo>
                  <a:pt x="1080" y="902"/>
                </a:lnTo>
                <a:lnTo>
                  <a:pt x="1077" y="899"/>
                </a:lnTo>
                <a:lnTo>
                  <a:pt x="1077" y="899"/>
                </a:lnTo>
                <a:close/>
                <a:moveTo>
                  <a:pt x="840" y="934"/>
                </a:moveTo>
                <a:lnTo>
                  <a:pt x="840" y="934"/>
                </a:lnTo>
                <a:lnTo>
                  <a:pt x="835" y="933"/>
                </a:lnTo>
                <a:lnTo>
                  <a:pt x="832" y="931"/>
                </a:lnTo>
                <a:lnTo>
                  <a:pt x="828" y="929"/>
                </a:lnTo>
                <a:lnTo>
                  <a:pt x="826" y="926"/>
                </a:lnTo>
                <a:lnTo>
                  <a:pt x="822" y="918"/>
                </a:lnTo>
                <a:lnTo>
                  <a:pt x="819" y="916"/>
                </a:lnTo>
                <a:lnTo>
                  <a:pt x="814" y="914"/>
                </a:lnTo>
                <a:lnTo>
                  <a:pt x="814" y="914"/>
                </a:lnTo>
                <a:lnTo>
                  <a:pt x="813" y="920"/>
                </a:lnTo>
                <a:lnTo>
                  <a:pt x="809" y="925"/>
                </a:lnTo>
                <a:lnTo>
                  <a:pt x="805" y="928"/>
                </a:lnTo>
                <a:lnTo>
                  <a:pt x="800" y="929"/>
                </a:lnTo>
                <a:lnTo>
                  <a:pt x="794" y="929"/>
                </a:lnTo>
                <a:lnTo>
                  <a:pt x="789" y="928"/>
                </a:lnTo>
                <a:lnTo>
                  <a:pt x="783" y="925"/>
                </a:lnTo>
                <a:lnTo>
                  <a:pt x="779" y="920"/>
                </a:lnTo>
                <a:lnTo>
                  <a:pt x="779" y="920"/>
                </a:lnTo>
                <a:lnTo>
                  <a:pt x="776" y="930"/>
                </a:lnTo>
                <a:lnTo>
                  <a:pt x="773" y="941"/>
                </a:lnTo>
                <a:lnTo>
                  <a:pt x="764" y="960"/>
                </a:lnTo>
                <a:lnTo>
                  <a:pt x="760" y="970"/>
                </a:lnTo>
                <a:lnTo>
                  <a:pt x="756" y="979"/>
                </a:lnTo>
                <a:lnTo>
                  <a:pt x="753" y="989"/>
                </a:lnTo>
                <a:lnTo>
                  <a:pt x="752" y="1000"/>
                </a:lnTo>
                <a:lnTo>
                  <a:pt x="752" y="1000"/>
                </a:lnTo>
                <a:lnTo>
                  <a:pt x="762" y="999"/>
                </a:lnTo>
                <a:lnTo>
                  <a:pt x="773" y="1000"/>
                </a:lnTo>
                <a:lnTo>
                  <a:pt x="773" y="1000"/>
                </a:lnTo>
                <a:lnTo>
                  <a:pt x="778" y="1008"/>
                </a:lnTo>
                <a:lnTo>
                  <a:pt x="780" y="1013"/>
                </a:lnTo>
                <a:lnTo>
                  <a:pt x="783" y="1016"/>
                </a:lnTo>
                <a:lnTo>
                  <a:pt x="783" y="1016"/>
                </a:lnTo>
                <a:lnTo>
                  <a:pt x="790" y="1011"/>
                </a:lnTo>
                <a:lnTo>
                  <a:pt x="797" y="1009"/>
                </a:lnTo>
                <a:lnTo>
                  <a:pt x="804" y="1009"/>
                </a:lnTo>
                <a:lnTo>
                  <a:pt x="809" y="1011"/>
                </a:lnTo>
                <a:lnTo>
                  <a:pt x="814" y="1016"/>
                </a:lnTo>
                <a:lnTo>
                  <a:pt x="820" y="1020"/>
                </a:lnTo>
                <a:lnTo>
                  <a:pt x="824" y="1026"/>
                </a:lnTo>
                <a:lnTo>
                  <a:pt x="827" y="1033"/>
                </a:lnTo>
                <a:lnTo>
                  <a:pt x="827" y="1033"/>
                </a:lnTo>
                <a:lnTo>
                  <a:pt x="828" y="1026"/>
                </a:lnTo>
                <a:lnTo>
                  <a:pt x="832" y="1020"/>
                </a:lnTo>
                <a:lnTo>
                  <a:pt x="836" y="1016"/>
                </a:lnTo>
                <a:lnTo>
                  <a:pt x="841" y="1011"/>
                </a:lnTo>
                <a:lnTo>
                  <a:pt x="848" y="1010"/>
                </a:lnTo>
                <a:lnTo>
                  <a:pt x="854" y="1010"/>
                </a:lnTo>
                <a:lnTo>
                  <a:pt x="861" y="1013"/>
                </a:lnTo>
                <a:lnTo>
                  <a:pt x="864" y="1015"/>
                </a:lnTo>
                <a:lnTo>
                  <a:pt x="867" y="1018"/>
                </a:lnTo>
                <a:lnTo>
                  <a:pt x="867" y="1018"/>
                </a:lnTo>
                <a:lnTo>
                  <a:pt x="865" y="1011"/>
                </a:lnTo>
                <a:lnTo>
                  <a:pt x="865" y="1006"/>
                </a:lnTo>
                <a:lnTo>
                  <a:pt x="866" y="1001"/>
                </a:lnTo>
                <a:lnTo>
                  <a:pt x="868" y="995"/>
                </a:lnTo>
                <a:lnTo>
                  <a:pt x="871" y="987"/>
                </a:lnTo>
                <a:lnTo>
                  <a:pt x="872" y="983"/>
                </a:lnTo>
                <a:lnTo>
                  <a:pt x="873" y="978"/>
                </a:lnTo>
                <a:lnTo>
                  <a:pt x="873" y="978"/>
                </a:lnTo>
                <a:lnTo>
                  <a:pt x="871" y="972"/>
                </a:lnTo>
                <a:lnTo>
                  <a:pt x="869" y="965"/>
                </a:lnTo>
                <a:lnTo>
                  <a:pt x="862" y="953"/>
                </a:lnTo>
                <a:lnTo>
                  <a:pt x="857" y="946"/>
                </a:lnTo>
                <a:lnTo>
                  <a:pt x="853" y="940"/>
                </a:lnTo>
                <a:lnTo>
                  <a:pt x="851" y="933"/>
                </a:lnTo>
                <a:lnTo>
                  <a:pt x="850" y="927"/>
                </a:lnTo>
                <a:lnTo>
                  <a:pt x="850" y="927"/>
                </a:lnTo>
                <a:lnTo>
                  <a:pt x="847" y="932"/>
                </a:lnTo>
                <a:lnTo>
                  <a:pt x="843" y="934"/>
                </a:lnTo>
                <a:lnTo>
                  <a:pt x="840" y="934"/>
                </a:lnTo>
                <a:lnTo>
                  <a:pt x="840" y="934"/>
                </a:lnTo>
                <a:close/>
                <a:moveTo>
                  <a:pt x="1016" y="1064"/>
                </a:moveTo>
                <a:lnTo>
                  <a:pt x="1016" y="1064"/>
                </a:lnTo>
                <a:lnTo>
                  <a:pt x="1022" y="1052"/>
                </a:lnTo>
                <a:lnTo>
                  <a:pt x="1026" y="1046"/>
                </a:lnTo>
                <a:lnTo>
                  <a:pt x="1031" y="1040"/>
                </a:lnTo>
                <a:lnTo>
                  <a:pt x="1036" y="1037"/>
                </a:lnTo>
                <a:lnTo>
                  <a:pt x="1038" y="1035"/>
                </a:lnTo>
                <a:lnTo>
                  <a:pt x="1041" y="1035"/>
                </a:lnTo>
                <a:lnTo>
                  <a:pt x="1045" y="1035"/>
                </a:lnTo>
                <a:lnTo>
                  <a:pt x="1048" y="1036"/>
                </a:lnTo>
                <a:lnTo>
                  <a:pt x="1050" y="1038"/>
                </a:lnTo>
                <a:lnTo>
                  <a:pt x="1053" y="1040"/>
                </a:lnTo>
                <a:lnTo>
                  <a:pt x="1053" y="1040"/>
                </a:lnTo>
                <a:lnTo>
                  <a:pt x="1052" y="1067"/>
                </a:lnTo>
                <a:lnTo>
                  <a:pt x="1052" y="1094"/>
                </a:lnTo>
                <a:lnTo>
                  <a:pt x="1053" y="1120"/>
                </a:lnTo>
                <a:lnTo>
                  <a:pt x="1054" y="1146"/>
                </a:lnTo>
                <a:lnTo>
                  <a:pt x="1058" y="1174"/>
                </a:lnTo>
                <a:lnTo>
                  <a:pt x="1062" y="1200"/>
                </a:lnTo>
                <a:lnTo>
                  <a:pt x="1066" y="1227"/>
                </a:lnTo>
                <a:lnTo>
                  <a:pt x="1073" y="1252"/>
                </a:lnTo>
                <a:lnTo>
                  <a:pt x="1073" y="1252"/>
                </a:lnTo>
                <a:lnTo>
                  <a:pt x="1060" y="1289"/>
                </a:lnTo>
                <a:lnTo>
                  <a:pt x="1050" y="1325"/>
                </a:lnTo>
                <a:lnTo>
                  <a:pt x="1043" y="1361"/>
                </a:lnTo>
                <a:lnTo>
                  <a:pt x="1035" y="1396"/>
                </a:lnTo>
                <a:lnTo>
                  <a:pt x="1022" y="1467"/>
                </a:lnTo>
                <a:lnTo>
                  <a:pt x="1015" y="1502"/>
                </a:lnTo>
                <a:lnTo>
                  <a:pt x="1006" y="1537"/>
                </a:lnTo>
                <a:lnTo>
                  <a:pt x="1006" y="1537"/>
                </a:lnTo>
                <a:lnTo>
                  <a:pt x="1013" y="1537"/>
                </a:lnTo>
                <a:lnTo>
                  <a:pt x="1019" y="1536"/>
                </a:lnTo>
                <a:lnTo>
                  <a:pt x="1033" y="1532"/>
                </a:lnTo>
                <a:lnTo>
                  <a:pt x="1046" y="1525"/>
                </a:lnTo>
                <a:lnTo>
                  <a:pt x="1053" y="1522"/>
                </a:lnTo>
                <a:lnTo>
                  <a:pt x="1060" y="1521"/>
                </a:lnTo>
                <a:lnTo>
                  <a:pt x="1060" y="1521"/>
                </a:lnTo>
                <a:lnTo>
                  <a:pt x="1070" y="1461"/>
                </a:lnTo>
                <a:lnTo>
                  <a:pt x="1080" y="1399"/>
                </a:lnTo>
                <a:lnTo>
                  <a:pt x="1099" y="1271"/>
                </a:lnTo>
                <a:lnTo>
                  <a:pt x="1117" y="1141"/>
                </a:lnTo>
                <a:lnTo>
                  <a:pt x="1137" y="1011"/>
                </a:lnTo>
                <a:lnTo>
                  <a:pt x="1137" y="1011"/>
                </a:lnTo>
                <a:lnTo>
                  <a:pt x="1132" y="1011"/>
                </a:lnTo>
                <a:lnTo>
                  <a:pt x="1128" y="1010"/>
                </a:lnTo>
                <a:lnTo>
                  <a:pt x="1125" y="1008"/>
                </a:lnTo>
                <a:lnTo>
                  <a:pt x="1121" y="1005"/>
                </a:lnTo>
                <a:lnTo>
                  <a:pt x="1114" y="999"/>
                </a:lnTo>
                <a:lnTo>
                  <a:pt x="1108" y="991"/>
                </a:lnTo>
                <a:lnTo>
                  <a:pt x="1108" y="991"/>
                </a:lnTo>
                <a:lnTo>
                  <a:pt x="1108" y="998"/>
                </a:lnTo>
                <a:lnTo>
                  <a:pt x="1108" y="1003"/>
                </a:lnTo>
                <a:lnTo>
                  <a:pt x="1106" y="1007"/>
                </a:lnTo>
                <a:lnTo>
                  <a:pt x="1104" y="1011"/>
                </a:lnTo>
                <a:lnTo>
                  <a:pt x="1100" y="1014"/>
                </a:lnTo>
                <a:lnTo>
                  <a:pt x="1096" y="1016"/>
                </a:lnTo>
                <a:lnTo>
                  <a:pt x="1092" y="1017"/>
                </a:lnTo>
                <a:lnTo>
                  <a:pt x="1088" y="1017"/>
                </a:lnTo>
                <a:lnTo>
                  <a:pt x="1083" y="1017"/>
                </a:lnTo>
                <a:lnTo>
                  <a:pt x="1079" y="1015"/>
                </a:lnTo>
                <a:lnTo>
                  <a:pt x="1075" y="1013"/>
                </a:lnTo>
                <a:lnTo>
                  <a:pt x="1071" y="1009"/>
                </a:lnTo>
                <a:lnTo>
                  <a:pt x="1068" y="1006"/>
                </a:lnTo>
                <a:lnTo>
                  <a:pt x="1067" y="1002"/>
                </a:lnTo>
                <a:lnTo>
                  <a:pt x="1066" y="996"/>
                </a:lnTo>
                <a:lnTo>
                  <a:pt x="1066" y="991"/>
                </a:lnTo>
                <a:lnTo>
                  <a:pt x="1066" y="991"/>
                </a:lnTo>
                <a:lnTo>
                  <a:pt x="1061" y="996"/>
                </a:lnTo>
                <a:lnTo>
                  <a:pt x="1054" y="1001"/>
                </a:lnTo>
                <a:lnTo>
                  <a:pt x="1048" y="1004"/>
                </a:lnTo>
                <a:lnTo>
                  <a:pt x="1041" y="1005"/>
                </a:lnTo>
                <a:lnTo>
                  <a:pt x="1041" y="1005"/>
                </a:lnTo>
                <a:lnTo>
                  <a:pt x="1037" y="1005"/>
                </a:lnTo>
                <a:lnTo>
                  <a:pt x="1035" y="1005"/>
                </a:lnTo>
                <a:lnTo>
                  <a:pt x="1030" y="1002"/>
                </a:lnTo>
                <a:lnTo>
                  <a:pt x="1025" y="999"/>
                </a:lnTo>
                <a:lnTo>
                  <a:pt x="1020" y="998"/>
                </a:lnTo>
                <a:lnTo>
                  <a:pt x="1020" y="998"/>
                </a:lnTo>
                <a:lnTo>
                  <a:pt x="1021" y="1006"/>
                </a:lnTo>
                <a:lnTo>
                  <a:pt x="1020" y="1015"/>
                </a:lnTo>
                <a:lnTo>
                  <a:pt x="1019" y="1033"/>
                </a:lnTo>
                <a:lnTo>
                  <a:pt x="1017" y="1050"/>
                </a:lnTo>
                <a:lnTo>
                  <a:pt x="1016" y="1058"/>
                </a:lnTo>
                <a:lnTo>
                  <a:pt x="1016" y="1064"/>
                </a:lnTo>
                <a:lnTo>
                  <a:pt x="1016" y="1064"/>
                </a:lnTo>
                <a:close/>
                <a:moveTo>
                  <a:pt x="589" y="1038"/>
                </a:moveTo>
                <a:lnTo>
                  <a:pt x="589" y="1038"/>
                </a:lnTo>
                <a:lnTo>
                  <a:pt x="595" y="1037"/>
                </a:lnTo>
                <a:lnTo>
                  <a:pt x="600" y="1035"/>
                </a:lnTo>
                <a:lnTo>
                  <a:pt x="606" y="1033"/>
                </a:lnTo>
                <a:lnTo>
                  <a:pt x="609" y="1029"/>
                </a:lnTo>
                <a:lnTo>
                  <a:pt x="609" y="1029"/>
                </a:lnTo>
                <a:lnTo>
                  <a:pt x="607" y="1028"/>
                </a:lnTo>
                <a:lnTo>
                  <a:pt x="606" y="1026"/>
                </a:lnTo>
                <a:lnTo>
                  <a:pt x="606" y="1021"/>
                </a:lnTo>
                <a:lnTo>
                  <a:pt x="605" y="1017"/>
                </a:lnTo>
                <a:lnTo>
                  <a:pt x="605" y="1015"/>
                </a:lnTo>
                <a:lnTo>
                  <a:pt x="602" y="1014"/>
                </a:lnTo>
                <a:lnTo>
                  <a:pt x="602" y="1014"/>
                </a:lnTo>
                <a:lnTo>
                  <a:pt x="594" y="1025"/>
                </a:lnTo>
                <a:lnTo>
                  <a:pt x="591" y="1031"/>
                </a:lnTo>
                <a:lnTo>
                  <a:pt x="589" y="1038"/>
                </a:lnTo>
                <a:lnTo>
                  <a:pt x="589" y="1038"/>
                </a:lnTo>
                <a:close/>
                <a:moveTo>
                  <a:pt x="763" y="1020"/>
                </a:moveTo>
                <a:lnTo>
                  <a:pt x="763" y="1020"/>
                </a:lnTo>
                <a:lnTo>
                  <a:pt x="762" y="1022"/>
                </a:lnTo>
                <a:lnTo>
                  <a:pt x="760" y="1022"/>
                </a:lnTo>
                <a:lnTo>
                  <a:pt x="758" y="1023"/>
                </a:lnTo>
                <a:lnTo>
                  <a:pt x="757" y="1024"/>
                </a:lnTo>
                <a:lnTo>
                  <a:pt x="757" y="1024"/>
                </a:lnTo>
                <a:lnTo>
                  <a:pt x="755" y="1049"/>
                </a:lnTo>
                <a:lnTo>
                  <a:pt x="753" y="1078"/>
                </a:lnTo>
                <a:lnTo>
                  <a:pt x="753" y="1109"/>
                </a:lnTo>
                <a:lnTo>
                  <a:pt x="755" y="1143"/>
                </a:lnTo>
                <a:lnTo>
                  <a:pt x="757" y="1214"/>
                </a:lnTo>
                <a:lnTo>
                  <a:pt x="759" y="1286"/>
                </a:lnTo>
                <a:lnTo>
                  <a:pt x="759" y="1286"/>
                </a:lnTo>
                <a:lnTo>
                  <a:pt x="758" y="1343"/>
                </a:lnTo>
                <a:lnTo>
                  <a:pt x="756" y="1399"/>
                </a:lnTo>
                <a:lnTo>
                  <a:pt x="755" y="1453"/>
                </a:lnTo>
                <a:lnTo>
                  <a:pt x="755" y="1479"/>
                </a:lnTo>
                <a:lnTo>
                  <a:pt x="755" y="1504"/>
                </a:lnTo>
                <a:lnTo>
                  <a:pt x="755" y="1504"/>
                </a:lnTo>
                <a:lnTo>
                  <a:pt x="764" y="1501"/>
                </a:lnTo>
                <a:lnTo>
                  <a:pt x="774" y="1499"/>
                </a:lnTo>
                <a:lnTo>
                  <a:pt x="783" y="1497"/>
                </a:lnTo>
                <a:lnTo>
                  <a:pt x="792" y="1497"/>
                </a:lnTo>
                <a:lnTo>
                  <a:pt x="802" y="1497"/>
                </a:lnTo>
                <a:lnTo>
                  <a:pt x="810" y="1498"/>
                </a:lnTo>
                <a:lnTo>
                  <a:pt x="818" y="1499"/>
                </a:lnTo>
                <a:lnTo>
                  <a:pt x="825" y="1501"/>
                </a:lnTo>
                <a:lnTo>
                  <a:pt x="833" y="1504"/>
                </a:lnTo>
                <a:lnTo>
                  <a:pt x="839" y="1507"/>
                </a:lnTo>
                <a:lnTo>
                  <a:pt x="844" y="1512"/>
                </a:lnTo>
                <a:lnTo>
                  <a:pt x="849" y="1517"/>
                </a:lnTo>
                <a:lnTo>
                  <a:pt x="852" y="1522"/>
                </a:lnTo>
                <a:lnTo>
                  <a:pt x="855" y="1528"/>
                </a:lnTo>
                <a:lnTo>
                  <a:pt x="856" y="1534"/>
                </a:lnTo>
                <a:lnTo>
                  <a:pt x="856" y="1541"/>
                </a:lnTo>
                <a:lnTo>
                  <a:pt x="856" y="1541"/>
                </a:lnTo>
                <a:lnTo>
                  <a:pt x="871" y="1504"/>
                </a:lnTo>
                <a:lnTo>
                  <a:pt x="878" y="1485"/>
                </a:lnTo>
                <a:lnTo>
                  <a:pt x="880" y="1475"/>
                </a:lnTo>
                <a:lnTo>
                  <a:pt x="881" y="1464"/>
                </a:lnTo>
                <a:lnTo>
                  <a:pt x="881" y="1464"/>
                </a:lnTo>
                <a:lnTo>
                  <a:pt x="882" y="1455"/>
                </a:lnTo>
                <a:lnTo>
                  <a:pt x="881" y="1445"/>
                </a:lnTo>
                <a:lnTo>
                  <a:pt x="878" y="1426"/>
                </a:lnTo>
                <a:lnTo>
                  <a:pt x="874" y="1407"/>
                </a:lnTo>
                <a:lnTo>
                  <a:pt x="873" y="1397"/>
                </a:lnTo>
                <a:lnTo>
                  <a:pt x="873" y="1387"/>
                </a:lnTo>
                <a:lnTo>
                  <a:pt x="873" y="1387"/>
                </a:lnTo>
                <a:lnTo>
                  <a:pt x="873" y="1382"/>
                </a:lnTo>
                <a:lnTo>
                  <a:pt x="874" y="1378"/>
                </a:lnTo>
                <a:lnTo>
                  <a:pt x="877" y="1367"/>
                </a:lnTo>
                <a:lnTo>
                  <a:pt x="877" y="1367"/>
                </a:lnTo>
                <a:lnTo>
                  <a:pt x="879" y="1348"/>
                </a:lnTo>
                <a:lnTo>
                  <a:pt x="879" y="1327"/>
                </a:lnTo>
                <a:lnTo>
                  <a:pt x="879" y="1286"/>
                </a:lnTo>
                <a:lnTo>
                  <a:pt x="878" y="1243"/>
                </a:lnTo>
                <a:lnTo>
                  <a:pt x="876" y="1200"/>
                </a:lnTo>
                <a:lnTo>
                  <a:pt x="874" y="1158"/>
                </a:lnTo>
                <a:lnTo>
                  <a:pt x="873" y="1116"/>
                </a:lnTo>
                <a:lnTo>
                  <a:pt x="874" y="1077"/>
                </a:lnTo>
                <a:lnTo>
                  <a:pt x="876" y="1058"/>
                </a:lnTo>
                <a:lnTo>
                  <a:pt x="877" y="1038"/>
                </a:lnTo>
                <a:lnTo>
                  <a:pt x="877" y="1038"/>
                </a:lnTo>
                <a:lnTo>
                  <a:pt x="869" y="1037"/>
                </a:lnTo>
                <a:lnTo>
                  <a:pt x="862" y="1034"/>
                </a:lnTo>
                <a:lnTo>
                  <a:pt x="855" y="1031"/>
                </a:lnTo>
                <a:lnTo>
                  <a:pt x="850" y="1026"/>
                </a:lnTo>
                <a:lnTo>
                  <a:pt x="850" y="1026"/>
                </a:lnTo>
                <a:lnTo>
                  <a:pt x="849" y="1032"/>
                </a:lnTo>
                <a:lnTo>
                  <a:pt x="848" y="1037"/>
                </a:lnTo>
                <a:lnTo>
                  <a:pt x="846" y="1041"/>
                </a:lnTo>
                <a:lnTo>
                  <a:pt x="842" y="1045"/>
                </a:lnTo>
                <a:lnTo>
                  <a:pt x="839" y="1047"/>
                </a:lnTo>
                <a:lnTo>
                  <a:pt x="836" y="1049"/>
                </a:lnTo>
                <a:lnTo>
                  <a:pt x="832" y="1050"/>
                </a:lnTo>
                <a:lnTo>
                  <a:pt x="828" y="1050"/>
                </a:lnTo>
                <a:lnTo>
                  <a:pt x="824" y="1049"/>
                </a:lnTo>
                <a:lnTo>
                  <a:pt x="820" y="1048"/>
                </a:lnTo>
                <a:lnTo>
                  <a:pt x="817" y="1046"/>
                </a:lnTo>
                <a:lnTo>
                  <a:pt x="813" y="1044"/>
                </a:lnTo>
                <a:lnTo>
                  <a:pt x="810" y="1040"/>
                </a:lnTo>
                <a:lnTo>
                  <a:pt x="807" y="1036"/>
                </a:lnTo>
                <a:lnTo>
                  <a:pt x="806" y="1032"/>
                </a:lnTo>
                <a:lnTo>
                  <a:pt x="805" y="1026"/>
                </a:lnTo>
                <a:lnTo>
                  <a:pt x="805" y="1026"/>
                </a:lnTo>
                <a:lnTo>
                  <a:pt x="798" y="1031"/>
                </a:lnTo>
                <a:lnTo>
                  <a:pt x="793" y="1035"/>
                </a:lnTo>
                <a:lnTo>
                  <a:pt x="790" y="1037"/>
                </a:lnTo>
                <a:lnTo>
                  <a:pt x="787" y="1038"/>
                </a:lnTo>
                <a:lnTo>
                  <a:pt x="783" y="1039"/>
                </a:lnTo>
                <a:lnTo>
                  <a:pt x="779" y="1038"/>
                </a:lnTo>
                <a:lnTo>
                  <a:pt x="779" y="1038"/>
                </a:lnTo>
                <a:lnTo>
                  <a:pt x="777" y="1037"/>
                </a:lnTo>
                <a:lnTo>
                  <a:pt x="775" y="1034"/>
                </a:lnTo>
                <a:lnTo>
                  <a:pt x="772" y="1029"/>
                </a:lnTo>
                <a:lnTo>
                  <a:pt x="771" y="1025"/>
                </a:lnTo>
                <a:lnTo>
                  <a:pt x="768" y="1023"/>
                </a:lnTo>
                <a:lnTo>
                  <a:pt x="766" y="1021"/>
                </a:lnTo>
                <a:lnTo>
                  <a:pt x="763" y="1020"/>
                </a:lnTo>
                <a:lnTo>
                  <a:pt x="763" y="1020"/>
                </a:lnTo>
                <a:close/>
                <a:moveTo>
                  <a:pt x="593" y="1053"/>
                </a:moveTo>
                <a:lnTo>
                  <a:pt x="593" y="1053"/>
                </a:lnTo>
                <a:lnTo>
                  <a:pt x="594" y="1055"/>
                </a:lnTo>
                <a:lnTo>
                  <a:pt x="595" y="1058"/>
                </a:lnTo>
                <a:lnTo>
                  <a:pt x="597" y="1064"/>
                </a:lnTo>
                <a:lnTo>
                  <a:pt x="599" y="1068"/>
                </a:lnTo>
                <a:lnTo>
                  <a:pt x="600" y="1070"/>
                </a:lnTo>
                <a:lnTo>
                  <a:pt x="602" y="1073"/>
                </a:lnTo>
                <a:lnTo>
                  <a:pt x="602" y="1073"/>
                </a:lnTo>
                <a:lnTo>
                  <a:pt x="606" y="1069"/>
                </a:lnTo>
                <a:lnTo>
                  <a:pt x="608" y="1068"/>
                </a:lnTo>
                <a:lnTo>
                  <a:pt x="615" y="1066"/>
                </a:lnTo>
                <a:lnTo>
                  <a:pt x="615" y="1066"/>
                </a:lnTo>
                <a:lnTo>
                  <a:pt x="615" y="1061"/>
                </a:lnTo>
                <a:lnTo>
                  <a:pt x="616" y="1056"/>
                </a:lnTo>
                <a:lnTo>
                  <a:pt x="617" y="1052"/>
                </a:lnTo>
                <a:lnTo>
                  <a:pt x="617" y="1047"/>
                </a:lnTo>
                <a:lnTo>
                  <a:pt x="617" y="1047"/>
                </a:lnTo>
                <a:lnTo>
                  <a:pt x="612" y="1046"/>
                </a:lnTo>
                <a:lnTo>
                  <a:pt x="605" y="1047"/>
                </a:lnTo>
                <a:lnTo>
                  <a:pt x="597" y="1050"/>
                </a:lnTo>
                <a:lnTo>
                  <a:pt x="593" y="1053"/>
                </a:lnTo>
                <a:lnTo>
                  <a:pt x="593" y="1053"/>
                </a:lnTo>
                <a:close/>
                <a:moveTo>
                  <a:pt x="520" y="1117"/>
                </a:moveTo>
                <a:lnTo>
                  <a:pt x="520" y="1117"/>
                </a:lnTo>
                <a:lnTo>
                  <a:pt x="530" y="1136"/>
                </a:lnTo>
                <a:lnTo>
                  <a:pt x="533" y="1144"/>
                </a:lnTo>
                <a:lnTo>
                  <a:pt x="536" y="1153"/>
                </a:lnTo>
                <a:lnTo>
                  <a:pt x="536" y="1153"/>
                </a:lnTo>
                <a:lnTo>
                  <a:pt x="548" y="1190"/>
                </a:lnTo>
                <a:lnTo>
                  <a:pt x="560" y="1226"/>
                </a:lnTo>
                <a:lnTo>
                  <a:pt x="573" y="1261"/>
                </a:lnTo>
                <a:lnTo>
                  <a:pt x="586" y="1295"/>
                </a:lnTo>
                <a:lnTo>
                  <a:pt x="614" y="1363"/>
                </a:lnTo>
                <a:lnTo>
                  <a:pt x="642" y="1431"/>
                </a:lnTo>
                <a:lnTo>
                  <a:pt x="642" y="1431"/>
                </a:lnTo>
                <a:lnTo>
                  <a:pt x="644" y="1398"/>
                </a:lnTo>
                <a:lnTo>
                  <a:pt x="645" y="1362"/>
                </a:lnTo>
                <a:lnTo>
                  <a:pt x="646" y="1324"/>
                </a:lnTo>
                <a:lnTo>
                  <a:pt x="649" y="1288"/>
                </a:lnTo>
                <a:lnTo>
                  <a:pt x="649" y="1288"/>
                </a:lnTo>
                <a:lnTo>
                  <a:pt x="643" y="1283"/>
                </a:lnTo>
                <a:lnTo>
                  <a:pt x="641" y="1281"/>
                </a:lnTo>
                <a:lnTo>
                  <a:pt x="640" y="1278"/>
                </a:lnTo>
                <a:lnTo>
                  <a:pt x="640" y="1278"/>
                </a:lnTo>
                <a:lnTo>
                  <a:pt x="623" y="1219"/>
                </a:lnTo>
                <a:lnTo>
                  <a:pt x="608" y="1160"/>
                </a:lnTo>
                <a:lnTo>
                  <a:pt x="592" y="1104"/>
                </a:lnTo>
                <a:lnTo>
                  <a:pt x="583" y="1075"/>
                </a:lnTo>
                <a:lnTo>
                  <a:pt x="574" y="1047"/>
                </a:lnTo>
                <a:lnTo>
                  <a:pt x="574" y="1047"/>
                </a:lnTo>
                <a:lnTo>
                  <a:pt x="546" y="1082"/>
                </a:lnTo>
                <a:lnTo>
                  <a:pt x="533" y="1099"/>
                </a:lnTo>
                <a:lnTo>
                  <a:pt x="520" y="1117"/>
                </a:lnTo>
                <a:lnTo>
                  <a:pt x="520" y="1117"/>
                </a:lnTo>
                <a:close/>
                <a:moveTo>
                  <a:pt x="1010" y="1106"/>
                </a:moveTo>
                <a:lnTo>
                  <a:pt x="1010" y="1106"/>
                </a:lnTo>
                <a:lnTo>
                  <a:pt x="1013" y="1113"/>
                </a:lnTo>
                <a:lnTo>
                  <a:pt x="1015" y="1120"/>
                </a:lnTo>
                <a:lnTo>
                  <a:pt x="1017" y="1123"/>
                </a:lnTo>
                <a:lnTo>
                  <a:pt x="1020" y="1125"/>
                </a:lnTo>
                <a:lnTo>
                  <a:pt x="1023" y="1127"/>
                </a:lnTo>
                <a:lnTo>
                  <a:pt x="1026" y="1128"/>
                </a:lnTo>
                <a:lnTo>
                  <a:pt x="1026" y="1128"/>
                </a:lnTo>
                <a:lnTo>
                  <a:pt x="1026" y="1126"/>
                </a:lnTo>
                <a:lnTo>
                  <a:pt x="1026" y="1125"/>
                </a:lnTo>
                <a:lnTo>
                  <a:pt x="1030" y="1124"/>
                </a:lnTo>
                <a:lnTo>
                  <a:pt x="1033" y="1123"/>
                </a:lnTo>
                <a:lnTo>
                  <a:pt x="1034" y="1123"/>
                </a:lnTo>
                <a:lnTo>
                  <a:pt x="1035" y="1122"/>
                </a:lnTo>
                <a:lnTo>
                  <a:pt x="1035" y="1122"/>
                </a:lnTo>
                <a:lnTo>
                  <a:pt x="1033" y="1095"/>
                </a:lnTo>
                <a:lnTo>
                  <a:pt x="1031" y="1082"/>
                </a:lnTo>
                <a:lnTo>
                  <a:pt x="1029" y="1074"/>
                </a:lnTo>
                <a:lnTo>
                  <a:pt x="1029" y="1074"/>
                </a:lnTo>
                <a:lnTo>
                  <a:pt x="1020" y="1090"/>
                </a:lnTo>
                <a:lnTo>
                  <a:pt x="1010" y="1106"/>
                </a:lnTo>
                <a:lnTo>
                  <a:pt x="1010" y="1106"/>
                </a:lnTo>
                <a:close/>
                <a:moveTo>
                  <a:pt x="605" y="1084"/>
                </a:moveTo>
                <a:lnTo>
                  <a:pt x="605" y="1084"/>
                </a:lnTo>
                <a:lnTo>
                  <a:pt x="606" y="1092"/>
                </a:lnTo>
                <a:lnTo>
                  <a:pt x="607" y="1098"/>
                </a:lnTo>
                <a:lnTo>
                  <a:pt x="611" y="1109"/>
                </a:lnTo>
                <a:lnTo>
                  <a:pt x="611" y="1109"/>
                </a:lnTo>
                <a:lnTo>
                  <a:pt x="616" y="1108"/>
                </a:lnTo>
                <a:lnTo>
                  <a:pt x="621" y="1106"/>
                </a:lnTo>
                <a:lnTo>
                  <a:pt x="624" y="1101"/>
                </a:lnTo>
                <a:lnTo>
                  <a:pt x="626" y="1097"/>
                </a:lnTo>
                <a:lnTo>
                  <a:pt x="627" y="1092"/>
                </a:lnTo>
                <a:lnTo>
                  <a:pt x="627" y="1086"/>
                </a:lnTo>
                <a:lnTo>
                  <a:pt x="625" y="1081"/>
                </a:lnTo>
                <a:lnTo>
                  <a:pt x="622" y="1076"/>
                </a:lnTo>
                <a:lnTo>
                  <a:pt x="622" y="1076"/>
                </a:lnTo>
                <a:lnTo>
                  <a:pt x="619" y="1079"/>
                </a:lnTo>
                <a:lnTo>
                  <a:pt x="614" y="1082"/>
                </a:lnTo>
                <a:lnTo>
                  <a:pt x="610" y="1083"/>
                </a:lnTo>
                <a:lnTo>
                  <a:pt x="605" y="1084"/>
                </a:lnTo>
                <a:lnTo>
                  <a:pt x="605" y="1084"/>
                </a:lnTo>
                <a:close/>
                <a:moveTo>
                  <a:pt x="615" y="1122"/>
                </a:moveTo>
                <a:lnTo>
                  <a:pt x="615" y="1122"/>
                </a:lnTo>
                <a:lnTo>
                  <a:pt x="615" y="1128"/>
                </a:lnTo>
                <a:lnTo>
                  <a:pt x="616" y="1135"/>
                </a:lnTo>
                <a:lnTo>
                  <a:pt x="619" y="1139"/>
                </a:lnTo>
                <a:lnTo>
                  <a:pt x="620" y="1141"/>
                </a:lnTo>
                <a:lnTo>
                  <a:pt x="622" y="1142"/>
                </a:lnTo>
                <a:lnTo>
                  <a:pt x="622" y="1142"/>
                </a:lnTo>
                <a:lnTo>
                  <a:pt x="630" y="1138"/>
                </a:lnTo>
                <a:lnTo>
                  <a:pt x="640" y="1135"/>
                </a:lnTo>
                <a:lnTo>
                  <a:pt x="640" y="1135"/>
                </a:lnTo>
                <a:lnTo>
                  <a:pt x="637" y="1123"/>
                </a:lnTo>
                <a:lnTo>
                  <a:pt x="631" y="1113"/>
                </a:lnTo>
                <a:lnTo>
                  <a:pt x="631" y="1113"/>
                </a:lnTo>
                <a:lnTo>
                  <a:pt x="629" y="1116"/>
                </a:lnTo>
                <a:lnTo>
                  <a:pt x="625" y="1119"/>
                </a:lnTo>
                <a:lnTo>
                  <a:pt x="615" y="1122"/>
                </a:lnTo>
                <a:lnTo>
                  <a:pt x="615" y="1122"/>
                </a:lnTo>
                <a:close/>
                <a:moveTo>
                  <a:pt x="973" y="1257"/>
                </a:moveTo>
                <a:lnTo>
                  <a:pt x="973" y="1257"/>
                </a:lnTo>
                <a:lnTo>
                  <a:pt x="978" y="1255"/>
                </a:lnTo>
                <a:lnTo>
                  <a:pt x="983" y="1251"/>
                </a:lnTo>
                <a:lnTo>
                  <a:pt x="986" y="1247"/>
                </a:lnTo>
                <a:lnTo>
                  <a:pt x="988" y="1242"/>
                </a:lnTo>
                <a:lnTo>
                  <a:pt x="990" y="1236"/>
                </a:lnTo>
                <a:lnTo>
                  <a:pt x="992" y="1232"/>
                </a:lnTo>
                <a:lnTo>
                  <a:pt x="995" y="1228"/>
                </a:lnTo>
                <a:lnTo>
                  <a:pt x="1000" y="1226"/>
                </a:lnTo>
                <a:lnTo>
                  <a:pt x="1000" y="1226"/>
                </a:lnTo>
                <a:lnTo>
                  <a:pt x="1004" y="1226"/>
                </a:lnTo>
                <a:lnTo>
                  <a:pt x="1007" y="1226"/>
                </a:lnTo>
                <a:lnTo>
                  <a:pt x="1009" y="1227"/>
                </a:lnTo>
                <a:lnTo>
                  <a:pt x="1011" y="1228"/>
                </a:lnTo>
                <a:lnTo>
                  <a:pt x="1015" y="1232"/>
                </a:lnTo>
                <a:lnTo>
                  <a:pt x="1017" y="1237"/>
                </a:lnTo>
                <a:lnTo>
                  <a:pt x="1019" y="1244"/>
                </a:lnTo>
                <a:lnTo>
                  <a:pt x="1022" y="1250"/>
                </a:lnTo>
                <a:lnTo>
                  <a:pt x="1026" y="1256"/>
                </a:lnTo>
                <a:lnTo>
                  <a:pt x="1030" y="1258"/>
                </a:lnTo>
                <a:lnTo>
                  <a:pt x="1033" y="1259"/>
                </a:lnTo>
                <a:lnTo>
                  <a:pt x="1033" y="1259"/>
                </a:lnTo>
                <a:lnTo>
                  <a:pt x="1037" y="1253"/>
                </a:lnTo>
                <a:lnTo>
                  <a:pt x="1040" y="1247"/>
                </a:lnTo>
                <a:lnTo>
                  <a:pt x="1043" y="1241"/>
                </a:lnTo>
                <a:lnTo>
                  <a:pt x="1044" y="1233"/>
                </a:lnTo>
                <a:lnTo>
                  <a:pt x="1045" y="1219"/>
                </a:lnTo>
                <a:lnTo>
                  <a:pt x="1044" y="1204"/>
                </a:lnTo>
                <a:lnTo>
                  <a:pt x="1039" y="1174"/>
                </a:lnTo>
                <a:lnTo>
                  <a:pt x="1037" y="1160"/>
                </a:lnTo>
                <a:lnTo>
                  <a:pt x="1037" y="1146"/>
                </a:lnTo>
                <a:lnTo>
                  <a:pt x="1037" y="1146"/>
                </a:lnTo>
                <a:lnTo>
                  <a:pt x="1031" y="1146"/>
                </a:lnTo>
                <a:lnTo>
                  <a:pt x="1024" y="1145"/>
                </a:lnTo>
                <a:lnTo>
                  <a:pt x="1020" y="1144"/>
                </a:lnTo>
                <a:lnTo>
                  <a:pt x="1015" y="1142"/>
                </a:lnTo>
                <a:lnTo>
                  <a:pt x="1007" y="1137"/>
                </a:lnTo>
                <a:lnTo>
                  <a:pt x="1003" y="1134"/>
                </a:lnTo>
                <a:lnTo>
                  <a:pt x="998" y="1132"/>
                </a:lnTo>
                <a:lnTo>
                  <a:pt x="998" y="1132"/>
                </a:lnTo>
                <a:lnTo>
                  <a:pt x="994" y="1140"/>
                </a:lnTo>
                <a:lnTo>
                  <a:pt x="991" y="1146"/>
                </a:lnTo>
                <a:lnTo>
                  <a:pt x="983" y="1162"/>
                </a:lnTo>
                <a:lnTo>
                  <a:pt x="973" y="1179"/>
                </a:lnTo>
                <a:lnTo>
                  <a:pt x="964" y="1195"/>
                </a:lnTo>
                <a:lnTo>
                  <a:pt x="960" y="1203"/>
                </a:lnTo>
                <a:lnTo>
                  <a:pt x="958" y="1211"/>
                </a:lnTo>
                <a:lnTo>
                  <a:pt x="956" y="1219"/>
                </a:lnTo>
                <a:lnTo>
                  <a:pt x="956" y="1227"/>
                </a:lnTo>
                <a:lnTo>
                  <a:pt x="957" y="1234"/>
                </a:lnTo>
                <a:lnTo>
                  <a:pt x="960" y="1243"/>
                </a:lnTo>
                <a:lnTo>
                  <a:pt x="965" y="1249"/>
                </a:lnTo>
                <a:lnTo>
                  <a:pt x="973" y="1257"/>
                </a:lnTo>
                <a:lnTo>
                  <a:pt x="973" y="1257"/>
                </a:lnTo>
                <a:close/>
                <a:moveTo>
                  <a:pt x="624" y="1155"/>
                </a:moveTo>
                <a:lnTo>
                  <a:pt x="624" y="1155"/>
                </a:lnTo>
                <a:lnTo>
                  <a:pt x="626" y="1165"/>
                </a:lnTo>
                <a:lnTo>
                  <a:pt x="628" y="1173"/>
                </a:lnTo>
                <a:lnTo>
                  <a:pt x="631" y="1182"/>
                </a:lnTo>
                <a:lnTo>
                  <a:pt x="634" y="1190"/>
                </a:lnTo>
                <a:lnTo>
                  <a:pt x="634" y="1190"/>
                </a:lnTo>
                <a:lnTo>
                  <a:pt x="638" y="1189"/>
                </a:lnTo>
                <a:lnTo>
                  <a:pt x="641" y="1188"/>
                </a:lnTo>
                <a:lnTo>
                  <a:pt x="644" y="1186"/>
                </a:lnTo>
                <a:lnTo>
                  <a:pt x="646" y="1184"/>
                </a:lnTo>
                <a:lnTo>
                  <a:pt x="650" y="1179"/>
                </a:lnTo>
                <a:lnTo>
                  <a:pt x="650" y="1172"/>
                </a:lnTo>
                <a:lnTo>
                  <a:pt x="650" y="1166"/>
                </a:lnTo>
                <a:lnTo>
                  <a:pt x="649" y="1159"/>
                </a:lnTo>
                <a:lnTo>
                  <a:pt x="646" y="1149"/>
                </a:lnTo>
                <a:lnTo>
                  <a:pt x="646" y="1149"/>
                </a:lnTo>
                <a:lnTo>
                  <a:pt x="639" y="1150"/>
                </a:lnTo>
                <a:lnTo>
                  <a:pt x="635" y="1152"/>
                </a:lnTo>
                <a:lnTo>
                  <a:pt x="624" y="1155"/>
                </a:lnTo>
                <a:lnTo>
                  <a:pt x="624" y="1155"/>
                </a:lnTo>
                <a:close/>
                <a:moveTo>
                  <a:pt x="547" y="1307"/>
                </a:moveTo>
                <a:lnTo>
                  <a:pt x="547" y="1307"/>
                </a:lnTo>
                <a:lnTo>
                  <a:pt x="552" y="1312"/>
                </a:lnTo>
                <a:lnTo>
                  <a:pt x="558" y="1319"/>
                </a:lnTo>
                <a:lnTo>
                  <a:pt x="562" y="1326"/>
                </a:lnTo>
                <a:lnTo>
                  <a:pt x="565" y="1335"/>
                </a:lnTo>
                <a:lnTo>
                  <a:pt x="573" y="1354"/>
                </a:lnTo>
                <a:lnTo>
                  <a:pt x="578" y="1373"/>
                </a:lnTo>
                <a:lnTo>
                  <a:pt x="578" y="1373"/>
                </a:lnTo>
                <a:lnTo>
                  <a:pt x="605" y="1469"/>
                </a:lnTo>
                <a:lnTo>
                  <a:pt x="630" y="1561"/>
                </a:lnTo>
                <a:lnTo>
                  <a:pt x="630" y="1561"/>
                </a:lnTo>
                <a:lnTo>
                  <a:pt x="630" y="1559"/>
                </a:lnTo>
                <a:lnTo>
                  <a:pt x="631" y="1559"/>
                </a:lnTo>
                <a:lnTo>
                  <a:pt x="635" y="1558"/>
                </a:lnTo>
                <a:lnTo>
                  <a:pt x="639" y="1559"/>
                </a:lnTo>
                <a:lnTo>
                  <a:pt x="642" y="1559"/>
                </a:lnTo>
                <a:lnTo>
                  <a:pt x="642" y="1559"/>
                </a:lnTo>
                <a:lnTo>
                  <a:pt x="642" y="1544"/>
                </a:lnTo>
                <a:lnTo>
                  <a:pt x="643" y="1531"/>
                </a:lnTo>
                <a:lnTo>
                  <a:pt x="644" y="1518"/>
                </a:lnTo>
                <a:lnTo>
                  <a:pt x="644" y="1504"/>
                </a:lnTo>
                <a:lnTo>
                  <a:pt x="644" y="1504"/>
                </a:lnTo>
                <a:lnTo>
                  <a:pt x="643" y="1498"/>
                </a:lnTo>
                <a:lnTo>
                  <a:pt x="640" y="1491"/>
                </a:lnTo>
                <a:lnTo>
                  <a:pt x="637" y="1485"/>
                </a:lnTo>
                <a:lnTo>
                  <a:pt x="634" y="1477"/>
                </a:lnTo>
                <a:lnTo>
                  <a:pt x="634" y="1477"/>
                </a:lnTo>
                <a:lnTo>
                  <a:pt x="629" y="1459"/>
                </a:lnTo>
                <a:lnTo>
                  <a:pt x="622" y="1439"/>
                </a:lnTo>
                <a:lnTo>
                  <a:pt x="614" y="1417"/>
                </a:lnTo>
                <a:lnTo>
                  <a:pt x="605" y="1396"/>
                </a:lnTo>
                <a:lnTo>
                  <a:pt x="605" y="1396"/>
                </a:lnTo>
                <a:lnTo>
                  <a:pt x="589" y="1362"/>
                </a:lnTo>
                <a:lnTo>
                  <a:pt x="581" y="1344"/>
                </a:lnTo>
                <a:lnTo>
                  <a:pt x="576" y="1327"/>
                </a:lnTo>
                <a:lnTo>
                  <a:pt x="576" y="1327"/>
                </a:lnTo>
                <a:lnTo>
                  <a:pt x="573" y="1314"/>
                </a:lnTo>
                <a:lnTo>
                  <a:pt x="568" y="1303"/>
                </a:lnTo>
                <a:lnTo>
                  <a:pt x="559" y="1281"/>
                </a:lnTo>
                <a:lnTo>
                  <a:pt x="549" y="1260"/>
                </a:lnTo>
                <a:lnTo>
                  <a:pt x="540" y="1238"/>
                </a:lnTo>
                <a:lnTo>
                  <a:pt x="540" y="1238"/>
                </a:lnTo>
                <a:lnTo>
                  <a:pt x="525" y="1196"/>
                </a:lnTo>
                <a:lnTo>
                  <a:pt x="517" y="1175"/>
                </a:lnTo>
                <a:lnTo>
                  <a:pt x="509" y="1157"/>
                </a:lnTo>
                <a:lnTo>
                  <a:pt x="509" y="1157"/>
                </a:lnTo>
                <a:lnTo>
                  <a:pt x="509" y="1168"/>
                </a:lnTo>
                <a:lnTo>
                  <a:pt x="509" y="1179"/>
                </a:lnTo>
                <a:lnTo>
                  <a:pt x="513" y="1198"/>
                </a:lnTo>
                <a:lnTo>
                  <a:pt x="517" y="1216"/>
                </a:lnTo>
                <a:lnTo>
                  <a:pt x="523" y="1234"/>
                </a:lnTo>
                <a:lnTo>
                  <a:pt x="536" y="1270"/>
                </a:lnTo>
                <a:lnTo>
                  <a:pt x="543" y="1288"/>
                </a:lnTo>
                <a:lnTo>
                  <a:pt x="547" y="1307"/>
                </a:lnTo>
                <a:lnTo>
                  <a:pt x="547" y="1307"/>
                </a:lnTo>
                <a:close/>
                <a:moveTo>
                  <a:pt x="649" y="1238"/>
                </a:moveTo>
                <a:lnTo>
                  <a:pt x="649" y="1238"/>
                </a:lnTo>
                <a:lnTo>
                  <a:pt x="649" y="1199"/>
                </a:lnTo>
                <a:lnTo>
                  <a:pt x="649" y="1199"/>
                </a:lnTo>
                <a:lnTo>
                  <a:pt x="645" y="1200"/>
                </a:lnTo>
                <a:lnTo>
                  <a:pt x="642" y="1201"/>
                </a:lnTo>
                <a:lnTo>
                  <a:pt x="640" y="1202"/>
                </a:lnTo>
                <a:lnTo>
                  <a:pt x="639" y="1204"/>
                </a:lnTo>
                <a:lnTo>
                  <a:pt x="638" y="1210"/>
                </a:lnTo>
                <a:lnTo>
                  <a:pt x="639" y="1215"/>
                </a:lnTo>
                <a:lnTo>
                  <a:pt x="641" y="1221"/>
                </a:lnTo>
                <a:lnTo>
                  <a:pt x="643" y="1228"/>
                </a:lnTo>
                <a:lnTo>
                  <a:pt x="649" y="1238"/>
                </a:lnTo>
                <a:lnTo>
                  <a:pt x="649" y="1238"/>
                </a:lnTo>
                <a:close/>
                <a:moveTo>
                  <a:pt x="328" y="1234"/>
                </a:moveTo>
                <a:lnTo>
                  <a:pt x="328" y="1234"/>
                </a:lnTo>
                <a:lnTo>
                  <a:pt x="328" y="1246"/>
                </a:lnTo>
                <a:lnTo>
                  <a:pt x="326" y="1259"/>
                </a:lnTo>
                <a:lnTo>
                  <a:pt x="321" y="1285"/>
                </a:lnTo>
                <a:lnTo>
                  <a:pt x="320" y="1296"/>
                </a:lnTo>
                <a:lnTo>
                  <a:pt x="319" y="1308"/>
                </a:lnTo>
                <a:lnTo>
                  <a:pt x="319" y="1319"/>
                </a:lnTo>
                <a:lnTo>
                  <a:pt x="321" y="1323"/>
                </a:lnTo>
                <a:lnTo>
                  <a:pt x="322" y="1327"/>
                </a:lnTo>
                <a:lnTo>
                  <a:pt x="322" y="1327"/>
                </a:lnTo>
                <a:lnTo>
                  <a:pt x="325" y="1328"/>
                </a:lnTo>
                <a:lnTo>
                  <a:pt x="328" y="1327"/>
                </a:lnTo>
                <a:lnTo>
                  <a:pt x="333" y="1325"/>
                </a:lnTo>
                <a:lnTo>
                  <a:pt x="337" y="1322"/>
                </a:lnTo>
                <a:lnTo>
                  <a:pt x="341" y="1318"/>
                </a:lnTo>
                <a:lnTo>
                  <a:pt x="344" y="1312"/>
                </a:lnTo>
                <a:lnTo>
                  <a:pt x="349" y="1308"/>
                </a:lnTo>
                <a:lnTo>
                  <a:pt x="354" y="1305"/>
                </a:lnTo>
                <a:lnTo>
                  <a:pt x="359" y="1303"/>
                </a:lnTo>
                <a:lnTo>
                  <a:pt x="359" y="1303"/>
                </a:lnTo>
                <a:lnTo>
                  <a:pt x="364" y="1305"/>
                </a:lnTo>
                <a:lnTo>
                  <a:pt x="367" y="1307"/>
                </a:lnTo>
                <a:lnTo>
                  <a:pt x="373" y="1313"/>
                </a:lnTo>
                <a:lnTo>
                  <a:pt x="377" y="1317"/>
                </a:lnTo>
                <a:lnTo>
                  <a:pt x="380" y="1319"/>
                </a:lnTo>
                <a:lnTo>
                  <a:pt x="383" y="1320"/>
                </a:lnTo>
                <a:lnTo>
                  <a:pt x="386" y="1319"/>
                </a:lnTo>
                <a:lnTo>
                  <a:pt x="386" y="1319"/>
                </a:lnTo>
                <a:lnTo>
                  <a:pt x="388" y="1312"/>
                </a:lnTo>
                <a:lnTo>
                  <a:pt x="389" y="1306"/>
                </a:lnTo>
                <a:lnTo>
                  <a:pt x="389" y="1301"/>
                </a:lnTo>
                <a:lnTo>
                  <a:pt x="388" y="1294"/>
                </a:lnTo>
                <a:lnTo>
                  <a:pt x="385" y="1283"/>
                </a:lnTo>
                <a:lnTo>
                  <a:pt x="379" y="1273"/>
                </a:lnTo>
                <a:lnTo>
                  <a:pt x="367" y="1251"/>
                </a:lnTo>
                <a:lnTo>
                  <a:pt x="362" y="1241"/>
                </a:lnTo>
                <a:lnTo>
                  <a:pt x="357" y="1230"/>
                </a:lnTo>
                <a:lnTo>
                  <a:pt x="357" y="1230"/>
                </a:lnTo>
                <a:lnTo>
                  <a:pt x="349" y="1230"/>
                </a:lnTo>
                <a:lnTo>
                  <a:pt x="341" y="1231"/>
                </a:lnTo>
                <a:lnTo>
                  <a:pt x="328" y="1234"/>
                </a:lnTo>
                <a:lnTo>
                  <a:pt x="328" y="1234"/>
                </a:lnTo>
                <a:close/>
                <a:moveTo>
                  <a:pt x="873" y="1556"/>
                </a:moveTo>
                <a:lnTo>
                  <a:pt x="873" y="1556"/>
                </a:lnTo>
                <a:lnTo>
                  <a:pt x="888" y="1556"/>
                </a:lnTo>
                <a:lnTo>
                  <a:pt x="898" y="1556"/>
                </a:lnTo>
                <a:lnTo>
                  <a:pt x="910" y="1556"/>
                </a:lnTo>
                <a:lnTo>
                  <a:pt x="929" y="1556"/>
                </a:lnTo>
                <a:lnTo>
                  <a:pt x="929" y="1556"/>
                </a:lnTo>
                <a:lnTo>
                  <a:pt x="934" y="1540"/>
                </a:lnTo>
                <a:lnTo>
                  <a:pt x="939" y="1524"/>
                </a:lnTo>
                <a:lnTo>
                  <a:pt x="947" y="1489"/>
                </a:lnTo>
                <a:lnTo>
                  <a:pt x="955" y="1452"/>
                </a:lnTo>
                <a:lnTo>
                  <a:pt x="961" y="1412"/>
                </a:lnTo>
                <a:lnTo>
                  <a:pt x="968" y="1373"/>
                </a:lnTo>
                <a:lnTo>
                  <a:pt x="974" y="1335"/>
                </a:lnTo>
                <a:lnTo>
                  <a:pt x="982" y="1297"/>
                </a:lnTo>
                <a:lnTo>
                  <a:pt x="991" y="1263"/>
                </a:lnTo>
                <a:lnTo>
                  <a:pt x="991" y="1263"/>
                </a:lnTo>
                <a:lnTo>
                  <a:pt x="986" y="1264"/>
                </a:lnTo>
                <a:lnTo>
                  <a:pt x="980" y="1266"/>
                </a:lnTo>
                <a:lnTo>
                  <a:pt x="975" y="1268"/>
                </a:lnTo>
                <a:lnTo>
                  <a:pt x="969" y="1270"/>
                </a:lnTo>
                <a:lnTo>
                  <a:pt x="969" y="1270"/>
                </a:lnTo>
                <a:lnTo>
                  <a:pt x="964" y="1267"/>
                </a:lnTo>
                <a:lnTo>
                  <a:pt x="961" y="1263"/>
                </a:lnTo>
                <a:lnTo>
                  <a:pt x="956" y="1255"/>
                </a:lnTo>
                <a:lnTo>
                  <a:pt x="953" y="1250"/>
                </a:lnTo>
                <a:lnTo>
                  <a:pt x="950" y="1247"/>
                </a:lnTo>
                <a:lnTo>
                  <a:pt x="947" y="1245"/>
                </a:lnTo>
                <a:lnTo>
                  <a:pt x="944" y="1245"/>
                </a:lnTo>
                <a:lnTo>
                  <a:pt x="944" y="1245"/>
                </a:lnTo>
                <a:lnTo>
                  <a:pt x="938" y="1281"/>
                </a:lnTo>
                <a:lnTo>
                  <a:pt x="929" y="1321"/>
                </a:lnTo>
                <a:lnTo>
                  <a:pt x="920" y="1362"/>
                </a:lnTo>
                <a:lnTo>
                  <a:pt x="911" y="1402"/>
                </a:lnTo>
                <a:lnTo>
                  <a:pt x="891" y="1483"/>
                </a:lnTo>
                <a:lnTo>
                  <a:pt x="873" y="1556"/>
                </a:lnTo>
                <a:lnTo>
                  <a:pt x="873" y="1556"/>
                </a:lnTo>
                <a:close/>
                <a:moveTo>
                  <a:pt x="954" y="1552"/>
                </a:moveTo>
                <a:lnTo>
                  <a:pt x="954" y="1552"/>
                </a:lnTo>
                <a:lnTo>
                  <a:pt x="973" y="1548"/>
                </a:lnTo>
                <a:lnTo>
                  <a:pt x="983" y="1546"/>
                </a:lnTo>
                <a:lnTo>
                  <a:pt x="991" y="1544"/>
                </a:lnTo>
                <a:lnTo>
                  <a:pt x="991" y="1544"/>
                </a:lnTo>
                <a:lnTo>
                  <a:pt x="998" y="1507"/>
                </a:lnTo>
                <a:lnTo>
                  <a:pt x="1004" y="1473"/>
                </a:lnTo>
                <a:lnTo>
                  <a:pt x="1019" y="1406"/>
                </a:lnTo>
                <a:lnTo>
                  <a:pt x="1035" y="1338"/>
                </a:lnTo>
                <a:lnTo>
                  <a:pt x="1043" y="1304"/>
                </a:lnTo>
                <a:lnTo>
                  <a:pt x="1049" y="1267"/>
                </a:lnTo>
                <a:lnTo>
                  <a:pt x="1049" y="1267"/>
                </a:lnTo>
                <a:lnTo>
                  <a:pt x="1044" y="1270"/>
                </a:lnTo>
                <a:lnTo>
                  <a:pt x="1038" y="1274"/>
                </a:lnTo>
                <a:lnTo>
                  <a:pt x="1035" y="1275"/>
                </a:lnTo>
                <a:lnTo>
                  <a:pt x="1032" y="1276"/>
                </a:lnTo>
                <a:lnTo>
                  <a:pt x="1028" y="1276"/>
                </a:lnTo>
                <a:lnTo>
                  <a:pt x="1022" y="1276"/>
                </a:lnTo>
                <a:lnTo>
                  <a:pt x="1022" y="1276"/>
                </a:lnTo>
                <a:lnTo>
                  <a:pt x="1020" y="1272"/>
                </a:lnTo>
                <a:lnTo>
                  <a:pt x="1018" y="1268"/>
                </a:lnTo>
                <a:lnTo>
                  <a:pt x="1015" y="1264"/>
                </a:lnTo>
                <a:lnTo>
                  <a:pt x="1013" y="1261"/>
                </a:lnTo>
                <a:lnTo>
                  <a:pt x="1013" y="1261"/>
                </a:lnTo>
                <a:lnTo>
                  <a:pt x="994" y="1334"/>
                </a:lnTo>
                <a:lnTo>
                  <a:pt x="978" y="1403"/>
                </a:lnTo>
                <a:lnTo>
                  <a:pt x="965" y="1475"/>
                </a:lnTo>
                <a:lnTo>
                  <a:pt x="954" y="1552"/>
                </a:lnTo>
                <a:lnTo>
                  <a:pt x="954" y="1552"/>
                </a:lnTo>
                <a:close/>
                <a:moveTo>
                  <a:pt x="372" y="1334"/>
                </a:moveTo>
                <a:lnTo>
                  <a:pt x="372" y="1334"/>
                </a:lnTo>
                <a:lnTo>
                  <a:pt x="381" y="1361"/>
                </a:lnTo>
                <a:lnTo>
                  <a:pt x="389" y="1387"/>
                </a:lnTo>
                <a:lnTo>
                  <a:pt x="408" y="1440"/>
                </a:lnTo>
                <a:lnTo>
                  <a:pt x="416" y="1467"/>
                </a:lnTo>
                <a:lnTo>
                  <a:pt x="425" y="1493"/>
                </a:lnTo>
                <a:lnTo>
                  <a:pt x="431" y="1520"/>
                </a:lnTo>
                <a:lnTo>
                  <a:pt x="437" y="1548"/>
                </a:lnTo>
                <a:lnTo>
                  <a:pt x="437" y="1548"/>
                </a:lnTo>
                <a:lnTo>
                  <a:pt x="442" y="1550"/>
                </a:lnTo>
                <a:lnTo>
                  <a:pt x="447" y="1551"/>
                </a:lnTo>
                <a:lnTo>
                  <a:pt x="454" y="1552"/>
                </a:lnTo>
                <a:lnTo>
                  <a:pt x="457" y="1551"/>
                </a:lnTo>
                <a:lnTo>
                  <a:pt x="459" y="1550"/>
                </a:lnTo>
                <a:lnTo>
                  <a:pt x="459" y="1550"/>
                </a:lnTo>
                <a:lnTo>
                  <a:pt x="452" y="1513"/>
                </a:lnTo>
                <a:lnTo>
                  <a:pt x="446" y="1497"/>
                </a:lnTo>
                <a:lnTo>
                  <a:pt x="443" y="1489"/>
                </a:lnTo>
                <a:lnTo>
                  <a:pt x="439" y="1482"/>
                </a:lnTo>
                <a:lnTo>
                  <a:pt x="439" y="1482"/>
                </a:lnTo>
                <a:lnTo>
                  <a:pt x="440" y="1477"/>
                </a:lnTo>
                <a:lnTo>
                  <a:pt x="441" y="1472"/>
                </a:lnTo>
                <a:lnTo>
                  <a:pt x="441" y="1462"/>
                </a:lnTo>
                <a:lnTo>
                  <a:pt x="440" y="1450"/>
                </a:lnTo>
                <a:lnTo>
                  <a:pt x="438" y="1439"/>
                </a:lnTo>
                <a:lnTo>
                  <a:pt x="430" y="1415"/>
                </a:lnTo>
                <a:lnTo>
                  <a:pt x="424" y="1392"/>
                </a:lnTo>
                <a:lnTo>
                  <a:pt x="424" y="1392"/>
                </a:lnTo>
                <a:lnTo>
                  <a:pt x="423" y="1385"/>
                </a:lnTo>
                <a:lnTo>
                  <a:pt x="423" y="1378"/>
                </a:lnTo>
                <a:lnTo>
                  <a:pt x="422" y="1371"/>
                </a:lnTo>
                <a:lnTo>
                  <a:pt x="420" y="1367"/>
                </a:lnTo>
                <a:lnTo>
                  <a:pt x="420" y="1367"/>
                </a:lnTo>
                <a:lnTo>
                  <a:pt x="418" y="1366"/>
                </a:lnTo>
                <a:lnTo>
                  <a:pt x="415" y="1365"/>
                </a:lnTo>
                <a:lnTo>
                  <a:pt x="413" y="1364"/>
                </a:lnTo>
                <a:lnTo>
                  <a:pt x="412" y="1363"/>
                </a:lnTo>
                <a:lnTo>
                  <a:pt x="412" y="1363"/>
                </a:lnTo>
                <a:lnTo>
                  <a:pt x="410" y="1357"/>
                </a:lnTo>
                <a:lnTo>
                  <a:pt x="409" y="1352"/>
                </a:lnTo>
                <a:lnTo>
                  <a:pt x="409" y="1340"/>
                </a:lnTo>
                <a:lnTo>
                  <a:pt x="408" y="1336"/>
                </a:lnTo>
                <a:lnTo>
                  <a:pt x="405" y="1331"/>
                </a:lnTo>
                <a:lnTo>
                  <a:pt x="403" y="1326"/>
                </a:lnTo>
                <a:lnTo>
                  <a:pt x="399" y="1323"/>
                </a:lnTo>
                <a:lnTo>
                  <a:pt x="399" y="1323"/>
                </a:lnTo>
                <a:lnTo>
                  <a:pt x="397" y="1327"/>
                </a:lnTo>
                <a:lnTo>
                  <a:pt x="395" y="1331"/>
                </a:lnTo>
                <a:lnTo>
                  <a:pt x="392" y="1334"/>
                </a:lnTo>
                <a:lnTo>
                  <a:pt x="388" y="1336"/>
                </a:lnTo>
                <a:lnTo>
                  <a:pt x="385" y="1337"/>
                </a:lnTo>
                <a:lnTo>
                  <a:pt x="381" y="1337"/>
                </a:lnTo>
                <a:lnTo>
                  <a:pt x="377" y="1336"/>
                </a:lnTo>
                <a:lnTo>
                  <a:pt x="372" y="1334"/>
                </a:lnTo>
                <a:lnTo>
                  <a:pt x="372" y="1334"/>
                </a:lnTo>
                <a:close/>
                <a:moveTo>
                  <a:pt x="324" y="1344"/>
                </a:moveTo>
                <a:lnTo>
                  <a:pt x="324" y="1344"/>
                </a:lnTo>
                <a:lnTo>
                  <a:pt x="333" y="1364"/>
                </a:lnTo>
                <a:lnTo>
                  <a:pt x="339" y="1383"/>
                </a:lnTo>
                <a:lnTo>
                  <a:pt x="352" y="1424"/>
                </a:lnTo>
                <a:lnTo>
                  <a:pt x="359" y="1443"/>
                </a:lnTo>
                <a:lnTo>
                  <a:pt x="366" y="1462"/>
                </a:lnTo>
                <a:lnTo>
                  <a:pt x="374" y="1482"/>
                </a:lnTo>
                <a:lnTo>
                  <a:pt x="385" y="1500"/>
                </a:lnTo>
                <a:lnTo>
                  <a:pt x="385" y="1500"/>
                </a:lnTo>
                <a:lnTo>
                  <a:pt x="382" y="1503"/>
                </a:lnTo>
                <a:lnTo>
                  <a:pt x="382" y="1505"/>
                </a:lnTo>
                <a:lnTo>
                  <a:pt x="383" y="1508"/>
                </a:lnTo>
                <a:lnTo>
                  <a:pt x="384" y="1513"/>
                </a:lnTo>
                <a:lnTo>
                  <a:pt x="386" y="1516"/>
                </a:lnTo>
                <a:lnTo>
                  <a:pt x="387" y="1520"/>
                </a:lnTo>
                <a:lnTo>
                  <a:pt x="388" y="1525"/>
                </a:lnTo>
                <a:lnTo>
                  <a:pt x="386" y="1531"/>
                </a:lnTo>
                <a:lnTo>
                  <a:pt x="386" y="1531"/>
                </a:lnTo>
                <a:lnTo>
                  <a:pt x="392" y="1532"/>
                </a:lnTo>
                <a:lnTo>
                  <a:pt x="397" y="1534"/>
                </a:lnTo>
                <a:lnTo>
                  <a:pt x="404" y="1538"/>
                </a:lnTo>
                <a:lnTo>
                  <a:pt x="413" y="1543"/>
                </a:lnTo>
                <a:lnTo>
                  <a:pt x="417" y="1545"/>
                </a:lnTo>
                <a:lnTo>
                  <a:pt x="422" y="1546"/>
                </a:lnTo>
                <a:lnTo>
                  <a:pt x="422" y="1546"/>
                </a:lnTo>
                <a:lnTo>
                  <a:pt x="408" y="1489"/>
                </a:lnTo>
                <a:lnTo>
                  <a:pt x="392" y="1433"/>
                </a:lnTo>
                <a:lnTo>
                  <a:pt x="383" y="1406"/>
                </a:lnTo>
                <a:lnTo>
                  <a:pt x="374" y="1379"/>
                </a:lnTo>
                <a:lnTo>
                  <a:pt x="364" y="1352"/>
                </a:lnTo>
                <a:lnTo>
                  <a:pt x="353" y="1325"/>
                </a:lnTo>
                <a:lnTo>
                  <a:pt x="353" y="1325"/>
                </a:lnTo>
                <a:lnTo>
                  <a:pt x="352" y="1329"/>
                </a:lnTo>
                <a:lnTo>
                  <a:pt x="349" y="1333"/>
                </a:lnTo>
                <a:lnTo>
                  <a:pt x="346" y="1336"/>
                </a:lnTo>
                <a:lnTo>
                  <a:pt x="342" y="1338"/>
                </a:lnTo>
                <a:lnTo>
                  <a:pt x="334" y="1341"/>
                </a:lnTo>
                <a:lnTo>
                  <a:pt x="324" y="1344"/>
                </a:lnTo>
                <a:lnTo>
                  <a:pt x="324" y="1344"/>
                </a:lnTo>
                <a:close/>
                <a:moveTo>
                  <a:pt x="439" y="1371"/>
                </a:moveTo>
                <a:lnTo>
                  <a:pt x="439" y="1371"/>
                </a:lnTo>
                <a:lnTo>
                  <a:pt x="443" y="1383"/>
                </a:lnTo>
                <a:lnTo>
                  <a:pt x="446" y="1396"/>
                </a:lnTo>
                <a:lnTo>
                  <a:pt x="448" y="1408"/>
                </a:lnTo>
                <a:lnTo>
                  <a:pt x="449" y="1419"/>
                </a:lnTo>
                <a:lnTo>
                  <a:pt x="450" y="1431"/>
                </a:lnTo>
                <a:lnTo>
                  <a:pt x="453" y="1443"/>
                </a:lnTo>
                <a:lnTo>
                  <a:pt x="457" y="1454"/>
                </a:lnTo>
                <a:lnTo>
                  <a:pt x="460" y="1458"/>
                </a:lnTo>
                <a:lnTo>
                  <a:pt x="463" y="1462"/>
                </a:lnTo>
                <a:lnTo>
                  <a:pt x="463" y="1462"/>
                </a:lnTo>
                <a:lnTo>
                  <a:pt x="471" y="1469"/>
                </a:lnTo>
                <a:lnTo>
                  <a:pt x="479" y="1474"/>
                </a:lnTo>
                <a:lnTo>
                  <a:pt x="489" y="1479"/>
                </a:lnTo>
                <a:lnTo>
                  <a:pt x="499" y="1484"/>
                </a:lnTo>
                <a:lnTo>
                  <a:pt x="519" y="1492"/>
                </a:lnTo>
                <a:lnTo>
                  <a:pt x="528" y="1497"/>
                </a:lnTo>
                <a:lnTo>
                  <a:pt x="536" y="1502"/>
                </a:lnTo>
                <a:lnTo>
                  <a:pt x="536" y="1502"/>
                </a:lnTo>
                <a:lnTo>
                  <a:pt x="543" y="1507"/>
                </a:lnTo>
                <a:lnTo>
                  <a:pt x="548" y="1513"/>
                </a:lnTo>
                <a:lnTo>
                  <a:pt x="558" y="1525"/>
                </a:lnTo>
                <a:lnTo>
                  <a:pt x="566" y="1539"/>
                </a:lnTo>
                <a:lnTo>
                  <a:pt x="574" y="1554"/>
                </a:lnTo>
                <a:lnTo>
                  <a:pt x="574" y="1554"/>
                </a:lnTo>
                <a:lnTo>
                  <a:pt x="582" y="1556"/>
                </a:lnTo>
                <a:lnTo>
                  <a:pt x="590" y="1558"/>
                </a:lnTo>
                <a:lnTo>
                  <a:pt x="609" y="1559"/>
                </a:lnTo>
                <a:lnTo>
                  <a:pt x="609" y="1559"/>
                </a:lnTo>
                <a:lnTo>
                  <a:pt x="596" y="1505"/>
                </a:lnTo>
                <a:lnTo>
                  <a:pt x="581" y="1449"/>
                </a:lnTo>
                <a:lnTo>
                  <a:pt x="574" y="1422"/>
                </a:lnTo>
                <a:lnTo>
                  <a:pt x="564" y="1393"/>
                </a:lnTo>
                <a:lnTo>
                  <a:pt x="554" y="1366"/>
                </a:lnTo>
                <a:lnTo>
                  <a:pt x="543" y="1338"/>
                </a:lnTo>
                <a:lnTo>
                  <a:pt x="543" y="1338"/>
                </a:lnTo>
                <a:lnTo>
                  <a:pt x="528" y="1342"/>
                </a:lnTo>
                <a:lnTo>
                  <a:pt x="514" y="1346"/>
                </a:lnTo>
                <a:lnTo>
                  <a:pt x="487" y="1352"/>
                </a:lnTo>
                <a:lnTo>
                  <a:pt x="474" y="1355"/>
                </a:lnTo>
                <a:lnTo>
                  <a:pt x="462" y="1358"/>
                </a:lnTo>
                <a:lnTo>
                  <a:pt x="450" y="1364"/>
                </a:lnTo>
                <a:lnTo>
                  <a:pt x="439" y="1371"/>
                </a:lnTo>
                <a:lnTo>
                  <a:pt x="439" y="1371"/>
                </a:lnTo>
                <a:close/>
                <a:moveTo>
                  <a:pt x="476" y="1552"/>
                </a:moveTo>
                <a:lnTo>
                  <a:pt x="476" y="1552"/>
                </a:lnTo>
                <a:lnTo>
                  <a:pt x="516" y="1553"/>
                </a:lnTo>
                <a:lnTo>
                  <a:pt x="534" y="1553"/>
                </a:lnTo>
                <a:lnTo>
                  <a:pt x="555" y="1552"/>
                </a:lnTo>
                <a:lnTo>
                  <a:pt x="555" y="1552"/>
                </a:lnTo>
                <a:lnTo>
                  <a:pt x="548" y="1539"/>
                </a:lnTo>
                <a:lnTo>
                  <a:pt x="539" y="1528"/>
                </a:lnTo>
                <a:lnTo>
                  <a:pt x="530" y="1518"/>
                </a:lnTo>
                <a:lnTo>
                  <a:pt x="519" y="1509"/>
                </a:lnTo>
                <a:lnTo>
                  <a:pt x="507" y="1502"/>
                </a:lnTo>
                <a:lnTo>
                  <a:pt x="494" y="1494"/>
                </a:lnTo>
                <a:lnTo>
                  <a:pt x="480" y="1489"/>
                </a:lnTo>
                <a:lnTo>
                  <a:pt x="465" y="1484"/>
                </a:lnTo>
                <a:lnTo>
                  <a:pt x="465" y="1484"/>
                </a:lnTo>
                <a:lnTo>
                  <a:pt x="465" y="1492"/>
                </a:lnTo>
                <a:lnTo>
                  <a:pt x="468" y="1501"/>
                </a:lnTo>
                <a:lnTo>
                  <a:pt x="474" y="1519"/>
                </a:lnTo>
                <a:lnTo>
                  <a:pt x="476" y="1529"/>
                </a:lnTo>
                <a:lnTo>
                  <a:pt x="478" y="1537"/>
                </a:lnTo>
                <a:lnTo>
                  <a:pt x="478" y="1545"/>
                </a:lnTo>
                <a:lnTo>
                  <a:pt x="477" y="1549"/>
                </a:lnTo>
                <a:lnTo>
                  <a:pt x="476" y="1552"/>
                </a:lnTo>
                <a:lnTo>
                  <a:pt x="476" y="1552"/>
                </a:lnTo>
                <a:close/>
                <a:moveTo>
                  <a:pt x="836" y="1645"/>
                </a:moveTo>
                <a:lnTo>
                  <a:pt x="836" y="1645"/>
                </a:lnTo>
                <a:lnTo>
                  <a:pt x="834" y="1654"/>
                </a:lnTo>
                <a:lnTo>
                  <a:pt x="834" y="1662"/>
                </a:lnTo>
                <a:lnTo>
                  <a:pt x="835" y="1680"/>
                </a:lnTo>
                <a:lnTo>
                  <a:pt x="839" y="1714"/>
                </a:lnTo>
                <a:lnTo>
                  <a:pt x="840" y="1729"/>
                </a:lnTo>
                <a:lnTo>
                  <a:pt x="840" y="1737"/>
                </a:lnTo>
                <a:lnTo>
                  <a:pt x="839" y="1744"/>
                </a:lnTo>
                <a:lnTo>
                  <a:pt x="837" y="1751"/>
                </a:lnTo>
                <a:lnTo>
                  <a:pt x="833" y="1758"/>
                </a:lnTo>
                <a:lnTo>
                  <a:pt x="827" y="1764"/>
                </a:lnTo>
                <a:lnTo>
                  <a:pt x="821" y="1770"/>
                </a:lnTo>
                <a:lnTo>
                  <a:pt x="821" y="1770"/>
                </a:lnTo>
                <a:lnTo>
                  <a:pt x="814" y="1771"/>
                </a:lnTo>
                <a:lnTo>
                  <a:pt x="808" y="1773"/>
                </a:lnTo>
                <a:lnTo>
                  <a:pt x="793" y="1780"/>
                </a:lnTo>
                <a:lnTo>
                  <a:pt x="786" y="1781"/>
                </a:lnTo>
                <a:lnTo>
                  <a:pt x="782" y="1782"/>
                </a:lnTo>
                <a:lnTo>
                  <a:pt x="779" y="1782"/>
                </a:lnTo>
                <a:lnTo>
                  <a:pt x="776" y="1781"/>
                </a:lnTo>
                <a:lnTo>
                  <a:pt x="774" y="1779"/>
                </a:lnTo>
                <a:lnTo>
                  <a:pt x="772" y="1776"/>
                </a:lnTo>
                <a:lnTo>
                  <a:pt x="770" y="1772"/>
                </a:lnTo>
                <a:lnTo>
                  <a:pt x="770" y="1772"/>
                </a:lnTo>
                <a:lnTo>
                  <a:pt x="768" y="1751"/>
                </a:lnTo>
                <a:lnTo>
                  <a:pt x="768" y="1729"/>
                </a:lnTo>
                <a:lnTo>
                  <a:pt x="768" y="1707"/>
                </a:lnTo>
                <a:lnTo>
                  <a:pt x="767" y="1685"/>
                </a:lnTo>
                <a:lnTo>
                  <a:pt x="767" y="1685"/>
                </a:lnTo>
                <a:lnTo>
                  <a:pt x="766" y="1679"/>
                </a:lnTo>
                <a:lnTo>
                  <a:pt x="767" y="1672"/>
                </a:lnTo>
                <a:lnTo>
                  <a:pt x="768" y="1668"/>
                </a:lnTo>
                <a:lnTo>
                  <a:pt x="771" y="1662"/>
                </a:lnTo>
                <a:lnTo>
                  <a:pt x="773" y="1659"/>
                </a:lnTo>
                <a:lnTo>
                  <a:pt x="775" y="1657"/>
                </a:lnTo>
                <a:lnTo>
                  <a:pt x="778" y="1655"/>
                </a:lnTo>
                <a:lnTo>
                  <a:pt x="781" y="1654"/>
                </a:lnTo>
                <a:lnTo>
                  <a:pt x="786" y="1653"/>
                </a:lnTo>
                <a:lnTo>
                  <a:pt x="790" y="1653"/>
                </a:lnTo>
                <a:lnTo>
                  <a:pt x="793" y="1654"/>
                </a:lnTo>
                <a:lnTo>
                  <a:pt x="797" y="1656"/>
                </a:lnTo>
                <a:lnTo>
                  <a:pt x="802" y="1659"/>
                </a:lnTo>
                <a:lnTo>
                  <a:pt x="805" y="1662"/>
                </a:lnTo>
                <a:lnTo>
                  <a:pt x="809" y="1667"/>
                </a:lnTo>
                <a:lnTo>
                  <a:pt x="812" y="1672"/>
                </a:lnTo>
                <a:lnTo>
                  <a:pt x="812" y="1672"/>
                </a:lnTo>
                <a:lnTo>
                  <a:pt x="807" y="1692"/>
                </a:lnTo>
                <a:lnTo>
                  <a:pt x="805" y="1703"/>
                </a:lnTo>
                <a:lnTo>
                  <a:pt x="804" y="1714"/>
                </a:lnTo>
                <a:lnTo>
                  <a:pt x="804" y="1725"/>
                </a:lnTo>
                <a:lnTo>
                  <a:pt x="805" y="1735"/>
                </a:lnTo>
                <a:lnTo>
                  <a:pt x="807" y="1746"/>
                </a:lnTo>
                <a:lnTo>
                  <a:pt x="810" y="1756"/>
                </a:lnTo>
                <a:lnTo>
                  <a:pt x="810" y="1756"/>
                </a:lnTo>
                <a:lnTo>
                  <a:pt x="813" y="1750"/>
                </a:lnTo>
                <a:lnTo>
                  <a:pt x="816" y="1746"/>
                </a:lnTo>
                <a:lnTo>
                  <a:pt x="819" y="1734"/>
                </a:lnTo>
                <a:lnTo>
                  <a:pt x="819" y="1720"/>
                </a:lnTo>
                <a:lnTo>
                  <a:pt x="819" y="1706"/>
                </a:lnTo>
                <a:lnTo>
                  <a:pt x="818" y="1676"/>
                </a:lnTo>
                <a:lnTo>
                  <a:pt x="818" y="1661"/>
                </a:lnTo>
                <a:lnTo>
                  <a:pt x="819" y="1647"/>
                </a:lnTo>
                <a:lnTo>
                  <a:pt x="819" y="1647"/>
                </a:lnTo>
                <a:lnTo>
                  <a:pt x="816" y="1643"/>
                </a:lnTo>
                <a:lnTo>
                  <a:pt x="810" y="1639"/>
                </a:lnTo>
                <a:lnTo>
                  <a:pt x="805" y="1637"/>
                </a:lnTo>
                <a:lnTo>
                  <a:pt x="800" y="1634"/>
                </a:lnTo>
                <a:lnTo>
                  <a:pt x="786" y="1630"/>
                </a:lnTo>
                <a:lnTo>
                  <a:pt x="771" y="1629"/>
                </a:lnTo>
                <a:lnTo>
                  <a:pt x="771" y="1629"/>
                </a:lnTo>
                <a:lnTo>
                  <a:pt x="763" y="1640"/>
                </a:lnTo>
                <a:lnTo>
                  <a:pt x="758" y="1645"/>
                </a:lnTo>
                <a:lnTo>
                  <a:pt x="752" y="1650"/>
                </a:lnTo>
                <a:lnTo>
                  <a:pt x="752" y="1650"/>
                </a:lnTo>
                <a:lnTo>
                  <a:pt x="752" y="1664"/>
                </a:lnTo>
                <a:lnTo>
                  <a:pt x="752" y="1680"/>
                </a:lnTo>
                <a:lnTo>
                  <a:pt x="751" y="1716"/>
                </a:lnTo>
                <a:lnTo>
                  <a:pt x="750" y="1734"/>
                </a:lnTo>
                <a:lnTo>
                  <a:pt x="751" y="1751"/>
                </a:lnTo>
                <a:lnTo>
                  <a:pt x="752" y="1766"/>
                </a:lnTo>
                <a:lnTo>
                  <a:pt x="755" y="1778"/>
                </a:lnTo>
                <a:lnTo>
                  <a:pt x="755" y="1778"/>
                </a:lnTo>
                <a:lnTo>
                  <a:pt x="757" y="1783"/>
                </a:lnTo>
                <a:lnTo>
                  <a:pt x="761" y="1789"/>
                </a:lnTo>
                <a:lnTo>
                  <a:pt x="765" y="1792"/>
                </a:lnTo>
                <a:lnTo>
                  <a:pt x="770" y="1795"/>
                </a:lnTo>
                <a:lnTo>
                  <a:pt x="776" y="1797"/>
                </a:lnTo>
                <a:lnTo>
                  <a:pt x="781" y="1798"/>
                </a:lnTo>
                <a:lnTo>
                  <a:pt x="788" y="1800"/>
                </a:lnTo>
                <a:lnTo>
                  <a:pt x="795" y="1800"/>
                </a:lnTo>
                <a:lnTo>
                  <a:pt x="808" y="1797"/>
                </a:lnTo>
                <a:lnTo>
                  <a:pt x="821" y="1793"/>
                </a:lnTo>
                <a:lnTo>
                  <a:pt x="826" y="1791"/>
                </a:lnTo>
                <a:lnTo>
                  <a:pt x="832" y="1788"/>
                </a:lnTo>
                <a:lnTo>
                  <a:pt x="836" y="1785"/>
                </a:lnTo>
                <a:lnTo>
                  <a:pt x="840" y="1780"/>
                </a:lnTo>
                <a:lnTo>
                  <a:pt x="840" y="1780"/>
                </a:lnTo>
                <a:lnTo>
                  <a:pt x="842" y="1762"/>
                </a:lnTo>
                <a:lnTo>
                  <a:pt x="844" y="1741"/>
                </a:lnTo>
                <a:lnTo>
                  <a:pt x="844" y="1730"/>
                </a:lnTo>
                <a:lnTo>
                  <a:pt x="843" y="1719"/>
                </a:lnTo>
                <a:lnTo>
                  <a:pt x="842" y="1710"/>
                </a:lnTo>
                <a:lnTo>
                  <a:pt x="840" y="1701"/>
                </a:lnTo>
                <a:lnTo>
                  <a:pt x="840" y="1701"/>
                </a:lnTo>
                <a:lnTo>
                  <a:pt x="842" y="1699"/>
                </a:lnTo>
                <a:lnTo>
                  <a:pt x="843" y="1696"/>
                </a:lnTo>
                <a:lnTo>
                  <a:pt x="844" y="1692"/>
                </a:lnTo>
                <a:lnTo>
                  <a:pt x="843" y="1689"/>
                </a:lnTo>
                <a:lnTo>
                  <a:pt x="842" y="1683"/>
                </a:lnTo>
                <a:lnTo>
                  <a:pt x="841" y="1676"/>
                </a:lnTo>
                <a:lnTo>
                  <a:pt x="841" y="1676"/>
                </a:lnTo>
                <a:lnTo>
                  <a:pt x="842" y="1655"/>
                </a:lnTo>
                <a:lnTo>
                  <a:pt x="842" y="1634"/>
                </a:lnTo>
                <a:lnTo>
                  <a:pt x="843" y="1612"/>
                </a:lnTo>
                <a:lnTo>
                  <a:pt x="843" y="1592"/>
                </a:lnTo>
                <a:lnTo>
                  <a:pt x="842" y="1571"/>
                </a:lnTo>
                <a:lnTo>
                  <a:pt x="839" y="1553"/>
                </a:lnTo>
                <a:lnTo>
                  <a:pt x="837" y="1544"/>
                </a:lnTo>
                <a:lnTo>
                  <a:pt x="834" y="1535"/>
                </a:lnTo>
                <a:lnTo>
                  <a:pt x="829" y="1527"/>
                </a:lnTo>
                <a:lnTo>
                  <a:pt x="825" y="1519"/>
                </a:lnTo>
                <a:lnTo>
                  <a:pt x="825" y="1519"/>
                </a:lnTo>
                <a:lnTo>
                  <a:pt x="819" y="1518"/>
                </a:lnTo>
                <a:lnTo>
                  <a:pt x="813" y="1518"/>
                </a:lnTo>
                <a:lnTo>
                  <a:pt x="801" y="1515"/>
                </a:lnTo>
                <a:lnTo>
                  <a:pt x="788" y="1512"/>
                </a:lnTo>
                <a:lnTo>
                  <a:pt x="781" y="1512"/>
                </a:lnTo>
                <a:lnTo>
                  <a:pt x="775" y="1513"/>
                </a:lnTo>
                <a:lnTo>
                  <a:pt x="775" y="1513"/>
                </a:lnTo>
                <a:lnTo>
                  <a:pt x="768" y="1515"/>
                </a:lnTo>
                <a:lnTo>
                  <a:pt x="764" y="1518"/>
                </a:lnTo>
                <a:lnTo>
                  <a:pt x="760" y="1522"/>
                </a:lnTo>
                <a:lnTo>
                  <a:pt x="757" y="1528"/>
                </a:lnTo>
                <a:lnTo>
                  <a:pt x="752" y="1540"/>
                </a:lnTo>
                <a:lnTo>
                  <a:pt x="748" y="1554"/>
                </a:lnTo>
                <a:lnTo>
                  <a:pt x="748" y="1554"/>
                </a:lnTo>
                <a:lnTo>
                  <a:pt x="751" y="1554"/>
                </a:lnTo>
                <a:lnTo>
                  <a:pt x="755" y="1554"/>
                </a:lnTo>
                <a:lnTo>
                  <a:pt x="760" y="1556"/>
                </a:lnTo>
                <a:lnTo>
                  <a:pt x="765" y="1559"/>
                </a:lnTo>
                <a:lnTo>
                  <a:pt x="768" y="1559"/>
                </a:lnTo>
                <a:lnTo>
                  <a:pt x="773" y="1559"/>
                </a:lnTo>
                <a:lnTo>
                  <a:pt x="773" y="1559"/>
                </a:lnTo>
                <a:lnTo>
                  <a:pt x="775" y="1549"/>
                </a:lnTo>
                <a:lnTo>
                  <a:pt x="778" y="1540"/>
                </a:lnTo>
                <a:lnTo>
                  <a:pt x="781" y="1535"/>
                </a:lnTo>
                <a:lnTo>
                  <a:pt x="786" y="1531"/>
                </a:lnTo>
                <a:lnTo>
                  <a:pt x="792" y="1529"/>
                </a:lnTo>
                <a:lnTo>
                  <a:pt x="798" y="1528"/>
                </a:lnTo>
                <a:lnTo>
                  <a:pt x="805" y="1528"/>
                </a:lnTo>
                <a:lnTo>
                  <a:pt x="812" y="1529"/>
                </a:lnTo>
                <a:lnTo>
                  <a:pt x="812" y="1529"/>
                </a:lnTo>
                <a:lnTo>
                  <a:pt x="809" y="1533"/>
                </a:lnTo>
                <a:lnTo>
                  <a:pt x="810" y="1533"/>
                </a:lnTo>
                <a:lnTo>
                  <a:pt x="811" y="1534"/>
                </a:lnTo>
                <a:lnTo>
                  <a:pt x="816" y="1535"/>
                </a:lnTo>
                <a:lnTo>
                  <a:pt x="817" y="1536"/>
                </a:lnTo>
                <a:lnTo>
                  <a:pt x="819" y="1537"/>
                </a:lnTo>
                <a:lnTo>
                  <a:pt x="819" y="1537"/>
                </a:lnTo>
                <a:lnTo>
                  <a:pt x="818" y="1540"/>
                </a:lnTo>
                <a:lnTo>
                  <a:pt x="818" y="1544"/>
                </a:lnTo>
                <a:lnTo>
                  <a:pt x="819" y="1547"/>
                </a:lnTo>
                <a:lnTo>
                  <a:pt x="821" y="1550"/>
                </a:lnTo>
                <a:lnTo>
                  <a:pt x="825" y="1556"/>
                </a:lnTo>
                <a:lnTo>
                  <a:pt x="829" y="1562"/>
                </a:lnTo>
                <a:lnTo>
                  <a:pt x="829" y="1562"/>
                </a:lnTo>
                <a:lnTo>
                  <a:pt x="826" y="1571"/>
                </a:lnTo>
                <a:lnTo>
                  <a:pt x="825" y="1580"/>
                </a:lnTo>
                <a:lnTo>
                  <a:pt x="826" y="1589"/>
                </a:lnTo>
                <a:lnTo>
                  <a:pt x="827" y="1598"/>
                </a:lnTo>
                <a:lnTo>
                  <a:pt x="828" y="1608"/>
                </a:lnTo>
                <a:lnTo>
                  <a:pt x="828" y="1616"/>
                </a:lnTo>
                <a:lnTo>
                  <a:pt x="828" y="1626"/>
                </a:lnTo>
                <a:lnTo>
                  <a:pt x="825" y="1635"/>
                </a:lnTo>
                <a:lnTo>
                  <a:pt x="825" y="1635"/>
                </a:lnTo>
                <a:lnTo>
                  <a:pt x="832" y="1639"/>
                </a:lnTo>
                <a:lnTo>
                  <a:pt x="834" y="1642"/>
                </a:lnTo>
                <a:lnTo>
                  <a:pt x="836" y="1645"/>
                </a:lnTo>
                <a:lnTo>
                  <a:pt x="836" y="1645"/>
                </a:lnTo>
                <a:close/>
                <a:moveTo>
                  <a:pt x="598" y="1616"/>
                </a:moveTo>
                <a:lnTo>
                  <a:pt x="598" y="1616"/>
                </a:lnTo>
                <a:lnTo>
                  <a:pt x="609" y="1615"/>
                </a:lnTo>
                <a:lnTo>
                  <a:pt x="619" y="1615"/>
                </a:lnTo>
                <a:lnTo>
                  <a:pt x="627" y="1616"/>
                </a:lnTo>
                <a:lnTo>
                  <a:pt x="635" y="1620"/>
                </a:lnTo>
                <a:lnTo>
                  <a:pt x="642" y="1623"/>
                </a:lnTo>
                <a:lnTo>
                  <a:pt x="650" y="1628"/>
                </a:lnTo>
                <a:lnTo>
                  <a:pt x="656" y="1634"/>
                </a:lnTo>
                <a:lnTo>
                  <a:pt x="661" y="1640"/>
                </a:lnTo>
                <a:lnTo>
                  <a:pt x="672" y="1654"/>
                </a:lnTo>
                <a:lnTo>
                  <a:pt x="681" y="1670"/>
                </a:lnTo>
                <a:lnTo>
                  <a:pt x="697" y="1701"/>
                </a:lnTo>
                <a:lnTo>
                  <a:pt x="697" y="1701"/>
                </a:lnTo>
                <a:lnTo>
                  <a:pt x="694" y="1705"/>
                </a:lnTo>
                <a:lnTo>
                  <a:pt x="694" y="1707"/>
                </a:lnTo>
                <a:lnTo>
                  <a:pt x="692" y="1711"/>
                </a:lnTo>
                <a:lnTo>
                  <a:pt x="690" y="1714"/>
                </a:lnTo>
                <a:lnTo>
                  <a:pt x="690" y="1714"/>
                </a:lnTo>
                <a:lnTo>
                  <a:pt x="690" y="1716"/>
                </a:lnTo>
                <a:lnTo>
                  <a:pt x="692" y="1716"/>
                </a:lnTo>
                <a:lnTo>
                  <a:pt x="692" y="1716"/>
                </a:lnTo>
                <a:lnTo>
                  <a:pt x="702" y="1707"/>
                </a:lnTo>
                <a:lnTo>
                  <a:pt x="712" y="1698"/>
                </a:lnTo>
                <a:lnTo>
                  <a:pt x="717" y="1694"/>
                </a:lnTo>
                <a:lnTo>
                  <a:pt x="722" y="1690"/>
                </a:lnTo>
                <a:lnTo>
                  <a:pt x="729" y="1689"/>
                </a:lnTo>
                <a:lnTo>
                  <a:pt x="735" y="1689"/>
                </a:lnTo>
                <a:lnTo>
                  <a:pt x="735" y="1689"/>
                </a:lnTo>
                <a:lnTo>
                  <a:pt x="735" y="1680"/>
                </a:lnTo>
                <a:lnTo>
                  <a:pt x="735" y="1671"/>
                </a:lnTo>
                <a:lnTo>
                  <a:pt x="735" y="1662"/>
                </a:lnTo>
                <a:lnTo>
                  <a:pt x="737" y="1655"/>
                </a:lnTo>
                <a:lnTo>
                  <a:pt x="740" y="1647"/>
                </a:lnTo>
                <a:lnTo>
                  <a:pt x="743" y="1641"/>
                </a:lnTo>
                <a:lnTo>
                  <a:pt x="746" y="1636"/>
                </a:lnTo>
                <a:lnTo>
                  <a:pt x="750" y="1630"/>
                </a:lnTo>
                <a:lnTo>
                  <a:pt x="756" y="1626"/>
                </a:lnTo>
                <a:lnTo>
                  <a:pt x="761" y="1623"/>
                </a:lnTo>
                <a:lnTo>
                  <a:pt x="767" y="1620"/>
                </a:lnTo>
                <a:lnTo>
                  <a:pt x="774" y="1619"/>
                </a:lnTo>
                <a:lnTo>
                  <a:pt x="781" y="1618"/>
                </a:lnTo>
                <a:lnTo>
                  <a:pt x="790" y="1618"/>
                </a:lnTo>
                <a:lnTo>
                  <a:pt x="800" y="1619"/>
                </a:lnTo>
                <a:lnTo>
                  <a:pt x="808" y="1621"/>
                </a:lnTo>
                <a:lnTo>
                  <a:pt x="808" y="1621"/>
                </a:lnTo>
                <a:lnTo>
                  <a:pt x="808" y="1609"/>
                </a:lnTo>
                <a:lnTo>
                  <a:pt x="809" y="1599"/>
                </a:lnTo>
                <a:lnTo>
                  <a:pt x="809" y="1591"/>
                </a:lnTo>
                <a:lnTo>
                  <a:pt x="806" y="1579"/>
                </a:lnTo>
                <a:lnTo>
                  <a:pt x="806" y="1579"/>
                </a:lnTo>
                <a:lnTo>
                  <a:pt x="792" y="1577"/>
                </a:lnTo>
                <a:lnTo>
                  <a:pt x="776" y="1575"/>
                </a:lnTo>
                <a:lnTo>
                  <a:pt x="759" y="1575"/>
                </a:lnTo>
                <a:lnTo>
                  <a:pt x="741" y="1575"/>
                </a:lnTo>
                <a:lnTo>
                  <a:pt x="702" y="1575"/>
                </a:lnTo>
                <a:lnTo>
                  <a:pt x="661" y="1575"/>
                </a:lnTo>
                <a:lnTo>
                  <a:pt x="661" y="1575"/>
                </a:lnTo>
                <a:lnTo>
                  <a:pt x="611" y="1573"/>
                </a:lnTo>
                <a:lnTo>
                  <a:pt x="560" y="1568"/>
                </a:lnTo>
                <a:lnTo>
                  <a:pt x="511" y="1566"/>
                </a:lnTo>
                <a:lnTo>
                  <a:pt x="488" y="1566"/>
                </a:lnTo>
                <a:lnTo>
                  <a:pt x="465" y="1566"/>
                </a:lnTo>
                <a:lnTo>
                  <a:pt x="465" y="1566"/>
                </a:lnTo>
                <a:lnTo>
                  <a:pt x="441" y="1563"/>
                </a:lnTo>
                <a:lnTo>
                  <a:pt x="414" y="1556"/>
                </a:lnTo>
                <a:lnTo>
                  <a:pt x="387" y="1549"/>
                </a:lnTo>
                <a:lnTo>
                  <a:pt x="362" y="1539"/>
                </a:lnTo>
                <a:lnTo>
                  <a:pt x="362" y="1539"/>
                </a:lnTo>
                <a:lnTo>
                  <a:pt x="359" y="1555"/>
                </a:lnTo>
                <a:lnTo>
                  <a:pt x="357" y="1573"/>
                </a:lnTo>
                <a:lnTo>
                  <a:pt x="357" y="1589"/>
                </a:lnTo>
                <a:lnTo>
                  <a:pt x="358" y="1606"/>
                </a:lnTo>
                <a:lnTo>
                  <a:pt x="362" y="1642"/>
                </a:lnTo>
                <a:lnTo>
                  <a:pt x="366" y="1679"/>
                </a:lnTo>
                <a:lnTo>
                  <a:pt x="366" y="1679"/>
                </a:lnTo>
                <a:lnTo>
                  <a:pt x="372" y="1741"/>
                </a:lnTo>
                <a:lnTo>
                  <a:pt x="381" y="1805"/>
                </a:lnTo>
                <a:lnTo>
                  <a:pt x="381" y="1805"/>
                </a:lnTo>
                <a:lnTo>
                  <a:pt x="383" y="1833"/>
                </a:lnTo>
                <a:lnTo>
                  <a:pt x="385" y="1862"/>
                </a:lnTo>
                <a:lnTo>
                  <a:pt x="388" y="1919"/>
                </a:lnTo>
                <a:lnTo>
                  <a:pt x="390" y="1948"/>
                </a:lnTo>
                <a:lnTo>
                  <a:pt x="393" y="1976"/>
                </a:lnTo>
                <a:lnTo>
                  <a:pt x="397" y="2003"/>
                </a:lnTo>
                <a:lnTo>
                  <a:pt x="401" y="2028"/>
                </a:lnTo>
                <a:lnTo>
                  <a:pt x="401" y="2028"/>
                </a:lnTo>
                <a:lnTo>
                  <a:pt x="399" y="2036"/>
                </a:lnTo>
                <a:lnTo>
                  <a:pt x="399" y="2044"/>
                </a:lnTo>
                <a:lnTo>
                  <a:pt x="399" y="2052"/>
                </a:lnTo>
                <a:lnTo>
                  <a:pt x="400" y="2060"/>
                </a:lnTo>
                <a:lnTo>
                  <a:pt x="404" y="2075"/>
                </a:lnTo>
                <a:lnTo>
                  <a:pt x="407" y="2082"/>
                </a:lnTo>
                <a:lnTo>
                  <a:pt x="408" y="2090"/>
                </a:lnTo>
                <a:lnTo>
                  <a:pt x="408" y="2090"/>
                </a:lnTo>
                <a:lnTo>
                  <a:pt x="413" y="2144"/>
                </a:lnTo>
                <a:lnTo>
                  <a:pt x="417" y="2199"/>
                </a:lnTo>
                <a:lnTo>
                  <a:pt x="423" y="2255"/>
                </a:lnTo>
                <a:lnTo>
                  <a:pt x="426" y="2283"/>
                </a:lnTo>
                <a:lnTo>
                  <a:pt x="430" y="2312"/>
                </a:lnTo>
                <a:lnTo>
                  <a:pt x="430" y="2312"/>
                </a:lnTo>
                <a:lnTo>
                  <a:pt x="441" y="2318"/>
                </a:lnTo>
                <a:lnTo>
                  <a:pt x="452" y="2321"/>
                </a:lnTo>
                <a:lnTo>
                  <a:pt x="474" y="2328"/>
                </a:lnTo>
                <a:lnTo>
                  <a:pt x="494" y="2335"/>
                </a:lnTo>
                <a:lnTo>
                  <a:pt x="505" y="2339"/>
                </a:lnTo>
                <a:lnTo>
                  <a:pt x="514" y="2343"/>
                </a:lnTo>
                <a:lnTo>
                  <a:pt x="514" y="2343"/>
                </a:lnTo>
                <a:lnTo>
                  <a:pt x="556" y="2349"/>
                </a:lnTo>
                <a:lnTo>
                  <a:pt x="599" y="2355"/>
                </a:lnTo>
                <a:lnTo>
                  <a:pt x="642" y="2361"/>
                </a:lnTo>
                <a:lnTo>
                  <a:pt x="664" y="2363"/>
                </a:lnTo>
                <a:lnTo>
                  <a:pt x="686" y="2364"/>
                </a:lnTo>
                <a:lnTo>
                  <a:pt x="686" y="2364"/>
                </a:lnTo>
                <a:lnTo>
                  <a:pt x="713" y="2366"/>
                </a:lnTo>
                <a:lnTo>
                  <a:pt x="740" y="2369"/>
                </a:lnTo>
                <a:lnTo>
                  <a:pt x="765" y="2370"/>
                </a:lnTo>
                <a:lnTo>
                  <a:pt x="779" y="2371"/>
                </a:lnTo>
                <a:lnTo>
                  <a:pt x="792" y="2370"/>
                </a:lnTo>
                <a:lnTo>
                  <a:pt x="792" y="2370"/>
                </a:lnTo>
                <a:lnTo>
                  <a:pt x="817" y="2368"/>
                </a:lnTo>
                <a:lnTo>
                  <a:pt x="841" y="2364"/>
                </a:lnTo>
                <a:lnTo>
                  <a:pt x="865" y="2357"/>
                </a:lnTo>
                <a:lnTo>
                  <a:pt x="889" y="2351"/>
                </a:lnTo>
                <a:lnTo>
                  <a:pt x="938" y="2336"/>
                </a:lnTo>
                <a:lnTo>
                  <a:pt x="963" y="2330"/>
                </a:lnTo>
                <a:lnTo>
                  <a:pt x="989" y="2323"/>
                </a:lnTo>
                <a:lnTo>
                  <a:pt x="989" y="2323"/>
                </a:lnTo>
                <a:lnTo>
                  <a:pt x="1013" y="2306"/>
                </a:lnTo>
                <a:lnTo>
                  <a:pt x="1024" y="2298"/>
                </a:lnTo>
                <a:lnTo>
                  <a:pt x="1035" y="2290"/>
                </a:lnTo>
                <a:lnTo>
                  <a:pt x="1035" y="2290"/>
                </a:lnTo>
                <a:lnTo>
                  <a:pt x="1039" y="2262"/>
                </a:lnTo>
                <a:lnTo>
                  <a:pt x="1043" y="2235"/>
                </a:lnTo>
                <a:lnTo>
                  <a:pt x="1048" y="2179"/>
                </a:lnTo>
                <a:lnTo>
                  <a:pt x="1053" y="2124"/>
                </a:lnTo>
                <a:lnTo>
                  <a:pt x="1060" y="2071"/>
                </a:lnTo>
                <a:lnTo>
                  <a:pt x="1060" y="2071"/>
                </a:lnTo>
                <a:lnTo>
                  <a:pt x="1063" y="2042"/>
                </a:lnTo>
                <a:lnTo>
                  <a:pt x="1065" y="2013"/>
                </a:lnTo>
                <a:lnTo>
                  <a:pt x="1066" y="1983"/>
                </a:lnTo>
                <a:lnTo>
                  <a:pt x="1068" y="1953"/>
                </a:lnTo>
                <a:lnTo>
                  <a:pt x="1068" y="1953"/>
                </a:lnTo>
                <a:lnTo>
                  <a:pt x="1068" y="1940"/>
                </a:lnTo>
                <a:lnTo>
                  <a:pt x="1067" y="1927"/>
                </a:lnTo>
                <a:lnTo>
                  <a:pt x="1066" y="1914"/>
                </a:lnTo>
                <a:lnTo>
                  <a:pt x="1066" y="1901"/>
                </a:lnTo>
                <a:lnTo>
                  <a:pt x="1066" y="1901"/>
                </a:lnTo>
                <a:lnTo>
                  <a:pt x="1067" y="1894"/>
                </a:lnTo>
                <a:lnTo>
                  <a:pt x="1069" y="1886"/>
                </a:lnTo>
                <a:lnTo>
                  <a:pt x="1071" y="1880"/>
                </a:lnTo>
                <a:lnTo>
                  <a:pt x="1073" y="1872"/>
                </a:lnTo>
                <a:lnTo>
                  <a:pt x="1073" y="1872"/>
                </a:lnTo>
                <a:lnTo>
                  <a:pt x="1074" y="1852"/>
                </a:lnTo>
                <a:lnTo>
                  <a:pt x="1074" y="1832"/>
                </a:lnTo>
                <a:lnTo>
                  <a:pt x="1073" y="1789"/>
                </a:lnTo>
                <a:lnTo>
                  <a:pt x="1073" y="1743"/>
                </a:lnTo>
                <a:lnTo>
                  <a:pt x="1073" y="1719"/>
                </a:lnTo>
                <a:lnTo>
                  <a:pt x="1075" y="1696"/>
                </a:lnTo>
                <a:lnTo>
                  <a:pt x="1075" y="1696"/>
                </a:lnTo>
                <a:lnTo>
                  <a:pt x="1077" y="1681"/>
                </a:lnTo>
                <a:lnTo>
                  <a:pt x="1079" y="1667"/>
                </a:lnTo>
                <a:lnTo>
                  <a:pt x="1082" y="1655"/>
                </a:lnTo>
                <a:lnTo>
                  <a:pt x="1084" y="1643"/>
                </a:lnTo>
                <a:lnTo>
                  <a:pt x="1084" y="1643"/>
                </a:lnTo>
                <a:lnTo>
                  <a:pt x="1086" y="1628"/>
                </a:lnTo>
                <a:lnTo>
                  <a:pt x="1088" y="1614"/>
                </a:lnTo>
                <a:lnTo>
                  <a:pt x="1088" y="1584"/>
                </a:lnTo>
                <a:lnTo>
                  <a:pt x="1089" y="1555"/>
                </a:lnTo>
                <a:lnTo>
                  <a:pt x="1091" y="1540"/>
                </a:lnTo>
                <a:lnTo>
                  <a:pt x="1093" y="1525"/>
                </a:lnTo>
                <a:lnTo>
                  <a:pt x="1093" y="1525"/>
                </a:lnTo>
                <a:lnTo>
                  <a:pt x="1075" y="1532"/>
                </a:lnTo>
                <a:lnTo>
                  <a:pt x="1055" y="1539"/>
                </a:lnTo>
                <a:lnTo>
                  <a:pt x="1019" y="1550"/>
                </a:lnTo>
                <a:lnTo>
                  <a:pt x="940" y="1573"/>
                </a:lnTo>
                <a:lnTo>
                  <a:pt x="940" y="1573"/>
                </a:lnTo>
                <a:lnTo>
                  <a:pt x="931" y="1571"/>
                </a:lnTo>
                <a:lnTo>
                  <a:pt x="922" y="1570"/>
                </a:lnTo>
                <a:lnTo>
                  <a:pt x="900" y="1570"/>
                </a:lnTo>
                <a:lnTo>
                  <a:pt x="861" y="1573"/>
                </a:lnTo>
                <a:lnTo>
                  <a:pt x="861" y="1573"/>
                </a:lnTo>
                <a:lnTo>
                  <a:pt x="858" y="1606"/>
                </a:lnTo>
                <a:lnTo>
                  <a:pt x="857" y="1635"/>
                </a:lnTo>
                <a:lnTo>
                  <a:pt x="858" y="1694"/>
                </a:lnTo>
                <a:lnTo>
                  <a:pt x="858" y="1694"/>
                </a:lnTo>
                <a:lnTo>
                  <a:pt x="872" y="1702"/>
                </a:lnTo>
                <a:lnTo>
                  <a:pt x="885" y="1713"/>
                </a:lnTo>
                <a:lnTo>
                  <a:pt x="896" y="1724"/>
                </a:lnTo>
                <a:lnTo>
                  <a:pt x="904" y="1734"/>
                </a:lnTo>
                <a:lnTo>
                  <a:pt x="912" y="1747"/>
                </a:lnTo>
                <a:lnTo>
                  <a:pt x="918" y="1760"/>
                </a:lnTo>
                <a:lnTo>
                  <a:pt x="925" y="1774"/>
                </a:lnTo>
                <a:lnTo>
                  <a:pt x="929" y="1789"/>
                </a:lnTo>
                <a:lnTo>
                  <a:pt x="929" y="1789"/>
                </a:lnTo>
                <a:lnTo>
                  <a:pt x="926" y="1790"/>
                </a:lnTo>
                <a:lnTo>
                  <a:pt x="926" y="1792"/>
                </a:lnTo>
                <a:lnTo>
                  <a:pt x="926" y="1792"/>
                </a:lnTo>
                <a:lnTo>
                  <a:pt x="929" y="1791"/>
                </a:lnTo>
                <a:lnTo>
                  <a:pt x="929" y="1791"/>
                </a:lnTo>
                <a:lnTo>
                  <a:pt x="923" y="1835"/>
                </a:lnTo>
                <a:lnTo>
                  <a:pt x="919" y="1856"/>
                </a:lnTo>
                <a:lnTo>
                  <a:pt x="914" y="1878"/>
                </a:lnTo>
                <a:lnTo>
                  <a:pt x="914" y="1878"/>
                </a:lnTo>
                <a:lnTo>
                  <a:pt x="911" y="1893"/>
                </a:lnTo>
                <a:lnTo>
                  <a:pt x="907" y="1907"/>
                </a:lnTo>
                <a:lnTo>
                  <a:pt x="901" y="1921"/>
                </a:lnTo>
                <a:lnTo>
                  <a:pt x="897" y="1932"/>
                </a:lnTo>
                <a:lnTo>
                  <a:pt x="885" y="1956"/>
                </a:lnTo>
                <a:lnTo>
                  <a:pt x="872" y="1976"/>
                </a:lnTo>
                <a:lnTo>
                  <a:pt x="858" y="1995"/>
                </a:lnTo>
                <a:lnTo>
                  <a:pt x="843" y="2015"/>
                </a:lnTo>
                <a:lnTo>
                  <a:pt x="810" y="2050"/>
                </a:lnTo>
                <a:lnTo>
                  <a:pt x="810" y="2050"/>
                </a:lnTo>
                <a:lnTo>
                  <a:pt x="800" y="2062"/>
                </a:lnTo>
                <a:lnTo>
                  <a:pt x="788" y="2073"/>
                </a:lnTo>
                <a:lnTo>
                  <a:pt x="764" y="2095"/>
                </a:lnTo>
                <a:lnTo>
                  <a:pt x="753" y="2106"/>
                </a:lnTo>
                <a:lnTo>
                  <a:pt x="744" y="2118"/>
                </a:lnTo>
                <a:lnTo>
                  <a:pt x="735" y="2129"/>
                </a:lnTo>
                <a:lnTo>
                  <a:pt x="728" y="2142"/>
                </a:lnTo>
                <a:lnTo>
                  <a:pt x="728" y="2142"/>
                </a:lnTo>
                <a:lnTo>
                  <a:pt x="725" y="2149"/>
                </a:lnTo>
                <a:lnTo>
                  <a:pt x="723" y="2156"/>
                </a:lnTo>
                <a:lnTo>
                  <a:pt x="719" y="2172"/>
                </a:lnTo>
                <a:lnTo>
                  <a:pt x="717" y="2180"/>
                </a:lnTo>
                <a:lnTo>
                  <a:pt x="713" y="2187"/>
                </a:lnTo>
                <a:lnTo>
                  <a:pt x="707" y="2192"/>
                </a:lnTo>
                <a:lnTo>
                  <a:pt x="704" y="2195"/>
                </a:lnTo>
                <a:lnTo>
                  <a:pt x="700" y="2196"/>
                </a:lnTo>
                <a:lnTo>
                  <a:pt x="700" y="2196"/>
                </a:lnTo>
                <a:lnTo>
                  <a:pt x="674" y="2173"/>
                </a:lnTo>
                <a:lnTo>
                  <a:pt x="649" y="2148"/>
                </a:lnTo>
                <a:lnTo>
                  <a:pt x="623" y="2121"/>
                </a:lnTo>
                <a:lnTo>
                  <a:pt x="598" y="2092"/>
                </a:lnTo>
                <a:lnTo>
                  <a:pt x="598" y="2092"/>
                </a:lnTo>
                <a:lnTo>
                  <a:pt x="582" y="2071"/>
                </a:lnTo>
                <a:lnTo>
                  <a:pt x="574" y="2060"/>
                </a:lnTo>
                <a:lnTo>
                  <a:pt x="567" y="2049"/>
                </a:lnTo>
                <a:lnTo>
                  <a:pt x="567" y="2049"/>
                </a:lnTo>
                <a:lnTo>
                  <a:pt x="563" y="2037"/>
                </a:lnTo>
                <a:lnTo>
                  <a:pt x="561" y="2024"/>
                </a:lnTo>
                <a:lnTo>
                  <a:pt x="560" y="2010"/>
                </a:lnTo>
                <a:lnTo>
                  <a:pt x="560" y="1997"/>
                </a:lnTo>
                <a:lnTo>
                  <a:pt x="561" y="1969"/>
                </a:lnTo>
                <a:lnTo>
                  <a:pt x="563" y="1943"/>
                </a:lnTo>
                <a:lnTo>
                  <a:pt x="563" y="1943"/>
                </a:lnTo>
                <a:lnTo>
                  <a:pt x="563" y="1934"/>
                </a:lnTo>
                <a:lnTo>
                  <a:pt x="562" y="1927"/>
                </a:lnTo>
                <a:lnTo>
                  <a:pt x="562" y="1919"/>
                </a:lnTo>
                <a:lnTo>
                  <a:pt x="561" y="1911"/>
                </a:lnTo>
                <a:lnTo>
                  <a:pt x="561" y="1911"/>
                </a:lnTo>
                <a:lnTo>
                  <a:pt x="563" y="1897"/>
                </a:lnTo>
                <a:lnTo>
                  <a:pt x="565" y="1884"/>
                </a:lnTo>
                <a:lnTo>
                  <a:pt x="569" y="1870"/>
                </a:lnTo>
                <a:lnTo>
                  <a:pt x="574" y="1857"/>
                </a:lnTo>
                <a:lnTo>
                  <a:pt x="579" y="1845"/>
                </a:lnTo>
                <a:lnTo>
                  <a:pt x="584" y="1833"/>
                </a:lnTo>
                <a:lnTo>
                  <a:pt x="591" y="1821"/>
                </a:lnTo>
                <a:lnTo>
                  <a:pt x="598" y="1809"/>
                </a:lnTo>
                <a:lnTo>
                  <a:pt x="606" y="1798"/>
                </a:lnTo>
                <a:lnTo>
                  <a:pt x="614" y="1789"/>
                </a:lnTo>
                <a:lnTo>
                  <a:pt x="623" y="1778"/>
                </a:lnTo>
                <a:lnTo>
                  <a:pt x="631" y="1770"/>
                </a:lnTo>
                <a:lnTo>
                  <a:pt x="650" y="1752"/>
                </a:lnTo>
                <a:lnTo>
                  <a:pt x="669" y="1739"/>
                </a:lnTo>
                <a:lnTo>
                  <a:pt x="669" y="1739"/>
                </a:lnTo>
                <a:lnTo>
                  <a:pt x="662" y="1725"/>
                </a:lnTo>
                <a:lnTo>
                  <a:pt x="655" y="1711"/>
                </a:lnTo>
                <a:lnTo>
                  <a:pt x="645" y="1699"/>
                </a:lnTo>
                <a:lnTo>
                  <a:pt x="634" y="1689"/>
                </a:lnTo>
                <a:lnTo>
                  <a:pt x="622" y="1680"/>
                </a:lnTo>
                <a:lnTo>
                  <a:pt x="610" y="1671"/>
                </a:lnTo>
                <a:lnTo>
                  <a:pt x="597" y="1664"/>
                </a:lnTo>
                <a:lnTo>
                  <a:pt x="584" y="1658"/>
                </a:lnTo>
                <a:lnTo>
                  <a:pt x="584" y="1658"/>
                </a:lnTo>
                <a:lnTo>
                  <a:pt x="585" y="1652"/>
                </a:lnTo>
                <a:lnTo>
                  <a:pt x="588" y="1647"/>
                </a:lnTo>
                <a:lnTo>
                  <a:pt x="592" y="1638"/>
                </a:lnTo>
                <a:lnTo>
                  <a:pt x="596" y="1628"/>
                </a:lnTo>
                <a:lnTo>
                  <a:pt x="598" y="1623"/>
                </a:lnTo>
                <a:lnTo>
                  <a:pt x="598" y="1616"/>
                </a:lnTo>
                <a:lnTo>
                  <a:pt x="598" y="1616"/>
                </a:lnTo>
                <a:close/>
                <a:moveTo>
                  <a:pt x="605" y="1647"/>
                </a:moveTo>
                <a:lnTo>
                  <a:pt x="605" y="1647"/>
                </a:lnTo>
                <a:lnTo>
                  <a:pt x="624" y="1661"/>
                </a:lnTo>
                <a:lnTo>
                  <a:pt x="642" y="1676"/>
                </a:lnTo>
                <a:lnTo>
                  <a:pt x="658" y="1692"/>
                </a:lnTo>
                <a:lnTo>
                  <a:pt x="673" y="1710"/>
                </a:lnTo>
                <a:lnTo>
                  <a:pt x="673" y="1710"/>
                </a:lnTo>
                <a:lnTo>
                  <a:pt x="674" y="1704"/>
                </a:lnTo>
                <a:lnTo>
                  <a:pt x="673" y="1699"/>
                </a:lnTo>
                <a:lnTo>
                  <a:pt x="672" y="1694"/>
                </a:lnTo>
                <a:lnTo>
                  <a:pt x="670" y="1687"/>
                </a:lnTo>
                <a:lnTo>
                  <a:pt x="664" y="1674"/>
                </a:lnTo>
                <a:lnTo>
                  <a:pt x="655" y="1662"/>
                </a:lnTo>
                <a:lnTo>
                  <a:pt x="644" y="1651"/>
                </a:lnTo>
                <a:lnTo>
                  <a:pt x="634" y="1640"/>
                </a:lnTo>
                <a:lnTo>
                  <a:pt x="622" y="1633"/>
                </a:lnTo>
                <a:lnTo>
                  <a:pt x="616" y="1630"/>
                </a:lnTo>
                <a:lnTo>
                  <a:pt x="611" y="1629"/>
                </a:lnTo>
                <a:lnTo>
                  <a:pt x="611" y="1629"/>
                </a:lnTo>
                <a:lnTo>
                  <a:pt x="611" y="1631"/>
                </a:lnTo>
                <a:lnTo>
                  <a:pt x="610" y="1635"/>
                </a:lnTo>
                <a:lnTo>
                  <a:pt x="608" y="1638"/>
                </a:lnTo>
                <a:lnTo>
                  <a:pt x="606" y="1642"/>
                </a:lnTo>
                <a:lnTo>
                  <a:pt x="605" y="1644"/>
                </a:lnTo>
                <a:lnTo>
                  <a:pt x="605" y="1647"/>
                </a:lnTo>
                <a:lnTo>
                  <a:pt x="605" y="1647"/>
                </a:lnTo>
                <a:close/>
                <a:moveTo>
                  <a:pt x="790" y="1729"/>
                </a:moveTo>
                <a:lnTo>
                  <a:pt x="790" y="1729"/>
                </a:lnTo>
                <a:lnTo>
                  <a:pt x="792" y="1715"/>
                </a:lnTo>
                <a:lnTo>
                  <a:pt x="793" y="1701"/>
                </a:lnTo>
                <a:lnTo>
                  <a:pt x="793" y="1695"/>
                </a:lnTo>
                <a:lnTo>
                  <a:pt x="791" y="1688"/>
                </a:lnTo>
                <a:lnTo>
                  <a:pt x="789" y="1683"/>
                </a:lnTo>
                <a:lnTo>
                  <a:pt x="786" y="1679"/>
                </a:lnTo>
                <a:lnTo>
                  <a:pt x="786" y="1679"/>
                </a:lnTo>
                <a:lnTo>
                  <a:pt x="787" y="1686"/>
                </a:lnTo>
                <a:lnTo>
                  <a:pt x="788" y="1692"/>
                </a:lnTo>
                <a:lnTo>
                  <a:pt x="787" y="1705"/>
                </a:lnTo>
                <a:lnTo>
                  <a:pt x="787" y="1711"/>
                </a:lnTo>
                <a:lnTo>
                  <a:pt x="787" y="1717"/>
                </a:lnTo>
                <a:lnTo>
                  <a:pt x="788" y="1722"/>
                </a:lnTo>
                <a:lnTo>
                  <a:pt x="790" y="1729"/>
                </a:lnTo>
                <a:lnTo>
                  <a:pt x="790" y="1729"/>
                </a:lnTo>
                <a:close/>
                <a:moveTo>
                  <a:pt x="861" y="1770"/>
                </a:moveTo>
                <a:lnTo>
                  <a:pt x="861" y="1770"/>
                </a:lnTo>
                <a:lnTo>
                  <a:pt x="853" y="1785"/>
                </a:lnTo>
                <a:lnTo>
                  <a:pt x="848" y="1791"/>
                </a:lnTo>
                <a:lnTo>
                  <a:pt x="842" y="1797"/>
                </a:lnTo>
                <a:lnTo>
                  <a:pt x="836" y="1803"/>
                </a:lnTo>
                <a:lnTo>
                  <a:pt x="828" y="1808"/>
                </a:lnTo>
                <a:lnTo>
                  <a:pt x="820" y="1811"/>
                </a:lnTo>
                <a:lnTo>
                  <a:pt x="810" y="1813"/>
                </a:lnTo>
                <a:lnTo>
                  <a:pt x="810" y="1813"/>
                </a:lnTo>
                <a:lnTo>
                  <a:pt x="797" y="1815"/>
                </a:lnTo>
                <a:lnTo>
                  <a:pt x="787" y="1815"/>
                </a:lnTo>
                <a:lnTo>
                  <a:pt x="776" y="1812"/>
                </a:lnTo>
                <a:lnTo>
                  <a:pt x="767" y="1809"/>
                </a:lnTo>
                <a:lnTo>
                  <a:pt x="760" y="1805"/>
                </a:lnTo>
                <a:lnTo>
                  <a:pt x="755" y="1800"/>
                </a:lnTo>
                <a:lnTo>
                  <a:pt x="749" y="1793"/>
                </a:lnTo>
                <a:lnTo>
                  <a:pt x="745" y="1786"/>
                </a:lnTo>
                <a:lnTo>
                  <a:pt x="742" y="1777"/>
                </a:lnTo>
                <a:lnTo>
                  <a:pt x="740" y="1768"/>
                </a:lnTo>
                <a:lnTo>
                  <a:pt x="737" y="1759"/>
                </a:lnTo>
                <a:lnTo>
                  <a:pt x="736" y="1748"/>
                </a:lnTo>
                <a:lnTo>
                  <a:pt x="736" y="1727"/>
                </a:lnTo>
                <a:lnTo>
                  <a:pt x="737" y="1703"/>
                </a:lnTo>
                <a:lnTo>
                  <a:pt x="737" y="1703"/>
                </a:lnTo>
                <a:lnTo>
                  <a:pt x="736" y="1703"/>
                </a:lnTo>
                <a:lnTo>
                  <a:pt x="735" y="1702"/>
                </a:lnTo>
                <a:lnTo>
                  <a:pt x="733" y="1702"/>
                </a:lnTo>
                <a:lnTo>
                  <a:pt x="732" y="1701"/>
                </a:lnTo>
                <a:lnTo>
                  <a:pt x="732" y="1701"/>
                </a:lnTo>
                <a:lnTo>
                  <a:pt x="718" y="1715"/>
                </a:lnTo>
                <a:lnTo>
                  <a:pt x="706" y="1729"/>
                </a:lnTo>
                <a:lnTo>
                  <a:pt x="697" y="1744"/>
                </a:lnTo>
                <a:lnTo>
                  <a:pt x="689" y="1760"/>
                </a:lnTo>
                <a:lnTo>
                  <a:pt x="684" y="1777"/>
                </a:lnTo>
                <a:lnTo>
                  <a:pt x="680" y="1795"/>
                </a:lnTo>
                <a:lnTo>
                  <a:pt x="676" y="1815"/>
                </a:lnTo>
                <a:lnTo>
                  <a:pt x="674" y="1833"/>
                </a:lnTo>
                <a:lnTo>
                  <a:pt x="674" y="1853"/>
                </a:lnTo>
                <a:lnTo>
                  <a:pt x="675" y="1872"/>
                </a:lnTo>
                <a:lnTo>
                  <a:pt x="677" y="1893"/>
                </a:lnTo>
                <a:lnTo>
                  <a:pt x="680" y="1912"/>
                </a:lnTo>
                <a:lnTo>
                  <a:pt x="683" y="1932"/>
                </a:lnTo>
                <a:lnTo>
                  <a:pt x="687" y="1952"/>
                </a:lnTo>
                <a:lnTo>
                  <a:pt x="697" y="1990"/>
                </a:lnTo>
                <a:lnTo>
                  <a:pt x="697" y="1990"/>
                </a:lnTo>
                <a:lnTo>
                  <a:pt x="689" y="1984"/>
                </a:lnTo>
                <a:lnTo>
                  <a:pt x="684" y="1976"/>
                </a:lnTo>
                <a:lnTo>
                  <a:pt x="679" y="1967"/>
                </a:lnTo>
                <a:lnTo>
                  <a:pt x="673" y="1957"/>
                </a:lnTo>
                <a:lnTo>
                  <a:pt x="669" y="1946"/>
                </a:lnTo>
                <a:lnTo>
                  <a:pt x="666" y="1936"/>
                </a:lnTo>
                <a:lnTo>
                  <a:pt x="661" y="1915"/>
                </a:lnTo>
                <a:lnTo>
                  <a:pt x="661" y="1915"/>
                </a:lnTo>
                <a:lnTo>
                  <a:pt x="658" y="1896"/>
                </a:lnTo>
                <a:lnTo>
                  <a:pt x="656" y="1876"/>
                </a:lnTo>
                <a:lnTo>
                  <a:pt x="656" y="1856"/>
                </a:lnTo>
                <a:lnTo>
                  <a:pt x="657" y="1837"/>
                </a:lnTo>
                <a:lnTo>
                  <a:pt x="659" y="1818"/>
                </a:lnTo>
                <a:lnTo>
                  <a:pt x="661" y="1798"/>
                </a:lnTo>
                <a:lnTo>
                  <a:pt x="666" y="1780"/>
                </a:lnTo>
                <a:lnTo>
                  <a:pt x="669" y="1762"/>
                </a:lnTo>
                <a:lnTo>
                  <a:pt x="669" y="1762"/>
                </a:lnTo>
                <a:lnTo>
                  <a:pt x="661" y="1764"/>
                </a:lnTo>
                <a:lnTo>
                  <a:pt x="654" y="1767"/>
                </a:lnTo>
                <a:lnTo>
                  <a:pt x="649" y="1772"/>
                </a:lnTo>
                <a:lnTo>
                  <a:pt x="642" y="1777"/>
                </a:lnTo>
                <a:lnTo>
                  <a:pt x="638" y="1782"/>
                </a:lnTo>
                <a:lnTo>
                  <a:pt x="635" y="1789"/>
                </a:lnTo>
                <a:lnTo>
                  <a:pt x="632" y="1796"/>
                </a:lnTo>
                <a:lnTo>
                  <a:pt x="631" y="1804"/>
                </a:lnTo>
                <a:lnTo>
                  <a:pt x="631" y="1804"/>
                </a:lnTo>
                <a:lnTo>
                  <a:pt x="624" y="1812"/>
                </a:lnTo>
                <a:lnTo>
                  <a:pt x="616" y="1823"/>
                </a:lnTo>
                <a:lnTo>
                  <a:pt x="610" y="1834"/>
                </a:lnTo>
                <a:lnTo>
                  <a:pt x="604" y="1847"/>
                </a:lnTo>
                <a:lnTo>
                  <a:pt x="598" y="1858"/>
                </a:lnTo>
                <a:lnTo>
                  <a:pt x="593" y="1872"/>
                </a:lnTo>
                <a:lnTo>
                  <a:pt x="590" y="1885"/>
                </a:lnTo>
                <a:lnTo>
                  <a:pt x="585" y="1899"/>
                </a:lnTo>
                <a:lnTo>
                  <a:pt x="583" y="1913"/>
                </a:lnTo>
                <a:lnTo>
                  <a:pt x="581" y="1928"/>
                </a:lnTo>
                <a:lnTo>
                  <a:pt x="579" y="1942"/>
                </a:lnTo>
                <a:lnTo>
                  <a:pt x="579" y="1957"/>
                </a:lnTo>
                <a:lnTo>
                  <a:pt x="578" y="1971"/>
                </a:lnTo>
                <a:lnTo>
                  <a:pt x="579" y="1986"/>
                </a:lnTo>
                <a:lnTo>
                  <a:pt x="580" y="2000"/>
                </a:lnTo>
                <a:lnTo>
                  <a:pt x="582" y="2014"/>
                </a:lnTo>
                <a:lnTo>
                  <a:pt x="582" y="2014"/>
                </a:lnTo>
                <a:lnTo>
                  <a:pt x="580" y="2016"/>
                </a:lnTo>
                <a:lnTo>
                  <a:pt x="578" y="2019"/>
                </a:lnTo>
                <a:lnTo>
                  <a:pt x="577" y="2021"/>
                </a:lnTo>
                <a:lnTo>
                  <a:pt x="576" y="2025"/>
                </a:lnTo>
                <a:lnTo>
                  <a:pt x="576" y="2025"/>
                </a:lnTo>
                <a:lnTo>
                  <a:pt x="588" y="2048"/>
                </a:lnTo>
                <a:lnTo>
                  <a:pt x="601" y="2069"/>
                </a:lnTo>
                <a:lnTo>
                  <a:pt x="616" y="2090"/>
                </a:lnTo>
                <a:lnTo>
                  <a:pt x="632" y="2109"/>
                </a:lnTo>
                <a:lnTo>
                  <a:pt x="649" y="2126"/>
                </a:lnTo>
                <a:lnTo>
                  <a:pt x="667" y="2143"/>
                </a:lnTo>
                <a:lnTo>
                  <a:pt x="685" y="2159"/>
                </a:lnTo>
                <a:lnTo>
                  <a:pt x="704" y="2175"/>
                </a:lnTo>
                <a:lnTo>
                  <a:pt x="704" y="2175"/>
                </a:lnTo>
                <a:lnTo>
                  <a:pt x="708" y="2156"/>
                </a:lnTo>
                <a:lnTo>
                  <a:pt x="715" y="2138"/>
                </a:lnTo>
                <a:lnTo>
                  <a:pt x="722" y="2123"/>
                </a:lnTo>
                <a:lnTo>
                  <a:pt x="732" y="2108"/>
                </a:lnTo>
                <a:lnTo>
                  <a:pt x="742" y="2094"/>
                </a:lnTo>
                <a:lnTo>
                  <a:pt x="753" y="2081"/>
                </a:lnTo>
                <a:lnTo>
                  <a:pt x="765" y="2069"/>
                </a:lnTo>
                <a:lnTo>
                  <a:pt x="777" y="2058"/>
                </a:lnTo>
                <a:lnTo>
                  <a:pt x="803" y="2036"/>
                </a:lnTo>
                <a:lnTo>
                  <a:pt x="816" y="2024"/>
                </a:lnTo>
                <a:lnTo>
                  <a:pt x="827" y="2013"/>
                </a:lnTo>
                <a:lnTo>
                  <a:pt x="839" y="2001"/>
                </a:lnTo>
                <a:lnTo>
                  <a:pt x="850" y="1988"/>
                </a:lnTo>
                <a:lnTo>
                  <a:pt x="858" y="1974"/>
                </a:lnTo>
                <a:lnTo>
                  <a:pt x="867" y="1959"/>
                </a:lnTo>
                <a:lnTo>
                  <a:pt x="867" y="1959"/>
                </a:lnTo>
                <a:lnTo>
                  <a:pt x="877" y="1939"/>
                </a:lnTo>
                <a:lnTo>
                  <a:pt x="885" y="1915"/>
                </a:lnTo>
                <a:lnTo>
                  <a:pt x="895" y="1891"/>
                </a:lnTo>
                <a:lnTo>
                  <a:pt x="901" y="1865"/>
                </a:lnTo>
                <a:lnTo>
                  <a:pt x="904" y="1851"/>
                </a:lnTo>
                <a:lnTo>
                  <a:pt x="907" y="1837"/>
                </a:lnTo>
                <a:lnTo>
                  <a:pt x="908" y="1823"/>
                </a:lnTo>
                <a:lnTo>
                  <a:pt x="909" y="1809"/>
                </a:lnTo>
                <a:lnTo>
                  <a:pt x="909" y="1795"/>
                </a:lnTo>
                <a:lnTo>
                  <a:pt x="907" y="1780"/>
                </a:lnTo>
                <a:lnTo>
                  <a:pt x="904" y="1766"/>
                </a:lnTo>
                <a:lnTo>
                  <a:pt x="900" y="1751"/>
                </a:lnTo>
                <a:lnTo>
                  <a:pt x="900" y="1751"/>
                </a:lnTo>
                <a:lnTo>
                  <a:pt x="895" y="1747"/>
                </a:lnTo>
                <a:lnTo>
                  <a:pt x="891" y="1743"/>
                </a:lnTo>
                <a:lnTo>
                  <a:pt x="883" y="1732"/>
                </a:lnTo>
                <a:lnTo>
                  <a:pt x="879" y="1728"/>
                </a:lnTo>
                <a:lnTo>
                  <a:pt x="873" y="1724"/>
                </a:lnTo>
                <a:lnTo>
                  <a:pt x="867" y="1721"/>
                </a:lnTo>
                <a:lnTo>
                  <a:pt x="858" y="1720"/>
                </a:lnTo>
                <a:lnTo>
                  <a:pt x="858" y="1720"/>
                </a:lnTo>
                <a:lnTo>
                  <a:pt x="859" y="1734"/>
                </a:lnTo>
                <a:lnTo>
                  <a:pt x="859" y="1747"/>
                </a:lnTo>
                <a:lnTo>
                  <a:pt x="859" y="1758"/>
                </a:lnTo>
                <a:lnTo>
                  <a:pt x="859" y="1764"/>
                </a:lnTo>
                <a:lnTo>
                  <a:pt x="861" y="1770"/>
                </a:lnTo>
                <a:lnTo>
                  <a:pt x="861" y="1770"/>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4" name="矩形 13"/>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文本框 14"/>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文本框 19"/>
          <p:cNvSpPr txBox="1"/>
          <p:nvPr/>
        </p:nvSpPr>
        <p:spPr>
          <a:xfrm>
            <a:off x="951889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0" y="-3759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2355811" y="2368028"/>
            <a:ext cx="8152991" cy="2603854"/>
          </a:xfrm>
          <a:prstGeom prst="rect">
            <a:avLst/>
          </a:prstGeom>
          <a:noFill/>
        </p:spPr>
        <p:txBody>
          <a:bodyPr wrap="square" rtlCol="0">
            <a:spAutoFit/>
          </a:bodyPr>
          <a:lstStyle/>
          <a:p>
            <a:pPr indent="2540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一般地</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与角</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终边相同的所有角构成的集合为</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marL="800100" indent="254000" algn="just">
              <a:lnSpc>
                <a:spcPct val="150000"/>
              </a:lnSpc>
            </a:pP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        S</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zh-CN" altLang="en-US"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i="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zh-CN" altLang="zh-CN" sz="2800" b="1" kern="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b="1" kern="100" dirty="0">
              <a:solidFill>
                <a:srgbClr val="FF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即</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所有与角</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终边相同的角都可以表示成角</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的整数倍的和</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8" name="组合 27"/>
          <p:cNvGrpSpPr/>
          <p:nvPr/>
        </p:nvGrpSpPr>
        <p:grpSpPr>
          <a:xfrm>
            <a:off x="325828" y="923438"/>
            <a:ext cx="939446" cy="1266869"/>
            <a:chOff x="2105026" y="2144713"/>
            <a:chExt cx="941388" cy="1106488"/>
          </a:xfrm>
          <a:solidFill>
            <a:srgbClr val="00687B"/>
          </a:solidFill>
        </p:grpSpPr>
        <p:sp>
          <p:nvSpPr>
            <p:cNvPr id="29"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0"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31" name="Freeform 170"/>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8" name="矩形 7"/>
          <p:cNvSpPr/>
          <p:nvPr/>
        </p:nvSpPr>
        <p:spPr>
          <a:xfrm>
            <a:off x="619735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文本框 12"/>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文本框 13"/>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Freeform 12"/>
          <p:cNvSpPr/>
          <p:nvPr/>
        </p:nvSpPr>
        <p:spPr bwMode="auto">
          <a:xfrm>
            <a:off x="1858533" y="1903928"/>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405F8F"/>
          </a:solidFill>
          <a:ln>
            <a:noFill/>
          </a:ln>
        </p:spPr>
        <p:txBody>
          <a:bodyPr/>
          <a:lstStyle/>
          <a:p>
            <a:endParaRPr lang="zh-CN" altLang="en-US"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6" name="Freeform 12"/>
          <p:cNvSpPr/>
          <p:nvPr/>
        </p:nvSpPr>
        <p:spPr bwMode="auto">
          <a:xfrm flipH="1" flipV="1">
            <a:off x="10154040" y="5093955"/>
            <a:ext cx="528638"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rgbClr val="405F8F"/>
          </a:solidFill>
          <a:ln>
            <a:noFill/>
          </a:ln>
        </p:spPr>
        <p:txBody>
          <a:bodyPr/>
          <a:lstStyle/>
          <a:p>
            <a:endParaRPr lang="zh-CN" altLang="en-US" dirty="0">
              <a:solidFill>
                <a:schemeClr val="tx1">
                  <a:lumMod val="50000"/>
                  <a:lumOff val="50000"/>
                </a:schemeClr>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7" name="矩形 16"/>
          <p:cNvSpPr/>
          <p:nvPr/>
        </p:nvSpPr>
        <p:spPr>
          <a:xfrm>
            <a:off x="2028765" y="2087307"/>
            <a:ext cx="8480037" cy="3344201"/>
          </a:xfrm>
          <a:prstGeom prst="rect">
            <a:avLst/>
          </a:prstGeom>
          <a:noFill/>
          <a:ln w="9525">
            <a:solidFill>
              <a:srgbClr val="405F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19"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635" y="-528320"/>
            <a:ext cx="12192635" cy="14516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15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566779" y="1231954"/>
            <a:ext cx="8955973" cy="1311193"/>
          </a:xfrm>
          <a:prstGeom prst="rect">
            <a:avLst/>
          </a:prstGeom>
          <a:noFill/>
        </p:spPr>
        <p:txBody>
          <a:bodyPr wrap="square" rtlCol="0">
            <a:spAutoFit/>
          </a:bodyPr>
          <a:lstStyle/>
          <a:p>
            <a:pPr>
              <a:lnSpc>
                <a:spcPct val="150000"/>
              </a:lnSpc>
            </a:pPr>
            <a:r>
              <a:rPr lang="zh-CN"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写出与</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角终边相同的所有角构成的集合</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并找出</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范围</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内与其终边相同的角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1592166" y="2634153"/>
            <a:ext cx="9134105" cy="3247620"/>
          </a:xfrm>
          <a:prstGeom prst="rect">
            <a:avLst/>
          </a:prstGeom>
          <a:noFill/>
        </p:spPr>
        <p:txBody>
          <a:bodyPr wrap="square" rtlCol="0">
            <a:spAutoFit/>
          </a:bodyPr>
          <a:lstStyle/>
          <a:p>
            <a:pPr>
              <a:lnSpc>
                <a:spcPct val="150000"/>
              </a:lnSpc>
            </a:pP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解</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与</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角终边相同的所有角构成的集合为</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360°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 </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当</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时</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β</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360°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130</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gn="just">
              <a:lnSpc>
                <a:spcPct val="150000"/>
              </a:lnSpc>
            </a:pP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故在</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范围</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内</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角终边相同的角</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130</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矩形 18"/>
          <p:cNvSpPr/>
          <p:nvPr/>
        </p:nvSpPr>
        <p:spPr>
          <a:xfrm>
            <a:off x="740863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0" name="文本框 19"/>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9" name="文本框 28"/>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0" name="文本框 29"/>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1" name="文本框 30"/>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2" name="文本框 31"/>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33" name="组合 32"/>
          <p:cNvGrpSpPr/>
          <p:nvPr/>
        </p:nvGrpSpPr>
        <p:grpSpPr>
          <a:xfrm>
            <a:off x="9876639" y="3807082"/>
            <a:ext cx="938213" cy="833439"/>
            <a:chOff x="4087813" y="0"/>
            <a:chExt cx="938213" cy="690563"/>
          </a:xfrm>
          <a:solidFill>
            <a:srgbClr val="00687B"/>
          </a:solidFill>
        </p:grpSpPr>
        <p:sp>
          <p:nvSpPr>
            <p:cNvPr id="34" name="Freeform 28"/>
            <p:cNvSpPr/>
            <p:nvPr/>
          </p:nvSpPr>
          <p:spPr bwMode="auto">
            <a:xfrm>
              <a:off x="4689476" y="66675"/>
              <a:ext cx="15875" cy="38100"/>
            </a:xfrm>
            <a:custGeom>
              <a:avLst/>
              <a:gdLst/>
              <a:ahLst/>
              <a:cxnLst>
                <a:cxn ang="0">
                  <a:pos x="2" y="0"/>
                </a:cxn>
                <a:cxn ang="0">
                  <a:pos x="2" y="0"/>
                </a:cxn>
                <a:cxn ang="0">
                  <a:pos x="5" y="0"/>
                </a:cxn>
                <a:cxn ang="0">
                  <a:pos x="7" y="0"/>
                </a:cxn>
                <a:cxn ang="0">
                  <a:pos x="10" y="1"/>
                </a:cxn>
                <a:cxn ang="0">
                  <a:pos x="13" y="4"/>
                </a:cxn>
                <a:cxn ang="0">
                  <a:pos x="16" y="5"/>
                </a:cxn>
                <a:cxn ang="0">
                  <a:pos x="16" y="5"/>
                </a:cxn>
                <a:cxn ang="0">
                  <a:pos x="17" y="13"/>
                </a:cxn>
                <a:cxn ang="0">
                  <a:pos x="18" y="23"/>
                </a:cxn>
                <a:cxn ang="0">
                  <a:pos x="24" y="41"/>
                </a:cxn>
                <a:cxn ang="0">
                  <a:pos x="26" y="50"/>
                </a:cxn>
                <a:cxn ang="0">
                  <a:pos x="27" y="57"/>
                </a:cxn>
                <a:cxn ang="0">
                  <a:pos x="28" y="65"/>
                </a:cxn>
                <a:cxn ang="0">
                  <a:pos x="27" y="71"/>
                </a:cxn>
                <a:cxn ang="0">
                  <a:pos x="27" y="71"/>
                </a:cxn>
                <a:cxn ang="0">
                  <a:pos x="24" y="69"/>
                </a:cxn>
                <a:cxn ang="0">
                  <a:pos x="21" y="66"/>
                </a:cxn>
                <a:cxn ang="0">
                  <a:pos x="17" y="58"/>
                </a:cxn>
                <a:cxn ang="0">
                  <a:pos x="14" y="51"/>
                </a:cxn>
                <a:cxn ang="0">
                  <a:pos x="12" y="41"/>
                </a:cxn>
                <a:cxn ang="0">
                  <a:pos x="8" y="24"/>
                </a:cxn>
                <a:cxn ang="0">
                  <a:pos x="5" y="15"/>
                </a:cxn>
                <a:cxn ang="0">
                  <a:pos x="0" y="9"/>
                </a:cxn>
                <a:cxn ang="0">
                  <a:pos x="0" y="9"/>
                </a:cxn>
                <a:cxn ang="0">
                  <a:pos x="0" y="7"/>
                </a:cxn>
                <a:cxn ang="0">
                  <a:pos x="1" y="5"/>
                </a:cxn>
                <a:cxn ang="0">
                  <a:pos x="2" y="3"/>
                </a:cxn>
                <a:cxn ang="0">
                  <a:pos x="2" y="0"/>
                </a:cxn>
                <a:cxn ang="0">
                  <a:pos x="2" y="0"/>
                </a:cxn>
              </a:cxnLst>
              <a:rect l="0" t="0" r="r" b="b"/>
              <a:pathLst>
                <a:path w="28" h="71">
                  <a:moveTo>
                    <a:pt x="2" y="0"/>
                  </a:moveTo>
                  <a:lnTo>
                    <a:pt x="2" y="0"/>
                  </a:lnTo>
                  <a:lnTo>
                    <a:pt x="5" y="0"/>
                  </a:lnTo>
                  <a:lnTo>
                    <a:pt x="7" y="0"/>
                  </a:lnTo>
                  <a:lnTo>
                    <a:pt x="10" y="1"/>
                  </a:lnTo>
                  <a:lnTo>
                    <a:pt x="13" y="4"/>
                  </a:lnTo>
                  <a:lnTo>
                    <a:pt x="16" y="5"/>
                  </a:lnTo>
                  <a:lnTo>
                    <a:pt x="16" y="5"/>
                  </a:lnTo>
                  <a:lnTo>
                    <a:pt x="17" y="13"/>
                  </a:lnTo>
                  <a:lnTo>
                    <a:pt x="18" y="23"/>
                  </a:lnTo>
                  <a:lnTo>
                    <a:pt x="24" y="41"/>
                  </a:lnTo>
                  <a:lnTo>
                    <a:pt x="26" y="50"/>
                  </a:lnTo>
                  <a:lnTo>
                    <a:pt x="27" y="57"/>
                  </a:lnTo>
                  <a:lnTo>
                    <a:pt x="28" y="65"/>
                  </a:lnTo>
                  <a:lnTo>
                    <a:pt x="27" y="71"/>
                  </a:lnTo>
                  <a:lnTo>
                    <a:pt x="27" y="71"/>
                  </a:lnTo>
                  <a:lnTo>
                    <a:pt x="24" y="69"/>
                  </a:lnTo>
                  <a:lnTo>
                    <a:pt x="21" y="66"/>
                  </a:lnTo>
                  <a:lnTo>
                    <a:pt x="17" y="58"/>
                  </a:lnTo>
                  <a:lnTo>
                    <a:pt x="14" y="51"/>
                  </a:lnTo>
                  <a:lnTo>
                    <a:pt x="12" y="41"/>
                  </a:lnTo>
                  <a:lnTo>
                    <a:pt x="8" y="24"/>
                  </a:lnTo>
                  <a:lnTo>
                    <a:pt x="5" y="15"/>
                  </a:lnTo>
                  <a:lnTo>
                    <a:pt x="0" y="9"/>
                  </a:lnTo>
                  <a:lnTo>
                    <a:pt x="0" y="9"/>
                  </a:lnTo>
                  <a:lnTo>
                    <a:pt x="0" y="7"/>
                  </a:lnTo>
                  <a:lnTo>
                    <a:pt x="1" y="5"/>
                  </a:lnTo>
                  <a:lnTo>
                    <a:pt x="2" y="3"/>
                  </a:lnTo>
                  <a:lnTo>
                    <a:pt x="2" y="0"/>
                  </a:lnTo>
                  <a:lnTo>
                    <a:pt x="2"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5" name="Freeform 29"/>
            <p:cNvSpPr/>
            <p:nvPr/>
          </p:nvSpPr>
          <p:spPr bwMode="auto">
            <a:xfrm>
              <a:off x="4714876" y="68263"/>
              <a:ext cx="9525" cy="30163"/>
            </a:xfrm>
            <a:custGeom>
              <a:avLst/>
              <a:gdLst/>
              <a:ahLst/>
              <a:cxnLst>
                <a:cxn ang="0">
                  <a:pos x="16" y="4"/>
                </a:cxn>
                <a:cxn ang="0">
                  <a:pos x="16" y="4"/>
                </a:cxn>
                <a:cxn ang="0">
                  <a:pos x="16" y="11"/>
                </a:cxn>
                <a:cxn ang="0">
                  <a:pos x="17" y="19"/>
                </a:cxn>
                <a:cxn ang="0">
                  <a:pos x="18" y="33"/>
                </a:cxn>
                <a:cxn ang="0">
                  <a:pos x="18" y="39"/>
                </a:cxn>
                <a:cxn ang="0">
                  <a:pos x="18" y="45"/>
                </a:cxn>
                <a:cxn ang="0">
                  <a:pos x="17" y="51"/>
                </a:cxn>
                <a:cxn ang="0">
                  <a:pos x="15" y="56"/>
                </a:cxn>
                <a:cxn ang="0">
                  <a:pos x="15" y="56"/>
                </a:cxn>
                <a:cxn ang="0">
                  <a:pos x="11" y="52"/>
                </a:cxn>
                <a:cxn ang="0">
                  <a:pos x="8" y="46"/>
                </a:cxn>
                <a:cxn ang="0">
                  <a:pos x="6" y="39"/>
                </a:cxn>
                <a:cxn ang="0">
                  <a:pos x="6" y="32"/>
                </a:cxn>
                <a:cxn ang="0">
                  <a:pos x="3" y="16"/>
                </a:cxn>
                <a:cxn ang="0">
                  <a:pos x="2" y="8"/>
                </a:cxn>
                <a:cxn ang="0">
                  <a:pos x="0" y="2"/>
                </a:cxn>
                <a:cxn ang="0">
                  <a:pos x="0" y="2"/>
                </a:cxn>
                <a:cxn ang="0">
                  <a:pos x="2" y="1"/>
                </a:cxn>
                <a:cxn ang="0">
                  <a:pos x="5" y="0"/>
                </a:cxn>
                <a:cxn ang="0">
                  <a:pos x="10" y="0"/>
                </a:cxn>
                <a:cxn ang="0">
                  <a:pos x="14" y="2"/>
                </a:cxn>
                <a:cxn ang="0">
                  <a:pos x="16" y="4"/>
                </a:cxn>
                <a:cxn ang="0">
                  <a:pos x="16" y="4"/>
                </a:cxn>
              </a:cxnLst>
              <a:rect l="0" t="0" r="r" b="b"/>
              <a:pathLst>
                <a:path w="18" h="56">
                  <a:moveTo>
                    <a:pt x="16" y="4"/>
                  </a:moveTo>
                  <a:lnTo>
                    <a:pt x="16" y="4"/>
                  </a:lnTo>
                  <a:lnTo>
                    <a:pt x="16" y="11"/>
                  </a:lnTo>
                  <a:lnTo>
                    <a:pt x="17" y="19"/>
                  </a:lnTo>
                  <a:lnTo>
                    <a:pt x="18" y="33"/>
                  </a:lnTo>
                  <a:lnTo>
                    <a:pt x="18" y="39"/>
                  </a:lnTo>
                  <a:lnTo>
                    <a:pt x="18" y="45"/>
                  </a:lnTo>
                  <a:lnTo>
                    <a:pt x="17" y="51"/>
                  </a:lnTo>
                  <a:lnTo>
                    <a:pt x="15" y="56"/>
                  </a:lnTo>
                  <a:lnTo>
                    <a:pt x="15" y="56"/>
                  </a:lnTo>
                  <a:lnTo>
                    <a:pt x="11" y="52"/>
                  </a:lnTo>
                  <a:lnTo>
                    <a:pt x="8" y="46"/>
                  </a:lnTo>
                  <a:lnTo>
                    <a:pt x="6" y="39"/>
                  </a:lnTo>
                  <a:lnTo>
                    <a:pt x="6" y="32"/>
                  </a:lnTo>
                  <a:lnTo>
                    <a:pt x="3" y="16"/>
                  </a:lnTo>
                  <a:lnTo>
                    <a:pt x="2" y="8"/>
                  </a:lnTo>
                  <a:lnTo>
                    <a:pt x="0" y="2"/>
                  </a:lnTo>
                  <a:lnTo>
                    <a:pt x="0" y="2"/>
                  </a:lnTo>
                  <a:lnTo>
                    <a:pt x="2" y="1"/>
                  </a:lnTo>
                  <a:lnTo>
                    <a:pt x="5" y="0"/>
                  </a:lnTo>
                  <a:lnTo>
                    <a:pt x="10" y="0"/>
                  </a:lnTo>
                  <a:lnTo>
                    <a:pt x="14" y="2"/>
                  </a:lnTo>
                  <a:lnTo>
                    <a:pt x="16" y="4"/>
                  </a:lnTo>
                  <a:lnTo>
                    <a:pt x="16" y="4"/>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6" name="Freeform 30"/>
            <p:cNvSpPr/>
            <p:nvPr/>
          </p:nvSpPr>
          <p:spPr bwMode="auto">
            <a:xfrm>
              <a:off x="4775201" y="74613"/>
              <a:ext cx="7938" cy="28575"/>
            </a:xfrm>
            <a:custGeom>
              <a:avLst/>
              <a:gdLst/>
              <a:ahLst/>
              <a:cxnLst>
                <a:cxn ang="0">
                  <a:pos x="4" y="0"/>
                </a:cxn>
                <a:cxn ang="0">
                  <a:pos x="4" y="0"/>
                </a:cxn>
                <a:cxn ang="0">
                  <a:pos x="12" y="0"/>
                </a:cxn>
                <a:cxn ang="0">
                  <a:pos x="12" y="0"/>
                </a:cxn>
                <a:cxn ang="0">
                  <a:pos x="14" y="8"/>
                </a:cxn>
                <a:cxn ang="0">
                  <a:pos x="14" y="15"/>
                </a:cxn>
                <a:cxn ang="0">
                  <a:pos x="14" y="28"/>
                </a:cxn>
                <a:cxn ang="0">
                  <a:pos x="10" y="56"/>
                </a:cxn>
                <a:cxn ang="0">
                  <a:pos x="10" y="56"/>
                </a:cxn>
                <a:cxn ang="0">
                  <a:pos x="6" y="55"/>
                </a:cxn>
                <a:cxn ang="0">
                  <a:pos x="4" y="54"/>
                </a:cxn>
                <a:cxn ang="0">
                  <a:pos x="2" y="52"/>
                </a:cxn>
                <a:cxn ang="0">
                  <a:pos x="1" y="48"/>
                </a:cxn>
                <a:cxn ang="0">
                  <a:pos x="0" y="42"/>
                </a:cxn>
                <a:cxn ang="0">
                  <a:pos x="0" y="33"/>
                </a:cxn>
                <a:cxn ang="0">
                  <a:pos x="2" y="15"/>
                </a:cxn>
                <a:cxn ang="0">
                  <a:pos x="3" y="7"/>
                </a:cxn>
                <a:cxn ang="0">
                  <a:pos x="4" y="0"/>
                </a:cxn>
                <a:cxn ang="0">
                  <a:pos x="4" y="0"/>
                </a:cxn>
              </a:cxnLst>
              <a:rect l="0" t="0" r="r" b="b"/>
              <a:pathLst>
                <a:path w="14" h="56">
                  <a:moveTo>
                    <a:pt x="4" y="0"/>
                  </a:moveTo>
                  <a:lnTo>
                    <a:pt x="4" y="0"/>
                  </a:lnTo>
                  <a:lnTo>
                    <a:pt x="12" y="0"/>
                  </a:lnTo>
                  <a:lnTo>
                    <a:pt x="12" y="0"/>
                  </a:lnTo>
                  <a:lnTo>
                    <a:pt x="14" y="8"/>
                  </a:lnTo>
                  <a:lnTo>
                    <a:pt x="14" y="15"/>
                  </a:lnTo>
                  <a:lnTo>
                    <a:pt x="14" y="28"/>
                  </a:lnTo>
                  <a:lnTo>
                    <a:pt x="10" y="56"/>
                  </a:lnTo>
                  <a:lnTo>
                    <a:pt x="10" y="56"/>
                  </a:lnTo>
                  <a:lnTo>
                    <a:pt x="6" y="55"/>
                  </a:lnTo>
                  <a:lnTo>
                    <a:pt x="4" y="54"/>
                  </a:lnTo>
                  <a:lnTo>
                    <a:pt x="2" y="52"/>
                  </a:lnTo>
                  <a:lnTo>
                    <a:pt x="1" y="48"/>
                  </a:lnTo>
                  <a:lnTo>
                    <a:pt x="0" y="42"/>
                  </a:lnTo>
                  <a:lnTo>
                    <a:pt x="0" y="33"/>
                  </a:lnTo>
                  <a:lnTo>
                    <a:pt x="2" y="15"/>
                  </a:lnTo>
                  <a:lnTo>
                    <a:pt x="3" y="7"/>
                  </a:lnTo>
                  <a:lnTo>
                    <a:pt x="4" y="0"/>
                  </a:lnTo>
                  <a:lnTo>
                    <a:pt x="4"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Freeform 31"/>
            <p:cNvSpPr/>
            <p:nvPr/>
          </p:nvSpPr>
          <p:spPr bwMode="auto">
            <a:xfrm>
              <a:off x="4672013" y="76200"/>
              <a:ext cx="14288" cy="30163"/>
            </a:xfrm>
            <a:custGeom>
              <a:avLst/>
              <a:gdLst/>
              <a:ahLst/>
              <a:cxnLst>
                <a:cxn ang="0">
                  <a:pos x="0" y="0"/>
                </a:cxn>
                <a:cxn ang="0">
                  <a:pos x="0" y="0"/>
                </a:cxn>
                <a:cxn ang="0">
                  <a:pos x="9" y="0"/>
                </a:cxn>
                <a:cxn ang="0">
                  <a:pos x="9" y="0"/>
                </a:cxn>
                <a:cxn ang="0">
                  <a:pos x="11" y="8"/>
                </a:cxn>
                <a:cxn ang="0">
                  <a:pos x="14" y="15"/>
                </a:cxn>
                <a:cxn ang="0">
                  <a:pos x="21" y="29"/>
                </a:cxn>
                <a:cxn ang="0">
                  <a:pos x="25" y="37"/>
                </a:cxn>
                <a:cxn ang="0">
                  <a:pos x="27" y="44"/>
                </a:cxn>
                <a:cxn ang="0">
                  <a:pos x="28" y="51"/>
                </a:cxn>
                <a:cxn ang="0">
                  <a:pos x="26" y="57"/>
                </a:cxn>
                <a:cxn ang="0">
                  <a:pos x="26" y="57"/>
                </a:cxn>
                <a:cxn ang="0">
                  <a:pos x="24" y="56"/>
                </a:cxn>
                <a:cxn ang="0">
                  <a:pos x="22" y="56"/>
                </a:cxn>
                <a:cxn ang="0">
                  <a:pos x="22" y="57"/>
                </a:cxn>
                <a:cxn ang="0">
                  <a:pos x="22" y="57"/>
                </a:cxn>
                <a:cxn ang="0">
                  <a:pos x="15" y="44"/>
                </a:cxn>
                <a:cxn ang="0">
                  <a:pos x="7" y="30"/>
                </a:cxn>
                <a:cxn ang="0">
                  <a:pos x="4" y="23"/>
                </a:cxn>
                <a:cxn ang="0">
                  <a:pos x="1" y="15"/>
                </a:cxn>
                <a:cxn ang="0">
                  <a:pos x="0" y="8"/>
                </a:cxn>
                <a:cxn ang="0">
                  <a:pos x="0" y="0"/>
                </a:cxn>
                <a:cxn ang="0">
                  <a:pos x="0" y="0"/>
                </a:cxn>
              </a:cxnLst>
              <a:rect l="0" t="0" r="r" b="b"/>
              <a:pathLst>
                <a:path w="28" h="57">
                  <a:moveTo>
                    <a:pt x="0" y="0"/>
                  </a:moveTo>
                  <a:lnTo>
                    <a:pt x="0" y="0"/>
                  </a:lnTo>
                  <a:lnTo>
                    <a:pt x="9" y="0"/>
                  </a:lnTo>
                  <a:lnTo>
                    <a:pt x="9" y="0"/>
                  </a:lnTo>
                  <a:lnTo>
                    <a:pt x="11" y="8"/>
                  </a:lnTo>
                  <a:lnTo>
                    <a:pt x="14" y="15"/>
                  </a:lnTo>
                  <a:lnTo>
                    <a:pt x="21" y="29"/>
                  </a:lnTo>
                  <a:lnTo>
                    <a:pt x="25" y="37"/>
                  </a:lnTo>
                  <a:lnTo>
                    <a:pt x="27" y="44"/>
                  </a:lnTo>
                  <a:lnTo>
                    <a:pt x="28" y="51"/>
                  </a:lnTo>
                  <a:lnTo>
                    <a:pt x="26" y="57"/>
                  </a:lnTo>
                  <a:lnTo>
                    <a:pt x="26" y="57"/>
                  </a:lnTo>
                  <a:lnTo>
                    <a:pt x="24" y="56"/>
                  </a:lnTo>
                  <a:lnTo>
                    <a:pt x="22" y="56"/>
                  </a:lnTo>
                  <a:lnTo>
                    <a:pt x="22" y="57"/>
                  </a:lnTo>
                  <a:lnTo>
                    <a:pt x="22" y="57"/>
                  </a:lnTo>
                  <a:lnTo>
                    <a:pt x="15" y="44"/>
                  </a:lnTo>
                  <a:lnTo>
                    <a:pt x="7" y="30"/>
                  </a:lnTo>
                  <a:lnTo>
                    <a:pt x="4" y="23"/>
                  </a:lnTo>
                  <a:lnTo>
                    <a:pt x="1" y="15"/>
                  </a:lnTo>
                  <a:lnTo>
                    <a:pt x="0" y="8"/>
                  </a:lnTo>
                  <a:lnTo>
                    <a:pt x="0" y="0"/>
                  </a:lnTo>
                  <a:lnTo>
                    <a:pt x="0"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Freeform 32"/>
            <p:cNvSpPr/>
            <p:nvPr/>
          </p:nvSpPr>
          <p:spPr bwMode="auto">
            <a:xfrm>
              <a:off x="4792663" y="77788"/>
              <a:ext cx="11113" cy="28575"/>
            </a:xfrm>
            <a:custGeom>
              <a:avLst/>
              <a:gdLst/>
              <a:ahLst/>
              <a:cxnLst>
                <a:cxn ang="0">
                  <a:pos x="10" y="0"/>
                </a:cxn>
                <a:cxn ang="0">
                  <a:pos x="10" y="0"/>
                </a:cxn>
                <a:cxn ang="0">
                  <a:pos x="20" y="0"/>
                </a:cxn>
                <a:cxn ang="0">
                  <a:pos x="20" y="0"/>
                </a:cxn>
                <a:cxn ang="0">
                  <a:pos x="20" y="16"/>
                </a:cxn>
                <a:cxn ang="0">
                  <a:pos x="19" y="24"/>
                </a:cxn>
                <a:cxn ang="0">
                  <a:pos x="18" y="33"/>
                </a:cxn>
                <a:cxn ang="0">
                  <a:pos x="15" y="40"/>
                </a:cxn>
                <a:cxn ang="0">
                  <a:pos x="12" y="47"/>
                </a:cxn>
                <a:cxn ang="0">
                  <a:pos x="6" y="51"/>
                </a:cxn>
                <a:cxn ang="0">
                  <a:pos x="0" y="54"/>
                </a:cxn>
                <a:cxn ang="0">
                  <a:pos x="0" y="54"/>
                </a:cxn>
                <a:cxn ang="0">
                  <a:pos x="0" y="48"/>
                </a:cxn>
                <a:cxn ang="0">
                  <a:pos x="1" y="42"/>
                </a:cxn>
                <a:cxn ang="0">
                  <a:pos x="5" y="30"/>
                </a:cxn>
                <a:cxn ang="0">
                  <a:pos x="9" y="16"/>
                </a:cxn>
                <a:cxn ang="0">
                  <a:pos x="10" y="8"/>
                </a:cxn>
                <a:cxn ang="0">
                  <a:pos x="10" y="0"/>
                </a:cxn>
                <a:cxn ang="0">
                  <a:pos x="10" y="0"/>
                </a:cxn>
              </a:cxnLst>
              <a:rect l="0" t="0" r="r" b="b"/>
              <a:pathLst>
                <a:path w="20" h="54">
                  <a:moveTo>
                    <a:pt x="10" y="0"/>
                  </a:moveTo>
                  <a:lnTo>
                    <a:pt x="10" y="0"/>
                  </a:lnTo>
                  <a:lnTo>
                    <a:pt x="20" y="0"/>
                  </a:lnTo>
                  <a:lnTo>
                    <a:pt x="20" y="0"/>
                  </a:lnTo>
                  <a:lnTo>
                    <a:pt x="20" y="16"/>
                  </a:lnTo>
                  <a:lnTo>
                    <a:pt x="19" y="24"/>
                  </a:lnTo>
                  <a:lnTo>
                    <a:pt x="18" y="33"/>
                  </a:lnTo>
                  <a:lnTo>
                    <a:pt x="15" y="40"/>
                  </a:lnTo>
                  <a:lnTo>
                    <a:pt x="12" y="47"/>
                  </a:lnTo>
                  <a:lnTo>
                    <a:pt x="6" y="51"/>
                  </a:lnTo>
                  <a:lnTo>
                    <a:pt x="0" y="54"/>
                  </a:lnTo>
                  <a:lnTo>
                    <a:pt x="0" y="54"/>
                  </a:lnTo>
                  <a:lnTo>
                    <a:pt x="0" y="48"/>
                  </a:lnTo>
                  <a:lnTo>
                    <a:pt x="1" y="42"/>
                  </a:lnTo>
                  <a:lnTo>
                    <a:pt x="5" y="30"/>
                  </a:lnTo>
                  <a:lnTo>
                    <a:pt x="9" y="16"/>
                  </a:lnTo>
                  <a:lnTo>
                    <a:pt x="10" y="8"/>
                  </a:lnTo>
                  <a:lnTo>
                    <a:pt x="10" y="0"/>
                  </a:lnTo>
                  <a:lnTo>
                    <a:pt x="10"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Freeform 33"/>
            <p:cNvSpPr/>
            <p:nvPr/>
          </p:nvSpPr>
          <p:spPr bwMode="auto">
            <a:xfrm>
              <a:off x="4656138" y="82550"/>
              <a:ext cx="14288" cy="23813"/>
            </a:xfrm>
            <a:custGeom>
              <a:avLst/>
              <a:gdLst/>
              <a:ahLst/>
              <a:cxnLst>
                <a:cxn ang="0">
                  <a:pos x="1" y="0"/>
                </a:cxn>
                <a:cxn ang="0">
                  <a:pos x="1" y="0"/>
                </a:cxn>
                <a:cxn ang="0">
                  <a:pos x="4" y="0"/>
                </a:cxn>
                <a:cxn ang="0">
                  <a:pos x="4" y="0"/>
                </a:cxn>
                <a:cxn ang="0">
                  <a:pos x="13" y="10"/>
                </a:cxn>
                <a:cxn ang="0">
                  <a:pos x="18" y="16"/>
                </a:cxn>
                <a:cxn ang="0">
                  <a:pos x="21" y="23"/>
                </a:cxn>
                <a:cxn ang="0">
                  <a:pos x="25" y="29"/>
                </a:cxn>
                <a:cxn ang="0">
                  <a:pos x="25" y="35"/>
                </a:cxn>
                <a:cxn ang="0">
                  <a:pos x="24" y="38"/>
                </a:cxn>
                <a:cxn ang="0">
                  <a:pos x="23" y="40"/>
                </a:cxn>
                <a:cxn ang="0">
                  <a:pos x="20" y="42"/>
                </a:cxn>
                <a:cxn ang="0">
                  <a:pos x="17" y="43"/>
                </a:cxn>
                <a:cxn ang="0">
                  <a:pos x="17" y="43"/>
                </a:cxn>
                <a:cxn ang="0">
                  <a:pos x="11" y="35"/>
                </a:cxn>
                <a:cxn ang="0">
                  <a:pos x="4" y="24"/>
                </a:cxn>
                <a:cxn ang="0">
                  <a:pos x="2" y="19"/>
                </a:cxn>
                <a:cxn ang="0">
                  <a:pos x="1" y="12"/>
                </a:cxn>
                <a:cxn ang="0">
                  <a:pos x="0" y="7"/>
                </a:cxn>
                <a:cxn ang="0">
                  <a:pos x="1" y="0"/>
                </a:cxn>
                <a:cxn ang="0">
                  <a:pos x="1" y="0"/>
                </a:cxn>
              </a:cxnLst>
              <a:rect l="0" t="0" r="r" b="b"/>
              <a:pathLst>
                <a:path w="25" h="43">
                  <a:moveTo>
                    <a:pt x="1" y="0"/>
                  </a:moveTo>
                  <a:lnTo>
                    <a:pt x="1" y="0"/>
                  </a:lnTo>
                  <a:lnTo>
                    <a:pt x="4" y="0"/>
                  </a:lnTo>
                  <a:lnTo>
                    <a:pt x="4" y="0"/>
                  </a:lnTo>
                  <a:lnTo>
                    <a:pt x="13" y="10"/>
                  </a:lnTo>
                  <a:lnTo>
                    <a:pt x="18" y="16"/>
                  </a:lnTo>
                  <a:lnTo>
                    <a:pt x="21" y="23"/>
                  </a:lnTo>
                  <a:lnTo>
                    <a:pt x="25" y="29"/>
                  </a:lnTo>
                  <a:lnTo>
                    <a:pt x="25" y="35"/>
                  </a:lnTo>
                  <a:lnTo>
                    <a:pt x="24" y="38"/>
                  </a:lnTo>
                  <a:lnTo>
                    <a:pt x="23" y="40"/>
                  </a:lnTo>
                  <a:lnTo>
                    <a:pt x="20" y="42"/>
                  </a:lnTo>
                  <a:lnTo>
                    <a:pt x="17" y="43"/>
                  </a:lnTo>
                  <a:lnTo>
                    <a:pt x="17" y="43"/>
                  </a:lnTo>
                  <a:lnTo>
                    <a:pt x="11" y="35"/>
                  </a:lnTo>
                  <a:lnTo>
                    <a:pt x="4" y="24"/>
                  </a:lnTo>
                  <a:lnTo>
                    <a:pt x="2" y="19"/>
                  </a:lnTo>
                  <a:lnTo>
                    <a:pt x="1" y="12"/>
                  </a:lnTo>
                  <a:lnTo>
                    <a:pt x="0" y="7"/>
                  </a:lnTo>
                  <a:lnTo>
                    <a:pt x="1" y="0"/>
                  </a:lnTo>
                  <a:lnTo>
                    <a:pt x="1"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0" name="Freeform 34"/>
            <p:cNvSpPr/>
            <p:nvPr/>
          </p:nvSpPr>
          <p:spPr bwMode="auto">
            <a:xfrm>
              <a:off x="4810126" y="84138"/>
              <a:ext cx="11113" cy="26988"/>
            </a:xfrm>
            <a:custGeom>
              <a:avLst/>
              <a:gdLst/>
              <a:ahLst/>
              <a:cxnLst>
                <a:cxn ang="0">
                  <a:pos x="21" y="0"/>
                </a:cxn>
                <a:cxn ang="0">
                  <a:pos x="21" y="0"/>
                </a:cxn>
                <a:cxn ang="0">
                  <a:pos x="23" y="6"/>
                </a:cxn>
                <a:cxn ang="0">
                  <a:pos x="23" y="13"/>
                </a:cxn>
                <a:cxn ang="0">
                  <a:pos x="23" y="22"/>
                </a:cxn>
                <a:cxn ang="0">
                  <a:pos x="21" y="31"/>
                </a:cxn>
                <a:cxn ang="0">
                  <a:pos x="17" y="38"/>
                </a:cxn>
                <a:cxn ang="0">
                  <a:pos x="13" y="45"/>
                </a:cxn>
                <a:cxn ang="0">
                  <a:pos x="10" y="47"/>
                </a:cxn>
                <a:cxn ang="0">
                  <a:pos x="8" y="49"/>
                </a:cxn>
                <a:cxn ang="0">
                  <a:pos x="3" y="50"/>
                </a:cxn>
                <a:cxn ang="0">
                  <a:pos x="0" y="50"/>
                </a:cxn>
                <a:cxn ang="0">
                  <a:pos x="0" y="50"/>
                </a:cxn>
                <a:cxn ang="0">
                  <a:pos x="3" y="45"/>
                </a:cxn>
                <a:cxn ang="0">
                  <a:pos x="6" y="38"/>
                </a:cxn>
                <a:cxn ang="0">
                  <a:pos x="9" y="24"/>
                </a:cxn>
                <a:cxn ang="0">
                  <a:pos x="13" y="10"/>
                </a:cxn>
                <a:cxn ang="0">
                  <a:pos x="16" y="5"/>
                </a:cxn>
                <a:cxn ang="0">
                  <a:pos x="21" y="0"/>
                </a:cxn>
                <a:cxn ang="0">
                  <a:pos x="21" y="0"/>
                </a:cxn>
              </a:cxnLst>
              <a:rect l="0" t="0" r="r" b="b"/>
              <a:pathLst>
                <a:path w="23" h="50">
                  <a:moveTo>
                    <a:pt x="21" y="0"/>
                  </a:moveTo>
                  <a:lnTo>
                    <a:pt x="21" y="0"/>
                  </a:lnTo>
                  <a:lnTo>
                    <a:pt x="23" y="6"/>
                  </a:lnTo>
                  <a:lnTo>
                    <a:pt x="23" y="13"/>
                  </a:lnTo>
                  <a:lnTo>
                    <a:pt x="23" y="22"/>
                  </a:lnTo>
                  <a:lnTo>
                    <a:pt x="21" y="31"/>
                  </a:lnTo>
                  <a:lnTo>
                    <a:pt x="17" y="38"/>
                  </a:lnTo>
                  <a:lnTo>
                    <a:pt x="13" y="45"/>
                  </a:lnTo>
                  <a:lnTo>
                    <a:pt x="10" y="47"/>
                  </a:lnTo>
                  <a:lnTo>
                    <a:pt x="8" y="49"/>
                  </a:lnTo>
                  <a:lnTo>
                    <a:pt x="3" y="50"/>
                  </a:lnTo>
                  <a:lnTo>
                    <a:pt x="0" y="50"/>
                  </a:lnTo>
                  <a:lnTo>
                    <a:pt x="0" y="50"/>
                  </a:lnTo>
                  <a:lnTo>
                    <a:pt x="3" y="45"/>
                  </a:lnTo>
                  <a:lnTo>
                    <a:pt x="6" y="38"/>
                  </a:lnTo>
                  <a:lnTo>
                    <a:pt x="9" y="24"/>
                  </a:lnTo>
                  <a:lnTo>
                    <a:pt x="13" y="10"/>
                  </a:lnTo>
                  <a:lnTo>
                    <a:pt x="16" y="5"/>
                  </a:lnTo>
                  <a:lnTo>
                    <a:pt x="21" y="0"/>
                  </a:lnTo>
                  <a:lnTo>
                    <a:pt x="21"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1" name="Freeform 35"/>
            <p:cNvSpPr/>
            <p:nvPr/>
          </p:nvSpPr>
          <p:spPr bwMode="auto">
            <a:xfrm>
              <a:off x="4827588" y="90488"/>
              <a:ext cx="17463" cy="26988"/>
            </a:xfrm>
            <a:custGeom>
              <a:avLst/>
              <a:gdLst/>
              <a:ahLst/>
              <a:cxnLst>
                <a:cxn ang="0">
                  <a:pos x="33" y="0"/>
                </a:cxn>
                <a:cxn ang="0">
                  <a:pos x="33" y="0"/>
                </a:cxn>
                <a:cxn ang="0">
                  <a:pos x="31" y="9"/>
                </a:cxn>
                <a:cxn ang="0">
                  <a:pos x="28" y="16"/>
                </a:cxn>
                <a:cxn ang="0">
                  <a:pos x="25" y="24"/>
                </a:cxn>
                <a:cxn ang="0">
                  <a:pos x="22" y="30"/>
                </a:cxn>
                <a:cxn ang="0">
                  <a:pos x="18" y="37"/>
                </a:cxn>
                <a:cxn ang="0">
                  <a:pos x="12" y="42"/>
                </a:cxn>
                <a:cxn ang="0">
                  <a:pos x="7" y="46"/>
                </a:cxn>
                <a:cxn ang="0">
                  <a:pos x="0" y="51"/>
                </a:cxn>
                <a:cxn ang="0">
                  <a:pos x="0" y="51"/>
                </a:cxn>
                <a:cxn ang="0">
                  <a:pos x="6" y="35"/>
                </a:cxn>
                <a:cxn ang="0">
                  <a:pos x="9" y="26"/>
                </a:cxn>
                <a:cxn ang="0">
                  <a:pos x="12" y="19"/>
                </a:cxn>
                <a:cxn ang="0">
                  <a:pos x="16" y="12"/>
                </a:cxn>
                <a:cxn ang="0">
                  <a:pos x="22" y="7"/>
                </a:cxn>
                <a:cxn ang="0">
                  <a:pos x="27" y="3"/>
                </a:cxn>
                <a:cxn ang="0">
                  <a:pos x="33" y="0"/>
                </a:cxn>
                <a:cxn ang="0">
                  <a:pos x="33" y="0"/>
                </a:cxn>
              </a:cxnLst>
              <a:rect l="0" t="0" r="r" b="b"/>
              <a:pathLst>
                <a:path w="33" h="51">
                  <a:moveTo>
                    <a:pt x="33" y="0"/>
                  </a:moveTo>
                  <a:lnTo>
                    <a:pt x="33" y="0"/>
                  </a:lnTo>
                  <a:lnTo>
                    <a:pt x="31" y="9"/>
                  </a:lnTo>
                  <a:lnTo>
                    <a:pt x="28" y="16"/>
                  </a:lnTo>
                  <a:lnTo>
                    <a:pt x="25" y="24"/>
                  </a:lnTo>
                  <a:lnTo>
                    <a:pt x="22" y="30"/>
                  </a:lnTo>
                  <a:lnTo>
                    <a:pt x="18" y="37"/>
                  </a:lnTo>
                  <a:lnTo>
                    <a:pt x="12" y="42"/>
                  </a:lnTo>
                  <a:lnTo>
                    <a:pt x="7" y="46"/>
                  </a:lnTo>
                  <a:lnTo>
                    <a:pt x="0" y="51"/>
                  </a:lnTo>
                  <a:lnTo>
                    <a:pt x="0" y="51"/>
                  </a:lnTo>
                  <a:lnTo>
                    <a:pt x="6" y="35"/>
                  </a:lnTo>
                  <a:lnTo>
                    <a:pt x="9" y="26"/>
                  </a:lnTo>
                  <a:lnTo>
                    <a:pt x="12" y="19"/>
                  </a:lnTo>
                  <a:lnTo>
                    <a:pt x="16" y="12"/>
                  </a:lnTo>
                  <a:lnTo>
                    <a:pt x="22" y="7"/>
                  </a:lnTo>
                  <a:lnTo>
                    <a:pt x="27" y="3"/>
                  </a:lnTo>
                  <a:lnTo>
                    <a:pt x="33" y="0"/>
                  </a:lnTo>
                  <a:lnTo>
                    <a:pt x="33"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Freeform 36"/>
            <p:cNvSpPr/>
            <p:nvPr/>
          </p:nvSpPr>
          <p:spPr bwMode="auto">
            <a:xfrm>
              <a:off x="4605338" y="92075"/>
              <a:ext cx="22225" cy="28575"/>
            </a:xfrm>
            <a:custGeom>
              <a:avLst/>
              <a:gdLst/>
              <a:ahLst/>
              <a:cxnLst>
                <a:cxn ang="0">
                  <a:pos x="14" y="0"/>
                </a:cxn>
                <a:cxn ang="0">
                  <a:pos x="14" y="0"/>
                </a:cxn>
                <a:cxn ang="0">
                  <a:pos x="21" y="12"/>
                </a:cxn>
                <a:cxn ang="0">
                  <a:pos x="30" y="25"/>
                </a:cxn>
                <a:cxn ang="0">
                  <a:pos x="37" y="38"/>
                </a:cxn>
                <a:cxn ang="0">
                  <a:pos x="39" y="44"/>
                </a:cxn>
                <a:cxn ang="0">
                  <a:pos x="40" y="52"/>
                </a:cxn>
                <a:cxn ang="0">
                  <a:pos x="40" y="52"/>
                </a:cxn>
                <a:cxn ang="0">
                  <a:pos x="34" y="48"/>
                </a:cxn>
                <a:cxn ang="0">
                  <a:pos x="28" y="42"/>
                </a:cxn>
                <a:cxn ang="0">
                  <a:pos x="22" y="37"/>
                </a:cxn>
                <a:cxn ang="0">
                  <a:pos x="18" y="31"/>
                </a:cxn>
                <a:cxn ang="0">
                  <a:pos x="9" y="18"/>
                </a:cxn>
                <a:cxn ang="0">
                  <a:pos x="0" y="5"/>
                </a:cxn>
                <a:cxn ang="0">
                  <a:pos x="0" y="5"/>
                </a:cxn>
                <a:cxn ang="0">
                  <a:pos x="0" y="3"/>
                </a:cxn>
                <a:cxn ang="0">
                  <a:pos x="1" y="2"/>
                </a:cxn>
                <a:cxn ang="0">
                  <a:pos x="4" y="0"/>
                </a:cxn>
                <a:cxn ang="0">
                  <a:pos x="9" y="0"/>
                </a:cxn>
                <a:cxn ang="0">
                  <a:pos x="14" y="0"/>
                </a:cxn>
                <a:cxn ang="0">
                  <a:pos x="14" y="0"/>
                </a:cxn>
              </a:cxnLst>
              <a:rect l="0" t="0" r="r" b="b"/>
              <a:pathLst>
                <a:path w="40" h="52">
                  <a:moveTo>
                    <a:pt x="14" y="0"/>
                  </a:moveTo>
                  <a:lnTo>
                    <a:pt x="14" y="0"/>
                  </a:lnTo>
                  <a:lnTo>
                    <a:pt x="21" y="12"/>
                  </a:lnTo>
                  <a:lnTo>
                    <a:pt x="30" y="25"/>
                  </a:lnTo>
                  <a:lnTo>
                    <a:pt x="37" y="38"/>
                  </a:lnTo>
                  <a:lnTo>
                    <a:pt x="39" y="44"/>
                  </a:lnTo>
                  <a:lnTo>
                    <a:pt x="40" y="52"/>
                  </a:lnTo>
                  <a:lnTo>
                    <a:pt x="40" y="52"/>
                  </a:lnTo>
                  <a:lnTo>
                    <a:pt x="34" y="48"/>
                  </a:lnTo>
                  <a:lnTo>
                    <a:pt x="28" y="42"/>
                  </a:lnTo>
                  <a:lnTo>
                    <a:pt x="22" y="37"/>
                  </a:lnTo>
                  <a:lnTo>
                    <a:pt x="18" y="31"/>
                  </a:lnTo>
                  <a:lnTo>
                    <a:pt x="9" y="18"/>
                  </a:lnTo>
                  <a:lnTo>
                    <a:pt x="0" y="5"/>
                  </a:lnTo>
                  <a:lnTo>
                    <a:pt x="0" y="5"/>
                  </a:lnTo>
                  <a:lnTo>
                    <a:pt x="0" y="3"/>
                  </a:lnTo>
                  <a:lnTo>
                    <a:pt x="1" y="2"/>
                  </a:lnTo>
                  <a:lnTo>
                    <a:pt x="4" y="0"/>
                  </a:lnTo>
                  <a:lnTo>
                    <a:pt x="9" y="0"/>
                  </a:lnTo>
                  <a:lnTo>
                    <a:pt x="14" y="0"/>
                  </a:lnTo>
                  <a:lnTo>
                    <a:pt x="14"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3" name="Freeform 37"/>
            <p:cNvSpPr/>
            <p:nvPr/>
          </p:nvSpPr>
          <p:spPr bwMode="auto">
            <a:xfrm>
              <a:off x="4591051" y="107950"/>
              <a:ext cx="17463" cy="19050"/>
            </a:xfrm>
            <a:custGeom>
              <a:avLst/>
              <a:gdLst/>
              <a:ahLst/>
              <a:cxnLst>
                <a:cxn ang="0">
                  <a:pos x="34" y="34"/>
                </a:cxn>
                <a:cxn ang="0">
                  <a:pos x="34" y="34"/>
                </a:cxn>
                <a:cxn ang="0">
                  <a:pos x="30" y="33"/>
                </a:cxn>
                <a:cxn ang="0">
                  <a:pos x="24" y="31"/>
                </a:cxn>
                <a:cxn ang="0">
                  <a:pos x="18" y="27"/>
                </a:cxn>
                <a:cxn ang="0">
                  <a:pos x="13" y="24"/>
                </a:cxn>
                <a:cxn ang="0">
                  <a:pos x="7" y="20"/>
                </a:cxn>
                <a:cxn ang="0">
                  <a:pos x="3" y="16"/>
                </a:cxn>
                <a:cxn ang="0">
                  <a:pos x="1" y="11"/>
                </a:cxn>
                <a:cxn ang="0">
                  <a:pos x="0" y="7"/>
                </a:cxn>
                <a:cxn ang="0">
                  <a:pos x="0" y="7"/>
                </a:cxn>
                <a:cxn ang="0">
                  <a:pos x="0" y="4"/>
                </a:cxn>
                <a:cxn ang="0">
                  <a:pos x="1" y="1"/>
                </a:cxn>
                <a:cxn ang="0">
                  <a:pos x="3" y="0"/>
                </a:cxn>
                <a:cxn ang="0">
                  <a:pos x="5" y="0"/>
                </a:cxn>
                <a:cxn ang="0">
                  <a:pos x="8" y="0"/>
                </a:cxn>
                <a:cxn ang="0">
                  <a:pos x="12" y="2"/>
                </a:cxn>
                <a:cxn ang="0">
                  <a:pos x="18" y="7"/>
                </a:cxn>
                <a:cxn ang="0">
                  <a:pos x="24" y="13"/>
                </a:cxn>
                <a:cxn ang="0">
                  <a:pos x="30" y="21"/>
                </a:cxn>
                <a:cxn ang="0">
                  <a:pos x="33" y="28"/>
                </a:cxn>
                <a:cxn ang="0">
                  <a:pos x="34" y="32"/>
                </a:cxn>
                <a:cxn ang="0">
                  <a:pos x="34" y="34"/>
                </a:cxn>
                <a:cxn ang="0">
                  <a:pos x="34" y="34"/>
                </a:cxn>
              </a:cxnLst>
              <a:rect l="0" t="0" r="r" b="b"/>
              <a:pathLst>
                <a:path w="34" h="34">
                  <a:moveTo>
                    <a:pt x="34" y="34"/>
                  </a:moveTo>
                  <a:lnTo>
                    <a:pt x="34" y="34"/>
                  </a:lnTo>
                  <a:lnTo>
                    <a:pt x="30" y="33"/>
                  </a:lnTo>
                  <a:lnTo>
                    <a:pt x="24" y="31"/>
                  </a:lnTo>
                  <a:lnTo>
                    <a:pt x="18" y="27"/>
                  </a:lnTo>
                  <a:lnTo>
                    <a:pt x="13" y="24"/>
                  </a:lnTo>
                  <a:lnTo>
                    <a:pt x="7" y="20"/>
                  </a:lnTo>
                  <a:lnTo>
                    <a:pt x="3" y="16"/>
                  </a:lnTo>
                  <a:lnTo>
                    <a:pt x="1" y="11"/>
                  </a:lnTo>
                  <a:lnTo>
                    <a:pt x="0" y="7"/>
                  </a:lnTo>
                  <a:lnTo>
                    <a:pt x="0" y="7"/>
                  </a:lnTo>
                  <a:lnTo>
                    <a:pt x="0" y="4"/>
                  </a:lnTo>
                  <a:lnTo>
                    <a:pt x="1" y="1"/>
                  </a:lnTo>
                  <a:lnTo>
                    <a:pt x="3" y="0"/>
                  </a:lnTo>
                  <a:lnTo>
                    <a:pt x="5" y="0"/>
                  </a:lnTo>
                  <a:lnTo>
                    <a:pt x="8" y="0"/>
                  </a:lnTo>
                  <a:lnTo>
                    <a:pt x="12" y="2"/>
                  </a:lnTo>
                  <a:lnTo>
                    <a:pt x="18" y="7"/>
                  </a:lnTo>
                  <a:lnTo>
                    <a:pt x="24" y="13"/>
                  </a:lnTo>
                  <a:lnTo>
                    <a:pt x="30" y="21"/>
                  </a:lnTo>
                  <a:lnTo>
                    <a:pt x="33" y="28"/>
                  </a:lnTo>
                  <a:lnTo>
                    <a:pt x="34" y="32"/>
                  </a:lnTo>
                  <a:lnTo>
                    <a:pt x="34" y="34"/>
                  </a:lnTo>
                  <a:lnTo>
                    <a:pt x="34" y="34"/>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Freeform 38"/>
            <p:cNvSpPr/>
            <p:nvPr/>
          </p:nvSpPr>
          <p:spPr bwMode="auto">
            <a:xfrm>
              <a:off x="4575176" y="119063"/>
              <a:ext cx="22225" cy="19050"/>
            </a:xfrm>
            <a:custGeom>
              <a:avLst/>
              <a:gdLst/>
              <a:ahLst/>
              <a:cxnLst>
                <a:cxn ang="0">
                  <a:pos x="42" y="37"/>
                </a:cxn>
                <a:cxn ang="0">
                  <a:pos x="42" y="37"/>
                </a:cxn>
                <a:cxn ang="0">
                  <a:pos x="35" y="36"/>
                </a:cxn>
                <a:cxn ang="0">
                  <a:pos x="29" y="34"/>
                </a:cxn>
                <a:cxn ang="0">
                  <a:pos x="23" y="30"/>
                </a:cxn>
                <a:cxn ang="0">
                  <a:pos x="18" y="25"/>
                </a:cxn>
                <a:cxn ang="0">
                  <a:pos x="8" y="15"/>
                </a:cxn>
                <a:cxn ang="0">
                  <a:pos x="0" y="4"/>
                </a:cxn>
                <a:cxn ang="0">
                  <a:pos x="0" y="4"/>
                </a:cxn>
                <a:cxn ang="0">
                  <a:pos x="3" y="2"/>
                </a:cxn>
                <a:cxn ang="0">
                  <a:pos x="6" y="1"/>
                </a:cxn>
                <a:cxn ang="0">
                  <a:pos x="10" y="0"/>
                </a:cxn>
                <a:cxn ang="0">
                  <a:pos x="13" y="1"/>
                </a:cxn>
                <a:cxn ang="0">
                  <a:pos x="16" y="2"/>
                </a:cxn>
                <a:cxn ang="0">
                  <a:pos x="19" y="4"/>
                </a:cxn>
                <a:cxn ang="0">
                  <a:pos x="25" y="9"/>
                </a:cxn>
                <a:cxn ang="0">
                  <a:pos x="30" y="16"/>
                </a:cxn>
                <a:cxn ang="0">
                  <a:pos x="34" y="23"/>
                </a:cxn>
                <a:cxn ang="0">
                  <a:pos x="42" y="37"/>
                </a:cxn>
                <a:cxn ang="0">
                  <a:pos x="42" y="37"/>
                </a:cxn>
              </a:cxnLst>
              <a:rect l="0" t="0" r="r" b="b"/>
              <a:pathLst>
                <a:path w="42" h="37">
                  <a:moveTo>
                    <a:pt x="42" y="37"/>
                  </a:moveTo>
                  <a:lnTo>
                    <a:pt x="42" y="37"/>
                  </a:lnTo>
                  <a:lnTo>
                    <a:pt x="35" y="36"/>
                  </a:lnTo>
                  <a:lnTo>
                    <a:pt x="29" y="34"/>
                  </a:lnTo>
                  <a:lnTo>
                    <a:pt x="23" y="30"/>
                  </a:lnTo>
                  <a:lnTo>
                    <a:pt x="18" y="25"/>
                  </a:lnTo>
                  <a:lnTo>
                    <a:pt x="8" y="15"/>
                  </a:lnTo>
                  <a:lnTo>
                    <a:pt x="0" y="4"/>
                  </a:lnTo>
                  <a:lnTo>
                    <a:pt x="0" y="4"/>
                  </a:lnTo>
                  <a:lnTo>
                    <a:pt x="3" y="2"/>
                  </a:lnTo>
                  <a:lnTo>
                    <a:pt x="6" y="1"/>
                  </a:lnTo>
                  <a:lnTo>
                    <a:pt x="10" y="0"/>
                  </a:lnTo>
                  <a:lnTo>
                    <a:pt x="13" y="1"/>
                  </a:lnTo>
                  <a:lnTo>
                    <a:pt x="16" y="2"/>
                  </a:lnTo>
                  <a:lnTo>
                    <a:pt x="19" y="4"/>
                  </a:lnTo>
                  <a:lnTo>
                    <a:pt x="25" y="9"/>
                  </a:lnTo>
                  <a:lnTo>
                    <a:pt x="30" y="16"/>
                  </a:lnTo>
                  <a:lnTo>
                    <a:pt x="34" y="23"/>
                  </a:lnTo>
                  <a:lnTo>
                    <a:pt x="42" y="37"/>
                  </a:lnTo>
                  <a:lnTo>
                    <a:pt x="42" y="37"/>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5" name="Freeform 39"/>
            <p:cNvSpPr/>
            <p:nvPr/>
          </p:nvSpPr>
          <p:spPr bwMode="auto">
            <a:xfrm>
              <a:off x="4864101" y="119063"/>
              <a:ext cx="20638" cy="26988"/>
            </a:xfrm>
            <a:custGeom>
              <a:avLst/>
              <a:gdLst/>
              <a:ahLst/>
              <a:cxnLst>
                <a:cxn ang="0">
                  <a:pos x="38" y="0"/>
                </a:cxn>
                <a:cxn ang="0">
                  <a:pos x="38" y="0"/>
                </a:cxn>
                <a:cxn ang="0">
                  <a:pos x="38" y="7"/>
                </a:cxn>
                <a:cxn ang="0">
                  <a:pos x="36" y="15"/>
                </a:cxn>
                <a:cxn ang="0">
                  <a:pos x="32" y="21"/>
                </a:cxn>
                <a:cxn ang="0">
                  <a:pos x="27" y="28"/>
                </a:cxn>
                <a:cxn ang="0">
                  <a:pos x="20" y="34"/>
                </a:cxn>
                <a:cxn ang="0">
                  <a:pos x="14" y="39"/>
                </a:cxn>
                <a:cxn ang="0">
                  <a:pos x="0" y="50"/>
                </a:cxn>
                <a:cxn ang="0">
                  <a:pos x="0" y="50"/>
                </a:cxn>
                <a:cxn ang="0">
                  <a:pos x="5" y="35"/>
                </a:cxn>
                <a:cxn ang="0">
                  <a:pos x="9" y="28"/>
                </a:cxn>
                <a:cxn ang="0">
                  <a:pos x="13" y="20"/>
                </a:cxn>
                <a:cxn ang="0">
                  <a:pos x="17" y="13"/>
                </a:cxn>
                <a:cxn ang="0">
                  <a:pos x="24" y="7"/>
                </a:cxn>
                <a:cxn ang="0">
                  <a:pos x="30" y="2"/>
                </a:cxn>
                <a:cxn ang="0">
                  <a:pos x="38" y="0"/>
                </a:cxn>
                <a:cxn ang="0">
                  <a:pos x="38" y="0"/>
                </a:cxn>
              </a:cxnLst>
              <a:rect l="0" t="0" r="r" b="b"/>
              <a:pathLst>
                <a:path w="38" h="50">
                  <a:moveTo>
                    <a:pt x="38" y="0"/>
                  </a:moveTo>
                  <a:lnTo>
                    <a:pt x="38" y="0"/>
                  </a:lnTo>
                  <a:lnTo>
                    <a:pt x="38" y="7"/>
                  </a:lnTo>
                  <a:lnTo>
                    <a:pt x="36" y="15"/>
                  </a:lnTo>
                  <a:lnTo>
                    <a:pt x="32" y="21"/>
                  </a:lnTo>
                  <a:lnTo>
                    <a:pt x="27" y="28"/>
                  </a:lnTo>
                  <a:lnTo>
                    <a:pt x="20" y="34"/>
                  </a:lnTo>
                  <a:lnTo>
                    <a:pt x="14" y="39"/>
                  </a:lnTo>
                  <a:lnTo>
                    <a:pt x="0" y="50"/>
                  </a:lnTo>
                  <a:lnTo>
                    <a:pt x="0" y="50"/>
                  </a:lnTo>
                  <a:lnTo>
                    <a:pt x="5" y="35"/>
                  </a:lnTo>
                  <a:lnTo>
                    <a:pt x="9" y="28"/>
                  </a:lnTo>
                  <a:lnTo>
                    <a:pt x="13" y="20"/>
                  </a:lnTo>
                  <a:lnTo>
                    <a:pt x="17" y="13"/>
                  </a:lnTo>
                  <a:lnTo>
                    <a:pt x="24" y="7"/>
                  </a:lnTo>
                  <a:lnTo>
                    <a:pt x="30" y="2"/>
                  </a:lnTo>
                  <a:lnTo>
                    <a:pt x="38" y="0"/>
                  </a:lnTo>
                  <a:lnTo>
                    <a:pt x="38"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Freeform 40"/>
            <p:cNvSpPr/>
            <p:nvPr/>
          </p:nvSpPr>
          <p:spPr bwMode="auto">
            <a:xfrm>
              <a:off x="4564063" y="127000"/>
              <a:ext cx="23813" cy="20638"/>
            </a:xfrm>
            <a:custGeom>
              <a:avLst/>
              <a:gdLst/>
              <a:ahLst/>
              <a:cxnLst>
                <a:cxn ang="0">
                  <a:pos x="43" y="40"/>
                </a:cxn>
                <a:cxn ang="0">
                  <a:pos x="43" y="40"/>
                </a:cxn>
                <a:cxn ang="0">
                  <a:pos x="37" y="38"/>
                </a:cxn>
                <a:cxn ang="0">
                  <a:pos x="31" y="35"/>
                </a:cxn>
                <a:cxn ang="0">
                  <a:pos x="25" y="32"/>
                </a:cxn>
                <a:cxn ang="0">
                  <a:pos x="19" y="27"/>
                </a:cxn>
                <a:cxn ang="0">
                  <a:pos x="13" y="21"/>
                </a:cxn>
                <a:cxn ang="0">
                  <a:pos x="8" y="16"/>
                </a:cxn>
                <a:cxn ang="0">
                  <a:pos x="3" y="9"/>
                </a:cxn>
                <a:cxn ang="0">
                  <a:pos x="0" y="4"/>
                </a:cxn>
                <a:cxn ang="0">
                  <a:pos x="0" y="4"/>
                </a:cxn>
                <a:cxn ang="0">
                  <a:pos x="1" y="3"/>
                </a:cxn>
                <a:cxn ang="0">
                  <a:pos x="3" y="2"/>
                </a:cxn>
                <a:cxn ang="0">
                  <a:pos x="4" y="1"/>
                </a:cxn>
                <a:cxn ang="0">
                  <a:pos x="5" y="0"/>
                </a:cxn>
                <a:cxn ang="0">
                  <a:pos x="5" y="0"/>
                </a:cxn>
                <a:cxn ang="0">
                  <a:pos x="12" y="2"/>
                </a:cxn>
                <a:cxn ang="0">
                  <a:pos x="19" y="6"/>
                </a:cxn>
                <a:cxn ang="0">
                  <a:pos x="25" y="12"/>
                </a:cxn>
                <a:cxn ang="0">
                  <a:pos x="31" y="17"/>
                </a:cxn>
                <a:cxn ang="0">
                  <a:pos x="35" y="22"/>
                </a:cxn>
                <a:cxn ang="0">
                  <a:pos x="38" y="29"/>
                </a:cxn>
                <a:cxn ang="0">
                  <a:pos x="41" y="34"/>
                </a:cxn>
                <a:cxn ang="0">
                  <a:pos x="43" y="40"/>
                </a:cxn>
                <a:cxn ang="0">
                  <a:pos x="43" y="40"/>
                </a:cxn>
              </a:cxnLst>
              <a:rect l="0" t="0" r="r" b="b"/>
              <a:pathLst>
                <a:path w="43" h="40">
                  <a:moveTo>
                    <a:pt x="43" y="40"/>
                  </a:moveTo>
                  <a:lnTo>
                    <a:pt x="43" y="40"/>
                  </a:lnTo>
                  <a:lnTo>
                    <a:pt x="37" y="38"/>
                  </a:lnTo>
                  <a:lnTo>
                    <a:pt x="31" y="35"/>
                  </a:lnTo>
                  <a:lnTo>
                    <a:pt x="25" y="32"/>
                  </a:lnTo>
                  <a:lnTo>
                    <a:pt x="19" y="27"/>
                  </a:lnTo>
                  <a:lnTo>
                    <a:pt x="13" y="21"/>
                  </a:lnTo>
                  <a:lnTo>
                    <a:pt x="8" y="16"/>
                  </a:lnTo>
                  <a:lnTo>
                    <a:pt x="3" y="9"/>
                  </a:lnTo>
                  <a:lnTo>
                    <a:pt x="0" y="4"/>
                  </a:lnTo>
                  <a:lnTo>
                    <a:pt x="0" y="4"/>
                  </a:lnTo>
                  <a:lnTo>
                    <a:pt x="1" y="3"/>
                  </a:lnTo>
                  <a:lnTo>
                    <a:pt x="3" y="2"/>
                  </a:lnTo>
                  <a:lnTo>
                    <a:pt x="4" y="1"/>
                  </a:lnTo>
                  <a:lnTo>
                    <a:pt x="5" y="0"/>
                  </a:lnTo>
                  <a:lnTo>
                    <a:pt x="5" y="0"/>
                  </a:lnTo>
                  <a:lnTo>
                    <a:pt x="12" y="2"/>
                  </a:lnTo>
                  <a:lnTo>
                    <a:pt x="19" y="6"/>
                  </a:lnTo>
                  <a:lnTo>
                    <a:pt x="25" y="12"/>
                  </a:lnTo>
                  <a:lnTo>
                    <a:pt x="31" y="17"/>
                  </a:lnTo>
                  <a:lnTo>
                    <a:pt x="35" y="22"/>
                  </a:lnTo>
                  <a:lnTo>
                    <a:pt x="38" y="29"/>
                  </a:lnTo>
                  <a:lnTo>
                    <a:pt x="41" y="34"/>
                  </a:lnTo>
                  <a:lnTo>
                    <a:pt x="43" y="40"/>
                  </a:lnTo>
                  <a:lnTo>
                    <a:pt x="43" y="4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7" name="Freeform 41"/>
            <p:cNvSpPr/>
            <p:nvPr/>
          </p:nvSpPr>
          <p:spPr bwMode="auto">
            <a:xfrm>
              <a:off x="4881563" y="136525"/>
              <a:ext cx="22225" cy="23813"/>
            </a:xfrm>
            <a:custGeom>
              <a:avLst/>
              <a:gdLst/>
              <a:ahLst/>
              <a:cxnLst>
                <a:cxn ang="0">
                  <a:pos x="43" y="7"/>
                </a:cxn>
                <a:cxn ang="0">
                  <a:pos x="43" y="7"/>
                </a:cxn>
                <a:cxn ang="0">
                  <a:pos x="35" y="21"/>
                </a:cxn>
                <a:cxn ang="0">
                  <a:pos x="31" y="28"/>
                </a:cxn>
                <a:cxn ang="0">
                  <a:pos x="26" y="33"/>
                </a:cxn>
                <a:cxn ang="0">
                  <a:pos x="19" y="39"/>
                </a:cxn>
                <a:cxn ang="0">
                  <a:pos x="14" y="43"/>
                </a:cxn>
                <a:cxn ang="0">
                  <a:pos x="8" y="45"/>
                </a:cxn>
                <a:cxn ang="0">
                  <a:pos x="0" y="46"/>
                </a:cxn>
                <a:cxn ang="0">
                  <a:pos x="0" y="46"/>
                </a:cxn>
                <a:cxn ang="0">
                  <a:pos x="2" y="41"/>
                </a:cxn>
                <a:cxn ang="0">
                  <a:pos x="6" y="35"/>
                </a:cxn>
                <a:cxn ang="0">
                  <a:pos x="15" y="24"/>
                </a:cxn>
                <a:cxn ang="0">
                  <a:pos x="24" y="12"/>
                </a:cxn>
                <a:cxn ang="0">
                  <a:pos x="32" y="0"/>
                </a:cxn>
                <a:cxn ang="0">
                  <a:pos x="32" y="0"/>
                </a:cxn>
                <a:cxn ang="0">
                  <a:pos x="36" y="1"/>
                </a:cxn>
                <a:cxn ang="0">
                  <a:pos x="39" y="2"/>
                </a:cxn>
                <a:cxn ang="0">
                  <a:pos x="43" y="7"/>
                </a:cxn>
                <a:cxn ang="0">
                  <a:pos x="43" y="7"/>
                </a:cxn>
              </a:cxnLst>
              <a:rect l="0" t="0" r="r" b="b"/>
              <a:pathLst>
                <a:path w="43" h="46">
                  <a:moveTo>
                    <a:pt x="43" y="7"/>
                  </a:moveTo>
                  <a:lnTo>
                    <a:pt x="43" y="7"/>
                  </a:lnTo>
                  <a:lnTo>
                    <a:pt x="35" y="21"/>
                  </a:lnTo>
                  <a:lnTo>
                    <a:pt x="31" y="28"/>
                  </a:lnTo>
                  <a:lnTo>
                    <a:pt x="26" y="33"/>
                  </a:lnTo>
                  <a:lnTo>
                    <a:pt x="19" y="39"/>
                  </a:lnTo>
                  <a:lnTo>
                    <a:pt x="14" y="43"/>
                  </a:lnTo>
                  <a:lnTo>
                    <a:pt x="8" y="45"/>
                  </a:lnTo>
                  <a:lnTo>
                    <a:pt x="0" y="46"/>
                  </a:lnTo>
                  <a:lnTo>
                    <a:pt x="0" y="46"/>
                  </a:lnTo>
                  <a:lnTo>
                    <a:pt x="2" y="41"/>
                  </a:lnTo>
                  <a:lnTo>
                    <a:pt x="6" y="35"/>
                  </a:lnTo>
                  <a:lnTo>
                    <a:pt x="15" y="24"/>
                  </a:lnTo>
                  <a:lnTo>
                    <a:pt x="24" y="12"/>
                  </a:lnTo>
                  <a:lnTo>
                    <a:pt x="32" y="0"/>
                  </a:lnTo>
                  <a:lnTo>
                    <a:pt x="32" y="0"/>
                  </a:lnTo>
                  <a:lnTo>
                    <a:pt x="36" y="1"/>
                  </a:lnTo>
                  <a:lnTo>
                    <a:pt x="39" y="2"/>
                  </a:lnTo>
                  <a:lnTo>
                    <a:pt x="43" y="7"/>
                  </a:lnTo>
                  <a:lnTo>
                    <a:pt x="43" y="7"/>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8" name="Freeform 42"/>
            <p:cNvSpPr>
              <a:spLocks noEditPoints="1"/>
            </p:cNvSpPr>
            <p:nvPr/>
          </p:nvSpPr>
          <p:spPr bwMode="auto">
            <a:xfrm>
              <a:off x="4592638" y="139700"/>
              <a:ext cx="298450" cy="228600"/>
            </a:xfrm>
            <a:custGeom>
              <a:avLst/>
              <a:gdLst/>
              <a:ahLst/>
              <a:cxnLst>
                <a:cxn ang="0">
                  <a:pos x="493" y="423"/>
                </a:cxn>
                <a:cxn ang="0">
                  <a:pos x="432" y="388"/>
                </a:cxn>
                <a:cxn ang="0">
                  <a:pos x="318" y="335"/>
                </a:cxn>
                <a:cxn ang="0">
                  <a:pos x="229" y="285"/>
                </a:cxn>
                <a:cxn ang="0">
                  <a:pos x="175" y="261"/>
                </a:cxn>
                <a:cxn ang="0">
                  <a:pos x="152" y="244"/>
                </a:cxn>
                <a:cxn ang="0">
                  <a:pos x="105" y="224"/>
                </a:cxn>
                <a:cxn ang="0">
                  <a:pos x="73" y="203"/>
                </a:cxn>
                <a:cxn ang="0">
                  <a:pos x="50" y="196"/>
                </a:cxn>
                <a:cxn ang="0">
                  <a:pos x="27" y="181"/>
                </a:cxn>
                <a:cxn ang="0">
                  <a:pos x="14" y="176"/>
                </a:cxn>
                <a:cxn ang="0">
                  <a:pos x="0" y="176"/>
                </a:cxn>
                <a:cxn ang="0">
                  <a:pos x="7" y="153"/>
                </a:cxn>
                <a:cxn ang="0">
                  <a:pos x="33" y="120"/>
                </a:cxn>
                <a:cxn ang="0">
                  <a:pos x="76" y="71"/>
                </a:cxn>
                <a:cxn ang="0">
                  <a:pos x="131" y="34"/>
                </a:cxn>
                <a:cxn ang="0">
                  <a:pos x="196" y="11"/>
                </a:cxn>
                <a:cxn ang="0">
                  <a:pos x="252" y="7"/>
                </a:cxn>
                <a:cxn ang="0">
                  <a:pos x="260" y="0"/>
                </a:cxn>
                <a:cxn ang="0">
                  <a:pos x="325" y="6"/>
                </a:cxn>
                <a:cxn ang="0">
                  <a:pos x="401" y="25"/>
                </a:cxn>
                <a:cxn ang="0">
                  <a:pos x="422" y="38"/>
                </a:cxn>
                <a:cxn ang="0">
                  <a:pos x="440" y="52"/>
                </a:cxn>
                <a:cxn ang="0">
                  <a:pos x="495" y="99"/>
                </a:cxn>
                <a:cxn ang="0">
                  <a:pos x="538" y="159"/>
                </a:cxn>
                <a:cxn ang="0">
                  <a:pos x="562" y="229"/>
                </a:cxn>
                <a:cxn ang="0">
                  <a:pos x="562" y="285"/>
                </a:cxn>
                <a:cxn ang="0">
                  <a:pos x="546" y="359"/>
                </a:cxn>
                <a:cxn ang="0">
                  <a:pos x="516" y="431"/>
                </a:cxn>
                <a:cxn ang="0">
                  <a:pos x="541" y="305"/>
                </a:cxn>
                <a:cxn ang="0">
                  <a:pos x="547" y="245"/>
                </a:cxn>
                <a:cxn ang="0">
                  <a:pos x="541" y="210"/>
                </a:cxn>
                <a:cxn ang="0">
                  <a:pos x="532" y="199"/>
                </a:cxn>
                <a:cxn ang="0">
                  <a:pos x="523" y="166"/>
                </a:cxn>
                <a:cxn ang="0">
                  <a:pos x="501" y="133"/>
                </a:cxn>
                <a:cxn ang="0">
                  <a:pos x="464" y="93"/>
                </a:cxn>
                <a:cxn ang="0">
                  <a:pos x="434" y="75"/>
                </a:cxn>
                <a:cxn ang="0">
                  <a:pos x="404" y="59"/>
                </a:cxn>
                <a:cxn ang="0">
                  <a:pos x="377" y="41"/>
                </a:cxn>
                <a:cxn ang="0">
                  <a:pos x="314" y="28"/>
                </a:cxn>
                <a:cxn ang="0">
                  <a:pos x="244" y="27"/>
                </a:cxn>
                <a:cxn ang="0">
                  <a:pos x="200" y="35"/>
                </a:cxn>
                <a:cxn ang="0">
                  <a:pos x="105" y="75"/>
                </a:cxn>
                <a:cxn ang="0">
                  <a:pos x="53" y="121"/>
                </a:cxn>
                <a:cxn ang="0">
                  <a:pos x="45" y="174"/>
                </a:cxn>
                <a:cxn ang="0">
                  <a:pos x="144" y="223"/>
                </a:cxn>
                <a:cxn ang="0">
                  <a:pos x="191" y="247"/>
                </a:cxn>
                <a:cxn ang="0">
                  <a:pos x="237" y="269"/>
                </a:cxn>
                <a:cxn ang="0">
                  <a:pos x="284" y="294"/>
                </a:cxn>
                <a:cxn ang="0">
                  <a:pos x="328" y="320"/>
                </a:cxn>
                <a:cxn ang="0">
                  <a:pos x="375" y="340"/>
                </a:cxn>
                <a:cxn ang="0">
                  <a:pos x="389" y="352"/>
                </a:cxn>
                <a:cxn ang="0">
                  <a:pos x="410" y="357"/>
                </a:cxn>
                <a:cxn ang="0">
                  <a:pos x="427" y="368"/>
                </a:cxn>
                <a:cxn ang="0">
                  <a:pos x="441" y="377"/>
                </a:cxn>
                <a:cxn ang="0">
                  <a:pos x="454" y="381"/>
                </a:cxn>
                <a:cxn ang="0">
                  <a:pos x="502" y="407"/>
                </a:cxn>
                <a:cxn ang="0">
                  <a:pos x="526" y="373"/>
                </a:cxn>
                <a:cxn ang="0">
                  <a:pos x="532" y="331"/>
                </a:cxn>
              </a:cxnLst>
              <a:rect l="0" t="0" r="r" b="b"/>
              <a:pathLst>
                <a:path w="564" h="431">
                  <a:moveTo>
                    <a:pt x="516" y="431"/>
                  </a:moveTo>
                  <a:lnTo>
                    <a:pt x="516" y="431"/>
                  </a:lnTo>
                  <a:lnTo>
                    <a:pt x="504" y="428"/>
                  </a:lnTo>
                  <a:lnTo>
                    <a:pt x="493" y="423"/>
                  </a:lnTo>
                  <a:lnTo>
                    <a:pt x="482" y="418"/>
                  </a:lnTo>
                  <a:lnTo>
                    <a:pt x="472" y="413"/>
                  </a:lnTo>
                  <a:lnTo>
                    <a:pt x="452" y="400"/>
                  </a:lnTo>
                  <a:lnTo>
                    <a:pt x="432" y="388"/>
                  </a:lnTo>
                  <a:lnTo>
                    <a:pt x="432" y="388"/>
                  </a:lnTo>
                  <a:lnTo>
                    <a:pt x="394" y="370"/>
                  </a:lnTo>
                  <a:lnTo>
                    <a:pt x="356" y="353"/>
                  </a:lnTo>
                  <a:lnTo>
                    <a:pt x="318" y="335"/>
                  </a:lnTo>
                  <a:lnTo>
                    <a:pt x="280" y="315"/>
                  </a:lnTo>
                  <a:lnTo>
                    <a:pt x="280" y="315"/>
                  </a:lnTo>
                  <a:lnTo>
                    <a:pt x="255" y="300"/>
                  </a:lnTo>
                  <a:lnTo>
                    <a:pt x="229" y="285"/>
                  </a:lnTo>
                  <a:lnTo>
                    <a:pt x="216" y="278"/>
                  </a:lnTo>
                  <a:lnTo>
                    <a:pt x="204" y="271"/>
                  </a:lnTo>
                  <a:lnTo>
                    <a:pt x="190" y="265"/>
                  </a:lnTo>
                  <a:lnTo>
                    <a:pt x="175" y="261"/>
                  </a:lnTo>
                  <a:lnTo>
                    <a:pt x="175" y="261"/>
                  </a:lnTo>
                  <a:lnTo>
                    <a:pt x="168" y="254"/>
                  </a:lnTo>
                  <a:lnTo>
                    <a:pt x="161" y="249"/>
                  </a:lnTo>
                  <a:lnTo>
                    <a:pt x="152" y="244"/>
                  </a:lnTo>
                  <a:lnTo>
                    <a:pt x="143" y="240"/>
                  </a:lnTo>
                  <a:lnTo>
                    <a:pt x="123" y="233"/>
                  </a:lnTo>
                  <a:lnTo>
                    <a:pt x="114" y="230"/>
                  </a:lnTo>
                  <a:lnTo>
                    <a:pt x="105" y="224"/>
                  </a:lnTo>
                  <a:lnTo>
                    <a:pt x="105" y="224"/>
                  </a:lnTo>
                  <a:lnTo>
                    <a:pt x="92" y="217"/>
                  </a:lnTo>
                  <a:lnTo>
                    <a:pt x="79" y="207"/>
                  </a:lnTo>
                  <a:lnTo>
                    <a:pt x="73" y="203"/>
                  </a:lnTo>
                  <a:lnTo>
                    <a:pt x="65" y="200"/>
                  </a:lnTo>
                  <a:lnTo>
                    <a:pt x="58" y="197"/>
                  </a:lnTo>
                  <a:lnTo>
                    <a:pt x="50" y="196"/>
                  </a:lnTo>
                  <a:lnTo>
                    <a:pt x="50" y="196"/>
                  </a:lnTo>
                  <a:lnTo>
                    <a:pt x="47" y="193"/>
                  </a:lnTo>
                  <a:lnTo>
                    <a:pt x="44" y="190"/>
                  </a:lnTo>
                  <a:lnTo>
                    <a:pt x="35" y="186"/>
                  </a:lnTo>
                  <a:lnTo>
                    <a:pt x="27" y="181"/>
                  </a:lnTo>
                  <a:lnTo>
                    <a:pt x="24" y="179"/>
                  </a:lnTo>
                  <a:lnTo>
                    <a:pt x="19" y="176"/>
                  </a:lnTo>
                  <a:lnTo>
                    <a:pt x="19" y="176"/>
                  </a:lnTo>
                  <a:lnTo>
                    <a:pt x="14" y="176"/>
                  </a:lnTo>
                  <a:lnTo>
                    <a:pt x="9" y="177"/>
                  </a:lnTo>
                  <a:lnTo>
                    <a:pt x="4" y="178"/>
                  </a:lnTo>
                  <a:lnTo>
                    <a:pt x="0" y="176"/>
                  </a:lnTo>
                  <a:lnTo>
                    <a:pt x="0" y="176"/>
                  </a:lnTo>
                  <a:lnTo>
                    <a:pt x="0" y="170"/>
                  </a:lnTo>
                  <a:lnTo>
                    <a:pt x="1" y="163"/>
                  </a:lnTo>
                  <a:lnTo>
                    <a:pt x="3" y="158"/>
                  </a:lnTo>
                  <a:lnTo>
                    <a:pt x="7" y="153"/>
                  </a:lnTo>
                  <a:lnTo>
                    <a:pt x="15" y="143"/>
                  </a:lnTo>
                  <a:lnTo>
                    <a:pt x="24" y="134"/>
                  </a:lnTo>
                  <a:lnTo>
                    <a:pt x="24" y="134"/>
                  </a:lnTo>
                  <a:lnTo>
                    <a:pt x="33" y="120"/>
                  </a:lnTo>
                  <a:lnTo>
                    <a:pt x="43" y="108"/>
                  </a:lnTo>
                  <a:lnTo>
                    <a:pt x="53" y="95"/>
                  </a:lnTo>
                  <a:lnTo>
                    <a:pt x="64" y="83"/>
                  </a:lnTo>
                  <a:lnTo>
                    <a:pt x="76" y="71"/>
                  </a:lnTo>
                  <a:lnTo>
                    <a:pt x="89" y="61"/>
                  </a:lnTo>
                  <a:lnTo>
                    <a:pt x="102" y="51"/>
                  </a:lnTo>
                  <a:lnTo>
                    <a:pt x="116" y="42"/>
                  </a:lnTo>
                  <a:lnTo>
                    <a:pt x="131" y="34"/>
                  </a:lnTo>
                  <a:lnTo>
                    <a:pt x="146" y="27"/>
                  </a:lnTo>
                  <a:lnTo>
                    <a:pt x="162" y="21"/>
                  </a:lnTo>
                  <a:lnTo>
                    <a:pt x="179" y="15"/>
                  </a:lnTo>
                  <a:lnTo>
                    <a:pt x="196" y="11"/>
                  </a:lnTo>
                  <a:lnTo>
                    <a:pt x="214" y="9"/>
                  </a:lnTo>
                  <a:lnTo>
                    <a:pt x="232" y="7"/>
                  </a:lnTo>
                  <a:lnTo>
                    <a:pt x="252" y="7"/>
                  </a:lnTo>
                  <a:lnTo>
                    <a:pt x="252" y="7"/>
                  </a:lnTo>
                  <a:lnTo>
                    <a:pt x="254" y="6"/>
                  </a:lnTo>
                  <a:lnTo>
                    <a:pt x="256" y="4"/>
                  </a:lnTo>
                  <a:lnTo>
                    <a:pt x="257" y="2"/>
                  </a:lnTo>
                  <a:lnTo>
                    <a:pt x="260" y="0"/>
                  </a:lnTo>
                  <a:lnTo>
                    <a:pt x="260" y="0"/>
                  </a:lnTo>
                  <a:lnTo>
                    <a:pt x="283" y="2"/>
                  </a:lnTo>
                  <a:lnTo>
                    <a:pt x="304" y="4"/>
                  </a:lnTo>
                  <a:lnTo>
                    <a:pt x="325" y="6"/>
                  </a:lnTo>
                  <a:lnTo>
                    <a:pt x="344" y="9"/>
                  </a:lnTo>
                  <a:lnTo>
                    <a:pt x="363" y="13"/>
                  </a:lnTo>
                  <a:lnTo>
                    <a:pt x="381" y="19"/>
                  </a:lnTo>
                  <a:lnTo>
                    <a:pt x="401" y="25"/>
                  </a:lnTo>
                  <a:lnTo>
                    <a:pt x="419" y="33"/>
                  </a:lnTo>
                  <a:lnTo>
                    <a:pt x="419" y="33"/>
                  </a:lnTo>
                  <a:lnTo>
                    <a:pt x="421" y="36"/>
                  </a:lnTo>
                  <a:lnTo>
                    <a:pt x="422" y="38"/>
                  </a:lnTo>
                  <a:lnTo>
                    <a:pt x="423" y="41"/>
                  </a:lnTo>
                  <a:lnTo>
                    <a:pt x="425" y="43"/>
                  </a:lnTo>
                  <a:lnTo>
                    <a:pt x="425" y="43"/>
                  </a:lnTo>
                  <a:lnTo>
                    <a:pt x="440" y="52"/>
                  </a:lnTo>
                  <a:lnTo>
                    <a:pt x="454" y="63"/>
                  </a:lnTo>
                  <a:lnTo>
                    <a:pt x="468" y="73"/>
                  </a:lnTo>
                  <a:lnTo>
                    <a:pt x="482" y="86"/>
                  </a:lnTo>
                  <a:lnTo>
                    <a:pt x="495" y="99"/>
                  </a:lnTo>
                  <a:lnTo>
                    <a:pt x="508" y="113"/>
                  </a:lnTo>
                  <a:lnTo>
                    <a:pt x="518" y="128"/>
                  </a:lnTo>
                  <a:lnTo>
                    <a:pt x="529" y="143"/>
                  </a:lnTo>
                  <a:lnTo>
                    <a:pt x="538" y="159"/>
                  </a:lnTo>
                  <a:lnTo>
                    <a:pt x="546" y="176"/>
                  </a:lnTo>
                  <a:lnTo>
                    <a:pt x="553" y="193"/>
                  </a:lnTo>
                  <a:lnTo>
                    <a:pt x="558" y="210"/>
                  </a:lnTo>
                  <a:lnTo>
                    <a:pt x="562" y="229"/>
                  </a:lnTo>
                  <a:lnTo>
                    <a:pt x="564" y="248"/>
                  </a:lnTo>
                  <a:lnTo>
                    <a:pt x="564" y="266"/>
                  </a:lnTo>
                  <a:lnTo>
                    <a:pt x="562" y="285"/>
                  </a:lnTo>
                  <a:lnTo>
                    <a:pt x="562" y="285"/>
                  </a:lnTo>
                  <a:lnTo>
                    <a:pt x="560" y="303"/>
                  </a:lnTo>
                  <a:lnTo>
                    <a:pt x="556" y="322"/>
                  </a:lnTo>
                  <a:lnTo>
                    <a:pt x="552" y="341"/>
                  </a:lnTo>
                  <a:lnTo>
                    <a:pt x="546" y="359"/>
                  </a:lnTo>
                  <a:lnTo>
                    <a:pt x="540" y="377"/>
                  </a:lnTo>
                  <a:lnTo>
                    <a:pt x="533" y="396"/>
                  </a:lnTo>
                  <a:lnTo>
                    <a:pt x="525" y="414"/>
                  </a:lnTo>
                  <a:lnTo>
                    <a:pt x="516" y="431"/>
                  </a:lnTo>
                  <a:lnTo>
                    <a:pt x="516" y="431"/>
                  </a:lnTo>
                  <a:close/>
                  <a:moveTo>
                    <a:pt x="532" y="331"/>
                  </a:moveTo>
                  <a:lnTo>
                    <a:pt x="532" y="331"/>
                  </a:lnTo>
                  <a:lnTo>
                    <a:pt x="541" y="305"/>
                  </a:lnTo>
                  <a:lnTo>
                    <a:pt x="544" y="290"/>
                  </a:lnTo>
                  <a:lnTo>
                    <a:pt x="546" y="275"/>
                  </a:lnTo>
                  <a:lnTo>
                    <a:pt x="547" y="260"/>
                  </a:lnTo>
                  <a:lnTo>
                    <a:pt x="547" y="245"/>
                  </a:lnTo>
                  <a:lnTo>
                    <a:pt x="546" y="230"/>
                  </a:lnTo>
                  <a:lnTo>
                    <a:pt x="542" y="215"/>
                  </a:lnTo>
                  <a:lnTo>
                    <a:pt x="542" y="215"/>
                  </a:lnTo>
                  <a:lnTo>
                    <a:pt x="541" y="210"/>
                  </a:lnTo>
                  <a:lnTo>
                    <a:pt x="538" y="206"/>
                  </a:lnTo>
                  <a:lnTo>
                    <a:pt x="534" y="203"/>
                  </a:lnTo>
                  <a:lnTo>
                    <a:pt x="532" y="199"/>
                  </a:lnTo>
                  <a:lnTo>
                    <a:pt x="532" y="199"/>
                  </a:lnTo>
                  <a:lnTo>
                    <a:pt x="529" y="191"/>
                  </a:lnTo>
                  <a:lnTo>
                    <a:pt x="528" y="182"/>
                  </a:lnTo>
                  <a:lnTo>
                    <a:pt x="526" y="174"/>
                  </a:lnTo>
                  <a:lnTo>
                    <a:pt x="523" y="166"/>
                  </a:lnTo>
                  <a:lnTo>
                    <a:pt x="523" y="166"/>
                  </a:lnTo>
                  <a:lnTo>
                    <a:pt x="516" y="156"/>
                  </a:lnTo>
                  <a:lnTo>
                    <a:pt x="509" y="144"/>
                  </a:lnTo>
                  <a:lnTo>
                    <a:pt x="501" y="133"/>
                  </a:lnTo>
                  <a:lnTo>
                    <a:pt x="492" y="121"/>
                  </a:lnTo>
                  <a:lnTo>
                    <a:pt x="483" y="111"/>
                  </a:lnTo>
                  <a:lnTo>
                    <a:pt x="473" y="101"/>
                  </a:lnTo>
                  <a:lnTo>
                    <a:pt x="464" y="93"/>
                  </a:lnTo>
                  <a:lnTo>
                    <a:pt x="454" y="85"/>
                  </a:lnTo>
                  <a:lnTo>
                    <a:pt x="454" y="85"/>
                  </a:lnTo>
                  <a:lnTo>
                    <a:pt x="444" y="81"/>
                  </a:lnTo>
                  <a:lnTo>
                    <a:pt x="434" y="75"/>
                  </a:lnTo>
                  <a:lnTo>
                    <a:pt x="423" y="71"/>
                  </a:lnTo>
                  <a:lnTo>
                    <a:pt x="413" y="66"/>
                  </a:lnTo>
                  <a:lnTo>
                    <a:pt x="413" y="66"/>
                  </a:lnTo>
                  <a:lnTo>
                    <a:pt x="404" y="59"/>
                  </a:lnTo>
                  <a:lnTo>
                    <a:pt x="395" y="52"/>
                  </a:lnTo>
                  <a:lnTo>
                    <a:pt x="386" y="45"/>
                  </a:lnTo>
                  <a:lnTo>
                    <a:pt x="377" y="41"/>
                  </a:lnTo>
                  <a:lnTo>
                    <a:pt x="377" y="41"/>
                  </a:lnTo>
                  <a:lnTo>
                    <a:pt x="364" y="37"/>
                  </a:lnTo>
                  <a:lnTo>
                    <a:pt x="349" y="34"/>
                  </a:lnTo>
                  <a:lnTo>
                    <a:pt x="332" y="30"/>
                  </a:lnTo>
                  <a:lnTo>
                    <a:pt x="314" y="28"/>
                  </a:lnTo>
                  <a:lnTo>
                    <a:pt x="296" y="27"/>
                  </a:lnTo>
                  <a:lnTo>
                    <a:pt x="277" y="26"/>
                  </a:lnTo>
                  <a:lnTo>
                    <a:pt x="260" y="26"/>
                  </a:lnTo>
                  <a:lnTo>
                    <a:pt x="244" y="27"/>
                  </a:lnTo>
                  <a:lnTo>
                    <a:pt x="244" y="27"/>
                  </a:lnTo>
                  <a:lnTo>
                    <a:pt x="232" y="28"/>
                  </a:lnTo>
                  <a:lnTo>
                    <a:pt x="222" y="29"/>
                  </a:lnTo>
                  <a:lnTo>
                    <a:pt x="200" y="35"/>
                  </a:lnTo>
                  <a:lnTo>
                    <a:pt x="180" y="41"/>
                  </a:lnTo>
                  <a:lnTo>
                    <a:pt x="161" y="50"/>
                  </a:lnTo>
                  <a:lnTo>
                    <a:pt x="123" y="67"/>
                  </a:lnTo>
                  <a:lnTo>
                    <a:pt x="105" y="75"/>
                  </a:lnTo>
                  <a:lnTo>
                    <a:pt x="87" y="84"/>
                  </a:lnTo>
                  <a:lnTo>
                    <a:pt x="87" y="84"/>
                  </a:lnTo>
                  <a:lnTo>
                    <a:pt x="69" y="102"/>
                  </a:lnTo>
                  <a:lnTo>
                    <a:pt x="53" y="121"/>
                  </a:lnTo>
                  <a:lnTo>
                    <a:pt x="38" y="143"/>
                  </a:lnTo>
                  <a:lnTo>
                    <a:pt x="24" y="166"/>
                  </a:lnTo>
                  <a:lnTo>
                    <a:pt x="24" y="166"/>
                  </a:lnTo>
                  <a:lnTo>
                    <a:pt x="45" y="174"/>
                  </a:lnTo>
                  <a:lnTo>
                    <a:pt x="65" y="184"/>
                  </a:lnTo>
                  <a:lnTo>
                    <a:pt x="104" y="204"/>
                  </a:lnTo>
                  <a:lnTo>
                    <a:pt x="124" y="215"/>
                  </a:lnTo>
                  <a:lnTo>
                    <a:pt x="144" y="223"/>
                  </a:lnTo>
                  <a:lnTo>
                    <a:pt x="163" y="232"/>
                  </a:lnTo>
                  <a:lnTo>
                    <a:pt x="183" y="239"/>
                  </a:lnTo>
                  <a:lnTo>
                    <a:pt x="183" y="239"/>
                  </a:lnTo>
                  <a:lnTo>
                    <a:pt x="191" y="247"/>
                  </a:lnTo>
                  <a:lnTo>
                    <a:pt x="199" y="252"/>
                  </a:lnTo>
                  <a:lnTo>
                    <a:pt x="208" y="257"/>
                  </a:lnTo>
                  <a:lnTo>
                    <a:pt x="218" y="262"/>
                  </a:lnTo>
                  <a:lnTo>
                    <a:pt x="237" y="269"/>
                  </a:lnTo>
                  <a:lnTo>
                    <a:pt x="256" y="277"/>
                  </a:lnTo>
                  <a:lnTo>
                    <a:pt x="256" y="277"/>
                  </a:lnTo>
                  <a:lnTo>
                    <a:pt x="270" y="285"/>
                  </a:lnTo>
                  <a:lnTo>
                    <a:pt x="284" y="294"/>
                  </a:lnTo>
                  <a:lnTo>
                    <a:pt x="298" y="302"/>
                  </a:lnTo>
                  <a:lnTo>
                    <a:pt x="313" y="311"/>
                  </a:lnTo>
                  <a:lnTo>
                    <a:pt x="313" y="311"/>
                  </a:lnTo>
                  <a:lnTo>
                    <a:pt x="328" y="320"/>
                  </a:lnTo>
                  <a:lnTo>
                    <a:pt x="344" y="326"/>
                  </a:lnTo>
                  <a:lnTo>
                    <a:pt x="360" y="332"/>
                  </a:lnTo>
                  <a:lnTo>
                    <a:pt x="375" y="340"/>
                  </a:lnTo>
                  <a:lnTo>
                    <a:pt x="375" y="340"/>
                  </a:lnTo>
                  <a:lnTo>
                    <a:pt x="378" y="342"/>
                  </a:lnTo>
                  <a:lnTo>
                    <a:pt x="381" y="346"/>
                  </a:lnTo>
                  <a:lnTo>
                    <a:pt x="386" y="350"/>
                  </a:lnTo>
                  <a:lnTo>
                    <a:pt x="389" y="352"/>
                  </a:lnTo>
                  <a:lnTo>
                    <a:pt x="389" y="352"/>
                  </a:lnTo>
                  <a:lnTo>
                    <a:pt x="396" y="354"/>
                  </a:lnTo>
                  <a:lnTo>
                    <a:pt x="403" y="356"/>
                  </a:lnTo>
                  <a:lnTo>
                    <a:pt x="410" y="357"/>
                  </a:lnTo>
                  <a:lnTo>
                    <a:pt x="418" y="360"/>
                  </a:lnTo>
                  <a:lnTo>
                    <a:pt x="418" y="360"/>
                  </a:lnTo>
                  <a:lnTo>
                    <a:pt x="422" y="363"/>
                  </a:lnTo>
                  <a:lnTo>
                    <a:pt x="427" y="368"/>
                  </a:lnTo>
                  <a:lnTo>
                    <a:pt x="432" y="372"/>
                  </a:lnTo>
                  <a:lnTo>
                    <a:pt x="437" y="376"/>
                  </a:lnTo>
                  <a:lnTo>
                    <a:pt x="437" y="376"/>
                  </a:lnTo>
                  <a:lnTo>
                    <a:pt x="441" y="377"/>
                  </a:lnTo>
                  <a:lnTo>
                    <a:pt x="446" y="378"/>
                  </a:lnTo>
                  <a:lnTo>
                    <a:pt x="450" y="378"/>
                  </a:lnTo>
                  <a:lnTo>
                    <a:pt x="454" y="381"/>
                  </a:lnTo>
                  <a:lnTo>
                    <a:pt x="454" y="381"/>
                  </a:lnTo>
                  <a:lnTo>
                    <a:pt x="468" y="388"/>
                  </a:lnTo>
                  <a:lnTo>
                    <a:pt x="482" y="397"/>
                  </a:lnTo>
                  <a:lnTo>
                    <a:pt x="496" y="404"/>
                  </a:lnTo>
                  <a:lnTo>
                    <a:pt x="502" y="407"/>
                  </a:lnTo>
                  <a:lnTo>
                    <a:pt x="510" y="411"/>
                  </a:lnTo>
                  <a:lnTo>
                    <a:pt x="510" y="411"/>
                  </a:lnTo>
                  <a:lnTo>
                    <a:pt x="517" y="392"/>
                  </a:lnTo>
                  <a:lnTo>
                    <a:pt x="526" y="373"/>
                  </a:lnTo>
                  <a:lnTo>
                    <a:pt x="529" y="363"/>
                  </a:lnTo>
                  <a:lnTo>
                    <a:pt x="531" y="354"/>
                  </a:lnTo>
                  <a:lnTo>
                    <a:pt x="532" y="343"/>
                  </a:lnTo>
                  <a:lnTo>
                    <a:pt x="532" y="331"/>
                  </a:lnTo>
                  <a:lnTo>
                    <a:pt x="532" y="33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9" name="Freeform 43"/>
            <p:cNvSpPr/>
            <p:nvPr/>
          </p:nvSpPr>
          <p:spPr bwMode="auto">
            <a:xfrm>
              <a:off x="4532313" y="152400"/>
              <a:ext cx="20638" cy="12700"/>
            </a:xfrm>
            <a:custGeom>
              <a:avLst/>
              <a:gdLst/>
              <a:ahLst/>
              <a:cxnLst>
                <a:cxn ang="0">
                  <a:pos x="0" y="0"/>
                </a:cxn>
                <a:cxn ang="0">
                  <a:pos x="0" y="0"/>
                </a:cxn>
                <a:cxn ang="0">
                  <a:pos x="6" y="1"/>
                </a:cxn>
                <a:cxn ang="0">
                  <a:pos x="12" y="3"/>
                </a:cxn>
                <a:cxn ang="0">
                  <a:pos x="18" y="6"/>
                </a:cxn>
                <a:cxn ang="0">
                  <a:pos x="23" y="10"/>
                </a:cxn>
                <a:cxn ang="0">
                  <a:pos x="32" y="16"/>
                </a:cxn>
                <a:cxn ang="0">
                  <a:pos x="40" y="25"/>
                </a:cxn>
                <a:cxn ang="0">
                  <a:pos x="40" y="25"/>
                </a:cxn>
                <a:cxn ang="0">
                  <a:pos x="35" y="26"/>
                </a:cxn>
                <a:cxn ang="0">
                  <a:pos x="29" y="26"/>
                </a:cxn>
                <a:cxn ang="0">
                  <a:pos x="23" y="22"/>
                </a:cxn>
                <a:cxn ang="0">
                  <a:pos x="18" y="19"/>
                </a:cxn>
                <a:cxn ang="0">
                  <a:pos x="12" y="15"/>
                </a:cxn>
                <a:cxn ang="0">
                  <a:pos x="8" y="10"/>
                </a:cxn>
                <a:cxn ang="0">
                  <a:pos x="0" y="0"/>
                </a:cxn>
                <a:cxn ang="0">
                  <a:pos x="0" y="0"/>
                </a:cxn>
              </a:cxnLst>
              <a:rect l="0" t="0" r="r" b="b"/>
              <a:pathLst>
                <a:path w="40" h="26">
                  <a:moveTo>
                    <a:pt x="0" y="0"/>
                  </a:moveTo>
                  <a:lnTo>
                    <a:pt x="0" y="0"/>
                  </a:lnTo>
                  <a:lnTo>
                    <a:pt x="6" y="1"/>
                  </a:lnTo>
                  <a:lnTo>
                    <a:pt x="12" y="3"/>
                  </a:lnTo>
                  <a:lnTo>
                    <a:pt x="18" y="6"/>
                  </a:lnTo>
                  <a:lnTo>
                    <a:pt x="23" y="10"/>
                  </a:lnTo>
                  <a:lnTo>
                    <a:pt x="32" y="16"/>
                  </a:lnTo>
                  <a:lnTo>
                    <a:pt x="40" y="25"/>
                  </a:lnTo>
                  <a:lnTo>
                    <a:pt x="40" y="25"/>
                  </a:lnTo>
                  <a:lnTo>
                    <a:pt x="35" y="26"/>
                  </a:lnTo>
                  <a:lnTo>
                    <a:pt x="29" y="26"/>
                  </a:lnTo>
                  <a:lnTo>
                    <a:pt x="23" y="22"/>
                  </a:lnTo>
                  <a:lnTo>
                    <a:pt x="18" y="19"/>
                  </a:lnTo>
                  <a:lnTo>
                    <a:pt x="12" y="15"/>
                  </a:lnTo>
                  <a:lnTo>
                    <a:pt x="8" y="10"/>
                  </a:lnTo>
                  <a:lnTo>
                    <a:pt x="0" y="0"/>
                  </a:lnTo>
                  <a:lnTo>
                    <a:pt x="0"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0" name="Freeform 44"/>
            <p:cNvSpPr/>
            <p:nvPr/>
          </p:nvSpPr>
          <p:spPr bwMode="auto">
            <a:xfrm>
              <a:off x="4897438" y="152400"/>
              <a:ext cx="20638" cy="20638"/>
            </a:xfrm>
            <a:custGeom>
              <a:avLst/>
              <a:gdLst/>
              <a:ahLst/>
              <a:cxnLst>
                <a:cxn ang="0">
                  <a:pos x="38" y="4"/>
                </a:cxn>
                <a:cxn ang="0">
                  <a:pos x="38" y="4"/>
                </a:cxn>
                <a:cxn ang="0">
                  <a:pos x="37" y="11"/>
                </a:cxn>
                <a:cxn ang="0">
                  <a:pos x="33" y="18"/>
                </a:cxn>
                <a:cxn ang="0">
                  <a:pos x="29" y="24"/>
                </a:cxn>
                <a:cxn ang="0">
                  <a:pos x="24" y="29"/>
                </a:cxn>
                <a:cxn ang="0">
                  <a:pos x="18" y="33"/>
                </a:cxn>
                <a:cxn ang="0">
                  <a:pos x="13" y="36"/>
                </a:cxn>
                <a:cxn ang="0">
                  <a:pos x="7" y="38"/>
                </a:cxn>
                <a:cxn ang="0">
                  <a:pos x="0" y="39"/>
                </a:cxn>
                <a:cxn ang="0">
                  <a:pos x="0" y="39"/>
                </a:cxn>
                <a:cxn ang="0">
                  <a:pos x="2" y="32"/>
                </a:cxn>
                <a:cxn ang="0">
                  <a:pos x="5" y="27"/>
                </a:cxn>
                <a:cxn ang="0">
                  <a:pos x="13" y="18"/>
                </a:cxn>
                <a:cxn ang="0">
                  <a:pos x="20" y="10"/>
                </a:cxn>
                <a:cxn ang="0">
                  <a:pos x="28" y="0"/>
                </a:cxn>
                <a:cxn ang="0">
                  <a:pos x="28" y="0"/>
                </a:cxn>
                <a:cxn ang="0">
                  <a:pos x="31" y="0"/>
                </a:cxn>
                <a:cxn ang="0">
                  <a:pos x="34" y="1"/>
                </a:cxn>
                <a:cxn ang="0">
                  <a:pos x="35" y="3"/>
                </a:cxn>
                <a:cxn ang="0">
                  <a:pos x="38" y="4"/>
                </a:cxn>
                <a:cxn ang="0">
                  <a:pos x="38" y="4"/>
                </a:cxn>
              </a:cxnLst>
              <a:rect l="0" t="0" r="r" b="b"/>
              <a:pathLst>
                <a:path w="38" h="39">
                  <a:moveTo>
                    <a:pt x="38" y="4"/>
                  </a:moveTo>
                  <a:lnTo>
                    <a:pt x="38" y="4"/>
                  </a:lnTo>
                  <a:lnTo>
                    <a:pt x="37" y="11"/>
                  </a:lnTo>
                  <a:lnTo>
                    <a:pt x="33" y="18"/>
                  </a:lnTo>
                  <a:lnTo>
                    <a:pt x="29" y="24"/>
                  </a:lnTo>
                  <a:lnTo>
                    <a:pt x="24" y="29"/>
                  </a:lnTo>
                  <a:lnTo>
                    <a:pt x="18" y="33"/>
                  </a:lnTo>
                  <a:lnTo>
                    <a:pt x="13" y="36"/>
                  </a:lnTo>
                  <a:lnTo>
                    <a:pt x="7" y="38"/>
                  </a:lnTo>
                  <a:lnTo>
                    <a:pt x="0" y="39"/>
                  </a:lnTo>
                  <a:lnTo>
                    <a:pt x="0" y="39"/>
                  </a:lnTo>
                  <a:lnTo>
                    <a:pt x="2" y="32"/>
                  </a:lnTo>
                  <a:lnTo>
                    <a:pt x="5" y="27"/>
                  </a:lnTo>
                  <a:lnTo>
                    <a:pt x="13" y="18"/>
                  </a:lnTo>
                  <a:lnTo>
                    <a:pt x="20" y="10"/>
                  </a:lnTo>
                  <a:lnTo>
                    <a:pt x="28" y="0"/>
                  </a:lnTo>
                  <a:lnTo>
                    <a:pt x="28" y="0"/>
                  </a:lnTo>
                  <a:lnTo>
                    <a:pt x="31" y="0"/>
                  </a:lnTo>
                  <a:lnTo>
                    <a:pt x="34" y="1"/>
                  </a:lnTo>
                  <a:lnTo>
                    <a:pt x="35" y="3"/>
                  </a:lnTo>
                  <a:lnTo>
                    <a:pt x="38" y="4"/>
                  </a:lnTo>
                  <a:lnTo>
                    <a:pt x="38" y="4"/>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1" name="Freeform 45"/>
            <p:cNvSpPr/>
            <p:nvPr/>
          </p:nvSpPr>
          <p:spPr bwMode="auto">
            <a:xfrm>
              <a:off x="4527551" y="165100"/>
              <a:ext cx="20638" cy="11113"/>
            </a:xfrm>
            <a:custGeom>
              <a:avLst/>
              <a:gdLst/>
              <a:ahLst/>
              <a:cxnLst>
                <a:cxn ang="0">
                  <a:pos x="0" y="0"/>
                </a:cxn>
                <a:cxn ang="0">
                  <a:pos x="0" y="0"/>
                </a:cxn>
                <a:cxn ang="0">
                  <a:pos x="12" y="2"/>
                </a:cxn>
                <a:cxn ang="0">
                  <a:pos x="23" y="6"/>
                </a:cxn>
                <a:cxn ang="0">
                  <a:pos x="28" y="9"/>
                </a:cxn>
                <a:cxn ang="0">
                  <a:pos x="32" y="12"/>
                </a:cxn>
                <a:cxn ang="0">
                  <a:pos x="35" y="17"/>
                </a:cxn>
                <a:cxn ang="0">
                  <a:pos x="37" y="21"/>
                </a:cxn>
                <a:cxn ang="0">
                  <a:pos x="37" y="21"/>
                </a:cxn>
                <a:cxn ang="0">
                  <a:pos x="32" y="22"/>
                </a:cxn>
                <a:cxn ang="0">
                  <a:pos x="27" y="21"/>
                </a:cxn>
                <a:cxn ang="0">
                  <a:pos x="21" y="19"/>
                </a:cxn>
                <a:cxn ang="0">
                  <a:pos x="16" y="16"/>
                </a:cxn>
                <a:cxn ang="0">
                  <a:pos x="11" y="12"/>
                </a:cxn>
                <a:cxn ang="0">
                  <a:pos x="6" y="8"/>
                </a:cxn>
                <a:cxn ang="0">
                  <a:pos x="2" y="4"/>
                </a:cxn>
                <a:cxn ang="0">
                  <a:pos x="0" y="0"/>
                </a:cxn>
                <a:cxn ang="0">
                  <a:pos x="0" y="0"/>
                </a:cxn>
              </a:cxnLst>
              <a:rect l="0" t="0" r="r" b="b"/>
              <a:pathLst>
                <a:path w="37" h="22">
                  <a:moveTo>
                    <a:pt x="0" y="0"/>
                  </a:moveTo>
                  <a:lnTo>
                    <a:pt x="0" y="0"/>
                  </a:lnTo>
                  <a:lnTo>
                    <a:pt x="12" y="2"/>
                  </a:lnTo>
                  <a:lnTo>
                    <a:pt x="23" y="6"/>
                  </a:lnTo>
                  <a:lnTo>
                    <a:pt x="28" y="9"/>
                  </a:lnTo>
                  <a:lnTo>
                    <a:pt x="32" y="12"/>
                  </a:lnTo>
                  <a:lnTo>
                    <a:pt x="35" y="17"/>
                  </a:lnTo>
                  <a:lnTo>
                    <a:pt x="37" y="21"/>
                  </a:lnTo>
                  <a:lnTo>
                    <a:pt x="37" y="21"/>
                  </a:lnTo>
                  <a:lnTo>
                    <a:pt x="32" y="22"/>
                  </a:lnTo>
                  <a:lnTo>
                    <a:pt x="27" y="21"/>
                  </a:lnTo>
                  <a:lnTo>
                    <a:pt x="21" y="19"/>
                  </a:lnTo>
                  <a:lnTo>
                    <a:pt x="16" y="16"/>
                  </a:lnTo>
                  <a:lnTo>
                    <a:pt x="11" y="12"/>
                  </a:lnTo>
                  <a:lnTo>
                    <a:pt x="6" y="8"/>
                  </a:lnTo>
                  <a:lnTo>
                    <a:pt x="2" y="4"/>
                  </a:lnTo>
                  <a:lnTo>
                    <a:pt x="0" y="0"/>
                  </a:lnTo>
                  <a:lnTo>
                    <a:pt x="0"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Freeform 46"/>
            <p:cNvSpPr/>
            <p:nvPr/>
          </p:nvSpPr>
          <p:spPr bwMode="auto">
            <a:xfrm>
              <a:off x="4525963" y="174625"/>
              <a:ext cx="17463" cy="11113"/>
            </a:xfrm>
            <a:custGeom>
              <a:avLst/>
              <a:gdLst/>
              <a:ahLst/>
              <a:cxnLst>
                <a:cxn ang="0">
                  <a:pos x="34" y="21"/>
                </a:cxn>
                <a:cxn ang="0">
                  <a:pos x="34" y="21"/>
                </a:cxn>
                <a:cxn ang="0">
                  <a:pos x="28" y="21"/>
                </a:cxn>
                <a:cxn ang="0">
                  <a:pos x="23" y="19"/>
                </a:cxn>
                <a:cxn ang="0">
                  <a:pos x="19" y="17"/>
                </a:cxn>
                <a:cxn ang="0">
                  <a:pos x="15" y="14"/>
                </a:cxn>
                <a:cxn ang="0">
                  <a:pos x="8" y="8"/>
                </a:cxn>
                <a:cxn ang="0">
                  <a:pos x="4" y="5"/>
                </a:cxn>
                <a:cxn ang="0">
                  <a:pos x="0" y="3"/>
                </a:cxn>
                <a:cxn ang="0">
                  <a:pos x="0" y="3"/>
                </a:cxn>
                <a:cxn ang="0">
                  <a:pos x="1" y="2"/>
                </a:cxn>
                <a:cxn ang="0">
                  <a:pos x="3" y="1"/>
                </a:cxn>
                <a:cxn ang="0">
                  <a:pos x="8" y="0"/>
                </a:cxn>
                <a:cxn ang="0">
                  <a:pos x="14" y="0"/>
                </a:cxn>
                <a:cxn ang="0">
                  <a:pos x="20" y="2"/>
                </a:cxn>
                <a:cxn ang="0">
                  <a:pos x="25" y="5"/>
                </a:cxn>
                <a:cxn ang="0">
                  <a:pos x="30" y="10"/>
                </a:cxn>
                <a:cxn ang="0">
                  <a:pos x="33" y="16"/>
                </a:cxn>
                <a:cxn ang="0">
                  <a:pos x="34" y="18"/>
                </a:cxn>
                <a:cxn ang="0">
                  <a:pos x="34" y="21"/>
                </a:cxn>
                <a:cxn ang="0">
                  <a:pos x="34" y="21"/>
                </a:cxn>
              </a:cxnLst>
              <a:rect l="0" t="0" r="r" b="b"/>
              <a:pathLst>
                <a:path w="34" h="21">
                  <a:moveTo>
                    <a:pt x="34" y="21"/>
                  </a:moveTo>
                  <a:lnTo>
                    <a:pt x="34" y="21"/>
                  </a:lnTo>
                  <a:lnTo>
                    <a:pt x="28" y="21"/>
                  </a:lnTo>
                  <a:lnTo>
                    <a:pt x="23" y="19"/>
                  </a:lnTo>
                  <a:lnTo>
                    <a:pt x="19" y="17"/>
                  </a:lnTo>
                  <a:lnTo>
                    <a:pt x="15" y="14"/>
                  </a:lnTo>
                  <a:lnTo>
                    <a:pt x="8" y="8"/>
                  </a:lnTo>
                  <a:lnTo>
                    <a:pt x="4" y="5"/>
                  </a:lnTo>
                  <a:lnTo>
                    <a:pt x="0" y="3"/>
                  </a:lnTo>
                  <a:lnTo>
                    <a:pt x="0" y="3"/>
                  </a:lnTo>
                  <a:lnTo>
                    <a:pt x="1" y="2"/>
                  </a:lnTo>
                  <a:lnTo>
                    <a:pt x="3" y="1"/>
                  </a:lnTo>
                  <a:lnTo>
                    <a:pt x="8" y="0"/>
                  </a:lnTo>
                  <a:lnTo>
                    <a:pt x="14" y="0"/>
                  </a:lnTo>
                  <a:lnTo>
                    <a:pt x="20" y="2"/>
                  </a:lnTo>
                  <a:lnTo>
                    <a:pt x="25" y="5"/>
                  </a:lnTo>
                  <a:lnTo>
                    <a:pt x="30" y="10"/>
                  </a:lnTo>
                  <a:lnTo>
                    <a:pt x="33" y="16"/>
                  </a:lnTo>
                  <a:lnTo>
                    <a:pt x="34" y="18"/>
                  </a:lnTo>
                  <a:lnTo>
                    <a:pt x="34" y="21"/>
                  </a:lnTo>
                  <a:lnTo>
                    <a:pt x="34" y="2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3" name="Freeform 47"/>
            <p:cNvSpPr/>
            <p:nvPr/>
          </p:nvSpPr>
          <p:spPr bwMode="auto">
            <a:xfrm>
              <a:off x="4927601" y="206375"/>
              <a:ext cx="22225" cy="14288"/>
            </a:xfrm>
            <a:custGeom>
              <a:avLst/>
              <a:gdLst/>
              <a:ahLst/>
              <a:cxnLst>
                <a:cxn ang="0">
                  <a:pos x="43" y="5"/>
                </a:cxn>
                <a:cxn ang="0">
                  <a:pos x="43" y="5"/>
                </a:cxn>
                <a:cxn ang="0">
                  <a:pos x="39" y="9"/>
                </a:cxn>
                <a:cxn ang="0">
                  <a:pos x="36" y="14"/>
                </a:cxn>
                <a:cxn ang="0">
                  <a:pos x="31" y="17"/>
                </a:cxn>
                <a:cxn ang="0">
                  <a:pos x="25" y="19"/>
                </a:cxn>
                <a:cxn ang="0">
                  <a:pos x="14" y="22"/>
                </a:cxn>
                <a:cxn ang="0">
                  <a:pos x="0" y="26"/>
                </a:cxn>
                <a:cxn ang="0">
                  <a:pos x="0" y="26"/>
                </a:cxn>
                <a:cxn ang="0">
                  <a:pos x="8" y="15"/>
                </a:cxn>
                <a:cxn ang="0">
                  <a:pos x="14" y="9"/>
                </a:cxn>
                <a:cxn ang="0">
                  <a:pos x="20" y="4"/>
                </a:cxn>
                <a:cxn ang="0">
                  <a:pos x="27" y="1"/>
                </a:cxn>
                <a:cxn ang="0">
                  <a:pos x="33" y="0"/>
                </a:cxn>
                <a:cxn ang="0">
                  <a:pos x="35" y="0"/>
                </a:cxn>
                <a:cxn ang="0">
                  <a:pos x="38" y="1"/>
                </a:cxn>
                <a:cxn ang="0">
                  <a:pos x="40" y="2"/>
                </a:cxn>
                <a:cxn ang="0">
                  <a:pos x="43" y="5"/>
                </a:cxn>
                <a:cxn ang="0">
                  <a:pos x="43" y="5"/>
                </a:cxn>
              </a:cxnLst>
              <a:rect l="0" t="0" r="r" b="b"/>
              <a:pathLst>
                <a:path w="43" h="26">
                  <a:moveTo>
                    <a:pt x="43" y="5"/>
                  </a:moveTo>
                  <a:lnTo>
                    <a:pt x="43" y="5"/>
                  </a:lnTo>
                  <a:lnTo>
                    <a:pt x="39" y="9"/>
                  </a:lnTo>
                  <a:lnTo>
                    <a:pt x="36" y="14"/>
                  </a:lnTo>
                  <a:lnTo>
                    <a:pt x="31" y="17"/>
                  </a:lnTo>
                  <a:lnTo>
                    <a:pt x="25" y="19"/>
                  </a:lnTo>
                  <a:lnTo>
                    <a:pt x="14" y="22"/>
                  </a:lnTo>
                  <a:lnTo>
                    <a:pt x="0" y="26"/>
                  </a:lnTo>
                  <a:lnTo>
                    <a:pt x="0" y="26"/>
                  </a:lnTo>
                  <a:lnTo>
                    <a:pt x="8" y="15"/>
                  </a:lnTo>
                  <a:lnTo>
                    <a:pt x="14" y="9"/>
                  </a:lnTo>
                  <a:lnTo>
                    <a:pt x="20" y="4"/>
                  </a:lnTo>
                  <a:lnTo>
                    <a:pt x="27" y="1"/>
                  </a:lnTo>
                  <a:lnTo>
                    <a:pt x="33" y="0"/>
                  </a:lnTo>
                  <a:lnTo>
                    <a:pt x="35" y="0"/>
                  </a:lnTo>
                  <a:lnTo>
                    <a:pt x="38" y="1"/>
                  </a:lnTo>
                  <a:lnTo>
                    <a:pt x="40" y="2"/>
                  </a:lnTo>
                  <a:lnTo>
                    <a:pt x="43" y="5"/>
                  </a:lnTo>
                  <a:lnTo>
                    <a:pt x="43" y="5"/>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4" name="Freeform 48"/>
            <p:cNvSpPr/>
            <p:nvPr/>
          </p:nvSpPr>
          <p:spPr bwMode="auto">
            <a:xfrm>
              <a:off x="4932363" y="222250"/>
              <a:ext cx="22225" cy="11113"/>
            </a:xfrm>
            <a:custGeom>
              <a:avLst/>
              <a:gdLst/>
              <a:ahLst/>
              <a:cxnLst>
                <a:cxn ang="0">
                  <a:pos x="41" y="11"/>
                </a:cxn>
                <a:cxn ang="0">
                  <a:pos x="41" y="11"/>
                </a:cxn>
                <a:cxn ang="0">
                  <a:pos x="32" y="16"/>
                </a:cxn>
                <a:cxn ang="0">
                  <a:pos x="20" y="20"/>
                </a:cxn>
                <a:cxn ang="0">
                  <a:pos x="14" y="22"/>
                </a:cxn>
                <a:cxn ang="0">
                  <a:pos x="9" y="22"/>
                </a:cxn>
                <a:cxn ang="0">
                  <a:pos x="4" y="22"/>
                </a:cxn>
                <a:cxn ang="0">
                  <a:pos x="0" y="19"/>
                </a:cxn>
                <a:cxn ang="0">
                  <a:pos x="0" y="19"/>
                </a:cxn>
                <a:cxn ang="0">
                  <a:pos x="9" y="11"/>
                </a:cxn>
                <a:cxn ang="0">
                  <a:pos x="16" y="7"/>
                </a:cxn>
                <a:cxn ang="0">
                  <a:pos x="22" y="3"/>
                </a:cxn>
                <a:cxn ang="0">
                  <a:pos x="28" y="1"/>
                </a:cxn>
                <a:cxn ang="0">
                  <a:pos x="31" y="0"/>
                </a:cxn>
                <a:cxn ang="0">
                  <a:pos x="34" y="1"/>
                </a:cxn>
                <a:cxn ang="0">
                  <a:pos x="36" y="2"/>
                </a:cxn>
                <a:cxn ang="0">
                  <a:pos x="38" y="4"/>
                </a:cxn>
                <a:cxn ang="0">
                  <a:pos x="40" y="7"/>
                </a:cxn>
                <a:cxn ang="0">
                  <a:pos x="41" y="11"/>
                </a:cxn>
                <a:cxn ang="0">
                  <a:pos x="41" y="11"/>
                </a:cxn>
              </a:cxnLst>
              <a:rect l="0" t="0" r="r" b="b"/>
              <a:pathLst>
                <a:path w="41" h="22">
                  <a:moveTo>
                    <a:pt x="41" y="11"/>
                  </a:moveTo>
                  <a:lnTo>
                    <a:pt x="41" y="11"/>
                  </a:lnTo>
                  <a:lnTo>
                    <a:pt x="32" y="16"/>
                  </a:lnTo>
                  <a:lnTo>
                    <a:pt x="20" y="20"/>
                  </a:lnTo>
                  <a:lnTo>
                    <a:pt x="14" y="22"/>
                  </a:lnTo>
                  <a:lnTo>
                    <a:pt x="9" y="22"/>
                  </a:lnTo>
                  <a:lnTo>
                    <a:pt x="4" y="22"/>
                  </a:lnTo>
                  <a:lnTo>
                    <a:pt x="0" y="19"/>
                  </a:lnTo>
                  <a:lnTo>
                    <a:pt x="0" y="19"/>
                  </a:lnTo>
                  <a:lnTo>
                    <a:pt x="9" y="11"/>
                  </a:lnTo>
                  <a:lnTo>
                    <a:pt x="16" y="7"/>
                  </a:lnTo>
                  <a:lnTo>
                    <a:pt x="22" y="3"/>
                  </a:lnTo>
                  <a:lnTo>
                    <a:pt x="28" y="1"/>
                  </a:lnTo>
                  <a:lnTo>
                    <a:pt x="31" y="0"/>
                  </a:lnTo>
                  <a:lnTo>
                    <a:pt x="34" y="1"/>
                  </a:lnTo>
                  <a:lnTo>
                    <a:pt x="36" y="2"/>
                  </a:lnTo>
                  <a:lnTo>
                    <a:pt x="38" y="4"/>
                  </a:lnTo>
                  <a:lnTo>
                    <a:pt x="40" y="7"/>
                  </a:lnTo>
                  <a:lnTo>
                    <a:pt x="41" y="11"/>
                  </a:lnTo>
                  <a:lnTo>
                    <a:pt x="41" y="1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5" name="Freeform 49"/>
            <p:cNvSpPr/>
            <p:nvPr/>
          </p:nvSpPr>
          <p:spPr bwMode="auto">
            <a:xfrm>
              <a:off x="4935538" y="238125"/>
              <a:ext cx="23813" cy="14288"/>
            </a:xfrm>
            <a:custGeom>
              <a:avLst/>
              <a:gdLst/>
              <a:ahLst/>
              <a:cxnLst>
                <a:cxn ang="0">
                  <a:pos x="45" y="1"/>
                </a:cxn>
                <a:cxn ang="0">
                  <a:pos x="45" y="1"/>
                </a:cxn>
                <a:cxn ang="0">
                  <a:pos x="44" y="4"/>
                </a:cxn>
                <a:cxn ang="0">
                  <a:pos x="43" y="7"/>
                </a:cxn>
                <a:cxn ang="0">
                  <a:pos x="42" y="10"/>
                </a:cxn>
                <a:cxn ang="0">
                  <a:pos x="39" y="13"/>
                </a:cxn>
                <a:cxn ang="0">
                  <a:pos x="34" y="17"/>
                </a:cxn>
                <a:cxn ang="0">
                  <a:pos x="28" y="19"/>
                </a:cxn>
                <a:cxn ang="0">
                  <a:pos x="14" y="22"/>
                </a:cxn>
                <a:cxn ang="0">
                  <a:pos x="6" y="24"/>
                </a:cxn>
                <a:cxn ang="0">
                  <a:pos x="0" y="26"/>
                </a:cxn>
                <a:cxn ang="0">
                  <a:pos x="0" y="26"/>
                </a:cxn>
                <a:cxn ang="0">
                  <a:pos x="4" y="21"/>
                </a:cxn>
                <a:cxn ang="0">
                  <a:pos x="8" y="16"/>
                </a:cxn>
                <a:cxn ang="0">
                  <a:pos x="13" y="11"/>
                </a:cxn>
                <a:cxn ang="0">
                  <a:pos x="18" y="7"/>
                </a:cxn>
                <a:cxn ang="0">
                  <a:pos x="24" y="3"/>
                </a:cxn>
                <a:cxn ang="0">
                  <a:pos x="31" y="1"/>
                </a:cxn>
                <a:cxn ang="0">
                  <a:pos x="37" y="0"/>
                </a:cxn>
                <a:cxn ang="0">
                  <a:pos x="45" y="1"/>
                </a:cxn>
                <a:cxn ang="0">
                  <a:pos x="45" y="1"/>
                </a:cxn>
              </a:cxnLst>
              <a:rect l="0" t="0" r="r" b="b"/>
              <a:pathLst>
                <a:path w="45" h="26">
                  <a:moveTo>
                    <a:pt x="45" y="1"/>
                  </a:moveTo>
                  <a:lnTo>
                    <a:pt x="45" y="1"/>
                  </a:lnTo>
                  <a:lnTo>
                    <a:pt x="44" y="4"/>
                  </a:lnTo>
                  <a:lnTo>
                    <a:pt x="43" y="7"/>
                  </a:lnTo>
                  <a:lnTo>
                    <a:pt x="42" y="10"/>
                  </a:lnTo>
                  <a:lnTo>
                    <a:pt x="39" y="13"/>
                  </a:lnTo>
                  <a:lnTo>
                    <a:pt x="34" y="17"/>
                  </a:lnTo>
                  <a:lnTo>
                    <a:pt x="28" y="19"/>
                  </a:lnTo>
                  <a:lnTo>
                    <a:pt x="14" y="22"/>
                  </a:lnTo>
                  <a:lnTo>
                    <a:pt x="6" y="24"/>
                  </a:lnTo>
                  <a:lnTo>
                    <a:pt x="0" y="26"/>
                  </a:lnTo>
                  <a:lnTo>
                    <a:pt x="0" y="26"/>
                  </a:lnTo>
                  <a:lnTo>
                    <a:pt x="4" y="21"/>
                  </a:lnTo>
                  <a:lnTo>
                    <a:pt x="8" y="16"/>
                  </a:lnTo>
                  <a:lnTo>
                    <a:pt x="13" y="11"/>
                  </a:lnTo>
                  <a:lnTo>
                    <a:pt x="18" y="7"/>
                  </a:lnTo>
                  <a:lnTo>
                    <a:pt x="24" y="3"/>
                  </a:lnTo>
                  <a:lnTo>
                    <a:pt x="31" y="1"/>
                  </a:lnTo>
                  <a:lnTo>
                    <a:pt x="37" y="0"/>
                  </a:lnTo>
                  <a:lnTo>
                    <a:pt x="45" y="1"/>
                  </a:lnTo>
                  <a:lnTo>
                    <a:pt x="45"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6" name="Freeform 50"/>
            <p:cNvSpPr/>
            <p:nvPr/>
          </p:nvSpPr>
          <p:spPr bwMode="auto">
            <a:xfrm>
              <a:off x="4464051" y="241300"/>
              <a:ext cx="30163" cy="61913"/>
            </a:xfrm>
            <a:custGeom>
              <a:avLst/>
              <a:gdLst/>
              <a:ahLst/>
              <a:cxnLst>
                <a:cxn ang="0">
                  <a:pos x="54" y="0"/>
                </a:cxn>
                <a:cxn ang="0">
                  <a:pos x="54" y="0"/>
                </a:cxn>
                <a:cxn ang="0">
                  <a:pos x="56" y="5"/>
                </a:cxn>
                <a:cxn ang="0">
                  <a:pos x="55" y="11"/>
                </a:cxn>
                <a:cxn ang="0">
                  <a:pos x="54" y="16"/>
                </a:cxn>
                <a:cxn ang="0">
                  <a:pos x="50" y="22"/>
                </a:cxn>
                <a:cxn ang="0">
                  <a:pos x="48" y="27"/>
                </a:cxn>
                <a:cxn ang="0">
                  <a:pos x="47" y="32"/>
                </a:cxn>
                <a:cxn ang="0">
                  <a:pos x="46" y="38"/>
                </a:cxn>
                <a:cxn ang="0">
                  <a:pos x="48" y="43"/>
                </a:cxn>
                <a:cxn ang="0">
                  <a:pos x="48" y="43"/>
                </a:cxn>
                <a:cxn ang="0">
                  <a:pos x="42" y="53"/>
                </a:cxn>
                <a:cxn ang="0">
                  <a:pos x="38" y="64"/>
                </a:cxn>
                <a:cxn ang="0">
                  <a:pos x="30" y="87"/>
                </a:cxn>
                <a:cxn ang="0">
                  <a:pos x="26" y="98"/>
                </a:cxn>
                <a:cxn ang="0">
                  <a:pos x="24" y="103"/>
                </a:cxn>
                <a:cxn ang="0">
                  <a:pos x="20" y="106"/>
                </a:cxn>
                <a:cxn ang="0">
                  <a:pos x="17" y="110"/>
                </a:cxn>
                <a:cxn ang="0">
                  <a:pos x="13" y="114"/>
                </a:cxn>
                <a:cxn ang="0">
                  <a:pos x="8" y="116"/>
                </a:cxn>
                <a:cxn ang="0">
                  <a:pos x="2" y="118"/>
                </a:cxn>
                <a:cxn ang="0">
                  <a:pos x="2" y="118"/>
                </a:cxn>
                <a:cxn ang="0">
                  <a:pos x="0" y="113"/>
                </a:cxn>
                <a:cxn ang="0">
                  <a:pos x="1" y="108"/>
                </a:cxn>
                <a:cxn ang="0">
                  <a:pos x="2" y="103"/>
                </a:cxn>
                <a:cxn ang="0">
                  <a:pos x="4" y="99"/>
                </a:cxn>
                <a:cxn ang="0">
                  <a:pos x="10" y="91"/>
                </a:cxn>
                <a:cxn ang="0">
                  <a:pos x="16" y="85"/>
                </a:cxn>
                <a:cxn ang="0">
                  <a:pos x="16" y="85"/>
                </a:cxn>
                <a:cxn ang="0">
                  <a:pos x="32" y="44"/>
                </a:cxn>
                <a:cxn ang="0">
                  <a:pos x="40" y="23"/>
                </a:cxn>
                <a:cxn ang="0">
                  <a:pos x="46" y="0"/>
                </a:cxn>
                <a:cxn ang="0">
                  <a:pos x="46" y="0"/>
                </a:cxn>
                <a:cxn ang="0">
                  <a:pos x="54" y="0"/>
                </a:cxn>
                <a:cxn ang="0">
                  <a:pos x="54" y="0"/>
                </a:cxn>
              </a:cxnLst>
              <a:rect l="0" t="0" r="r" b="b"/>
              <a:pathLst>
                <a:path w="56" h="118">
                  <a:moveTo>
                    <a:pt x="54" y="0"/>
                  </a:moveTo>
                  <a:lnTo>
                    <a:pt x="54" y="0"/>
                  </a:lnTo>
                  <a:lnTo>
                    <a:pt x="56" y="5"/>
                  </a:lnTo>
                  <a:lnTo>
                    <a:pt x="55" y="11"/>
                  </a:lnTo>
                  <a:lnTo>
                    <a:pt x="54" y="16"/>
                  </a:lnTo>
                  <a:lnTo>
                    <a:pt x="50" y="22"/>
                  </a:lnTo>
                  <a:lnTo>
                    <a:pt x="48" y="27"/>
                  </a:lnTo>
                  <a:lnTo>
                    <a:pt x="47" y="32"/>
                  </a:lnTo>
                  <a:lnTo>
                    <a:pt x="46" y="38"/>
                  </a:lnTo>
                  <a:lnTo>
                    <a:pt x="48" y="43"/>
                  </a:lnTo>
                  <a:lnTo>
                    <a:pt x="48" y="43"/>
                  </a:lnTo>
                  <a:lnTo>
                    <a:pt x="42" y="53"/>
                  </a:lnTo>
                  <a:lnTo>
                    <a:pt x="38" y="64"/>
                  </a:lnTo>
                  <a:lnTo>
                    <a:pt x="30" y="87"/>
                  </a:lnTo>
                  <a:lnTo>
                    <a:pt x="26" y="98"/>
                  </a:lnTo>
                  <a:lnTo>
                    <a:pt x="24" y="103"/>
                  </a:lnTo>
                  <a:lnTo>
                    <a:pt x="20" y="106"/>
                  </a:lnTo>
                  <a:lnTo>
                    <a:pt x="17" y="110"/>
                  </a:lnTo>
                  <a:lnTo>
                    <a:pt x="13" y="114"/>
                  </a:lnTo>
                  <a:lnTo>
                    <a:pt x="8" y="116"/>
                  </a:lnTo>
                  <a:lnTo>
                    <a:pt x="2" y="118"/>
                  </a:lnTo>
                  <a:lnTo>
                    <a:pt x="2" y="118"/>
                  </a:lnTo>
                  <a:lnTo>
                    <a:pt x="0" y="113"/>
                  </a:lnTo>
                  <a:lnTo>
                    <a:pt x="1" y="108"/>
                  </a:lnTo>
                  <a:lnTo>
                    <a:pt x="2" y="103"/>
                  </a:lnTo>
                  <a:lnTo>
                    <a:pt x="4" y="99"/>
                  </a:lnTo>
                  <a:lnTo>
                    <a:pt x="10" y="91"/>
                  </a:lnTo>
                  <a:lnTo>
                    <a:pt x="16" y="85"/>
                  </a:lnTo>
                  <a:lnTo>
                    <a:pt x="16" y="85"/>
                  </a:lnTo>
                  <a:lnTo>
                    <a:pt x="32" y="44"/>
                  </a:lnTo>
                  <a:lnTo>
                    <a:pt x="40" y="23"/>
                  </a:lnTo>
                  <a:lnTo>
                    <a:pt x="46" y="0"/>
                  </a:lnTo>
                  <a:lnTo>
                    <a:pt x="46" y="0"/>
                  </a:lnTo>
                  <a:lnTo>
                    <a:pt x="54" y="0"/>
                  </a:lnTo>
                  <a:lnTo>
                    <a:pt x="54"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7" name="Freeform 51"/>
            <p:cNvSpPr/>
            <p:nvPr/>
          </p:nvSpPr>
          <p:spPr bwMode="auto">
            <a:xfrm>
              <a:off x="4941888" y="254000"/>
              <a:ext cx="23813" cy="11113"/>
            </a:xfrm>
            <a:custGeom>
              <a:avLst/>
              <a:gdLst/>
              <a:ahLst/>
              <a:cxnLst>
                <a:cxn ang="0">
                  <a:pos x="46" y="9"/>
                </a:cxn>
                <a:cxn ang="0">
                  <a:pos x="46" y="9"/>
                </a:cxn>
                <a:cxn ang="0">
                  <a:pos x="42" y="13"/>
                </a:cxn>
                <a:cxn ang="0">
                  <a:pos x="37" y="15"/>
                </a:cxn>
                <a:cxn ang="0">
                  <a:pos x="32" y="17"/>
                </a:cxn>
                <a:cxn ang="0">
                  <a:pos x="25" y="18"/>
                </a:cxn>
                <a:cxn ang="0">
                  <a:pos x="12" y="19"/>
                </a:cxn>
                <a:cxn ang="0">
                  <a:pos x="0" y="18"/>
                </a:cxn>
                <a:cxn ang="0">
                  <a:pos x="0" y="18"/>
                </a:cxn>
                <a:cxn ang="0">
                  <a:pos x="4" y="14"/>
                </a:cxn>
                <a:cxn ang="0">
                  <a:pos x="9" y="9"/>
                </a:cxn>
                <a:cxn ang="0">
                  <a:pos x="17" y="5"/>
                </a:cxn>
                <a:cxn ang="0">
                  <a:pos x="23" y="2"/>
                </a:cxn>
                <a:cxn ang="0">
                  <a:pos x="31" y="0"/>
                </a:cxn>
                <a:cxn ang="0">
                  <a:pos x="34" y="0"/>
                </a:cxn>
                <a:cxn ang="0">
                  <a:pos x="37" y="0"/>
                </a:cxn>
                <a:cxn ang="0">
                  <a:pos x="39" y="2"/>
                </a:cxn>
                <a:cxn ang="0">
                  <a:pos x="42" y="3"/>
                </a:cxn>
                <a:cxn ang="0">
                  <a:pos x="45" y="6"/>
                </a:cxn>
                <a:cxn ang="0">
                  <a:pos x="46" y="9"/>
                </a:cxn>
                <a:cxn ang="0">
                  <a:pos x="46" y="9"/>
                </a:cxn>
              </a:cxnLst>
              <a:rect l="0" t="0" r="r" b="b"/>
              <a:pathLst>
                <a:path w="46" h="19">
                  <a:moveTo>
                    <a:pt x="46" y="9"/>
                  </a:moveTo>
                  <a:lnTo>
                    <a:pt x="46" y="9"/>
                  </a:lnTo>
                  <a:lnTo>
                    <a:pt x="42" y="13"/>
                  </a:lnTo>
                  <a:lnTo>
                    <a:pt x="37" y="15"/>
                  </a:lnTo>
                  <a:lnTo>
                    <a:pt x="32" y="17"/>
                  </a:lnTo>
                  <a:lnTo>
                    <a:pt x="25" y="18"/>
                  </a:lnTo>
                  <a:lnTo>
                    <a:pt x="12" y="19"/>
                  </a:lnTo>
                  <a:lnTo>
                    <a:pt x="0" y="18"/>
                  </a:lnTo>
                  <a:lnTo>
                    <a:pt x="0" y="18"/>
                  </a:lnTo>
                  <a:lnTo>
                    <a:pt x="4" y="14"/>
                  </a:lnTo>
                  <a:lnTo>
                    <a:pt x="9" y="9"/>
                  </a:lnTo>
                  <a:lnTo>
                    <a:pt x="17" y="5"/>
                  </a:lnTo>
                  <a:lnTo>
                    <a:pt x="23" y="2"/>
                  </a:lnTo>
                  <a:lnTo>
                    <a:pt x="31" y="0"/>
                  </a:lnTo>
                  <a:lnTo>
                    <a:pt x="34" y="0"/>
                  </a:lnTo>
                  <a:lnTo>
                    <a:pt x="37" y="0"/>
                  </a:lnTo>
                  <a:lnTo>
                    <a:pt x="39" y="2"/>
                  </a:lnTo>
                  <a:lnTo>
                    <a:pt x="42" y="3"/>
                  </a:lnTo>
                  <a:lnTo>
                    <a:pt x="45" y="6"/>
                  </a:lnTo>
                  <a:lnTo>
                    <a:pt x="46" y="9"/>
                  </a:lnTo>
                  <a:lnTo>
                    <a:pt x="46" y="9"/>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8" name="Freeform 52"/>
            <p:cNvSpPr/>
            <p:nvPr/>
          </p:nvSpPr>
          <p:spPr bwMode="auto">
            <a:xfrm>
              <a:off x="4446588" y="269875"/>
              <a:ext cx="14288" cy="17463"/>
            </a:xfrm>
            <a:custGeom>
              <a:avLst/>
              <a:gdLst/>
              <a:ahLst/>
              <a:cxnLst>
                <a:cxn ang="0">
                  <a:pos x="16" y="0"/>
                </a:cxn>
                <a:cxn ang="0">
                  <a:pos x="16" y="0"/>
                </a:cxn>
                <a:cxn ang="0">
                  <a:pos x="25" y="0"/>
                </a:cxn>
                <a:cxn ang="0">
                  <a:pos x="25" y="0"/>
                </a:cxn>
                <a:cxn ang="0">
                  <a:pos x="27" y="2"/>
                </a:cxn>
                <a:cxn ang="0">
                  <a:pos x="28" y="4"/>
                </a:cxn>
                <a:cxn ang="0">
                  <a:pos x="28" y="9"/>
                </a:cxn>
                <a:cxn ang="0">
                  <a:pos x="25" y="17"/>
                </a:cxn>
                <a:cxn ang="0">
                  <a:pos x="22" y="23"/>
                </a:cxn>
                <a:cxn ang="0">
                  <a:pos x="18" y="29"/>
                </a:cxn>
                <a:cxn ang="0">
                  <a:pos x="12" y="32"/>
                </a:cxn>
                <a:cxn ang="0">
                  <a:pos x="9" y="33"/>
                </a:cxn>
                <a:cxn ang="0">
                  <a:pos x="6" y="33"/>
                </a:cxn>
                <a:cxn ang="0">
                  <a:pos x="3" y="32"/>
                </a:cxn>
                <a:cxn ang="0">
                  <a:pos x="0" y="30"/>
                </a:cxn>
                <a:cxn ang="0">
                  <a:pos x="0" y="30"/>
                </a:cxn>
                <a:cxn ang="0">
                  <a:pos x="8" y="16"/>
                </a:cxn>
                <a:cxn ang="0">
                  <a:pos x="13" y="8"/>
                </a:cxn>
                <a:cxn ang="0">
                  <a:pos x="16" y="0"/>
                </a:cxn>
                <a:cxn ang="0">
                  <a:pos x="16" y="0"/>
                </a:cxn>
              </a:cxnLst>
              <a:rect l="0" t="0" r="r" b="b"/>
              <a:pathLst>
                <a:path w="28" h="33">
                  <a:moveTo>
                    <a:pt x="16" y="0"/>
                  </a:moveTo>
                  <a:lnTo>
                    <a:pt x="16" y="0"/>
                  </a:lnTo>
                  <a:lnTo>
                    <a:pt x="25" y="0"/>
                  </a:lnTo>
                  <a:lnTo>
                    <a:pt x="25" y="0"/>
                  </a:lnTo>
                  <a:lnTo>
                    <a:pt x="27" y="2"/>
                  </a:lnTo>
                  <a:lnTo>
                    <a:pt x="28" y="4"/>
                  </a:lnTo>
                  <a:lnTo>
                    <a:pt x="28" y="9"/>
                  </a:lnTo>
                  <a:lnTo>
                    <a:pt x="25" y="17"/>
                  </a:lnTo>
                  <a:lnTo>
                    <a:pt x="22" y="23"/>
                  </a:lnTo>
                  <a:lnTo>
                    <a:pt x="18" y="29"/>
                  </a:lnTo>
                  <a:lnTo>
                    <a:pt x="12" y="32"/>
                  </a:lnTo>
                  <a:lnTo>
                    <a:pt x="9" y="33"/>
                  </a:lnTo>
                  <a:lnTo>
                    <a:pt x="6" y="33"/>
                  </a:lnTo>
                  <a:lnTo>
                    <a:pt x="3" y="32"/>
                  </a:lnTo>
                  <a:lnTo>
                    <a:pt x="0" y="30"/>
                  </a:lnTo>
                  <a:lnTo>
                    <a:pt x="0" y="30"/>
                  </a:lnTo>
                  <a:lnTo>
                    <a:pt x="8" y="16"/>
                  </a:lnTo>
                  <a:lnTo>
                    <a:pt x="13" y="8"/>
                  </a:lnTo>
                  <a:lnTo>
                    <a:pt x="16" y="0"/>
                  </a:lnTo>
                  <a:lnTo>
                    <a:pt x="16"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9" name="Freeform 53"/>
            <p:cNvSpPr/>
            <p:nvPr/>
          </p:nvSpPr>
          <p:spPr bwMode="auto">
            <a:xfrm>
              <a:off x="4551363" y="292100"/>
              <a:ext cx="30163" cy="58738"/>
            </a:xfrm>
            <a:custGeom>
              <a:avLst/>
              <a:gdLst/>
              <a:ahLst/>
              <a:cxnLst>
                <a:cxn ang="0">
                  <a:pos x="57" y="0"/>
                </a:cxn>
                <a:cxn ang="0">
                  <a:pos x="57" y="0"/>
                </a:cxn>
                <a:cxn ang="0">
                  <a:pos x="38" y="55"/>
                </a:cxn>
                <a:cxn ang="0">
                  <a:pos x="29" y="83"/>
                </a:cxn>
                <a:cxn ang="0">
                  <a:pos x="18" y="110"/>
                </a:cxn>
                <a:cxn ang="0">
                  <a:pos x="18" y="110"/>
                </a:cxn>
                <a:cxn ang="0">
                  <a:pos x="13" y="111"/>
                </a:cxn>
                <a:cxn ang="0">
                  <a:pos x="7" y="111"/>
                </a:cxn>
                <a:cxn ang="0">
                  <a:pos x="3" y="110"/>
                </a:cxn>
                <a:cxn ang="0">
                  <a:pos x="1" y="107"/>
                </a:cxn>
                <a:cxn ang="0">
                  <a:pos x="0" y="105"/>
                </a:cxn>
                <a:cxn ang="0">
                  <a:pos x="0" y="105"/>
                </a:cxn>
                <a:cxn ang="0">
                  <a:pos x="5" y="100"/>
                </a:cxn>
                <a:cxn ang="0">
                  <a:pos x="10" y="94"/>
                </a:cxn>
                <a:cxn ang="0">
                  <a:pos x="13" y="86"/>
                </a:cxn>
                <a:cxn ang="0">
                  <a:pos x="16" y="79"/>
                </a:cxn>
                <a:cxn ang="0">
                  <a:pos x="20" y="63"/>
                </a:cxn>
                <a:cxn ang="0">
                  <a:pos x="25" y="45"/>
                </a:cxn>
                <a:cxn ang="0">
                  <a:pos x="30" y="28"/>
                </a:cxn>
                <a:cxn ang="0">
                  <a:pos x="33" y="22"/>
                </a:cxn>
                <a:cxn ang="0">
                  <a:pos x="36" y="15"/>
                </a:cxn>
                <a:cxn ang="0">
                  <a:pos x="40" y="9"/>
                </a:cxn>
                <a:cxn ang="0">
                  <a:pos x="45" y="5"/>
                </a:cxn>
                <a:cxn ang="0">
                  <a:pos x="50" y="1"/>
                </a:cxn>
                <a:cxn ang="0">
                  <a:pos x="57" y="0"/>
                </a:cxn>
                <a:cxn ang="0">
                  <a:pos x="57" y="0"/>
                </a:cxn>
              </a:cxnLst>
              <a:rect l="0" t="0" r="r" b="b"/>
              <a:pathLst>
                <a:path w="57" h="111">
                  <a:moveTo>
                    <a:pt x="57" y="0"/>
                  </a:moveTo>
                  <a:lnTo>
                    <a:pt x="57" y="0"/>
                  </a:lnTo>
                  <a:lnTo>
                    <a:pt x="38" y="55"/>
                  </a:lnTo>
                  <a:lnTo>
                    <a:pt x="29" y="83"/>
                  </a:lnTo>
                  <a:lnTo>
                    <a:pt x="18" y="110"/>
                  </a:lnTo>
                  <a:lnTo>
                    <a:pt x="18" y="110"/>
                  </a:lnTo>
                  <a:lnTo>
                    <a:pt x="13" y="111"/>
                  </a:lnTo>
                  <a:lnTo>
                    <a:pt x="7" y="111"/>
                  </a:lnTo>
                  <a:lnTo>
                    <a:pt x="3" y="110"/>
                  </a:lnTo>
                  <a:lnTo>
                    <a:pt x="1" y="107"/>
                  </a:lnTo>
                  <a:lnTo>
                    <a:pt x="0" y="105"/>
                  </a:lnTo>
                  <a:lnTo>
                    <a:pt x="0" y="105"/>
                  </a:lnTo>
                  <a:lnTo>
                    <a:pt x="5" y="100"/>
                  </a:lnTo>
                  <a:lnTo>
                    <a:pt x="10" y="94"/>
                  </a:lnTo>
                  <a:lnTo>
                    <a:pt x="13" y="86"/>
                  </a:lnTo>
                  <a:lnTo>
                    <a:pt x="16" y="79"/>
                  </a:lnTo>
                  <a:lnTo>
                    <a:pt x="20" y="63"/>
                  </a:lnTo>
                  <a:lnTo>
                    <a:pt x="25" y="45"/>
                  </a:lnTo>
                  <a:lnTo>
                    <a:pt x="30" y="28"/>
                  </a:lnTo>
                  <a:lnTo>
                    <a:pt x="33" y="22"/>
                  </a:lnTo>
                  <a:lnTo>
                    <a:pt x="36" y="15"/>
                  </a:lnTo>
                  <a:lnTo>
                    <a:pt x="40" y="9"/>
                  </a:lnTo>
                  <a:lnTo>
                    <a:pt x="45" y="5"/>
                  </a:lnTo>
                  <a:lnTo>
                    <a:pt x="50" y="1"/>
                  </a:lnTo>
                  <a:lnTo>
                    <a:pt x="57" y="0"/>
                  </a:lnTo>
                  <a:lnTo>
                    <a:pt x="57"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0" name="Freeform 54"/>
            <p:cNvSpPr/>
            <p:nvPr/>
          </p:nvSpPr>
          <p:spPr bwMode="auto">
            <a:xfrm>
              <a:off x="4486276" y="295275"/>
              <a:ext cx="14288" cy="20638"/>
            </a:xfrm>
            <a:custGeom>
              <a:avLst/>
              <a:gdLst/>
              <a:ahLst/>
              <a:cxnLst>
                <a:cxn ang="0">
                  <a:pos x="27" y="0"/>
                </a:cxn>
                <a:cxn ang="0">
                  <a:pos x="27" y="0"/>
                </a:cxn>
                <a:cxn ang="0">
                  <a:pos x="27" y="6"/>
                </a:cxn>
                <a:cxn ang="0">
                  <a:pos x="25" y="12"/>
                </a:cxn>
                <a:cxn ang="0">
                  <a:pos x="22" y="20"/>
                </a:cxn>
                <a:cxn ang="0">
                  <a:pos x="14" y="36"/>
                </a:cxn>
                <a:cxn ang="0">
                  <a:pos x="14" y="36"/>
                </a:cxn>
                <a:cxn ang="0">
                  <a:pos x="9" y="36"/>
                </a:cxn>
                <a:cxn ang="0">
                  <a:pos x="6" y="37"/>
                </a:cxn>
                <a:cxn ang="0">
                  <a:pos x="0" y="38"/>
                </a:cxn>
                <a:cxn ang="0">
                  <a:pos x="0" y="38"/>
                </a:cxn>
                <a:cxn ang="0">
                  <a:pos x="3" y="28"/>
                </a:cxn>
                <a:cxn ang="0">
                  <a:pos x="8" y="17"/>
                </a:cxn>
                <a:cxn ang="0">
                  <a:pos x="12" y="12"/>
                </a:cxn>
                <a:cxn ang="0">
                  <a:pos x="16" y="6"/>
                </a:cxn>
                <a:cxn ang="0">
                  <a:pos x="20" y="3"/>
                </a:cxn>
                <a:cxn ang="0">
                  <a:pos x="27" y="0"/>
                </a:cxn>
                <a:cxn ang="0">
                  <a:pos x="27" y="0"/>
                </a:cxn>
              </a:cxnLst>
              <a:rect l="0" t="0" r="r" b="b"/>
              <a:pathLst>
                <a:path w="27" h="38">
                  <a:moveTo>
                    <a:pt x="27" y="0"/>
                  </a:moveTo>
                  <a:lnTo>
                    <a:pt x="27" y="0"/>
                  </a:lnTo>
                  <a:lnTo>
                    <a:pt x="27" y="6"/>
                  </a:lnTo>
                  <a:lnTo>
                    <a:pt x="25" y="12"/>
                  </a:lnTo>
                  <a:lnTo>
                    <a:pt x="22" y="20"/>
                  </a:lnTo>
                  <a:lnTo>
                    <a:pt x="14" y="36"/>
                  </a:lnTo>
                  <a:lnTo>
                    <a:pt x="14" y="36"/>
                  </a:lnTo>
                  <a:lnTo>
                    <a:pt x="9" y="36"/>
                  </a:lnTo>
                  <a:lnTo>
                    <a:pt x="6" y="37"/>
                  </a:lnTo>
                  <a:lnTo>
                    <a:pt x="0" y="38"/>
                  </a:lnTo>
                  <a:lnTo>
                    <a:pt x="0" y="38"/>
                  </a:lnTo>
                  <a:lnTo>
                    <a:pt x="3" y="28"/>
                  </a:lnTo>
                  <a:lnTo>
                    <a:pt x="8" y="17"/>
                  </a:lnTo>
                  <a:lnTo>
                    <a:pt x="12" y="12"/>
                  </a:lnTo>
                  <a:lnTo>
                    <a:pt x="16" y="6"/>
                  </a:lnTo>
                  <a:lnTo>
                    <a:pt x="20" y="3"/>
                  </a:lnTo>
                  <a:lnTo>
                    <a:pt x="27" y="0"/>
                  </a:lnTo>
                  <a:lnTo>
                    <a:pt x="27"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1" name="Freeform 55"/>
            <p:cNvSpPr/>
            <p:nvPr/>
          </p:nvSpPr>
          <p:spPr bwMode="auto">
            <a:xfrm>
              <a:off x="4933951" y="303213"/>
              <a:ext cx="33338" cy="6350"/>
            </a:xfrm>
            <a:custGeom>
              <a:avLst/>
              <a:gdLst/>
              <a:ahLst/>
              <a:cxnLst>
                <a:cxn ang="0">
                  <a:pos x="61" y="6"/>
                </a:cxn>
                <a:cxn ang="0">
                  <a:pos x="61" y="6"/>
                </a:cxn>
                <a:cxn ang="0">
                  <a:pos x="59" y="8"/>
                </a:cxn>
                <a:cxn ang="0">
                  <a:pos x="55" y="11"/>
                </a:cxn>
                <a:cxn ang="0">
                  <a:pos x="49" y="12"/>
                </a:cxn>
                <a:cxn ang="0">
                  <a:pos x="41" y="13"/>
                </a:cxn>
                <a:cxn ang="0">
                  <a:pos x="33" y="12"/>
                </a:cxn>
                <a:cxn ang="0">
                  <a:pos x="15" y="11"/>
                </a:cxn>
                <a:cxn ang="0">
                  <a:pos x="7" y="9"/>
                </a:cxn>
                <a:cxn ang="0">
                  <a:pos x="0" y="11"/>
                </a:cxn>
                <a:cxn ang="0">
                  <a:pos x="0" y="11"/>
                </a:cxn>
                <a:cxn ang="0">
                  <a:pos x="6" y="6"/>
                </a:cxn>
                <a:cxn ang="0">
                  <a:pos x="14" y="4"/>
                </a:cxn>
                <a:cxn ang="0">
                  <a:pos x="21" y="1"/>
                </a:cxn>
                <a:cxn ang="0">
                  <a:pos x="30" y="0"/>
                </a:cxn>
                <a:cxn ang="0">
                  <a:pos x="38" y="0"/>
                </a:cxn>
                <a:cxn ang="0">
                  <a:pos x="47" y="1"/>
                </a:cxn>
                <a:cxn ang="0">
                  <a:pos x="54" y="3"/>
                </a:cxn>
                <a:cxn ang="0">
                  <a:pos x="61" y="6"/>
                </a:cxn>
                <a:cxn ang="0">
                  <a:pos x="61" y="6"/>
                </a:cxn>
              </a:cxnLst>
              <a:rect l="0" t="0" r="r" b="b"/>
              <a:pathLst>
                <a:path w="61" h="13">
                  <a:moveTo>
                    <a:pt x="61" y="6"/>
                  </a:moveTo>
                  <a:lnTo>
                    <a:pt x="61" y="6"/>
                  </a:lnTo>
                  <a:lnTo>
                    <a:pt x="59" y="8"/>
                  </a:lnTo>
                  <a:lnTo>
                    <a:pt x="55" y="11"/>
                  </a:lnTo>
                  <a:lnTo>
                    <a:pt x="49" y="12"/>
                  </a:lnTo>
                  <a:lnTo>
                    <a:pt x="41" y="13"/>
                  </a:lnTo>
                  <a:lnTo>
                    <a:pt x="33" y="12"/>
                  </a:lnTo>
                  <a:lnTo>
                    <a:pt x="15" y="11"/>
                  </a:lnTo>
                  <a:lnTo>
                    <a:pt x="7" y="9"/>
                  </a:lnTo>
                  <a:lnTo>
                    <a:pt x="0" y="11"/>
                  </a:lnTo>
                  <a:lnTo>
                    <a:pt x="0" y="11"/>
                  </a:lnTo>
                  <a:lnTo>
                    <a:pt x="6" y="6"/>
                  </a:lnTo>
                  <a:lnTo>
                    <a:pt x="14" y="4"/>
                  </a:lnTo>
                  <a:lnTo>
                    <a:pt x="21" y="1"/>
                  </a:lnTo>
                  <a:lnTo>
                    <a:pt x="30" y="0"/>
                  </a:lnTo>
                  <a:lnTo>
                    <a:pt x="38" y="0"/>
                  </a:lnTo>
                  <a:lnTo>
                    <a:pt x="47" y="1"/>
                  </a:lnTo>
                  <a:lnTo>
                    <a:pt x="54" y="3"/>
                  </a:lnTo>
                  <a:lnTo>
                    <a:pt x="61" y="6"/>
                  </a:lnTo>
                  <a:lnTo>
                    <a:pt x="61" y="6"/>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2" name="Freeform 56"/>
            <p:cNvSpPr/>
            <p:nvPr/>
          </p:nvSpPr>
          <p:spPr bwMode="auto">
            <a:xfrm>
              <a:off x="4502151" y="304800"/>
              <a:ext cx="17463" cy="20638"/>
            </a:xfrm>
            <a:custGeom>
              <a:avLst/>
              <a:gdLst/>
              <a:ahLst/>
              <a:cxnLst>
                <a:cxn ang="0">
                  <a:pos x="33" y="4"/>
                </a:cxn>
                <a:cxn ang="0">
                  <a:pos x="33" y="4"/>
                </a:cxn>
                <a:cxn ang="0">
                  <a:pos x="28" y="15"/>
                </a:cxn>
                <a:cxn ang="0">
                  <a:pos x="21" y="26"/>
                </a:cxn>
                <a:cxn ang="0">
                  <a:pos x="18" y="30"/>
                </a:cxn>
                <a:cxn ang="0">
                  <a:pos x="13" y="33"/>
                </a:cxn>
                <a:cxn ang="0">
                  <a:pos x="7" y="35"/>
                </a:cxn>
                <a:cxn ang="0">
                  <a:pos x="0" y="37"/>
                </a:cxn>
                <a:cxn ang="0">
                  <a:pos x="0" y="37"/>
                </a:cxn>
                <a:cxn ang="0">
                  <a:pos x="5" y="24"/>
                </a:cxn>
                <a:cxn ang="0">
                  <a:pos x="8" y="15"/>
                </a:cxn>
                <a:cxn ang="0">
                  <a:pos x="12" y="9"/>
                </a:cxn>
                <a:cxn ang="0">
                  <a:pos x="16" y="3"/>
                </a:cxn>
                <a:cxn ang="0">
                  <a:pos x="18" y="1"/>
                </a:cxn>
                <a:cxn ang="0">
                  <a:pos x="20" y="0"/>
                </a:cxn>
                <a:cxn ang="0">
                  <a:pos x="23" y="0"/>
                </a:cxn>
                <a:cxn ang="0">
                  <a:pos x="25" y="0"/>
                </a:cxn>
                <a:cxn ang="0">
                  <a:pos x="29" y="2"/>
                </a:cxn>
                <a:cxn ang="0">
                  <a:pos x="33" y="4"/>
                </a:cxn>
                <a:cxn ang="0">
                  <a:pos x="33" y="4"/>
                </a:cxn>
              </a:cxnLst>
              <a:rect l="0" t="0" r="r" b="b"/>
              <a:pathLst>
                <a:path w="33" h="37">
                  <a:moveTo>
                    <a:pt x="33" y="4"/>
                  </a:moveTo>
                  <a:lnTo>
                    <a:pt x="33" y="4"/>
                  </a:lnTo>
                  <a:lnTo>
                    <a:pt x="28" y="15"/>
                  </a:lnTo>
                  <a:lnTo>
                    <a:pt x="21" y="26"/>
                  </a:lnTo>
                  <a:lnTo>
                    <a:pt x="18" y="30"/>
                  </a:lnTo>
                  <a:lnTo>
                    <a:pt x="13" y="33"/>
                  </a:lnTo>
                  <a:lnTo>
                    <a:pt x="7" y="35"/>
                  </a:lnTo>
                  <a:lnTo>
                    <a:pt x="0" y="37"/>
                  </a:lnTo>
                  <a:lnTo>
                    <a:pt x="0" y="37"/>
                  </a:lnTo>
                  <a:lnTo>
                    <a:pt x="5" y="24"/>
                  </a:lnTo>
                  <a:lnTo>
                    <a:pt x="8" y="15"/>
                  </a:lnTo>
                  <a:lnTo>
                    <a:pt x="12" y="9"/>
                  </a:lnTo>
                  <a:lnTo>
                    <a:pt x="16" y="3"/>
                  </a:lnTo>
                  <a:lnTo>
                    <a:pt x="18" y="1"/>
                  </a:lnTo>
                  <a:lnTo>
                    <a:pt x="20" y="0"/>
                  </a:lnTo>
                  <a:lnTo>
                    <a:pt x="23" y="0"/>
                  </a:lnTo>
                  <a:lnTo>
                    <a:pt x="25" y="0"/>
                  </a:lnTo>
                  <a:lnTo>
                    <a:pt x="29" y="2"/>
                  </a:lnTo>
                  <a:lnTo>
                    <a:pt x="33" y="4"/>
                  </a:lnTo>
                  <a:lnTo>
                    <a:pt x="33" y="4"/>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3" name="Freeform 57"/>
            <p:cNvSpPr/>
            <p:nvPr/>
          </p:nvSpPr>
          <p:spPr bwMode="auto">
            <a:xfrm>
              <a:off x="4518026" y="311150"/>
              <a:ext cx="12700" cy="20638"/>
            </a:xfrm>
            <a:custGeom>
              <a:avLst/>
              <a:gdLst/>
              <a:ahLst/>
              <a:cxnLst>
                <a:cxn ang="0">
                  <a:pos x="21" y="1"/>
                </a:cxn>
                <a:cxn ang="0">
                  <a:pos x="21" y="1"/>
                </a:cxn>
                <a:cxn ang="0">
                  <a:pos x="22" y="7"/>
                </a:cxn>
                <a:cxn ang="0">
                  <a:pos x="21" y="13"/>
                </a:cxn>
                <a:cxn ang="0">
                  <a:pos x="20" y="19"/>
                </a:cxn>
                <a:cxn ang="0">
                  <a:pos x="18" y="25"/>
                </a:cxn>
                <a:cxn ang="0">
                  <a:pos x="15" y="29"/>
                </a:cxn>
                <a:cxn ang="0">
                  <a:pos x="12" y="33"/>
                </a:cxn>
                <a:cxn ang="0">
                  <a:pos x="6" y="36"/>
                </a:cxn>
                <a:cxn ang="0">
                  <a:pos x="2" y="38"/>
                </a:cxn>
                <a:cxn ang="0">
                  <a:pos x="2" y="38"/>
                </a:cxn>
                <a:cxn ang="0">
                  <a:pos x="0" y="34"/>
                </a:cxn>
                <a:cxn ang="0">
                  <a:pos x="0" y="28"/>
                </a:cxn>
                <a:cxn ang="0">
                  <a:pos x="1" y="21"/>
                </a:cxn>
                <a:cxn ang="0">
                  <a:pos x="3" y="14"/>
                </a:cxn>
                <a:cxn ang="0">
                  <a:pos x="6" y="7"/>
                </a:cxn>
                <a:cxn ang="0">
                  <a:pos x="11" y="3"/>
                </a:cxn>
                <a:cxn ang="0">
                  <a:pos x="13" y="1"/>
                </a:cxn>
                <a:cxn ang="0">
                  <a:pos x="16" y="0"/>
                </a:cxn>
                <a:cxn ang="0">
                  <a:pos x="19" y="0"/>
                </a:cxn>
                <a:cxn ang="0">
                  <a:pos x="21" y="1"/>
                </a:cxn>
                <a:cxn ang="0">
                  <a:pos x="21" y="1"/>
                </a:cxn>
              </a:cxnLst>
              <a:rect l="0" t="0" r="r" b="b"/>
              <a:pathLst>
                <a:path w="22" h="38">
                  <a:moveTo>
                    <a:pt x="21" y="1"/>
                  </a:moveTo>
                  <a:lnTo>
                    <a:pt x="21" y="1"/>
                  </a:lnTo>
                  <a:lnTo>
                    <a:pt x="22" y="7"/>
                  </a:lnTo>
                  <a:lnTo>
                    <a:pt x="21" y="13"/>
                  </a:lnTo>
                  <a:lnTo>
                    <a:pt x="20" y="19"/>
                  </a:lnTo>
                  <a:lnTo>
                    <a:pt x="18" y="25"/>
                  </a:lnTo>
                  <a:lnTo>
                    <a:pt x="15" y="29"/>
                  </a:lnTo>
                  <a:lnTo>
                    <a:pt x="12" y="33"/>
                  </a:lnTo>
                  <a:lnTo>
                    <a:pt x="6" y="36"/>
                  </a:lnTo>
                  <a:lnTo>
                    <a:pt x="2" y="38"/>
                  </a:lnTo>
                  <a:lnTo>
                    <a:pt x="2" y="38"/>
                  </a:lnTo>
                  <a:lnTo>
                    <a:pt x="0" y="34"/>
                  </a:lnTo>
                  <a:lnTo>
                    <a:pt x="0" y="28"/>
                  </a:lnTo>
                  <a:lnTo>
                    <a:pt x="1" y="21"/>
                  </a:lnTo>
                  <a:lnTo>
                    <a:pt x="3" y="14"/>
                  </a:lnTo>
                  <a:lnTo>
                    <a:pt x="6" y="7"/>
                  </a:lnTo>
                  <a:lnTo>
                    <a:pt x="11" y="3"/>
                  </a:lnTo>
                  <a:lnTo>
                    <a:pt x="13" y="1"/>
                  </a:lnTo>
                  <a:lnTo>
                    <a:pt x="16" y="0"/>
                  </a:lnTo>
                  <a:lnTo>
                    <a:pt x="19" y="0"/>
                  </a:lnTo>
                  <a:lnTo>
                    <a:pt x="21" y="1"/>
                  </a:lnTo>
                  <a:lnTo>
                    <a:pt x="21"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4" name="Freeform 58"/>
            <p:cNvSpPr/>
            <p:nvPr/>
          </p:nvSpPr>
          <p:spPr bwMode="auto">
            <a:xfrm>
              <a:off x="4932363" y="319088"/>
              <a:ext cx="28575" cy="7938"/>
            </a:xfrm>
            <a:custGeom>
              <a:avLst/>
              <a:gdLst/>
              <a:ahLst/>
              <a:cxnLst>
                <a:cxn ang="0">
                  <a:pos x="52" y="8"/>
                </a:cxn>
                <a:cxn ang="0">
                  <a:pos x="52" y="8"/>
                </a:cxn>
                <a:cxn ang="0">
                  <a:pos x="50" y="10"/>
                </a:cxn>
                <a:cxn ang="0">
                  <a:pos x="48" y="12"/>
                </a:cxn>
                <a:cxn ang="0">
                  <a:pos x="42" y="14"/>
                </a:cxn>
                <a:cxn ang="0">
                  <a:pos x="36" y="15"/>
                </a:cxn>
                <a:cxn ang="0">
                  <a:pos x="28" y="15"/>
                </a:cxn>
                <a:cxn ang="0">
                  <a:pos x="13" y="12"/>
                </a:cxn>
                <a:cxn ang="0">
                  <a:pos x="6" y="10"/>
                </a:cxn>
                <a:cxn ang="0">
                  <a:pos x="0" y="9"/>
                </a:cxn>
                <a:cxn ang="0">
                  <a:pos x="0" y="9"/>
                </a:cxn>
                <a:cxn ang="0">
                  <a:pos x="5" y="6"/>
                </a:cxn>
                <a:cxn ang="0">
                  <a:pos x="11" y="3"/>
                </a:cxn>
                <a:cxn ang="0">
                  <a:pos x="19" y="1"/>
                </a:cxn>
                <a:cxn ang="0">
                  <a:pos x="26" y="0"/>
                </a:cxn>
                <a:cxn ang="0">
                  <a:pos x="34" y="0"/>
                </a:cxn>
                <a:cxn ang="0">
                  <a:pos x="41" y="1"/>
                </a:cxn>
                <a:cxn ang="0">
                  <a:pos x="47" y="3"/>
                </a:cxn>
                <a:cxn ang="0">
                  <a:pos x="52" y="8"/>
                </a:cxn>
                <a:cxn ang="0">
                  <a:pos x="52" y="8"/>
                </a:cxn>
              </a:cxnLst>
              <a:rect l="0" t="0" r="r" b="b"/>
              <a:pathLst>
                <a:path w="52" h="15">
                  <a:moveTo>
                    <a:pt x="52" y="8"/>
                  </a:moveTo>
                  <a:lnTo>
                    <a:pt x="52" y="8"/>
                  </a:lnTo>
                  <a:lnTo>
                    <a:pt x="50" y="10"/>
                  </a:lnTo>
                  <a:lnTo>
                    <a:pt x="48" y="12"/>
                  </a:lnTo>
                  <a:lnTo>
                    <a:pt x="42" y="14"/>
                  </a:lnTo>
                  <a:lnTo>
                    <a:pt x="36" y="15"/>
                  </a:lnTo>
                  <a:lnTo>
                    <a:pt x="28" y="15"/>
                  </a:lnTo>
                  <a:lnTo>
                    <a:pt x="13" y="12"/>
                  </a:lnTo>
                  <a:lnTo>
                    <a:pt x="6" y="10"/>
                  </a:lnTo>
                  <a:lnTo>
                    <a:pt x="0" y="9"/>
                  </a:lnTo>
                  <a:lnTo>
                    <a:pt x="0" y="9"/>
                  </a:lnTo>
                  <a:lnTo>
                    <a:pt x="5" y="6"/>
                  </a:lnTo>
                  <a:lnTo>
                    <a:pt x="11" y="3"/>
                  </a:lnTo>
                  <a:lnTo>
                    <a:pt x="19" y="1"/>
                  </a:lnTo>
                  <a:lnTo>
                    <a:pt x="26" y="0"/>
                  </a:lnTo>
                  <a:lnTo>
                    <a:pt x="34" y="0"/>
                  </a:lnTo>
                  <a:lnTo>
                    <a:pt x="41" y="1"/>
                  </a:lnTo>
                  <a:lnTo>
                    <a:pt x="47" y="3"/>
                  </a:lnTo>
                  <a:lnTo>
                    <a:pt x="52" y="8"/>
                  </a:lnTo>
                  <a:lnTo>
                    <a:pt x="52" y="8"/>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5" name="Freeform 59"/>
            <p:cNvSpPr/>
            <p:nvPr/>
          </p:nvSpPr>
          <p:spPr bwMode="auto">
            <a:xfrm>
              <a:off x="4533901" y="319088"/>
              <a:ext cx="12700" cy="19050"/>
            </a:xfrm>
            <a:custGeom>
              <a:avLst/>
              <a:gdLst/>
              <a:ahLst/>
              <a:cxnLst>
                <a:cxn ang="0">
                  <a:pos x="26" y="1"/>
                </a:cxn>
                <a:cxn ang="0">
                  <a:pos x="26" y="1"/>
                </a:cxn>
                <a:cxn ang="0">
                  <a:pos x="24" y="14"/>
                </a:cxn>
                <a:cxn ang="0">
                  <a:pos x="22" y="20"/>
                </a:cxn>
                <a:cxn ang="0">
                  <a:pos x="21" y="27"/>
                </a:cxn>
                <a:cxn ang="0">
                  <a:pos x="18" y="32"/>
                </a:cxn>
                <a:cxn ang="0">
                  <a:pos x="14" y="35"/>
                </a:cxn>
                <a:cxn ang="0">
                  <a:pos x="10" y="37"/>
                </a:cxn>
                <a:cxn ang="0">
                  <a:pos x="7" y="37"/>
                </a:cxn>
                <a:cxn ang="0">
                  <a:pos x="0" y="37"/>
                </a:cxn>
                <a:cxn ang="0">
                  <a:pos x="0" y="37"/>
                </a:cxn>
                <a:cxn ang="0">
                  <a:pos x="3" y="32"/>
                </a:cxn>
                <a:cxn ang="0">
                  <a:pos x="5" y="26"/>
                </a:cxn>
                <a:cxn ang="0">
                  <a:pos x="9" y="13"/>
                </a:cxn>
                <a:cxn ang="0">
                  <a:pos x="11" y="6"/>
                </a:cxn>
                <a:cxn ang="0">
                  <a:pos x="15" y="2"/>
                </a:cxn>
                <a:cxn ang="0">
                  <a:pos x="17" y="1"/>
                </a:cxn>
                <a:cxn ang="0">
                  <a:pos x="20" y="0"/>
                </a:cxn>
                <a:cxn ang="0">
                  <a:pos x="22" y="0"/>
                </a:cxn>
                <a:cxn ang="0">
                  <a:pos x="26" y="1"/>
                </a:cxn>
                <a:cxn ang="0">
                  <a:pos x="26" y="1"/>
                </a:cxn>
              </a:cxnLst>
              <a:rect l="0" t="0" r="r" b="b"/>
              <a:pathLst>
                <a:path w="26" h="37">
                  <a:moveTo>
                    <a:pt x="26" y="1"/>
                  </a:moveTo>
                  <a:lnTo>
                    <a:pt x="26" y="1"/>
                  </a:lnTo>
                  <a:lnTo>
                    <a:pt x="24" y="14"/>
                  </a:lnTo>
                  <a:lnTo>
                    <a:pt x="22" y="20"/>
                  </a:lnTo>
                  <a:lnTo>
                    <a:pt x="21" y="27"/>
                  </a:lnTo>
                  <a:lnTo>
                    <a:pt x="18" y="32"/>
                  </a:lnTo>
                  <a:lnTo>
                    <a:pt x="14" y="35"/>
                  </a:lnTo>
                  <a:lnTo>
                    <a:pt x="10" y="37"/>
                  </a:lnTo>
                  <a:lnTo>
                    <a:pt x="7" y="37"/>
                  </a:lnTo>
                  <a:lnTo>
                    <a:pt x="0" y="37"/>
                  </a:lnTo>
                  <a:lnTo>
                    <a:pt x="0" y="37"/>
                  </a:lnTo>
                  <a:lnTo>
                    <a:pt x="3" y="32"/>
                  </a:lnTo>
                  <a:lnTo>
                    <a:pt x="5" y="26"/>
                  </a:lnTo>
                  <a:lnTo>
                    <a:pt x="9" y="13"/>
                  </a:lnTo>
                  <a:lnTo>
                    <a:pt x="11" y="6"/>
                  </a:lnTo>
                  <a:lnTo>
                    <a:pt x="15" y="2"/>
                  </a:lnTo>
                  <a:lnTo>
                    <a:pt x="17" y="1"/>
                  </a:lnTo>
                  <a:lnTo>
                    <a:pt x="20" y="0"/>
                  </a:lnTo>
                  <a:lnTo>
                    <a:pt x="22" y="0"/>
                  </a:lnTo>
                  <a:lnTo>
                    <a:pt x="26" y="1"/>
                  </a:lnTo>
                  <a:lnTo>
                    <a:pt x="26"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6" name="Freeform 60"/>
            <p:cNvSpPr/>
            <p:nvPr/>
          </p:nvSpPr>
          <p:spPr bwMode="auto">
            <a:xfrm>
              <a:off x="4640263" y="333375"/>
              <a:ext cx="26988" cy="55563"/>
            </a:xfrm>
            <a:custGeom>
              <a:avLst/>
              <a:gdLst/>
              <a:ahLst/>
              <a:cxnLst>
                <a:cxn ang="0">
                  <a:pos x="51" y="3"/>
                </a:cxn>
                <a:cxn ang="0">
                  <a:pos x="51" y="3"/>
                </a:cxn>
                <a:cxn ang="0">
                  <a:pos x="46" y="16"/>
                </a:cxn>
                <a:cxn ang="0">
                  <a:pos x="42" y="30"/>
                </a:cxn>
                <a:cxn ang="0">
                  <a:pos x="34" y="55"/>
                </a:cxn>
                <a:cxn ang="0">
                  <a:pos x="31" y="68"/>
                </a:cxn>
                <a:cxn ang="0">
                  <a:pos x="27" y="81"/>
                </a:cxn>
                <a:cxn ang="0">
                  <a:pos x="20" y="93"/>
                </a:cxn>
                <a:cxn ang="0">
                  <a:pos x="14" y="104"/>
                </a:cxn>
                <a:cxn ang="0">
                  <a:pos x="14" y="104"/>
                </a:cxn>
                <a:cxn ang="0">
                  <a:pos x="9" y="104"/>
                </a:cxn>
                <a:cxn ang="0">
                  <a:pos x="5" y="102"/>
                </a:cxn>
                <a:cxn ang="0">
                  <a:pos x="2" y="99"/>
                </a:cxn>
                <a:cxn ang="0">
                  <a:pos x="0" y="98"/>
                </a:cxn>
                <a:cxn ang="0">
                  <a:pos x="0" y="98"/>
                </a:cxn>
                <a:cxn ang="0">
                  <a:pos x="5" y="87"/>
                </a:cxn>
                <a:cxn ang="0">
                  <a:pos x="11" y="77"/>
                </a:cxn>
                <a:cxn ang="0">
                  <a:pos x="16" y="65"/>
                </a:cxn>
                <a:cxn ang="0">
                  <a:pos x="20" y="52"/>
                </a:cxn>
                <a:cxn ang="0">
                  <a:pos x="28" y="26"/>
                </a:cxn>
                <a:cxn ang="0">
                  <a:pos x="34" y="3"/>
                </a:cxn>
                <a:cxn ang="0">
                  <a:pos x="34" y="3"/>
                </a:cxn>
                <a:cxn ang="0">
                  <a:pos x="39" y="1"/>
                </a:cxn>
                <a:cxn ang="0">
                  <a:pos x="43" y="0"/>
                </a:cxn>
                <a:cxn ang="0">
                  <a:pos x="48" y="0"/>
                </a:cxn>
                <a:cxn ang="0">
                  <a:pos x="50" y="1"/>
                </a:cxn>
                <a:cxn ang="0">
                  <a:pos x="51" y="3"/>
                </a:cxn>
                <a:cxn ang="0">
                  <a:pos x="51" y="3"/>
                </a:cxn>
              </a:cxnLst>
              <a:rect l="0" t="0" r="r" b="b"/>
              <a:pathLst>
                <a:path w="51" h="104">
                  <a:moveTo>
                    <a:pt x="51" y="3"/>
                  </a:moveTo>
                  <a:lnTo>
                    <a:pt x="51" y="3"/>
                  </a:lnTo>
                  <a:lnTo>
                    <a:pt x="46" y="16"/>
                  </a:lnTo>
                  <a:lnTo>
                    <a:pt x="42" y="30"/>
                  </a:lnTo>
                  <a:lnTo>
                    <a:pt x="34" y="55"/>
                  </a:lnTo>
                  <a:lnTo>
                    <a:pt x="31" y="68"/>
                  </a:lnTo>
                  <a:lnTo>
                    <a:pt x="27" y="81"/>
                  </a:lnTo>
                  <a:lnTo>
                    <a:pt x="20" y="93"/>
                  </a:lnTo>
                  <a:lnTo>
                    <a:pt x="14" y="104"/>
                  </a:lnTo>
                  <a:lnTo>
                    <a:pt x="14" y="104"/>
                  </a:lnTo>
                  <a:lnTo>
                    <a:pt x="9" y="104"/>
                  </a:lnTo>
                  <a:lnTo>
                    <a:pt x="5" y="102"/>
                  </a:lnTo>
                  <a:lnTo>
                    <a:pt x="2" y="99"/>
                  </a:lnTo>
                  <a:lnTo>
                    <a:pt x="0" y="98"/>
                  </a:lnTo>
                  <a:lnTo>
                    <a:pt x="0" y="98"/>
                  </a:lnTo>
                  <a:lnTo>
                    <a:pt x="5" y="87"/>
                  </a:lnTo>
                  <a:lnTo>
                    <a:pt x="11" y="77"/>
                  </a:lnTo>
                  <a:lnTo>
                    <a:pt x="16" y="65"/>
                  </a:lnTo>
                  <a:lnTo>
                    <a:pt x="20" y="52"/>
                  </a:lnTo>
                  <a:lnTo>
                    <a:pt x="28" y="26"/>
                  </a:lnTo>
                  <a:lnTo>
                    <a:pt x="34" y="3"/>
                  </a:lnTo>
                  <a:lnTo>
                    <a:pt x="34" y="3"/>
                  </a:lnTo>
                  <a:lnTo>
                    <a:pt x="39" y="1"/>
                  </a:lnTo>
                  <a:lnTo>
                    <a:pt x="43" y="0"/>
                  </a:lnTo>
                  <a:lnTo>
                    <a:pt x="48" y="0"/>
                  </a:lnTo>
                  <a:lnTo>
                    <a:pt x="50" y="1"/>
                  </a:lnTo>
                  <a:lnTo>
                    <a:pt x="51" y="3"/>
                  </a:lnTo>
                  <a:lnTo>
                    <a:pt x="51" y="3"/>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Freeform 61"/>
            <p:cNvSpPr/>
            <p:nvPr/>
          </p:nvSpPr>
          <p:spPr bwMode="auto">
            <a:xfrm>
              <a:off x="4575176" y="334963"/>
              <a:ext cx="14288" cy="23813"/>
            </a:xfrm>
            <a:custGeom>
              <a:avLst/>
              <a:gdLst/>
              <a:ahLst/>
              <a:cxnLst>
                <a:cxn ang="0">
                  <a:pos x="26" y="0"/>
                </a:cxn>
                <a:cxn ang="0">
                  <a:pos x="26" y="0"/>
                </a:cxn>
                <a:cxn ang="0">
                  <a:pos x="27" y="7"/>
                </a:cxn>
                <a:cxn ang="0">
                  <a:pos x="27" y="14"/>
                </a:cxn>
                <a:cxn ang="0">
                  <a:pos x="25" y="20"/>
                </a:cxn>
                <a:cxn ang="0">
                  <a:pos x="22" y="26"/>
                </a:cxn>
                <a:cxn ang="0">
                  <a:pos x="18" y="32"/>
                </a:cxn>
                <a:cxn ang="0">
                  <a:pos x="14" y="37"/>
                </a:cxn>
                <a:cxn ang="0">
                  <a:pos x="7" y="41"/>
                </a:cxn>
                <a:cxn ang="0">
                  <a:pos x="0" y="45"/>
                </a:cxn>
                <a:cxn ang="0">
                  <a:pos x="0" y="45"/>
                </a:cxn>
                <a:cxn ang="0">
                  <a:pos x="1" y="32"/>
                </a:cxn>
                <a:cxn ang="0">
                  <a:pos x="3" y="24"/>
                </a:cxn>
                <a:cxn ang="0">
                  <a:pos x="6" y="18"/>
                </a:cxn>
                <a:cxn ang="0">
                  <a:pos x="10" y="13"/>
                </a:cxn>
                <a:cxn ang="0">
                  <a:pos x="14" y="7"/>
                </a:cxn>
                <a:cxn ang="0">
                  <a:pos x="19" y="3"/>
                </a:cxn>
                <a:cxn ang="0">
                  <a:pos x="26" y="0"/>
                </a:cxn>
                <a:cxn ang="0">
                  <a:pos x="26" y="0"/>
                </a:cxn>
              </a:cxnLst>
              <a:rect l="0" t="0" r="r" b="b"/>
              <a:pathLst>
                <a:path w="27" h="45">
                  <a:moveTo>
                    <a:pt x="26" y="0"/>
                  </a:moveTo>
                  <a:lnTo>
                    <a:pt x="26" y="0"/>
                  </a:lnTo>
                  <a:lnTo>
                    <a:pt x="27" y="7"/>
                  </a:lnTo>
                  <a:lnTo>
                    <a:pt x="27" y="14"/>
                  </a:lnTo>
                  <a:lnTo>
                    <a:pt x="25" y="20"/>
                  </a:lnTo>
                  <a:lnTo>
                    <a:pt x="22" y="26"/>
                  </a:lnTo>
                  <a:lnTo>
                    <a:pt x="18" y="32"/>
                  </a:lnTo>
                  <a:lnTo>
                    <a:pt x="14" y="37"/>
                  </a:lnTo>
                  <a:lnTo>
                    <a:pt x="7" y="41"/>
                  </a:lnTo>
                  <a:lnTo>
                    <a:pt x="0" y="45"/>
                  </a:lnTo>
                  <a:lnTo>
                    <a:pt x="0" y="45"/>
                  </a:lnTo>
                  <a:lnTo>
                    <a:pt x="1" y="32"/>
                  </a:lnTo>
                  <a:lnTo>
                    <a:pt x="3" y="24"/>
                  </a:lnTo>
                  <a:lnTo>
                    <a:pt x="6" y="18"/>
                  </a:lnTo>
                  <a:lnTo>
                    <a:pt x="10" y="13"/>
                  </a:lnTo>
                  <a:lnTo>
                    <a:pt x="14" y="7"/>
                  </a:lnTo>
                  <a:lnTo>
                    <a:pt x="19" y="3"/>
                  </a:lnTo>
                  <a:lnTo>
                    <a:pt x="26" y="0"/>
                  </a:lnTo>
                  <a:lnTo>
                    <a:pt x="26"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Freeform 62"/>
            <p:cNvSpPr/>
            <p:nvPr/>
          </p:nvSpPr>
          <p:spPr bwMode="auto">
            <a:xfrm>
              <a:off x="4926013" y="334963"/>
              <a:ext cx="30163" cy="9525"/>
            </a:xfrm>
            <a:custGeom>
              <a:avLst/>
              <a:gdLst/>
              <a:ahLst/>
              <a:cxnLst>
                <a:cxn ang="0">
                  <a:pos x="52" y="1"/>
                </a:cxn>
                <a:cxn ang="0">
                  <a:pos x="52" y="1"/>
                </a:cxn>
                <a:cxn ang="0">
                  <a:pos x="54" y="4"/>
                </a:cxn>
                <a:cxn ang="0">
                  <a:pos x="56" y="7"/>
                </a:cxn>
                <a:cxn ang="0">
                  <a:pos x="56" y="12"/>
                </a:cxn>
                <a:cxn ang="0">
                  <a:pos x="56" y="17"/>
                </a:cxn>
                <a:cxn ang="0">
                  <a:pos x="56" y="17"/>
                </a:cxn>
                <a:cxn ang="0">
                  <a:pos x="49" y="18"/>
                </a:cxn>
                <a:cxn ang="0">
                  <a:pos x="42" y="18"/>
                </a:cxn>
                <a:cxn ang="0">
                  <a:pos x="35" y="16"/>
                </a:cxn>
                <a:cxn ang="0">
                  <a:pos x="29" y="14"/>
                </a:cxn>
                <a:cxn ang="0">
                  <a:pos x="15" y="8"/>
                </a:cxn>
                <a:cxn ang="0">
                  <a:pos x="7" y="6"/>
                </a:cxn>
                <a:cxn ang="0">
                  <a:pos x="0" y="5"/>
                </a:cxn>
                <a:cxn ang="0">
                  <a:pos x="0" y="5"/>
                </a:cxn>
                <a:cxn ang="0">
                  <a:pos x="5" y="2"/>
                </a:cxn>
                <a:cxn ang="0">
                  <a:pos x="10" y="0"/>
                </a:cxn>
                <a:cxn ang="0">
                  <a:pos x="17" y="0"/>
                </a:cxn>
                <a:cxn ang="0">
                  <a:pos x="23" y="1"/>
                </a:cxn>
                <a:cxn ang="0">
                  <a:pos x="38" y="2"/>
                </a:cxn>
                <a:cxn ang="0">
                  <a:pos x="45" y="2"/>
                </a:cxn>
                <a:cxn ang="0">
                  <a:pos x="52" y="1"/>
                </a:cxn>
                <a:cxn ang="0">
                  <a:pos x="52" y="1"/>
                </a:cxn>
              </a:cxnLst>
              <a:rect l="0" t="0" r="r" b="b"/>
              <a:pathLst>
                <a:path w="56" h="18">
                  <a:moveTo>
                    <a:pt x="52" y="1"/>
                  </a:moveTo>
                  <a:lnTo>
                    <a:pt x="52" y="1"/>
                  </a:lnTo>
                  <a:lnTo>
                    <a:pt x="54" y="4"/>
                  </a:lnTo>
                  <a:lnTo>
                    <a:pt x="56" y="7"/>
                  </a:lnTo>
                  <a:lnTo>
                    <a:pt x="56" y="12"/>
                  </a:lnTo>
                  <a:lnTo>
                    <a:pt x="56" y="17"/>
                  </a:lnTo>
                  <a:lnTo>
                    <a:pt x="56" y="17"/>
                  </a:lnTo>
                  <a:lnTo>
                    <a:pt x="49" y="18"/>
                  </a:lnTo>
                  <a:lnTo>
                    <a:pt x="42" y="18"/>
                  </a:lnTo>
                  <a:lnTo>
                    <a:pt x="35" y="16"/>
                  </a:lnTo>
                  <a:lnTo>
                    <a:pt x="29" y="14"/>
                  </a:lnTo>
                  <a:lnTo>
                    <a:pt x="15" y="8"/>
                  </a:lnTo>
                  <a:lnTo>
                    <a:pt x="7" y="6"/>
                  </a:lnTo>
                  <a:lnTo>
                    <a:pt x="0" y="5"/>
                  </a:lnTo>
                  <a:lnTo>
                    <a:pt x="0" y="5"/>
                  </a:lnTo>
                  <a:lnTo>
                    <a:pt x="5" y="2"/>
                  </a:lnTo>
                  <a:lnTo>
                    <a:pt x="10" y="0"/>
                  </a:lnTo>
                  <a:lnTo>
                    <a:pt x="17" y="0"/>
                  </a:lnTo>
                  <a:lnTo>
                    <a:pt x="23" y="1"/>
                  </a:lnTo>
                  <a:lnTo>
                    <a:pt x="38" y="2"/>
                  </a:lnTo>
                  <a:lnTo>
                    <a:pt x="45" y="2"/>
                  </a:lnTo>
                  <a:lnTo>
                    <a:pt x="52" y="1"/>
                  </a:lnTo>
                  <a:lnTo>
                    <a:pt x="52"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9" name="Freeform 63"/>
            <p:cNvSpPr/>
            <p:nvPr/>
          </p:nvSpPr>
          <p:spPr bwMode="auto">
            <a:xfrm>
              <a:off x="4589463" y="346075"/>
              <a:ext cx="15875" cy="23813"/>
            </a:xfrm>
            <a:custGeom>
              <a:avLst/>
              <a:gdLst/>
              <a:ahLst/>
              <a:cxnLst>
                <a:cxn ang="0">
                  <a:pos x="18" y="0"/>
                </a:cxn>
                <a:cxn ang="0">
                  <a:pos x="18" y="0"/>
                </a:cxn>
                <a:cxn ang="0">
                  <a:pos x="22" y="2"/>
                </a:cxn>
                <a:cxn ang="0">
                  <a:pos x="25" y="4"/>
                </a:cxn>
                <a:cxn ang="0">
                  <a:pos x="26" y="8"/>
                </a:cxn>
                <a:cxn ang="0">
                  <a:pos x="28" y="11"/>
                </a:cxn>
                <a:cxn ang="0">
                  <a:pos x="29" y="14"/>
                </a:cxn>
                <a:cxn ang="0">
                  <a:pos x="28" y="17"/>
                </a:cxn>
                <a:cxn ang="0">
                  <a:pos x="25" y="25"/>
                </a:cxn>
                <a:cxn ang="0">
                  <a:pos x="20" y="32"/>
                </a:cxn>
                <a:cxn ang="0">
                  <a:pos x="14" y="38"/>
                </a:cxn>
                <a:cxn ang="0">
                  <a:pos x="7" y="42"/>
                </a:cxn>
                <a:cxn ang="0">
                  <a:pos x="0" y="44"/>
                </a:cxn>
                <a:cxn ang="0">
                  <a:pos x="0" y="44"/>
                </a:cxn>
                <a:cxn ang="0">
                  <a:pos x="0" y="40"/>
                </a:cxn>
                <a:cxn ang="0">
                  <a:pos x="2" y="34"/>
                </a:cxn>
                <a:cxn ang="0">
                  <a:pos x="8" y="24"/>
                </a:cxn>
                <a:cxn ang="0">
                  <a:pos x="14" y="13"/>
                </a:cxn>
                <a:cxn ang="0">
                  <a:pos x="17" y="7"/>
                </a:cxn>
                <a:cxn ang="0">
                  <a:pos x="18" y="0"/>
                </a:cxn>
                <a:cxn ang="0">
                  <a:pos x="18" y="0"/>
                </a:cxn>
              </a:cxnLst>
              <a:rect l="0" t="0" r="r" b="b"/>
              <a:pathLst>
                <a:path w="29" h="44">
                  <a:moveTo>
                    <a:pt x="18" y="0"/>
                  </a:moveTo>
                  <a:lnTo>
                    <a:pt x="18" y="0"/>
                  </a:lnTo>
                  <a:lnTo>
                    <a:pt x="22" y="2"/>
                  </a:lnTo>
                  <a:lnTo>
                    <a:pt x="25" y="4"/>
                  </a:lnTo>
                  <a:lnTo>
                    <a:pt x="26" y="8"/>
                  </a:lnTo>
                  <a:lnTo>
                    <a:pt x="28" y="11"/>
                  </a:lnTo>
                  <a:lnTo>
                    <a:pt x="29" y="14"/>
                  </a:lnTo>
                  <a:lnTo>
                    <a:pt x="28" y="17"/>
                  </a:lnTo>
                  <a:lnTo>
                    <a:pt x="25" y="25"/>
                  </a:lnTo>
                  <a:lnTo>
                    <a:pt x="20" y="32"/>
                  </a:lnTo>
                  <a:lnTo>
                    <a:pt x="14" y="38"/>
                  </a:lnTo>
                  <a:lnTo>
                    <a:pt x="7" y="42"/>
                  </a:lnTo>
                  <a:lnTo>
                    <a:pt x="0" y="44"/>
                  </a:lnTo>
                  <a:lnTo>
                    <a:pt x="0" y="44"/>
                  </a:lnTo>
                  <a:lnTo>
                    <a:pt x="0" y="40"/>
                  </a:lnTo>
                  <a:lnTo>
                    <a:pt x="2" y="34"/>
                  </a:lnTo>
                  <a:lnTo>
                    <a:pt x="8" y="24"/>
                  </a:lnTo>
                  <a:lnTo>
                    <a:pt x="14" y="13"/>
                  </a:lnTo>
                  <a:lnTo>
                    <a:pt x="17" y="7"/>
                  </a:lnTo>
                  <a:lnTo>
                    <a:pt x="18" y="0"/>
                  </a:lnTo>
                  <a:lnTo>
                    <a:pt x="18"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0" name="Freeform 64"/>
            <p:cNvSpPr/>
            <p:nvPr/>
          </p:nvSpPr>
          <p:spPr bwMode="auto">
            <a:xfrm>
              <a:off x="4605338" y="350838"/>
              <a:ext cx="12700" cy="22225"/>
            </a:xfrm>
            <a:custGeom>
              <a:avLst/>
              <a:gdLst/>
              <a:ahLst/>
              <a:cxnLst>
                <a:cxn ang="0">
                  <a:pos x="18" y="0"/>
                </a:cxn>
                <a:cxn ang="0">
                  <a:pos x="18" y="0"/>
                </a:cxn>
                <a:cxn ang="0">
                  <a:pos x="22" y="5"/>
                </a:cxn>
                <a:cxn ang="0">
                  <a:pos x="24" y="10"/>
                </a:cxn>
                <a:cxn ang="0">
                  <a:pos x="25" y="16"/>
                </a:cxn>
                <a:cxn ang="0">
                  <a:pos x="25" y="22"/>
                </a:cxn>
                <a:cxn ang="0">
                  <a:pos x="24" y="28"/>
                </a:cxn>
                <a:cxn ang="0">
                  <a:pos x="21" y="33"/>
                </a:cxn>
                <a:cxn ang="0">
                  <a:pos x="18" y="38"/>
                </a:cxn>
                <a:cxn ang="0">
                  <a:pos x="15" y="43"/>
                </a:cxn>
                <a:cxn ang="0">
                  <a:pos x="15" y="43"/>
                </a:cxn>
                <a:cxn ang="0">
                  <a:pos x="9" y="43"/>
                </a:cxn>
                <a:cxn ang="0">
                  <a:pos x="5" y="40"/>
                </a:cxn>
                <a:cxn ang="0">
                  <a:pos x="0" y="35"/>
                </a:cxn>
                <a:cxn ang="0">
                  <a:pos x="0" y="35"/>
                </a:cxn>
                <a:cxn ang="0">
                  <a:pos x="5" y="33"/>
                </a:cxn>
                <a:cxn ang="0">
                  <a:pos x="7" y="29"/>
                </a:cxn>
                <a:cxn ang="0">
                  <a:pos x="9" y="24"/>
                </a:cxn>
                <a:cxn ang="0">
                  <a:pos x="10" y="19"/>
                </a:cxn>
                <a:cxn ang="0">
                  <a:pos x="12" y="8"/>
                </a:cxn>
                <a:cxn ang="0">
                  <a:pos x="15" y="4"/>
                </a:cxn>
                <a:cxn ang="0">
                  <a:pos x="18" y="0"/>
                </a:cxn>
                <a:cxn ang="0">
                  <a:pos x="18" y="0"/>
                </a:cxn>
              </a:cxnLst>
              <a:rect l="0" t="0" r="r" b="b"/>
              <a:pathLst>
                <a:path w="25" h="43">
                  <a:moveTo>
                    <a:pt x="18" y="0"/>
                  </a:moveTo>
                  <a:lnTo>
                    <a:pt x="18" y="0"/>
                  </a:lnTo>
                  <a:lnTo>
                    <a:pt x="22" y="5"/>
                  </a:lnTo>
                  <a:lnTo>
                    <a:pt x="24" y="10"/>
                  </a:lnTo>
                  <a:lnTo>
                    <a:pt x="25" y="16"/>
                  </a:lnTo>
                  <a:lnTo>
                    <a:pt x="25" y="22"/>
                  </a:lnTo>
                  <a:lnTo>
                    <a:pt x="24" y="28"/>
                  </a:lnTo>
                  <a:lnTo>
                    <a:pt x="21" y="33"/>
                  </a:lnTo>
                  <a:lnTo>
                    <a:pt x="18" y="38"/>
                  </a:lnTo>
                  <a:lnTo>
                    <a:pt x="15" y="43"/>
                  </a:lnTo>
                  <a:lnTo>
                    <a:pt x="15" y="43"/>
                  </a:lnTo>
                  <a:lnTo>
                    <a:pt x="9" y="43"/>
                  </a:lnTo>
                  <a:lnTo>
                    <a:pt x="5" y="40"/>
                  </a:lnTo>
                  <a:lnTo>
                    <a:pt x="0" y="35"/>
                  </a:lnTo>
                  <a:lnTo>
                    <a:pt x="0" y="35"/>
                  </a:lnTo>
                  <a:lnTo>
                    <a:pt x="5" y="33"/>
                  </a:lnTo>
                  <a:lnTo>
                    <a:pt x="7" y="29"/>
                  </a:lnTo>
                  <a:lnTo>
                    <a:pt x="9" y="24"/>
                  </a:lnTo>
                  <a:lnTo>
                    <a:pt x="10" y="19"/>
                  </a:lnTo>
                  <a:lnTo>
                    <a:pt x="12" y="8"/>
                  </a:lnTo>
                  <a:lnTo>
                    <a:pt x="15" y="4"/>
                  </a:lnTo>
                  <a:lnTo>
                    <a:pt x="18" y="0"/>
                  </a:lnTo>
                  <a:lnTo>
                    <a:pt x="18"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1" name="Freeform 65"/>
            <p:cNvSpPr/>
            <p:nvPr/>
          </p:nvSpPr>
          <p:spPr bwMode="auto">
            <a:xfrm>
              <a:off x="4924426" y="350838"/>
              <a:ext cx="26988" cy="11113"/>
            </a:xfrm>
            <a:custGeom>
              <a:avLst/>
              <a:gdLst/>
              <a:ahLst/>
              <a:cxnLst>
                <a:cxn ang="0">
                  <a:pos x="53" y="11"/>
                </a:cxn>
                <a:cxn ang="0">
                  <a:pos x="53" y="11"/>
                </a:cxn>
                <a:cxn ang="0">
                  <a:pos x="51" y="15"/>
                </a:cxn>
                <a:cxn ang="0">
                  <a:pos x="49" y="17"/>
                </a:cxn>
                <a:cxn ang="0">
                  <a:pos x="45" y="19"/>
                </a:cxn>
                <a:cxn ang="0">
                  <a:pos x="42" y="20"/>
                </a:cxn>
                <a:cxn ang="0">
                  <a:pos x="39" y="20"/>
                </a:cxn>
                <a:cxn ang="0">
                  <a:pos x="36" y="20"/>
                </a:cxn>
                <a:cxn ang="0">
                  <a:pos x="28" y="17"/>
                </a:cxn>
                <a:cxn ang="0">
                  <a:pos x="20" y="14"/>
                </a:cxn>
                <a:cxn ang="0">
                  <a:pos x="12" y="8"/>
                </a:cxn>
                <a:cxn ang="0">
                  <a:pos x="0" y="0"/>
                </a:cxn>
                <a:cxn ang="0">
                  <a:pos x="0" y="0"/>
                </a:cxn>
                <a:cxn ang="0">
                  <a:pos x="7" y="0"/>
                </a:cxn>
                <a:cxn ang="0">
                  <a:pos x="13" y="0"/>
                </a:cxn>
                <a:cxn ang="0">
                  <a:pos x="27" y="2"/>
                </a:cxn>
                <a:cxn ang="0">
                  <a:pos x="41" y="5"/>
                </a:cxn>
                <a:cxn ang="0">
                  <a:pos x="53" y="11"/>
                </a:cxn>
                <a:cxn ang="0">
                  <a:pos x="53" y="11"/>
                </a:cxn>
              </a:cxnLst>
              <a:rect l="0" t="0" r="r" b="b"/>
              <a:pathLst>
                <a:path w="53" h="20">
                  <a:moveTo>
                    <a:pt x="53" y="11"/>
                  </a:moveTo>
                  <a:lnTo>
                    <a:pt x="53" y="11"/>
                  </a:lnTo>
                  <a:lnTo>
                    <a:pt x="51" y="15"/>
                  </a:lnTo>
                  <a:lnTo>
                    <a:pt x="49" y="17"/>
                  </a:lnTo>
                  <a:lnTo>
                    <a:pt x="45" y="19"/>
                  </a:lnTo>
                  <a:lnTo>
                    <a:pt x="42" y="20"/>
                  </a:lnTo>
                  <a:lnTo>
                    <a:pt x="39" y="20"/>
                  </a:lnTo>
                  <a:lnTo>
                    <a:pt x="36" y="20"/>
                  </a:lnTo>
                  <a:lnTo>
                    <a:pt x="28" y="17"/>
                  </a:lnTo>
                  <a:lnTo>
                    <a:pt x="20" y="14"/>
                  </a:lnTo>
                  <a:lnTo>
                    <a:pt x="12" y="8"/>
                  </a:lnTo>
                  <a:lnTo>
                    <a:pt x="0" y="0"/>
                  </a:lnTo>
                  <a:lnTo>
                    <a:pt x="0" y="0"/>
                  </a:lnTo>
                  <a:lnTo>
                    <a:pt x="7" y="0"/>
                  </a:lnTo>
                  <a:lnTo>
                    <a:pt x="13" y="0"/>
                  </a:lnTo>
                  <a:lnTo>
                    <a:pt x="27" y="2"/>
                  </a:lnTo>
                  <a:lnTo>
                    <a:pt x="41" y="5"/>
                  </a:lnTo>
                  <a:lnTo>
                    <a:pt x="53" y="11"/>
                  </a:lnTo>
                  <a:lnTo>
                    <a:pt x="53" y="1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2" name="Freeform 66"/>
            <p:cNvSpPr/>
            <p:nvPr/>
          </p:nvSpPr>
          <p:spPr bwMode="auto">
            <a:xfrm>
              <a:off x="4622801" y="363538"/>
              <a:ext cx="11113" cy="14288"/>
            </a:xfrm>
            <a:custGeom>
              <a:avLst/>
              <a:gdLst/>
              <a:ahLst/>
              <a:cxnLst>
                <a:cxn ang="0">
                  <a:pos x="22" y="0"/>
                </a:cxn>
                <a:cxn ang="0">
                  <a:pos x="22" y="0"/>
                </a:cxn>
                <a:cxn ang="0">
                  <a:pos x="20" y="11"/>
                </a:cxn>
                <a:cxn ang="0">
                  <a:pos x="19" y="16"/>
                </a:cxn>
                <a:cxn ang="0">
                  <a:pos x="17" y="22"/>
                </a:cxn>
                <a:cxn ang="0">
                  <a:pos x="14" y="25"/>
                </a:cxn>
                <a:cxn ang="0">
                  <a:pos x="11" y="28"/>
                </a:cxn>
                <a:cxn ang="0">
                  <a:pos x="6" y="28"/>
                </a:cxn>
                <a:cxn ang="0">
                  <a:pos x="0" y="27"/>
                </a:cxn>
                <a:cxn ang="0">
                  <a:pos x="0" y="27"/>
                </a:cxn>
                <a:cxn ang="0">
                  <a:pos x="4" y="17"/>
                </a:cxn>
                <a:cxn ang="0">
                  <a:pos x="8" y="9"/>
                </a:cxn>
                <a:cxn ang="0">
                  <a:pos x="12" y="5"/>
                </a:cxn>
                <a:cxn ang="0">
                  <a:pos x="15" y="1"/>
                </a:cxn>
                <a:cxn ang="0">
                  <a:pos x="18" y="0"/>
                </a:cxn>
                <a:cxn ang="0">
                  <a:pos x="22" y="0"/>
                </a:cxn>
                <a:cxn ang="0">
                  <a:pos x="22" y="0"/>
                </a:cxn>
              </a:cxnLst>
              <a:rect l="0" t="0" r="r" b="b"/>
              <a:pathLst>
                <a:path w="22" h="28">
                  <a:moveTo>
                    <a:pt x="22" y="0"/>
                  </a:moveTo>
                  <a:lnTo>
                    <a:pt x="22" y="0"/>
                  </a:lnTo>
                  <a:lnTo>
                    <a:pt x="20" y="11"/>
                  </a:lnTo>
                  <a:lnTo>
                    <a:pt x="19" y="16"/>
                  </a:lnTo>
                  <a:lnTo>
                    <a:pt x="17" y="22"/>
                  </a:lnTo>
                  <a:lnTo>
                    <a:pt x="14" y="25"/>
                  </a:lnTo>
                  <a:lnTo>
                    <a:pt x="11" y="28"/>
                  </a:lnTo>
                  <a:lnTo>
                    <a:pt x="6" y="28"/>
                  </a:lnTo>
                  <a:lnTo>
                    <a:pt x="0" y="27"/>
                  </a:lnTo>
                  <a:lnTo>
                    <a:pt x="0" y="27"/>
                  </a:lnTo>
                  <a:lnTo>
                    <a:pt x="4" y="17"/>
                  </a:lnTo>
                  <a:lnTo>
                    <a:pt x="8" y="9"/>
                  </a:lnTo>
                  <a:lnTo>
                    <a:pt x="12" y="5"/>
                  </a:lnTo>
                  <a:lnTo>
                    <a:pt x="15" y="1"/>
                  </a:lnTo>
                  <a:lnTo>
                    <a:pt x="18" y="0"/>
                  </a:lnTo>
                  <a:lnTo>
                    <a:pt x="22" y="0"/>
                  </a:lnTo>
                  <a:lnTo>
                    <a:pt x="22"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3" name="Freeform 67"/>
            <p:cNvSpPr/>
            <p:nvPr/>
          </p:nvSpPr>
          <p:spPr bwMode="auto">
            <a:xfrm>
              <a:off x="4733926" y="374650"/>
              <a:ext cx="25400" cy="57150"/>
            </a:xfrm>
            <a:custGeom>
              <a:avLst/>
              <a:gdLst/>
              <a:ahLst/>
              <a:cxnLst>
                <a:cxn ang="0">
                  <a:pos x="48" y="6"/>
                </a:cxn>
                <a:cxn ang="0">
                  <a:pos x="48" y="6"/>
                </a:cxn>
                <a:cxn ang="0">
                  <a:pos x="47" y="11"/>
                </a:cxn>
                <a:cxn ang="0">
                  <a:pos x="44" y="17"/>
                </a:cxn>
                <a:cxn ang="0">
                  <a:pos x="38" y="25"/>
                </a:cxn>
                <a:cxn ang="0">
                  <a:pos x="38" y="25"/>
                </a:cxn>
                <a:cxn ang="0">
                  <a:pos x="38" y="30"/>
                </a:cxn>
                <a:cxn ang="0">
                  <a:pos x="39" y="33"/>
                </a:cxn>
                <a:cxn ang="0">
                  <a:pos x="39" y="35"/>
                </a:cxn>
                <a:cxn ang="0">
                  <a:pos x="40" y="38"/>
                </a:cxn>
                <a:cxn ang="0">
                  <a:pos x="40" y="38"/>
                </a:cxn>
                <a:cxn ang="0">
                  <a:pos x="35" y="53"/>
                </a:cxn>
                <a:cxn ang="0">
                  <a:pos x="32" y="62"/>
                </a:cxn>
                <a:cxn ang="0">
                  <a:pos x="31" y="72"/>
                </a:cxn>
                <a:cxn ang="0">
                  <a:pos x="31" y="72"/>
                </a:cxn>
                <a:cxn ang="0">
                  <a:pos x="25" y="76"/>
                </a:cxn>
                <a:cxn ang="0">
                  <a:pos x="22" y="81"/>
                </a:cxn>
                <a:cxn ang="0">
                  <a:pos x="17" y="92"/>
                </a:cxn>
                <a:cxn ang="0">
                  <a:pos x="15" y="98"/>
                </a:cxn>
                <a:cxn ang="0">
                  <a:pos x="10" y="102"/>
                </a:cxn>
                <a:cxn ang="0">
                  <a:pos x="6" y="107"/>
                </a:cxn>
                <a:cxn ang="0">
                  <a:pos x="0" y="109"/>
                </a:cxn>
                <a:cxn ang="0">
                  <a:pos x="0" y="109"/>
                </a:cxn>
                <a:cxn ang="0">
                  <a:pos x="0" y="101"/>
                </a:cxn>
                <a:cxn ang="0">
                  <a:pos x="0" y="95"/>
                </a:cxn>
                <a:cxn ang="0">
                  <a:pos x="1" y="89"/>
                </a:cxn>
                <a:cxn ang="0">
                  <a:pos x="2" y="82"/>
                </a:cxn>
                <a:cxn ang="0">
                  <a:pos x="7" y="69"/>
                </a:cxn>
                <a:cxn ang="0">
                  <a:pos x="13" y="56"/>
                </a:cxn>
                <a:cxn ang="0">
                  <a:pos x="19" y="44"/>
                </a:cxn>
                <a:cxn ang="0">
                  <a:pos x="24" y="30"/>
                </a:cxn>
                <a:cxn ang="0">
                  <a:pos x="29" y="16"/>
                </a:cxn>
                <a:cxn ang="0">
                  <a:pos x="30" y="7"/>
                </a:cxn>
                <a:cxn ang="0">
                  <a:pos x="31" y="0"/>
                </a:cxn>
                <a:cxn ang="0">
                  <a:pos x="31" y="0"/>
                </a:cxn>
                <a:cxn ang="0">
                  <a:pos x="34" y="0"/>
                </a:cxn>
                <a:cxn ang="0">
                  <a:pos x="36" y="0"/>
                </a:cxn>
                <a:cxn ang="0">
                  <a:pos x="40" y="1"/>
                </a:cxn>
                <a:cxn ang="0">
                  <a:pos x="45" y="4"/>
                </a:cxn>
                <a:cxn ang="0">
                  <a:pos x="48" y="6"/>
                </a:cxn>
                <a:cxn ang="0">
                  <a:pos x="48" y="6"/>
                </a:cxn>
              </a:cxnLst>
              <a:rect l="0" t="0" r="r" b="b"/>
              <a:pathLst>
                <a:path w="48" h="109">
                  <a:moveTo>
                    <a:pt x="48" y="6"/>
                  </a:moveTo>
                  <a:lnTo>
                    <a:pt x="48" y="6"/>
                  </a:lnTo>
                  <a:lnTo>
                    <a:pt x="47" y="11"/>
                  </a:lnTo>
                  <a:lnTo>
                    <a:pt x="44" y="17"/>
                  </a:lnTo>
                  <a:lnTo>
                    <a:pt x="38" y="25"/>
                  </a:lnTo>
                  <a:lnTo>
                    <a:pt x="38" y="25"/>
                  </a:lnTo>
                  <a:lnTo>
                    <a:pt x="38" y="30"/>
                  </a:lnTo>
                  <a:lnTo>
                    <a:pt x="39" y="33"/>
                  </a:lnTo>
                  <a:lnTo>
                    <a:pt x="39" y="35"/>
                  </a:lnTo>
                  <a:lnTo>
                    <a:pt x="40" y="38"/>
                  </a:lnTo>
                  <a:lnTo>
                    <a:pt x="40" y="38"/>
                  </a:lnTo>
                  <a:lnTo>
                    <a:pt x="35" y="53"/>
                  </a:lnTo>
                  <a:lnTo>
                    <a:pt x="32" y="62"/>
                  </a:lnTo>
                  <a:lnTo>
                    <a:pt x="31" y="72"/>
                  </a:lnTo>
                  <a:lnTo>
                    <a:pt x="31" y="72"/>
                  </a:lnTo>
                  <a:lnTo>
                    <a:pt x="25" y="76"/>
                  </a:lnTo>
                  <a:lnTo>
                    <a:pt x="22" y="81"/>
                  </a:lnTo>
                  <a:lnTo>
                    <a:pt x="17" y="92"/>
                  </a:lnTo>
                  <a:lnTo>
                    <a:pt x="15" y="98"/>
                  </a:lnTo>
                  <a:lnTo>
                    <a:pt x="10" y="102"/>
                  </a:lnTo>
                  <a:lnTo>
                    <a:pt x="6" y="107"/>
                  </a:lnTo>
                  <a:lnTo>
                    <a:pt x="0" y="109"/>
                  </a:lnTo>
                  <a:lnTo>
                    <a:pt x="0" y="109"/>
                  </a:lnTo>
                  <a:lnTo>
                    <a:pt x="0" y="101"/>
                  </a:lnTo>
                  <a:lnTo>
                    <a:pt x="0" y="95"/>
                  </a:lnTo>
                  <a:lnTo>
                    <a:pt x="1" y="89"/>
                  </a:lnTo>
                  <a:lnTo>
                    <a:pt x="2" y="82"/>
                  </a:lnTo>
                  <a:lnTo>
                    <a:pt x="7" y="69"/>
                  </a:lnTo>
                  <a:lnTo>
                    <a:pt x="13" y="56"/>
                  </a:lnTo>
                  <a:lnTo>
                    <a:pt x="19" y="44"/>
                  </a:lnTo>
                  <a:lnTo>
                    <a:pt x="24" y="30"/>
                  </a:lnTo>
                  <a:lnTo>
                    <a:pt x="29" y="16"/>
                  </a:lnTo>
                  <a:lnTo>
                    <a:pt x="30" y="7"/>
                  </a:lnTo>
                  <a:lnTo>
                    <a:pt x="31" y="0"/>
                  </a:lnTo>
                  <a:lnTo>
                    <a:pt x="31" y="0"/>
                  </a:lnTo>
                  <a:lnTo>
                    <a:pt x="34" y="0"/>
                  </a:lnTo>
                  <a:lnTo>
                    <a:pt x="36" y="0"/>
                  </a:lnTo>
                  <a:lnTo>
                    <a:pt x="40" y="1"/>
                  </a:lnTo>
                  <a:lnTo>
                    <a:pt x="45" y="4"/>
                  </a:lnTo>
                  <a:lnTo>
                    <a:pt x="48" y="6"/>
                  </a:lnTo>
                  <a:lnTo>
                    <a:pt x="48" y="6"/>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Freeform 68"/>
            <p:cNvSpPr/>
            <p:nvPr/>
          </p:nvSpPr>
          <p:spPr bwMode="auto">
            <a:xfrm>
              <a:off x="4659313" y="377825"/>
              <a:ext cx="12700" cy="19050"/>
            </a:xfrm>
            <a:custGeom>
              <a:avLst/>
              <a:gdLst/>
              <a:ahLst/>
              <a:cxnLst>
                <a:cxn ang="0">
                  <a:pos x="15" y="0"/>
                </a:cxn>
                <a:cxn ang="0">
                  <a:pos x="15" y="0"/>
                </a:cxn>
                <a:cxn ang="0">
                  <a:pos x="17" y="1"/>
                </a:cxn>
                <a:cxn ang="0">
                  <a:pos x="21" y="3"/>
                </a:cxn>
                <a:cxn ang="0">
                  <a:pos x="23" y="9"/>
                </a:cxn>
                <a:cxn ang="0">
                  <a:pos x="24" y="15"/>
                </a:cxn>
                <a:cxn ang="0">
                  <a:pos x="23" y="20"/>
                </a:cxn>
                <a:cxn ang="0">
                  <a:pos x="20" y="27"/>
                </a:cxn>
                <a:cxn ang="0">
                  <a:pos x="15" y="32"/>
                </a:cxn>
                <a:cxn ang="0">
                  <a:pos x="10" y="35"/>
                </a:cxn>
                <a:cxn ang="0">
                  <a:pos x="2" y="38"/>
                </a:cxn>
                <a:cxn ang="0">
                  <a:pos x="2" y="38"/>
                </a:cxn>
                <a:cxn ang="0">
                  <a:pos x="0" y="33"/>
                </a:cxn>
                <a:cxn ang="0">
                  <a:pos x="0" y="29"/>
                </a:cxn>
                <a:cxn ang="0">
                  <a:pos x="2" y="24"/>
                </a:cxn>
                <a:cxn ang="0">
                  <a:pos x="5" y="19"/>
                </a:cxn>
                <a:cxn ang="0">
                  <a:pos x="10" y="10"/>
                </a:cxn>
                <a:cxn ang="0">
                  <a:pos x="13" y="4"/>
                </a:cxn>
                <a:cxn ang="0">
                  <a:pos x="15" y="0"/>
                </a:cxn>
                <a:cxn ang="0">
                  <a:pos x="15" y="0"/>
                </a:cxn>
              </a:cxnLst>
              <a:rect l="0" t="0" r="r" b="b"/>
              <a:pathLst>
                <a:path w="24" h="38">
                  <a:moveTo>
                    <a:pt x="15" y="0"/>
                  </a:moveTo>
                  <a:lnTo>
                    <a:pt x="15" y="0"/>
                  </a:lnTo>
                  <a:lnTo>
                    <a:pt x="17" y="1"/>
                  </a:lnTo>
                  <a:lnTo>
                    <a:pt x="21" y="3"/>
                  </a:lnTo>
                  <a:lnTo>
                    <a:pt x="23" y="9"/>
                  </a:lnTo>
                  <a:lnTo>
                    <a:pt x="24" y="15"/>
                  </a:lnTo>
                  <a:lnTo>
                    <a:pt x="23" y="20"/>
                  </a:lnTo>
                  <a:lnTo>
                    <a:pt x="20" y="27"/>
                  </a:lnTo>
                  <a:lnTo>
                    <a:pt x="15" y="32"/>
                  </a:lnTo>
                  <a:lnTo>
                    <a:pt x="10" y="35"/>
                  </a:lnTo>
                  <a:lnTo>
                    <a:pt x="2" y="38"/>
                  </a:lnTo>
                  <a:lnTo>
                    <a:pt x="2" y="38"/>
                  </a:lnTo>
                  <a:lnTo>
                    <a:pt x="0" y="33"/>
                  </a:lnTo>
                  <a:lnTo>
                    <a:pt x="0" y="29"/>
                  </a:lnTo>
                  <a:lnTo>
                    <a:pt x="2" y="24"/>
                  </a:lnTo>
                  <a:lnTo>
                    <a:pt x="5" y="19"/>
                  </a:lnTo>
                  <a:lnTo>
                    <a:pt x="10" y="10"/>
                  </a:lnTo>
                  <a:lnTo>
                    <a:pt x="13" y="4"/>
                  </a:lnTo>
                  <a:lnTo>
                    <a:pt x="15" y="0"/>
                  </a:lnTo>
                  <a:lnTo>
                    <a:pt x="15"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5" name="Freeform 69"/>
            <p:cNvSpPr/>
            <p:nvPr/>
          </p:nvSpPr>
          <p:spPr bwMode="auto">
            <a:xfrm>
              <a:off x="4676776" y="384175"/>
              <a:ext cx="9525" cy="20638"/>
            </a:xfrm>
            <a:custGeom>
              <a:avLst/>
              <a:gdLst/>
              <a:ahLst/>
              <a:cxnLst>
                <a:cxn ang="0">
                  <a:pos x="11" y="0"/>
                </a:cxn>
                <a:cxn ang="0">
                  <a:pos x="11" y="0"/>
                </a:cxn>
                <a:cxn ang="0">
                  <a:pos x="16" y="4"/>
                </a:cxn>
                <a:cxn ang="0">
                  <a:pos x="18" y="10"/>
                </a:cxn>
                <a:cxn ang="0">
                  <a:pos x="19" y="15"/>
                </a:cxn>
                <a:cxn ang="0">
                  <a:pos x="19" y="21"/>
                </a:cxn>
                <a:cxn ang="0">
                  <a:pos x="17" y="27"/>
                </a:cxn>
                <a:cxn ang="0">
                  <a:pos x="13" y="32"/>
                </a:cxn>
                <a:cxn ang="0">
                  <a:pos x="8" y="36"/>
                </a:cxn>
                <a:cxn ang="0">
                  <a:pos x="1" y="39"/>
                </a:cxn>
                <a:cxn ang="0">
                  <a:pos x="1" y="39"/>
                </a:cxn>
                <a:cxn ang="0">
                  <a:pos x="0" y="34"/>
                </a:cxn>
                <a:cxn ang="0">
                  <a:pos x="0" y="30"/>
                </a:cxn>
                <a:cxn ang="0">
                  <a:pos x="1" y="25"/>
                </a:cxn>
                <a:cxn ang="0">
                  <a:pos x="3" y="19"/>
                </a:cxn>
                <a:cxn ang="0">
                  <a:pos x="7" y="10"/>
                </a:cxn>
                <a:cxn ang="0">
                  <a:pos x="11" y="0"/>
                </a:cxn>
                <a:cxn ang="0">
                  <a:pos x="11" y="0"/>
                </a:cxn>
              </a:cxnLst>
              <a:rect l="0" t="0" r="r" b="b"/>
              <a:pathLst>
                <a:path w="19" h="39">
                  <a:moveTo>
                    <a:pt x="11" y="0"/>
                  </a:moveTo>
                  <a:lnTo>
                    <a:pt x="11" y="0"/>
                  </a:lnTo>
                  <a:lnTo>
                    <a:pt x="16" y="4"/>
                  </a:lnTo>
                  <a:lnTo>
                    <a:pt x="18" y="10"/>
                  </a:lnTo>
                  <a:lnTo>
                    <a:pt x="19" y="15"/>
                  </a:lnTo>
                  <a:lnTo>
                    <a:pt x="19" y="21"/>
                  </a:lnTo>
                  <a:lnTo>
                    <a:pt x="17" y="27"/>
                  </a:lnTo>
                  <a:lnTo>
                    <a:pt x="13" y="32"/>
                  </a:lnTo>
                  <a:lnTo>
                    <a:pt x="8" y="36"/>
                  </a:lnTo>
                  <a:lnTo>
                    <a:pt x="1" y="39"/>
                  </a:lnTo>
                  <a:lnTo>
                    <a:pt x="1" y="39"/>
                  </a:lnTo>
                  <a:lnTo>
                    <a:pt x="0" y="34"/>
                  </a:lnTo>
                  <a:lnTo>
                    <a:pt x="0" y="30"/>
                  </a:lnTo>
                  <a:lnTo>
                    <a:pt x="1" y="25"/>
                  </a:lnTo>
                  <a:lnTo>
                    <a:pt x="3" y="19"/>
                  </a:lnTo>
                  <a:lnTo>
                    <a:pt x="7" y="10"/>
                  </a:lnTo>
                  <a:lnTo>
                    <a:pt x="11" y="0"/>
                  </a:lnTo>
                  <a:lnTo>
                    <a:pt x="11"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6" name="Freeform 70"/>
            <p:cNvSpPr/>
            <p:nvPr/>
          </p:nvSpPr>
          <p:spPr bwMode="auto">
            <a:xfrm>
              <a:off x="4918076" y="387350"/>
              <a:ext cx="28575" cy="15875"/>
            </a:xfrm>
            <a:custGeom>
              <a:avLst/>
              <a:gdLst/>
              <a:ahLst/>
              <a:cxnLst>
                <a:cxn ang="0">
                  <a:pos x="54" y="31"/>
                </a:cxn>
                <a:cxn ang="0">
                  <a:pos x="54" y="31"/>
                </a:cxn>
                <a:cxn ang="0">
                  <a:pos x="51" y="31"/>
                </a:cxn>
                <a:cxn ang="0">
                  <a:pos x="48" y="31"/>
                </a:cxn>
                <a:cxn ang="0">
                  <a:pos x="40" y="29"/>
                </a:cxn>
                <a:cxn ang="0">
                  <a:pos x="34" y="26"/>
                </a:cxn>
                <a:cxn ang="0">
                  <a:pos x="26" y="22"/>
                </a:cxn>
                <a:cxn ang="0">
                  <a:pos x="12" y="10"/>
                </a:cxn>
                <a:cxn ang="0">
                  <a:pos x="6" y="5"/>
                </a:cxn>
                <a:cxn ang="0">
                  <a:pos x="0" y="0"/>
                </a:cxn>
                <a:cxn ang="0">
                  <a:pos x="0" y="0"/>
                </a:cxn>
                <a:cxn ang="0">
                  <a:pos x="7" y="1"/>
                </a:cxn>
                <a:cxn ang="0">
                  <a:pos x="16" y="4"/>
                </a:cxn>
                <a:cxn ang="0">
                  <a:pos x="23" y="6"/>
                </a:cxn>
                <a:cxn ang="0">
                  <a:pos x="32" y="9"/>
                </a:cxn>
                <a:cxn ang="0">
                  <a:pos x="39" y="13"/>
                </a:cxn>
                <a:cxn ang="0">
                  <a:pos x="46" y="19"/>
                </a:cxn>
                <a:cxn ang="0">
                  <a:pos x="51" y="24"/>
                </a:cxn>
                <a:cxn ang="0">
                  <a:pos x="54" y="31"/>
                </a:cxn>
                <a:cxn ang="0">
                  <a:pos x="54" y="31"/>
                </a:cxn>
              </a:cxnLst>
              <a:rect l="0" t="0" r="r" b="b"/>
              <a:pathLst>
                <a:path w="54" h="31">
                  <a:moveTo>
                    <a:pt x="54" y="31"/>
                  </a:moveTo>
                  <a:lnTo>
                    <a:pt x="54" y="31"/>
                  </a:lnTo>
                  <a:lnTo>
                    <a:pt x="51" y="31"/>
                  </a:lnTo>
                  <a:lnTo>
                    <a:pt x="48" y="31"/>
                  </a:lnTo>
                  <a:lnTo>
                    <a:pt x="40" y="29"/>
                  </a:lnTo>
                  <a:lnTo>
                    <a:pt x="34" y="26"/>
                  </a:lnTo>
                  <a:lnTo>
                    <a:pt x="26" y="22"/>
                  </a:lnTo>
                  <a:lnTo>
                    <a:pt x="12" y="10"/>
                  </a:lnTo>
                  <a:lnTo>
                    <a:pt x="6" y="5"/>
                  </a:lnTo>
                  <a:lnTo>
                    <a:pt x="0" y="0"/>
                  </a:lnTo>
                  <a:lnTo>
                    <a:pt x="0" y="0"/>
                  </a:lnTo>
                  <a:lnTo>
                    <a:pt x="7" y="1"/>
                  </a:lnTo>
                  <a:lnTo>
                    <a:pt x="16" y="4"/>
                  </a:lnTo>
                  <a:lnTo>
                    <a:pt x="23" y="6"/>
                  </a:lnTo>
                  <a:lnTo>
                    <a:pt x="32" y="9"/>
                  </a:lnTo>
                  <a:lnTo>
                    <a:pt x="39" y="13"/>
                  </a:lnTo>
                  <a:lnTo>
                    <a:pt x="46" y="19"/>
                  </a:lnTo>
                  <a:lnTo>
                    <a:pt x="51" y="24"/>
                  </a:lnTo>
                  <a:lnTo>
                    <a:pt x="54" y="31"/>
                  </a:lnTo>
                  <a:lnTo>
                    <a:pt x="54" y="3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7" name="Freeform 71"/>
            <p:cNvSpPr/>
            <p:nvPr/>
          </p:nvSpPr>
          <p:spPr bwMode="auto">
            <a:xfrm>
              <a:off x="4689476" y="393700"/>
              <a:ext cx="14288" cy="22225"/>
            </a:xfrm>
            <a:custGeom>
              <a:avLst/>
              <a:gdLst/>
              <a:ahLst/>
              <a:cxnLst>
                <a:cxn ang="0">
                  <a:pos x="29" y="1"/>
                </a:cxn>
                <a:cxn ang="0">
                  <a:pos x="29" y="1"/>
                </a:cxn>
                <a:cxn ang="0">
                  <a:pos x="26" y="14"/>
                </a:cxn>
                <a:cxn ang="0">
                  <a:pos x="22" y="25"/>
                </a:cxn>
                <a:cxn ang="0">
                  <a:pos x="16" y="33"/>
                </a:cxn>
                <a:cxn ang="0">
                  <a:pos x="9" y="41"/>
                </a:cxn>
                <a:cxn ang="0">
                  <a:pos x="9" y="41"/>
                </a:cxn>
                <a:cxn ang="0">
                  <a:pos x="0" y="38"/>
                </a:cxn>
                <a:cxn ang="0">
                  <a:pos x="0" y="38"/>
                </a:cxn>
                <a:cxn ang="0">
                  <a:pos x="5" y="25"/>
                </a:cxn>
                <a:cxn ang="0">
                  <a:pos x="11" y="13"/>
                </a:cxn>
                <a:cxn ang="0">
                  <a:pos x="14" y="8"/>
                </a:cxn>
                <a:cxn ang="0">
                  <a:pos x="17" y="3"/>
                </a:cxn>
                <a:cxn ang="0">
                  <a:pos x="23" y="1"/>
                </a:cxn>
                <a:cxn ang="0">
                  <a:pos x="26" y="0"/>
                </a:cxn>
                <a:cxn ang="0">
                  <a:pos x="29" y="1"/>
                </a:cxn>
                <a:cxn ang="0">
                  <a:pos x="29" y="1"/>
                </a:cxn>
              </a:cxnLst>
              <a:rect l="0" t="0" r="r" b="b"/>
              <a:pathLst>
                <a:path w="29" h="41">
                  <a:moveTo>
                    <a:pt x="29" y="1"/>
                  </a:moveTo>
                  <a:lnTo>
                    <a:pt x="29" y="1"/>
                  </a:lnTo>
                  <a:lnTo>
                    <a:pt x="26" y="14"/>
                  </a:lnTo>
                  <a:lnTo>
                    <a:pt x="22" y="25"/>
                  </a:lnTo>
                  <a:lnTo>
                    <a:pt x="16" y="33"/>
                  </a:lnTo>
                  <a:lnTo>
                    <a:pt x="9" y="41"/>
                  </a:lnTo>
                  <a:lnTo>
                    <a:pt x="9" y="41"/>
                  </a:lnTo>
                  <a:lnTo>
                    <a:pt x="0" y="38"/>
                  </a:lnTo>
                  <a:lnTo>
                    <a:pt x="0" y="38"/>
                  </a:lnTo>
                  <a:lnTo>
                    <a:pt x="5" y="25"/>
                  </a:lnTo>
                  <a:lnTo>
                    <a:pt x="11" y="13"/>
                  </a:lnTo>
                  <a:lnTo>
                    <a:pt x="14" y="8"/>
                  </a:lnTo>
                  <a:lnTo>
                    <a:pt x="17" y="3"/>
                  </a:lnTo>
                  <a:lnTo>
                    <a:pt x="23" y="1"/>
                  </a:lnTo>
                  <a:lnTo>
                    <a:pt x="26" y="0"/>
                  </a:lnTo>
                  <a:lnTo>
                    <a:pt x="29" y="1"/>
                  </a:lnTo>
                  <a:lnTo>
                    <a:pt x="29"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8" name="Freeform 72"/>
            <p:cNvSpPr/>
            <p:nvPr/>
          </p:nvSpPr>
          <p:spPr bwMode="auto">
            <a:xfrm>
              <a:off x="4705351" y="400050"/>
              <a:ext cx="17463" cy="22225"/>
            </a:xfrm>
            <a:custGeom>
              <a:avLst/>
              <a:gdLst/>
              <a:ahLst/>
              <a:cxnLst>
                <a:cxn ang="0">
                  <a:pos x="31" y="1"/>
                </a:cxn>
                <a:cxn ang="0">
                  <a:pos x="31" y="1"/>
                </a:cxn>
                <a:cxn ang="0">
                  <a:pos x="28" y="7"/>
                </a:cxn>
                <a:cxn ang="0">
                  <a:pos x="26" y="15"/>
                </a:cxn>
                <a:cxn ang="0">
                  <a:pos x="21" y="30"/>
                </a:cxn>
                <a:cxn ang="0">
                  <a:pos x="17" y="36"/>
                </a:cxn>
                <a:cxn ang="0">
                  <a:pos x="15" y="40"/>
                </a:cxn>
                <a:cxn ang="0">
                  <a:pos x="13" y="41"/>
                </a:cxn>
                <a:cxn ang="0">
                  <a:pos x="11" y="42"/>
                </a:cxn>
                <a:cxn ang="0">
                  <a:pos x="8" y="42"/>
                </a:cxn>
                <a:cxn ang="0">
                  <a:pos x="5" y="42"/>
                </a:cxn>
                <a:cxn ang="0">
                  <a:pos x="0" y="40"/>
                </a:cxn>
                <a:cxn ang="0">
                  <a:pos x="0" y="40"/>
                </a:cxn>
                <a:cxn ang="0">
                  <a:pos x="3" y="34"/>
                </a:cxn>
                <a:cxn ang="0">
                  <a:pos x="7" y="28"/>
                </a:cxn>
                <a:cxn ang="0">
                  <a:pos x="11" y="14"/>
                </a:cxn>
                <a:cxn ang="0">
                  <a:pos x="14" y="7"/>
                </a:cxn>
                <a:cxn ang="0">
                  <a:pos x="18" y="3"/>
                </a:cxn>
                <a:cxn ang="0">
                  <a:pos x="21" y="1"/>
                </a:cxn>
                <a:cxn ang="0">
                  <a:pos x="24" y="0"/>
                </a:cxn>
                <a:cxn ang="0">
                  <a:pos x="27" y="0"/>
                </a:cxn>
                <a:cxn ang="0">
                  <a:pos x="31" y="1"/>
                </a:cxn>
                <a:cxn ang="0">
                  <a:pos x="31" y="1"/>
                </a:cxn>
              </a:cxnLst>
              <a:rect l="0" t="0" r="r" b="b"/>
              <a:pathLst>
                <a:path w="31" h="42">
                  <a:moveTo>
                    <a:pt x="31" y="1"/>
                  </a:moveTo>
                  <a:lnTo>
                    <a:pt x="31" y="1"/>
                  </a:lnTo>
                  <a:lnTo>
                    <a:pt x="28" y="7"/>
                  </a:lnTo>
                  <a:lnTo>
                    <a:pt x="26" y="15"/>
                  </a:lnTo>
                  <a:lnTo>
                    <a:pt x="21" y="30"/>
                  </a:lnTo>
                  <a:lnTo>
                    <a:pt x="17" y="36"/>
                  </a:lnTo>
                  <a:lnTo>
                    <a:pt x="15" y="40"/>
                  </a:lnTo>
                  <a:lnTo>
                    <a:pt x="13" y="41"/>
                  </a:lnTo>
                  <a:lnTo>
                    <a:pt x="11" y="42"/>
                  </a:lnTo>
                  <a:lnTo>
                    <a:pt x="8" y="42"/>
                  </a:lnTo>
                  <a:lnTo>
                    <a:pt x="5" y="42"/>
                  </a:lnTo>
                  <a:lnTo>
                    <a:pt x="0" y="40"/>
                  </a:lnTo>
                  <a:lnTo>
                    <a:pt x="0" y="40"/>
                  </a:lnTo>
                  <a:lnTo>
                    <a:pt x="3" y="34"/>
                  </a:lnTo>
                  <a:lnTo>
                    <a:pt x="7" y="28"/>
                  </a:lnTo>
                  <a:lnTo>
                    <a:pt x="11" y="14"/>
                  </a:lnTo>
                  <a:lnTo>
                    <a:pt x="14" y="7"/>
                  </a:lnTo>
                  <a:lnTo>
                    <a:pt x="18" y="3"/>
                  </a:lnTo>
                  <a:lnTo>
                    <a:pt x="21" y="1"/>
                  </a:lnTo>
                  <a:lnTo>
                    <a:pt x="24" y="0"/>
                  </a:lnTo>
                  <a:lnTo>
                    <a:pt x="27" y="0"/>
                  </a:lnTo>
                  <a:lnTo>
                    <a:pt x="31" y="1"/>
                  </a:lnTo>
                  <a:lnTo>
                    <a:pt x="31"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9" name="Freeform 73"/>
            <p:cNvSpPr/>
            <p:nvPr/>
          </p:nvSpPr>
          <p:spPr bwMode="auto">
            <a:xfrm>
              <a:off x="4752976" y="425450"/>
              <a:ext cx="14288" cy="22225"/>
            </a:xfrm>
            <a:custGeom>
              <a:avLst/>
              <a:gdLst/>
              <a:ahLst/>
              <a:cxnLst>
                <a:cxn ang="0">
                  <a:pos x="27" y="3"/>
                </a:cxn>
                <a:cxn ang="0">
                  <a:pos x="27" y="3"/>
                </a:cxn>
                <a:cxn ang="0">
                  <a:pos x="24" y="9"/>
                </a:cxn>
                <a:cxn ang="0">
                  <a:pos x="20" y="15"/>
                </a:cxn>
                <a:cxn ang="0">
                  <a:pos x="17" y="28"/>
                </a:cxn>
                <a:cxn ang="0">
                  <a:pos x="14" y="34"/>
                </a:cxn>
                <a:cxn ang="0">
                  <a:pos x="11" y="40"/>
                </a:cxn>
                <a:cxn ang="0">
                  <a:pos x="9" y="41"/>
                </a:cxn>
                <a:cxn ang="0">
                  <a:pos x="7" y="42"/>
                </a:cxn>
                <a:cxn ang="0">
                  <a:pos x="3" y="42"/>
                </a:cxn>
                <a:cxn ang="0">
                  <a:pos x="0" y="42"/>
                </a:cxn>
                <a:cxn ang="0">
                  <a:pos x="0" y="42"/>
                </a:cxn>
                <a:cxn ang="0">
                  <a:pos x="3" y="32"/>
                </a:cxn>
                <a:cxn ang="0">
                  <a:pos x="5" y="22"/>
                </a:cxn>
                <a:cxn ang="0">
                  <a:pos x="8" y="11"/>
                </a:cxn>
                <a:cxn ang="0">
                  <a:pos x="11" y="1"/>
                </a:cxn>
                <a:cxn ang="0">
                  <a:pos x="11" y="1"/>
                </a:cxn>
                <a:cxn ang="0">
                  <a:pos x="15" y="0"/>
                </a:cxn>
                <a:cxn ang="0">
                  <a:pos x="19" y="0"/>
                </a:cxn>
                <a:cxn ang="0">
                  <a:pos x="23" y="1"/>
                </a:cxn>
                <a:cxn ang="0">
                  <a:pos x="27" y="3"/>
                </a:cxn>
                <a:cxn ang="0">
                  <a:pos x="27" y="3"/>
                </a:cxn>
              </a:cxnLst>
              <a:rect l="0" t="0" r="r" b="b"/>
              <a:pathLst>
                <a:path w="27" h="42">
                  <a:moveTo>
                    <a:pt x="27" y="3"/>
                  </a:moveTo>
                  <a:lnTo>
                    <a:pt x="27" y="3"/>
                  </a:lnTo>
                  <a:lnTo>
                    <a:pt x="24" y="9"/>
                  </a:lnTo>
                  <a:lnTo>
                    <a:pt x="20" y="15"/>
                  </a:lnTo>
                  <a:lnTo>
                    <a:pt x="17" y="28"/>
                  </a:lnTo>
                  <a:lnTo>
                    <a:pt x="14" y="34"/>
                  </a:lnTo>
                  <a:lnTo>
                    <a:pt x="11" y="40"/>
                  </a:lnTo>
                  <a:lnTo>
                    <a:pt x="9" y="41"/>
                  </a:lnTo>
                  <a:lnTo>
                    <a:pt x="7" y="42"/>
                  </a:lnTo>
                  <a:lnTo>
                    <a:pt x="3" y="42"/>
                  </a:lnTo>
                  <a:lnTo>
                    <a:pt x="0" y="42"/>
                  </a:lnTo>
                  <a:lnTo>
                    <a:pt x="0" y="42"/>
                  </a:lnTo>
                  <a:lnTo>
                    <a:pt x="3" y="32"/>
                  </a:lnTo>
                  <a:lnTo>
                    <a:pt x="5" y="22"/>
                  </a:lnTo>
                  <a:lnTo>
                    <a:pt x="8" y="11"/>
                  </a:lnTo>
                  <a:lnTo>
                    <a:pt x="11" y="1"/>
                  </a:lnTo>
                  <a:lnTo>
                    <a:pt x="11" y="1"/>
                  </a:lnTo>
                  <a:lnTo>
                    <a:pt x="15" y="0"/>
                  </a:lnTo>
                  <a:lnTo>
                    <a:pt x="19" y="0"/>
                  </a:lnTo>
                  <a:lnTo>
                    <a:pt x="23" y="1"/>
                  </a:lnTo>
                  <a:lnTo>
                    <a:pt x="27" y="3"/>
                  </a:lnTo>
                  <a:lnTo>
                    <a:pt x="27" y="3"/>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0" name="Freeform 74"/>
            <p:cNvSpPr/>
            <p:nvPr/>
          </p:nvSpPr>
          <p:spPr bwMode="auto">
            <a:xfrm>
              <a:off x="4768851" y="430213"/>
              <a:ext cx="14288" cy="20638"/>
            </a:xfrm>
            <a:custGeom>
              <a:avLst/>
              <a:gdLst/>
              <a:ahLst/>
              <a:cxnLst>
                <a:cxn ang="0">
                  <a:pos x="27" y="2"/>
                </a:cxn>
                <a:cxn ang="0">
                  <a:pos x="27" y="2"/>
                </a:cxn>
                <a:cxn ang="0">
                  <a:pos x="24" y="15"/>
                </a:cxn>
                <a:cxn ang="0">
                  <a:pos x="21" y="21"/>
                </a:cxn>
                <a:cxn ang="0">
                  <a:pos x="18" y="27"/>
                </a:cxn>
                <a:cxn ang="0">
                  <a:pos x="15" y="32"/>
                </a:cxn>
                <a:cxn ang="0">
                  <a:pos x="11" y="35"/>
                </a:cxn>
                <a:cxn ang="0">
                  <a:pos x="6" y="37"/>
                </a:cxn>
                <a:cxn ang="0">
                  <a:pos x="0" y="38"/>
                </a:cxn>
                <a:cxn ang="0">
                  <a:pos x="0" y="38"/>
                </a:cxn>
                <a:cxn ang="0">
                  <a:pos x="2" y="27"/>
                </a:cxn>
                <a:cxn ang="0">
                  <a:pos x="4" y="19"/>
                </a:cxn>
                <a:cxn ang="0">
                  <a:pos x="6" y="13"/>
                </a:cxn>
                <a:cxn ang="0">
                  <a:pos x="10" y="6"/>
                </a:cxn>
                <a:cxn ang="0">
                  <a:pos x="14" y="2"/>
                </a:cxn>
                <a:cxn ang="0">
                  <a:pos x="17" y="1"/>
                </a:cxn>
                <a:cxn ang="0">
                  <a:pos x="19" y="0"/>
                </a:cxn>
                <a:cxn ang="0">
                  <a:pos x="24" y="1"/>
                </a:cxn>
                <a:cxn ang="0">
                  <a:pos x="27" y="2"/>
                </a:cxn>
                <a:cxn ang="0">
                  <a:pos x="27" y="2"/>
                </a:cxn>
              </a:cxnLst>
              <a:rect l="0" t="0" r="r" b="b"/>
              <a:pathLst>
                <a:path w="27" h="38">
                  <a:moveTo>
                    <a:pt x="27" y="2"/>
                  </a:moveTo>
                  <a:lnTo>
                    <a:pt x="27" y="2"/>
                  </a:lnTo>
                  <a:lnTo>
                    <a:pt x="24" y="15"/>
                  </a:lnTo>
                  <a:lnTo>
                    <a:pt x="21" y="21"/>
                  </a:lnTo>
                  <a:lnTo>
                    <a:pt x="18" y="27"/>
                  </a:lnTo>
                  <a:lnTo>
                    <a:pt x="15" y="32"/>
                  </a:lnTo>
                  <a:lnTo>
                    <a:pt x="11" y="35"/>
                  </a:lnTo>
                  <a:lnTo>
                    <a:pt x="6" y="37"/>
                  </a:lnTo>
                  <a:lnTo>
                    <a:pt x="0" y="38"/>
                  </a:lnTo>
                  <a:lnTo>
                    <a:pt x="0" y="38"/>
                  </a:lnTo>
                  <a:lnTo>
                    <a:pt x="2" y="27"/>
                  </a:lnTo>
                  <a:lnTo>
                    <a:pt x="4" y="19"/>
                  </a:lnTo>
                  <a:lnTo>
                    <a:pt x="6" y="13"/>
                  </a:lnTo>
                  <a:lnTo>
                    <a:pt x="10" y="6"/>
                  </a:lnTo>
                  <a:lnTo>
                    <a:pt x="14" y="2"/>
                  </a:lnTo>
                  <a:lnTo>
                    <a:pt x="17" y="1"/>
                  </a:lnTo>
                  <a:lnTo>
                    <a:pt x="19" y="0"/>
                  </a:lnTo>
                  <a:lnTo>
                    <a:pt x="24" y="1"/>
                  </a:lnTo>
                  <a:lnTo>
                    <a:pt x="27" y="2"/>
                  </a:lnTo>
                  <a:lnTo>
                    <a:pt x="27" y="2"/>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 name="Freeform 75"/>
            <p:cNvSpPr/>
            <p:nvPr/>
          </p:nvSpPr>
          <p:spPr bwMode="auto">
            <a:xfrm>
              <a:off x="4786313" y="438150"/>
              <a:ext cx="11113" cy="22225"/>
            </a:xfrm>
            <a:custGeom>
              <a:avLst/>
              <a:gdLst/>
              <a:ahLst/>
              <a:cxnLst>
                <a:cxn ang="0">
                  <a:pos x="23" y="2"/>
                </a:cxn>
                <a:cxn ang="0">
                  <a:pos x="23" y="2"/>
                </a:cxn>
                <a:cxn ang="0">
                  <a:pos x="21" y="15"/>
                </a:cxn>
                <a:cxn ang="0">
                  <a:pos x="16" y="26"/>
                </a:cxn>
                <a:cxn ang="0">
                  <a:pos x="13" y="32"/>
                </a:cxn>
                <a:cxn ang="0">
                  <a:pos x="10" y="36"/>
                </a:cxn>
                <a:cxn ang="0">
                  <a:pos x="6" y="39"/>
                </a:cxn>
                <a:cxn ang="0">
                  <a:pos x="1" y="42"/>
                </a:cxn>
                <a:cxn ang="0">
                  <a:pos x="1" y="42"/>
                </a:cxn>
                <a:cxn ang="0">
                  <a:pos x="0" y="36"/>
                </a:cxn>
                <a:cxn ang="0">
                  <a:pos x="1" y="29"/>
                </a:cxn>
                <a:cxn ang="0">
                  <a:pos x="2" y="20"/>
                </a:cxn>
                <a:cxn ang="0">
                  <a:pos x="4" y="13"/>
                </a:cxn>
                <a:cxn ang="0">
                  <a:pos x="8" y="5"/>
                </a:cxn>
                <a:cxn ang="0">
                  <a:pos x="12" y="1"/>
                </a:cxn>
                <a:cxn ang="0">
                  <a:pos x="14" y="0"/>
                </a:cxn>
                <a:cxn ang="0">
                  <a:pos x="17" y="0"/>
                </a:cxn>
                <a:cxn ang="0">
                  <a:pos x="19" y="0"/>
                </a:cxn>
                <a:cxn ang="0">
                  <a:pos x="23" y="2"/>
                </a:cxn>
                <a:cxn ang="0">
                  <a:pos x="23" y="2"/>
                </a:cxn>
              </a:cxnLst>
              <a:rect l="0" t="0" r="r" b="b"/>
              <a:pathLst>
                <a:path w="23" h="42">
                  <a:moveTo>
                    <a:pt x="23" y="2"/>
                  </a:moveTo>
                  <a:lnTo>
                    <a:pt x="23" y="2"/>
                  </a:lnTo>
                  <a:lnTo>
                    <a:pt x="21" y="15"/>
                  </a:lnTo>
                  <a:lnTo>
                    <a:pt x="16" y="26"/>
                  </a:lnTo>
                  <a:lnTo>
                    <a:pt x="13" y="32"/>
                  </a:lnTo>
                  <a:lnTo>
                    <a:pt x="10" y="36"/>
                  </a:lnTo>
                  <a:lnTo>
                    <a:pt x="6" y="39"/>
                  </a:lnTo>
                  <a:lnTo>
                    <a:pt x="1" y="42"/>
                  </a:lnTo>
                  <a:lnTo>
                    <a:pt x="1" y="42"/>
                  </a:lnTo>
                  <a:lnTo>
                    <a:pt x="0" y="36"/>
                  </a:lnTo>
                  <a:lnTo>
                    <a:pt x="1" y="29"/>
                  </a:lnTo>
                  <a:lnTo>
                    <a:pt x="2" y="20"/>
                  </a:lnTo>
                  <a:lnTo>
                    <a:pt x="4" y="13"/>
                  </a:lnTo>
                  <a:lnTo>
                    <a:pt x="8" y="5"/>
                  </a:lnTo>
                  <a:lnTo>
                    <a:pt x="12" y="1"/>
                  </a:lnTo>
                  <a:lnTo>
                    <a:pt x="14" y="0"/>
                  </a:lnTo>
                  <a:lnTo>
                    <a:pt x="17" y="0"/>
                  </a:lnTo>
                  <a:lnTo>
                    <a:pt x="19" y="0"/>
                  </a:lnTo>
                  <a:lnTo>
                    <a:pt x="23" y="2"/>
                  </a:lnTo>
                  <a:lnTo>
                    <a:pt x="23" y="2"/>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2" name="Freeform 76"/>
            <p:cNvSpPr/>
            <p:nvPr/>
          </p:nvSpPr>
          <p:spPr bwMode="auto">
            <a:xfrm>
              <a:off x="4803776" y="449263"/>
              <a:ext cx="14288" cy="20638"/>
            </a:xfrm>
            <a:custGeom>
              <a:avLst/>
              <a:gdLst/>
              <a:ahLst/>
              <a:cxnLst>
                <a:cxn ang="0">
                  <a:pos x="28" y="2"/>
                </a:cxn>
                <a:cxn ang="0">
                  <a:pos x="28" y="2"/>
                </a:cxn>
                <a:cxn ang="0">
                  <a:pos x="24" y="15"/>
                </a:cxn>
                <a:cxn ang="0">
                  <a:pos x="23" y="20"/>
                </a:cxn>
                <a:cxn ang="0">
                  <a:pos x="20" y="27"/>
                </a:cxn>
                <a:cxn ang="0">
                  <a:pos x="16" y="32"/>
                </a:cxn>
                <a:cxn ang="0">
                  <a:pos x="13" y="36"/>
                </a:cxn>
                <a:cxn ang="0">
                  <a:pos x="7" y="39"/>
                </a:cxn>
                <a:cxn ang="0">
                  <a:pos x="0" y="41"/>
                </a:cxn>
                <a:cxn ang="0">
                  <a:pos x="0" y="41"/>
                </a:cxn>
                <a:cxn ang="0">
                  <a:pos x="5" y="27"/>
                </a:cxn>
                <a:cxn ang="0">
                  <a:pos x="7" y="18"/>
                </a:cxn>
                <a:cxn ang="0">
                  <a:pos x="9" y="12"/>
                </a:cxn>
                <a:cxn ang="0">
                  <a:pos x="12" y="5"/>
                </a:cxn>
                <a:cxn ang="0">
                  <a:pos x="16" y="1"/>
                </a:cxn>
                <a:cxn ang="0">
                  <a:pos x="19" y="0"/>
                </a:cxn>
                <a:cxn ang="0">
                  <a:pos x="22" y="0"/>
                </a:cxn>
                <a:cxn ang="0">
                  <a:pos x="25" y="0"/>
                </a:cxn>
                <a:cxn ang="0">
                  <a:pos x="28" y="2"/>
                </a:cxn>
                <a:cxn ang="0">
                  <a:pos x="28" y="2"/>
                </a:cxn>
              </a:cxnLst>
              <a:rect l="0" t="0" r="r" b="b"/>
              <a:pathLst>
                <a:path w="28" h="41">
                  <a:moveTo>
                    <a:pt x="28" y="2"/>
                  </a:moveTo>
                  <a:lnTo>
                    <a:pt x="28" y="2"/>
                  </a:lnTo>
                  <a:lnTo>
                    <a:pt x="24" y="15"/>
                  </a:lnTo>
                  <a:lnTo>
                    <a:pt x="23" y="20"/>
                  </a:lnTo>
                  <a:lnTo>
                    <a:pt x="20" y="27"/>
                  </a:lnTo>
                  <a:lnTo>
                    <a:pt x="16" y="32"/>
                  </a:lnTo>
                  <a:lnTo>
                    <a:pt x="13" y="36"/>
                  </a:lnTo>
                  <a:lnTo>
                    <a:pt x="7" y="39"/>
                  </a:lnTo>
                  <a:lnTo>
                    <a:pt x="0" y="41"/>
                  </a:lnTo>
                  <a:lnTo>
                    <a:pt x="0" y="41"/>
                  </a:lnTo>
                  <a:lnTo>
                    <a:pt x="5" y="27"/>
                  </a:lnTo>
                  <a:lnTo>
                    <a:pt x="7" y="18"/>
                  </a:lnTo>
                  <a:lnTo>
                    <a:pt x="9" y="12"/>
                  </a:lnTo>
                  <a:lnTo>
                    <a:pt x="12" y="5"/>
                  </a:lnTo>
                  <a:lnTo>
                    <a:pt x="16" y="1"/>
                  </a:lnTo>
                  <a:lnTo>
                    <a:pt x="19" y="0"/>
                  </a:lnTo>
                  <a:lnTo>
                    <a:pt x="22" y="0"/>
                  </a:lnTo>
                  <a:lnTo>
                    <a:pt x="25" y="0"/>
                  </a:lnTo>
                  <a:lnTo>
                    <a:pt x="28" y="2"/>
                  </a:lnTo>
                  <a:lnTo>
                    <a:pt x="28" y="2"/>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3" name="Freeform 77"/>
            <p:cNvSpPr/>
            <p:nvPr/>
          </p:nvSpPr>
          <p:spPr bwMode="auto">
            <a:xfrm>
              <a:off x="4906963" y="466725"/>
              <a:ext cx="26988" cy="57150"/>
            </a:xfrm>
            <a:custGeom>
              <a:avLst/>
              <a:gdLst/>
              <a:ahLst/>
              <a:cxnLst>
                <a:cxn ang="0">
                  <a:pos x="52" y="2"/>
                </a:cxn>
                <a:cxn ang="0">
                  <a:pos x="52" y="2"/>
                </a:cxn>
                <a:cxn ang="0">
                  <a:pos x="52" y="12"/>
                </a:cxn>
                <a:cxn ang="0">
                  <a:pos x="49" y="22"/>
                </a:cxn>
                <a:cxn ang="0">
                  <a:pos x="45" y="31"/>
                </a:cxn>
                <a:cxn ang="0">
                  <a:pos x="40" y="41"/>
                </a:cxn>
                <a:cxn ang="0">
                  <a:pos x="36" y="50"/>
                </a:cxn>
                <a:cxn ang="0">
                  <a:pos x="31" y="59"/>
                </a:cxn>
                <a:cxn ang="0">
                  <a:pos x="29" y="69"/>
                </a:cxn>
                <a:cxn ang="0">
                  <a:pos x="28" y="78"/>
                </a:cxn>
                <a:cxn ang="0">
                  <a:pos x="28" y="78"/>
                </a:cxn>
                <a:cxn ang="0">
                  <a:pos x="24" y="82"/>
                </a:cxn>
                <a:cxn ang="0">
                  <a:pos x="21" y="86"/>
                </a:cxn>
                <a:cxn ang="0">
                  <a:pos x="16" y="96"/>
                </a:cxn>
                <a:cxn ang="0">
                  <a:pos x="14" y="100"/>
                </a:cxn>
                <a:cxn ang="0">
                  <a:pos x="11" y="104"/>
                </a:cxn>
                <a:cxn ang="0">
                  <a:pos x="7" y="106"/>
                </a:cxn>
                <a:cxn ang="0">
                  <a:pos x="0" y="107"/>
                </a:cxn>
                <a:cxn ang="0">
                  <a:pos x="0" y="107"/>
                </a:cxn>
                <a:cxn ang="0">
                  <a:pos x="22" y="52"/>
                </a:cxn>
                <a:cxn ang="0">
                  <a:pos x="32" y="25"/>
                </a:cxn>
                <a:cxn ang="0">
                  <a:pos x="39" y="12"/>
                </a:cxn>
                <a:cxn ang="0">
                  <a:pos x="46" y="0"/>
                </a:cxn>
                <a:cxn ang="0">
                  <a:pos x="46" y="0"/>
                </a:cxn>
                <a:cxn ang="0">
                  <a:pos x="49" y="0"/>
                </a:cxn>
                <a:cxn ang="0">
                  <a:pos x="50" y="1"/>
                </a:cxn>
                <a:cxn ang="0">
                  <a:pos x="51" y="1"/>
                </a:cxn>
                <a:cxn ang="0">
                  <a:pos x="52" y="2"/>
                </a:cxn>
                <a:cxn ang="0">
                  <a:pos x="52" y="2"/>
                </a:cxn>
              </a:cxnLst>
              <a:rect l="0" t="0" r="r" b="b"/>
              <a:pathLst>
                <a:path w="52" h="107">
                  <a:moveTo>
                    <a:pt x="52" y="2"/>
                  </a:moveTo>
                  <a:lnTo>
                    <a:pt x="52" y="2"/>
                  </a:lnTo>
                  <a:lnTo>
                    <a:pt x="52" y="12"/>
                  </a:lnTo>
                  <a:lnTo>
                    <a:pt x="49" y="22"/>
                  </a:lnTo>
                  <a:lnTo>
                    <a:pt x="45" y="31"/>
                  </a:lnTo>
                  <a:lnTo>
                    <a:pt x="40" y="41"/>
                  </a:lnTo>
                  <a:lnTo>
                    <a:pt x="36" y="50"/>
                  </a:lnTo>
                  <a:lnTo>
                    <a:pt x="31" y="59"/>
                  </a:lnTo>
                  <a:lnTo>
                    <a:pt x="29" y="69"/>
                  </a:lnTo>
                  <a:lnTo>
                    <a:pt x="28" y="78"/>
                  </a:lnTo>
                  <a:lnTo>
                    <a:pt x="28" y="78"/>
                  </a:lnTo>
                  <a:lnTo>
                    <a:pt x="24" y="82"/>
                  </a:lnTo>
                  <a:lnTo>
                    <a:pt x="21" y="86"/>
                  </a:lnTo>
                  <a:lnTo>
                    <a:pt x="16" y="96"/>
                  </a:lnTo>
                  <a:lnTo>
                    <a:pt x="14" y="100"/>
                  </a:lnTo>
                  <a:lnTo>
                    <a:pt x="11" y="104"/>
                  </a:lnTo>
                  <a:lnTo>
                    <a:pt x="7" y="106"/>
                  </a:lnTo>
                  <a:lnTo>
                    <a:pt x="0" y="107"/>
                  </a:lnTo>
                  <a:lnTo>
                    <a:pt x="0" y="107"/>
                  </a:lnTo>
                  <a:lnTo>
                    <a:pt x="22" y="52"/>
                  </a:lnTo>
                  <a:lnTo>
                    <a:pt x="32" y="25"/>
                  </a:lnTo>
                  <a:lnTo>
                    <a:pt x="39" y="12"/>
                  </a:lnTo>
                  <a:lnTo>
                    <a:pt x="46" y="0"/>
                  </a:lnTo>
                  <a:lnTo>
                    <a:pt x="46" y="0"/>
                  </a:lnTo>
                  <a:lnTo>
                    <a:pt x="49" y="0"/>
                  </a:lnTo>
                  <a:lnTo>
                    <a:pt x="50" y="1"/>
                  </a:lnTo>
                  <a:lnTo>
                    <a:pt x="51" y="1"/>
                  </a:lnTo>
                  <a:lnTo>
                    <a:pt x="52" y="2"/>
                  </a:lnTo>
                  <a:lnTo>
                    <a:pt x="52" y="2"/>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4" name="Freeform 78"/>
            <p:cNvSpPr/>
            <p:nvPr/>
          </p:nvSpPr>
          <p:spPr bwMode="auto">
            <a:xfrm>
              <a:off x="4851401" y="471488"/>
              <a:ext cx="14288" cy="19050"/>
            </a:xfrm>
            <a:custGeom>
              <a:avLst/>
              <a:gdLst/>
              <a:ahLst/>
              <a:cxnLst>
                <a:cxn ang="0">
                  <a:pos x="26" y="0"/>
                </a:cxn>
                <a:cxn ang="0">
                  <a:pos x="26" y="0"/>
                </a:cxn>
                <a:cxn ang="0">
                  <a:pos x="23" y="12"/>
                </a:cxn>
                <a:cxn ang="0">
                  <a:pos x="21" y="17"/>
                </a:cxn>
                <a:cxn ang="0">
                  <a:pos x="18" y="22"/>
                </a:cxn>
                <a:cxn ang="0">
                  <a:pos x="14" y="27"/>
                </a:cxn>
                <a:cxn ang="0">
                  <a:pos x="10" y="30"/>
                </a:cxn>
                <a:cxn ang="0">
                  <a:pos x="6" y="33"/>
                </a:cxn>
                <a:cxn ang="0">
                  <a:pos x="0" y="34"/>
                </a:cxn>
                <a:cxn ang="0">
                  <a:pos x="0" y="34"/>
                </a:cxn>
                <a:cxn ang="0">
                  <a:pos x="0" y="30"/>
                </a:cxn>
                <a:cxn ang="0">
                  <a:pos x="0" y="25"/>
                </a:cxn>
                <a:cxn ang="0">
                  <a:pos x="3" y="18"/>
                </a:cxn>
                <a:cxn ang="0">
                  <a:pos x="6" y="12"/>
                </a:cxn>
                <a:cxn ang="0">
                  <a:pos x="9" y="6"/>
                </a:cxn>
                <a:cxn ang="0">
                  <a:pos x="14" y="2"/>
                </a:cxn>
                <a:cxn ang="0">
                  <a:pos x="20" y="0"/>
                </a:cxn>
                <a:cxn ang="0">
                  <a:pos x="23" y="0"/>
                </a:cxn>
                <a:cxn ang="0">
                  <a:pos x="26" y="0"/>
                </a:cxn>
                <a:cxn ang="0">
                  <a:pos x="26" y="0"/>
                </a:cxn>
              </a:cxnLst>
              <a:rect l="0" t="0" r="r" b="b"/>
              <a:pathLst>
                <a:path w="26" h="34">
                  <a:moveTo>
                    <a:pt x="26" y="0"/>
                  </a:moveTo>
                  <a:lnTo>
                    <a:pt x="26" y="0"/>
                  </a:lnTo>
                  <a:lnTo>
                    <a:pt x="23" y="12"/>
                  </a:lnTo>
                  <a:lnTo>
                    <a:pt x="21" y="17"/>
                  </a:lnTo>
                  <a:lnTo>
                    <a:pt x="18" y="22"/>
                  </a:lnTo>
                  <a:lnTo>
                    <a:pt x="14" y="27"/>
                  </a:lnTo>
                  <a:lnTo>
                    <a:pt x="10" y="30"/>
                  </a:lnTo>
                  <a:lnTo>
                    <a:pt x="6" y="33"/>
                  </a:lnTo>
                  <a:lnTo>
                    <a:pt x="0" y="34"/>
                  </a:lnTo>
                  <a:lnTo>
                    <a:pt x="0" y="34"/>
                  </a:lnTo>
                  <a:lnTo>
                    <a:pt x="0" y="30"/>
                  </a:lnTo>
                  <a:lnTo>
                    <a:pt x="0" y="25"/>
                  </a:lnTo>
                  <a:lnTo>
                    <a:pt x="3" y="18"/>
                  </a:lnTo>
                  <a:lnTo>
                    <a:pt x="6" y="12"/>
                  </a:lnTo>
                  <a:lnTo>
                    <a:pt x="9" y="6"/>
                  </a:lnTo>
                  <a:lnTo>
                    <a:pt x="14" y="2"/>
                  </a:lnTo>
                  <a:lnTo>
                    <a:pt x="20" y="0"/>
                  </a:lnTo>
                  <a:lnTo>
                    <a:pt x="23" y="0"/>
                  </a:lnTo>
                  <a:lnTo>
                    <a:pt x="26" y="0"/>
                  </a:lnTo>
                  <a:lnTo>
                    <a:pt x="26"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5" name="Freeform 79"/>
            <p:cNvSpPr/>
            <p:nvPr/>
          </p:nvSpPr>
          <p:spPr bwMode="auto">
            <a:xfrm>
              <a:off x="4865688" y="482600"/>
              <a:ext cx="12700" cy="15875"/>
            </a:xfrm>
            <a:custGeom>
              <a:avLst/>
              <a:gdLst/>
              <a:ahLst/>
              <a:cxnLst>
                <a:cxn ang="0">
                  <a:pos x="25" y="3"/>
                </a:cxn>
                <a:cxn ang="0">
                  <a:pos x="25" y="3"/>
                </a:cxn>
                <a:cxn ang="0">
                  <a:pos x="23" y="14"/>
                </a:cxn>
                <a:cxn ang="0">
                  <a:pos x="20" y="19"/>
                </a:cxn>
                <a:cxn ang="0">
                  <a:pos x="18" y="23"/>
                </a:cxn>
                <a:cxn ang="0">
                  <a:pos x="15" y="27"/>
                </a:cxn>
                <a:cxn ang="0">
                  <a:pos x="11" y="29"/>
                </a:cxn>
                <a:cxn ang="0">
                  <a:pos x="5" y="31"/>
                </a:cxn>
                <a:cxn ang="0">
                  <a:pos x="0" y="31"/>
                </a:cxn>
                <a:cxn ang="0">
                  <a:pos x="0" y="31"/>
                </a:cxn>
                <a:cxn ang="0">
                  <a:pos x="0" y="26"/>
                </a:cxn>
                <a:cxn ang="0">
                  <a:pos x="0" y="21"/>
                </a:cxn>
                <a:cxn ang="0">
                  <a:pos x="2" y="14"/>
                </a:cxn>
                <a:cxn ang="0">
                  <a:pos x="5" y="9"/>
                </a:cxn>
                <a:cxn ang="0">
                  <a:pos x="10" y="4"/>
                </a:cxn>
                <a:cxn ang="0">
                  <a:pos x="14" y="1"/>
                </a:cxn>
                <a:cxn ang="0">
                  <a:pos x="16" y="0"/>
                </a:cxn>
                <a:cxn ang="0">
                  <a:pos x="19" y="1"/>
                </a:cxn>
                <a:cxn ang="0">
                  <a:pos x="22" y="1"/>
                </a:cxn>
                <a:cxn ang="0">
                  <a:pos x="25" y="3"/>
                </a:cxn>
                <a:cxn ang="0">
                  <a:pos x="25" y="3"/>
                </a:cxn>
              </a:cxnLst>
              <a:rect l="0" t="0" r="r" b="b"/>
              <a:pathLst>
                <a:path w="25" h="31">
                  <a:moveTo>
                    <a:pt x="25" y="3"/>
                  </a:moveTo>
                  <a:lnTo>
                    <a:pt x="25" y="3"/>
                  </a:lnTo>
                  <a:lnTo>
                    <a:pt x="23" y="14"/>
                  </a:lnTo>
                  <a:lnTo>
                    <a:pt x="20" y="19"/>
                  </a:lnTo>
                  <a:lnTo>
                    <a:pt x="18" y="23"/>
                  </a:lnTo>
                  <a:lnTo>
                    <a:pt x="15" y="27"/>
                  </a:lnTo>
                  <a:lnTo>
                    <a:pt x="11" y="29"/>
                  </a:lnTo>
                  <a:lnTo>
                    <a:pt x="5" y="31"/>
                  </a:lnTo>
                  <a:lnTo>
                    <a:pt x="0" y="31"/>
                  </a:lnTo>
                  <a:lnTo>
                    <a:pt x="0" y="31"/>
                  </a:lnTo>
                  <a:lnTo>
                    <a:pt x="0" y="26"/>
                  </a:lnTo>
                  <a:lnTo>
                    <a:pt x="0" y="21"/>
                  </a:lnTo>
                  <a:lnTo>
                    <a:pt x="2" y="14"/>
                  </a:lnTo>
                  <a:lnTo>
                    <a:pt x="5" y="9"/>
                  </a:lnTo>
                  <a:lnTo>
                    <a:pt x="10" y="4"/>
                  </a:lnTo>
                  <a:lnTo>
                    <a:pt x="14" y="1"/>
                  </a:lnTo>
                  <a:lnTo>
                    <a:pt x="16" y="0"/>
                  </a:lnTo>
                  <a:lnTo>
                    <a:pt x="19" y="1"/>
                  </a:lnTo>
                  <a:lnTo>
                    <a:pt x="22" y="1"/>
                  </a:lnTo>
                  <a:lnTo>
                    <a:pt x="25" y="3"/>
                  </a:lnTo>
                  <a:lnTo>
                    <a:pt x="25" y="3"/>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6" name="Freeform 80"/>
            <p:cNvSpPr/>
            <p:nvPr/>
          </p:nvSpPr>
          <p:spPr bwMode="auto">
            <a:xfrm>
              <a:off x="4876801" y="487363"/>
              <a:ext cx="14288" cy="17463"/>
            </a:xfrm>
            <a:custGeom>
              <a:avLst/>
              <a:gdLst/>
              <a:ahLst/>
              <a:cxnLst>
                <a:cxn ang="0">
                  <a:pos x="16" y="1"/>
                </a:cxn>
                <a:cxn ang="0">
                  <a:pos x="16" y="1"/>
                </a:cxn>
                <a:cxn ang="0">
                  <a:pos x="19" y="0"/>
                </a:cxn>
                <a:cxn ang="0">
                  <a:pos x="21" y="1"/>
                </a:cxn>
                <a:cxn ang="0">
                  <a:pos x="23" y="2"/>
                </a:cxn>
                <a:cxn ang="0">
                  <a:pos x="25" y="3"/>
                </a:cxn>
                <a:cxn ang="0">
                  <a:pos x="25" y="3"/>
                </a:cxn>
                <a:cxn ang="0">
                  <a:pos x="22" y="14"/>
                </a:cxn>
                <a:cxn ang="0">
                  <a:pos x="19" y="23"/>
                </a:cxn>
                <a:cxn ang="0">
                  <a:pos x="16" y="29"/>
                </a:cxn>
                <a:cxn ang="0">
                  <a:pos x="12" y="32"/>
                </a:cxn>
                <a:cxn ang="0">
                  <a:pos x="7" y="34"/>
                </a:cxn>
                <a:cxn ang="0">
                  <a:pos x="2" y="35"/>
                </a:cxn>
                <a:cxn ang="0">
                  <a:pos x="2" y="35"/>
                </a:cxn>
                <a:cxn ang="0">
                  <a:pos x="0" y="30"/>
                </a:cxn>
                <a:cxn ang="0">
                  <a:pos x="1" y="25"/>
                </a:cxn>
                <a:cxn ang="0">
                  <a:pos x="3" y="21"/>
                </a:cxn>
                <a:cxn ang="0">
                  <a:pos x="5" y="17"/>
                </a:cxn>
                <a:cxn ang="0">
                  <a:pos x="11" y="9"/>
                </a:cxn>
                <a:cxn ang="0">
                  <a:pos x="13" y="5"/>
                </a:cxn>
                <a:cxn ang="0">
                  <a:pos x="16" y="1"/>
                </a:cxn>
                <a:cxn ang="0">
                  <a:pos x="16" y="1"/>
                </a:cxn>
              </a:cxnLst>
              <a:rect l="0" t="0" r="r" b="b"/>
              <a:pathLst>
                <a:path w="25" h="35">
                  <a:moveTo>
                    <a:pt x="16" y="1"/>
                  </a:moveTo>
                  <a:lnTo>
                    <a:pt x="16" y="1"/>
                  </a:lnTo>
                  <a:lnTo>
                    <a:pt x="19" y="0"/>
                  </a:lnTo>
                  <a:lnTo>
                    <a:pt x="21" y="1"/>
                  </a:lnTo>
                  <a:lnTo>
                    <a:pt x="23" y="2"/>
                  </a:lnTo>
                  <a:lnTo>
                    <a:pt x="25" y="3"/>
                  </a:lnTo>
                  <a:lnTo>
                    <a:pt x="25" y="3"/>
                  </a:lnTo>
                  <a:lnTo>
                    <a:pt x="22" y="14"/>
                  </a:lnTo>
                  <a:lnTo>
                    <a:pt x="19" y="23"/>
                  </a:lnTo>
                  <a:lnTo>
                    <a:pt x="16" y="29"/>
                  </a:lnTo>
                  <a:lnTo>
                    <a:pt x="12" y="32"/>
                  </a:lnTo>
                  <a:lnTo>
                    <a:pt x="7" y="34"/>
                  </a:lnTo>
                  <a:lnTo>
                    <a:pt x="2" y="35"/>
                  </a:lnTo>
                  <a:lnTo>
                    <a:pt x="2" y="35"/>
                  </a:lnTo>
                  <a:lnTo>
                    <a:pt x="0" y="30"/>
                  </a:lnTo>
                  <a:lnTo>
                    <a:pt x="1" y="25"/>
                  </a:lnTo>
                  <a:lnTo>
                    <a:pt x="3" y="21"/>
                  </a:lnTo>
                  <a:lnTo>
                    <a:pt x="5" y="17"/>
                  </a:lnTo>
                  <a:lnTo>
                    <a:pt x="11" y="9"/>
                  </a:lnTo>
                  <a:lnTo>
                    <a:pt x="13" y="5"/>
                  </a:lnTo>
                  <a:lnTo>
                    <a:pt x="16" y="1"/>
                  </a:lnTo>
                  <a:lnTo>
                    <a:pt x="16" y="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Freeform 81"/>
            <p:cNvSpPr/>
            <p:nvPr/>
          </p:nvSpPr>
          <p:spPr bwMode="auto">
            <a:xfrm>
              <a:off x="4891088" y="492125"/>
              <a:ext cx="14288" cy="22225"/>
            </a:xfrm>
            <a:custGeom>
              <a:avLst/>
              <a:gdLst/>
              <a:ahLst/>
              <a:cxnLst>
                <a:cxn ang="0">
                  <a:pos x="28" y="3"/>
                </a:cxn>
                <a:cxn ang="0">
                  <a:pos x="28" y="3"/>
                </a:cxn>
                <a:cxn ang="0">
                  <a:pos x="23" y="13"/>
                </a:cxn>
                <a:cxn ang="0">
                  <a:pos x="16" y="23"/>
                </a:cxn>
                <a:cxn ang="0">
                  <a:pos x="10" y="33"/>
                </a:cxn>
                <a:cxn ang="0">
                  <a:pos x="4" y="41"/>
                </a:cxn>
                <a:cxn ang="0">
                  <a:pos x="4" y="41"/>
                </a:cxn>
                <a:cxn ang="0">
                  <a:pos x="1" y="39"/>
                </a:cxn>
                <a:cxn ang="0">
                  <a:pos x="0" y="37"/>
                </a:cxn>
                <a:cxn ang="0">
                  <a:pos x="0" y="29"/>
                </a:cxn>
                <a:cxn ang="0">
                  <a:pos x="2" y="22"/>
                </a:cxn>
                <a:cxn ang="0">
                  <a:pos x="6" y="14"/>
                </a:cxn>
                <a:cxn ang="0">
                  <a:pos x="10" y="7"/>
                </a:cxn>
                <a:cxn ang="0">
                  <a:pos x="15" y="2"/>
                </a:cxn>
                <a:cxn ang="0">
                  <a:pos x="19" y="0"/>
                </a:cxn>
                <a:cxn ang="0">
                  <a:pos x="22" y="0"/>
                </a:cxn>
                <a:cxn ang="0">
                  <a:pos x="25" y="0"/>
                </a:cxn>
                <a:cxn ang="0">
                  <a:pos x="28" y="3"/>
                </a:cxn>
                <a:cxn ang="0">
                  <a:pos x="28" y="3"/>
                </a:cxn>
              </a:cxnLst>
              <a:rect l="0" t="0" r="r" b="b"/>
              <a:pathLst>
                <a:path w="28" h="41">
                  <a:moveTo>
                    <a:pt x="28" y="3"/>
                  </a:moveTo>
                  <a:lnTo>
                    <a:pt x="28" y="3"/>
                  </a:lnTo>
                  <a:lnTo>
                    <a:pt x="23" y="13"/>
                  </a:lnTo>
                  <a:lnTo>
                    <a:pt x="16" y="23"/>
                  </a:lnTo>
                  <a:lnTo>
                    <a:pt x="10" y="33"/>
                  </a:lnTo>
                  <a:lnTo>
                    <a:pt x="4" y="41"/>
                  </a:lnTo>
                  <a:lnTo>
                    <a:pt x="4" y="41"/>
                  </a:lnTo>
                  <a:lnTo>
                    <a:pt x="1" y="39"/>
                  </a:lnTo>
                  <a:lnTo>
                    <a:pt x="0" y="37"/>
                  </a:lnTo>
                  <a:lnTo>
                    <a:pt x="0" y="29"/>
                  </a:lnTo>
                  <a:lnTo>
                    <a:pt x="2" y="22"/>
                  </a:lnTo>
                  <a:lnTo>
                    <a:pt x="6" y="14"/>
                  </a:lnTo>
                  <a:lnTo>
                    <a:pt x="10" y="7"/>
                  </a:lnTo>
                  <a:lnTo>
                    <a:pt x="15" y="2"/>
                  </a:lnTo>
                  <a:lnTo>
                    <a:pt x="19" y="0"/>
                  </a:lnTo>
                  <a:lnTo>
                    <a:pt x="22" y="0"/>
                  </a:lnTo>
                  <a:lnTo>
                    <a:pt x="25" y="0"/>
                  </a:lnTo>
                  <a:lnTo>
                    <a:pt x="28" y="3"/>
                  </a:lnTo>
                  <a:lnTo>
                    <a:pt x="28" y="3"/>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8" name="Freeform 82"/>
            <p:cNvSpPr/>
            <p:nvPr/>
          </p:nvSpPr>
          <p:spPr bwMode="auto">
            <a:xfrm>
              <a:off x="4924426" y="500063"/>
              <a:ext cx="15875" cy="34925"/>
            </a:xfrm>
            <a:custGeom>
              <a:avLst/>
              <a:gdLst/>
              <a:ahLst/>
              <a:cxnLst>
                <a:cxn ang="0">
                  <a:pos x="17" y="35"/>
                </a:cxn>
                <a:cxn ang="0">
                  <a:pos x="17" y="35"/>
                </a:cxn>
                <a:cxn ang="0">
                  <a:pos x="14" y="36"/>
                </a:cxn>
                <a:cxn ang="0">
                  <a:pos x="12" y="38"/>
                </a:cxn>
                <a:cxn ang="0">
                  <a:pos x="10" y="43"/>
                </a:cxn>
                <a:cxn ang="0">
                  <a:pos x="9" y="45"/>
                </a:cxn>
                <a:cxn ang="0">
                  <a:pos x="8" y="47"/>
                </a:cxn>
                <a:cxn ang="0">
                  <a:pos x="6" y="49"/>
                </a:cxn>
                <a:cxn ang="0">
                  <a:pos x="3" y="49"/>
                </a:cxn>
                <a:cxn ang="0">
                  <a:pos x="3" y="49"/>
                </a:cxn>
                <a:cxn ang="0">
                  <a:pos x="0" y="44"/>
                </a:cxn>
                <a:cxn ang="0">
                  <a:pos x="2" y="39"/>
                </a:cxn>
                <a:cxn ang="0">
                  <a:pos x="3" y="32"/>
                </a:cxn>
                <a:cxn ang="0">
                  <a:pos x="4" y="26"/>
                </a:cxn>
                <a:cxn ang="0">
                  <a:pos x="9" y="13"/>
                </a:cxn>
                <a:cxn ang="0">
                  <a:pos x="12" y="0"/>
                </a:cxn>
                <a:cxn ang="0">
                  <a:pos x="12" y="0"/>
                </a:cxn>
                <a:cxn ang="0">
                  <a:pos x="15" y="0"/>
                </a:cxn>
                <a:cxn ang="0">
                  <a:pos x="19" y="1"/>
                </a:cxn>
                <a:cxn ang="0">
                  <a:pos x="20" y="4"/>
                </a:cxn>
                <a:cxn ang="0">
                  <a:pos x="22" y="5"/>
                </a:cxn>
                <a:cxn ang="0">
                  <a:pos x="22" y="5"/>
                </a:cxn>
                <a:cxn ang="0">
                  <a:pos x="21" y="10"/>
                </a:cxn>
                <a:cxn ang="0">
                  <a:pos x="19" y="14"/>
                </a:cxn>
                <a:cxn ang="0">
                  <a:pos x="18" y="20"/>
                </a:cxn>
                <a:cxn ang="0">
                  <a:pos x="19" y="27"/>
                </a:cxn>
                <a:cxn ang="0">
                  <a:pos x="19" y="27"/>
                </a:cxn>
                <a:cxn ang="0">
                  <a:pos x="21" y="25"/>
                </a:cxn>
                <a:cxn ang="0">
                  <a:pos x="22" y="22"/>
                </a:cxn>
                <a:cxn ang="0">
                  <a:pos x="24" y="20"/>
                </a:cxn>
                <a:cxn ang="0">
                  <a:pos x="26" y="19"/>
                </a:cxn>
                <a:cxn ang="0">
                  <a:pos x="28" y="19"/>
                </a:cxn>
                <a:cxn ang="0">
                  <a:pos x="28" y="19"/>
                </a:cxn>
                <a:cxn ang="0">
                  <a:pos x="29" y="24"/>
                </a:cxn>
                <a:cxn ang="0">
                  <a:pos x="30" y="30"/>
                </a:cxn>
                <a:cxn ang="0">
                  <a:pos x="29" y="38"/>
                </a:cxn>
                <a:cxn ang="0">
                  <a:pos x="28" y="45"/>
                </a:cxn>
                <a:cxn ang="0">
                  <a:pos x="26" y="52"/>
                </a:cxn>
                <a:cxn ang="0">
                  <a:pos x="22" y="58"/>
                </a:cxn>
                <a:cxn ang="0">
                  <a:pos x="17" y="62"/>
                </a:cxn>
                <a:cxn ang="0">
                  <a:pos x="13" y="65"/>
                </a:cxn>
                <a:cxn ang="0">
                  <a:pos x="10" y="66"/>
                </a:cxn>
                <a:cxn ang="0">
                  <a:pos x="10" y="66"/>
                </a:cxn>
                <a:cxn ang="0">
                  <a:pos x="9" y="61"/>
                </a:cxn>
                <a:cxn ang="0">
                  <a:pos x="9" y="57"/>
                </a:cxn>
                <a:cxn ang="0">
                  <a:pos x="9" y="54"/>
                </a:cxn>
                <a:cxn ang="0">
                  <a:pos x="11" y="51"/>
                </a:cxn>
                <a:cxn ang="0">
                  <a:pos x="14" y="43"/>
                </a:cxn>
                <a:cxn ang="0">
                  <a:pos x="15" y="39"/>
                </a:cxn>
                <a:cxn ang="0">
                  <a:pos x="17" y="35"/>
                </a:cxn>
                <a:cxn ang="0">
                  <a:pos x="17" y="35"/>
                </a:cxn>
              </a:cxnLst>
              <a:rect l="0" t="0" r="r" b="b"/>
              <a:pathLst>
                <a:path w="30" h="66">
                  <a:moveTo>
                    <a:pt x="17" y="35"/>
                  </a:moveTo>
                  <a:lnTo>
                    <a:pt x="17" y="35"/>
                  </a:lnTo>
                  <a:lnTo>
                    <a:pt x="14" y="36"/>
                  </a:lnTo>
                  <a:lnTo>
                    <a:pt x="12" y="38"/>
                  </a:lnTo>
                  <a:lnTo>
                    <a:pt x="10" y="43"/>
                  </a:lnTo>
                  <a:lnTo>
                    <a:pt x="9" y="45"/>
                  </a:lnTo>
                  <a:lnTo>
                    <a:pt x="8" y="47"/>
                  </a:lnTo>
                  <a:lnTo>
                    <a:pt x="6" y="49"/>
                  </a:lnTo>
                  <a:lnTo>
                    <a:pt x="3" y="49"/>
                  </a:lnTo>
                  <a:lnTo>
                    <a:pt x="3" y="49"/>
                  </a:lnTo>
                  <a:lnTo>
                    <a:pt x="0" y="44"/>
                  </a:lnTo>
                  <a:lnTo>
                    <a:pt x="2" y="39"/>
                  </a:lnTo>
                  <a:lnTo>
                    <a:pt x="3" y="32"/>
                  </a:lnTo>
                  <a:lnTo>
                    <a:pt x="4" y="26"/>
                  </a:lnTo>
                  <a:lnTo>
                    <a:pt x="9" y="13"/>
                  </a:lnTo>
                  <a:lnTo>
                    <a:pt x="12" y="0"/>
                  </a:lnTo>
                  <a:lnTo>
                    <a:pt x="12" y="0"/>
                  </a:lnTo>
                  <a:lnTo>
                    <a:pt x="15" y="0"/>
                  </a:lnTo>
                  <a:lnTo>
                    <a:pt x="19" y="1"/>
                  </a:lnTo>
                  <a:lnTo>
                    <a:pt x="20" y="4"/>
                  </a:lnTo>
                  <a:lnTo>
                    <a:pt x="22" y="5"/>
                  </a:lnTo>
                  <a:lnTo>
                    <a:pt x="22" y="5"/>
                  </a:lnTo>
                  <a:lnTo>
                    <a:pt x="21" y="10"/>
                  </a:lnTo>
                  <a:lnTo>
                    <a:pt x="19" y="14"/>
                  </a:lnTo>
                  <a:lnTo>
                    <a:pt x="18" y="20"/>
                  </a:lnTo>
                  <a:lnTo>
                    <a:pt x="19" y="27"/>
                  </a:lnTo>
                  <a:lnTo>
                    <a:pt x="19" y="27"/>
                  </a:lnTo>
                  <a:lnTo>
                    <a:pt x="21" y="25"/>
                  </a:lnTo>
                  <a:lnTo>
                    <a:pt x="22" y="22"/>
                  </a:lnTo>
                  <a:lnTo>
                    <a:pt x="24" y="20"/>
                  </a:lnTo>
                  <a:lnTo>
                    <a:pt x="26" y="19"/>
                  </a:lnTo>
                  <a:lnTo>
                    <a:pt x="28" y="19"/>
                  </a:lnTo>
                  <a:lnTo>
                    <a:pt x="28" y="19"/>
                  </a:lnTo>
                  <a:lnTo>
                    <a:pt x="29" y="24"/>
                  </a:lnTo>
                  <a:lnTo>
                    <a:pt x="30" y="30"/>
                  </a:lnTo>
                  <a:lnTo>
                    <a:pt x="29" y="38"/>
                  </a:lnTo>
                  <a:lnTo>
                    <a:pt x="28" y="45"/>
                  </a:lnTo>
                  <a:lnTo>
                    <a:pt x="26" y="52"/>
                  </a:lnTo>
                  <a:lnTo>
                    <a:pt x="22" y="58"/>
                  </a:lnTo>
                  <a:lnTo>
                    <a:pt x="17" y="62"/>
                  </a:lnTo>
                  <a:lnTo>
                    <a:pt x="13" y="65"/>
                  </a:lnTo>
                  <a:lnTo>
                    <a:pt x="10" y="66"/>
                  </a:lnTo>
                  <a:lnTo>
                    <a:pt x="10" y="66"/>
                  </a:lnTo>
                  <a:lnTo>
                    <a:pt x="9" y="61"/>
                  </a:lnTo>
                  <a:lnTo>
                    <a:pt x="9" y="57"/>
                  </a:lnTo>
                  <a:lnTo>
                    <a:pt x="9" y="54"/>
                  </a:lnTo>
                  <a:lnTo>
                    <a:pt x="11" y="51"/>
                  </a:lnTo>
                  <a:lnTo>
                    <a:pt x="14" y="43"/>
                  </a:lnTo>
                  <a:lnTo>
                    <a:pt x="15" y="39"/>
                  </a:lnTo>
                  <a:lnTo>
                    <a:pt x="17" y="35"/>
                  </a:lnTo>
                  <a:lnTo>
                    <a:pt x="17" y="35"/>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9" name="Freeform 83"/>
            <p:cNvSpPr/>
            <p:nvPr/>
          </p:nvSpPr>
          <p:spPr bwMode="auto">
            <a:xfrm>
              <a:off x="4941888" y="515938"/>
              <a:ext cx="11113" cy="19050"/>
            </a:xfrm>
            <a:custGeom>
              <a:avLst/>
              <a:gdLst/>
              <a:ahLst/>
              <a:cxnLst>
                <a:cxn ang="0">
                  <a:pos x="14" y="0"/>
                </a:cxn>
                <a:cxn ang="0">
                  <a:pos x="14" y="0"/>
                </a:cxn>
                <a:cxn ang="0">
                  <a:pos x="16" y="0"/>
                </a:cxn>
                <a:cxn ang="0">
                  <a:pos x="17" y="2"/>
                </a:cxn>
                <a:cxn ang="0">
                  <a:pos x="18" y="3"/>
                </a:cxn>
                <a:cxn ang="0">
                  <a:pos x="20" y="3"/>
                </a:cxn>
                <a:cxn ang="0">
                  <a:pos x="20" y="3"/>
                </a:cxn>
                <a:cxn ang="0">
                  <a:pos x="19" y="11"/>
                </a:cxn>
                <a:cxn ang="0">
                  <a:pos x="18" y="20"/>
                </a:cxn>
                <a:cxn ang="0">
                  <a:pos x="16" y="27"/>
                </a:cxn>
                <a:cxn ang="0">
                  <a:pos x="11" y="35"/>
                </a:cxn>
                <a:cxn ang="0">
                  <a:pos x="11" y="35"/>
                </a:cxn>
                <a:cxn ang="0">
                  <a:pos x="0" y="35"/>
                </a:cxn>
                <a:cxn ang="0">
                  <a:pos x="0" y="35"/>
                </a:cxn>
                <a:cxn ang="0">
                  <a:pos x="2" y="26"/>
                </a:cxn>
                <a:cxn ang="0">
                  <a:pos x="6" y="18"/>
                </a:cxn>
                <a:cxn ang="0">
                  <a:pos x="14" y="0"/>
                </a:cxn>
                <a:cxn ang="0">
                  <a:pos x="14" y="0"/>
                </a:cxn>
              </a:cxnLst>
              <a:rect l="0" t="0" r="r" b="b"/>
              <a:pathLst>
                <a:path w="20" h="35">
                  <a:moveTo>
                    <a:pt x="14" y="0"/>
                  </a:moveTo>
                  <a:lnTo>
                    <a:pt x="14" y="0"/>
                  </a:lnTo>
                  <a:lnTo>
                    <a:pt x="16" y="0"/>
                  </a:lnTo>
                  <a:lnTo>
                    <a:pt x="17" y="2"/>
                  </a:lnTo>
                  <a:lnTo>
                    <a:pt x="18" y="3"/>
                  </a:lnTo>
                  <a:lnTo>
                    <a:pt x="20" y="3"/>
                  </a:lnTo>
                  <a:lnTo>
                    <a:pt x="20" y="3"/>
                  </a:lnTo>
                  <a:lnTo>
                    <a:pt x="19" y="11"/>
                  </a:lnTo>
                  <a:lnTo>
                    <a:pt x="18" y="20"/>
                  </a:lnTo>
                  <a:lnTo>
                    <a:pt x="16" y="27"/>
                  </a:lnTo>
                  <a:lnTo>
                    <a:pt x="11" y="35"/>
                  </a:lnTo>
                  <a:lnTo>
                    <a:pt x="11" y="35"/>
                  </a:lnTo>
                  <a:lnTo>
                    <a:pt x="0" y="35"/>
                  </a:lnTo>
                  <a:lnTo>
                    <a:pt x="0" y="35"/>
                  </a:lnTo>
                  <a:lnTo>
                    <a:pt x="2" y="26"/>
                  </a:lnTo>
                  <a:lnTo>
                    <a:pt x="6" y="18"/>
                  </a:lnTo>
                  <a:lnTo>
                    <a:pt x="14" y="0"/>
                  </a:lnTo>
                  <a:lnTo>
                    <a:pt x="14"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0" name="Freeform 84"/>
            <p:cNvSpPr/>
            <p:nvPr/>
          </p:nvSpPr>
          <p:spPr bwMode="auto">
            <a:xfrm>
              <a:off x="4300538" y="546100"/>
              <a:ext cx="211138" cy="60325"/>
            </a:xfrm>
            <a:custGeom>
              <a:avLst/>
              <a:gdLst/>
              <a:ahLst/>
              <a:cxnLst>
                <a:cxn ang="0">
                  <a:pos x="399" y="18"/>
                </a:cxn>
                <a:cxn ang="0">
                  <a:pos x="398" y="22"/>
                </a:cxn>
                <a:cxn ang="0">
                  <a:pos x="399" y="23"/>
                </a:cxn>
                <a:cxn ang="0">
                  <a:pos x="391" y="33"/>
                </a:cxn>
                <a:cxn ang="0">
                  <a:pos x="381" y="42"/>
                </a:cxn>
                <a:cxn ang="0">
                  <a:pos x="355" y="57"/>
                </a:cxn>
                <a:cxn ang="0">
                  <a:pos x="334" y="68"/>
                </a:cxn>
                <a:cxn ang="0">
                  <a:pos x="287" y="87"/>
                </a:cxn>
                <a:cxn ang="0">
                  <a:pos x="236" y="102"/>
                </a:cxn>
                <a:cxn ang="0">
                  <a:pos x="183" y="110"/>
                </a:cxn>
                <a:cxn ang="0">
                  <a:pos x="155" y="114"/>
                </a:cxn>
                <a:cxn ang="0">
                  <a:pos x="129" y="114"/>
                </a:cxn>
                <a:cxn ang="0">
                  <a:pos x="80" y="106"/>
                </a:cxn>
                <a:cxn ang="0">
                  <a:pos x="56" y="101"/>
                </a:cxn>
                <a:cxn ang="0">
                  <a:pos x="27" y="95"/>
                </a:cxn>
                <a:cxn ang="0">
                  <a:pos x="6" y="87"/>
                </a:cxn>
                <a:cxn ang="0">
                  <a:pos x="0" y="84"/>
                </a:cxn>
                <a:cxn ang="0">
                  <a:pos x="85" y="93"/>
                </a:cxn>
                <a:cxn ang="0">
                  <a:pos x="141" y="98"/>
                </a:cxn>
                <a:cxn ang="0">
                  <a:pos x="194" y="95"/>
                </a:cxn>
                <a:cxn ang="0">
                  <a:pos x="220" y="93"/>
                </a:cxn>
                <a:cxn ang="0">
                  <a:pos x="248" y="87"/>
                </a:cxn>
                <a:cxn ang="0">
                  <a:pos x="255" y="84"/>
                </a:cxn>
                <a:cxn ang="0">
                  <a:pos x="269" y="75"/>
                </a:cxn>
                <a:cxn ang="0">
                  <a:pos x="276" y="71"/>
                </a:cxn>
                <a:cxn ang="0">
                  <a:pos x="292" y="68"/>
                </a:cxn>
                <a:cxn ang="0">
                  <a:pos x="309" y="65"/>
                </a:cxn>
                <a:cxn ang="0">
                  <a:pos x="318" y="61"/>
                </a:cxn>
                <a:cxn ang="0">
                  <a:pos x="344" y="48"/>
                </a:cxn>
                <a:cxn ang="0">
                  <a:pos x="378" y="29"/>
                </a:cxn>
                <a:cxn ang="0">
                  <a:pos x="373" y="23"/>
                </a:cxn>
                <a:cxn ang="0">
                  <a:pos x="364" y="15"/>
                </a:cxn>
                <a:cxn ang="0">
                  <a:pos x="344" y="7"/>
                </a:cxn>
                <a:cxn ang="0">
                  <a:pos x="330" y="2"/>
                </a:cxn>
                <a:cxn ang="0">
                  <a:pos x="333" y="0"/>
                </a:cxn>
                <a:cxn ang="0">
                  <a:pos x="342" y="0"/>
                </a:cxn>
                <a:cxn ang="0">
                  <a:pos x="359" y="2"/>
                </a:cxn>
                <a:cxn ang="0">
                  <a:pos x="384" y="12"/>
                </a:cxn>
                <a:cxn ang="0">
                  <a:pos x="399" y="18"/>
                </a:cxn>
              </a:cxnLst>
              <a:rect l="0" t="0" r="r" b="b"/>
              <a:pathLst>
                <a:path w="399" h="114">
                  <a:moveTo>
                    <a:pt x="399" y="18"/>
                  </a:moveTo>
                  <a:lnTo>
                    <a:pt x="399" y="18"/>
                  </a:lnTo>
                  <a:lnTo>
                    <a:pt x="398" y="22"/>
                  </a:lnTo>
                  <a:lnTo>
                    <a:pt x="398" y="22"/>
                  </a:lnTo>
                  <a:lnTo>
                    <a:pt x="399" y="23"/>
                  </a:lnTo>
                  <a:lnTo>
                    <a:pt x="399" y="23"/>
                  </a:lnTo>
                  <a:lnTo>
                    <a:pt x="396" y="28"/>
                  </a:lnTo>
                  <a:lnTo>
                    <a:pt x="391" y="33"/>
                  </a:lnTo>
                  <a:lnTo>
                    <a:pt x="387" y="38"/>
                  </a:lnTo>
                  <a:lnTo>
                    <a:pt x="381" y="42"/>
                  </a:lnTo>
                  <a:lnTo>
                    <a:pt x="368" y="49"/>
                  </a:lnTo>
                  <a:lnTo>
                    <a:pt x="355" y="57"/>
                  </a:lnTo>
                  <a:lnTo>
                    <a:pt x="355" y="57"/>
                  </a:lnTo>
                  <a:lnTo>
                    <a:pt x="334" y="68"/>
                  </a:lnTo>
                  <a:lnTo>
                    <a:pt x="310" y="78"/>
                  </a:lnTo>
                  <a:lnTo>
                    <a:pt x="287" y="87"/>
                  </a:lnTo>
                  <a:lnTo>
                    <a:pt x="262" y="94"/>
                  </a:lnTo>
                  <a:lnTo>
                    <a:pt x="236" y="102"/>
                  </a:lnTo>
                  <a:lnTo>
                    <a:pt x="209" y="107"/>
                  </a:lnTo>
                  <a:lnTo>
                    <a:pt x="183" y="110"/>
                  </a:lnTo>
                  <a:lnTo>
                    <a:pt x="155" y="114"/>
                  </a:lnTo>
                  <a:lnTo>
                    <a:pt x="155" y="114"/>
                  </a:lnTo>
                  <a:lnTo>
                    <a:pt x="142" y="114"/>
                  </a:lnTo>
                  <a:lnTo>
                    <a:pt x="129" y="114"/>
                  </a:lnTo>
                  <a:lnTo>
                    <a:pt x="105" y="110"/>
                  </a:lnTo>
                  <a:lnTo>
                    <a:pt x="80" y="106"/>
                  </a:lnTo>
                  <a:lnTo>
                    <a:pt x="56" y="101"/>
                  </a:lnTo>
                  <a:lnTo>
                    <a:pt x="56" y="101"/>
                  </a:lnTo>
                  <a:lnTo>
                    <a:pt x="41" y="99"/>
                  </a:lnTo>
                  <a:lnTo>
                    <a:pt x="27" y="95"/>
                  </a:lnTo>
                  <a:lnTo>
                    <a:pt x="12" y="90"/>
                  </a:lnTo>
                  <a:lnTo>
                    <a:pt x="6" y="87"/>
                  </a:lnTo>
                  <a:lnTo>
                    <a:pt x="0" y="84"/>
                  </a:lnTo>
                  <a:lnTo>
                    <a:pt x="0" y="84"/>
                  </a:lnTo>
                  <a:lnTo>
                    <a:pt x="57" y="91"/>
                  </a:lnTo>
                  <a:lnTo>
                    <a:pt x="85" y="93"/>
                  </a:lnTo>
                  <a:lnTo>
                    <a:pt x="113" y="95"/>
                  </a:lnTo>
                  <a:lnTo>
                    <a:pt x="141" y="98"/>
                  </a:lnTo>
                  <a:lnTo>
                    <a:pt x="168" y="98"/>
                  </a:lnTo>
                  <a:lnTo>
                    <a:pt x="194" y="95"/>
                  </a:lnTo>
                  <a:lnTo>
                    <a:pt x="220" y="93"/>
                  </a:lnTo>
                  <a:lnTo>
                    <a:pt x="220" y="93"/>
                  </a:lnTo>
                  <a:lnTo>
                    <a:pt x="234" y="91"/>
                  </a:lnTo>
                  <a:lnTo>
                    <a:pt x="248" y="87"/>
                  </a:lnTo>
                  <a:lnTo>
                    <a:pt x="248" y="87"/>
                  </a:lnTo>
                  <a:lnTo>
                    <a:pt x="255" y="84"/>
                  </a:lnTo>
                  <a:lnTo>
                    <a:pt x="262" y="79"/>
                  </a:lnTo>
                  <a:lnTo>
                    <a:pt x="269" y="75"/>
                  </a:lnTo>
                  <a:lnTo>
                    <a:pt x="276" y="71"/>
                  </a:lnTo>
                  <a:lnTo>
                    <a:pt x="276" y="71"/>
                  </a:lnTo>
                  <a:lnTo>
                    <a:pt x="284" y="69"/>
                  </a:lnTo>
                  <a:lnTo>
                    <a:pt x="292" y="68"/>
                  </a:lnTo>
                  <a:lnTo>
                    <a:pt x="300" y="66"/>
                  </a:lnTo>
                  <a:lnTo>
                    <a:pt x="309" y="65"/>
                  </a:lnTo>
                  <a:lnTo>
                    <a:pt x="309" y="65"/>
                  </a:lnTo>
                  <a:lnTo>
                    <a:pt x="318" y="61"/>
                  </a:lnTo>
                  <a:lnTo>
                    <a:pt x="326" y="58"/>
                  </a:lnTo>
                  <a:lnTo>
                    <a:pt x="344" y="48"/>
                  </a:lnTo>
                  <a:lnTo>
                    <a:pt x="360" y="38"/>
                  </a:lnTo>
                  <a:lnTo>
                    <a:pt x="378" y="29"/>
                  </a:lnTo>
                  <a:lnTo>
                    <a:pt x="378" y="29"/>
                  </a:lnTo>
                  <a:lnTo>
                    <a:pt x="373" y="23"/>
                  </a:lnTo>
                  <a:lnTo>
                    <a:pt x="369" y="18"/>
                  </a:lnTo>
                  <a:lnTo>
                    <a:pt x="364" y="15"/>
                  </a:lnTo>
                  <a:lnTo>
                    <a:pt x="358" y="12"/>
                  </a:lnTo>
                  <a:lnTo>
                    <a:pt x="344" y="7"/>
                  </a:lnTo>
                  <a:lnTo>
                    <a:pt x="330" y="2"/>
                  </a:lnTo>
                  <a:lnTo>
                    <a:pt x="330" y="2"/>
                  </a:lnTo>
                  <a:lnTo>
                    <a:pt x="332" y="1"/>
                  </a:lnTo>
                  <a:lnTo>
                    <a:pt x="333" y="0"/>
                  </a:lnTo>
                  <a:lnTo>
                    <a:pt x="333" y="0"/>
                  </a:lnTo>
                  <a:lnTo>
                    <a:pt x="342" y="0"/>
                  </a:lnTo>
                  <a:lnTo>
                    <a:pt x="351" y="0"/>
                  </a:lnTo>
                  <a:lnTo>
                    <a:pt x="359" y="2"/>
                  </a:lnTo>
                  <a:lnTo>
                    <a:pt x="368" y="5"/>
                  </a:lnTo>
                  <a:lnTo>
                    <a:pt x="384" y="12"/>
                  </a:lnTo>
                  <a:lnTo>
                    <a:pt x="399" y="18"/>
                  </a:lnTo>
                  <a:lnTo>
                    <a:pt x="399" y="18"/>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1" name="Freeform 85"/>
            <p:cNvSpPr/>
            <p:nvPr/>
          </p:nvSpPr>
          <p:spPr bwMode="auto">
            <a:xfrm>
              <a:off x="4260851" y="577850"/>
              <a:ext cx="28575" cy="12700"/>
            </a:xfrm>
            <a:custGeom>
              <a:avLst/>
              <a:gdLst/>
              <a:ahLst/>
              <a:cxnLst>
                <a:cxn ang="0">
                  <a:pos x="54" y="12"/>
                </a:cxn>
                <a:cxn ang="0">
                  <a:pos x="54" y="12"/>
                </a:cxn>
                <a:cxn ang="0">
                  <a:pos x="52" y="16"/>
                </a:cxn>
                <a:cxn ang="0">
                  <a:pos x="50" y="20"/>
                </a:cxn>
                <a:cxn ang="0">
                  <a:pos x="48" y="22"/>
                </a:cxn>
                <a:cxn ang="0">
                  <a:pos x="45" y="23"/>
                </a:cxn>
                <a:cxn ang="0">
                  <a:pos x="41" y="23"/>
                </a:cxn>
                <a:cxn ang="0">
                  <a:pos x="38" y="23"/>
                </a:cxn>
                <a:cxn ang="0">
                  <a:pos x="31" y="19"/>
                </a:cxn>
                <a:cxn ang="0">
                  <a:pos x="15" y="10"/>
                </a:cxn>
                <a:cxn ang="0">
                  <a:pos x="7" y="7"/>
                </a:cxn>
                <a:cxn ang="0">
                  <a:pos x="3" y="5"/>
                </a:cxn>
                <a:cxn ang="0">
                  <a:pos x="0" y="5"/>
                </a:cxn>
                <a:cxn ang="0">
                  <a:pos x="0" y="5"/>
                </a:cxn>
                <a:cxn ang="0">
                  <a:pos x="2" y="3"/>
                </a:cxn>
                <a:cxn ang="0">
                  <a:pos x="5" y="2"/>
                </a:cxn>
                <a:cxn ang="0">
                  <a:pos x="11" y="0"/>
                </a:cxn>
                <a:cxn ang="0">
                  <a:pos x="19" y="0"/>
                </a:cxn>
                <a:cxn ang="0">
                  <a:pos x="26" y="1"/>
                </a:cxn>
                <a:cxn ang="0">
                  <a:pos x="34" y="4"/>
                </a:cxn>
                <a:cxn ang="0">
                  <a:pos x="41" y="7"/>
                </a:cxn>
                <a:cxn ang="0">
                  <a:pos x="54" y="12"/>
                </a:cxn>
                <a:cxn ang="0">
                  <a:pos x="54" y="12"/>
                </a:cxn>
              </a:cxnLst>
              <a:rect l="0" t="0" r="r" b="b"/>
              <a:pathLst>
                <a:path w="54" h="23">
                  <a:moveTo>
                    <a:pt x="54" y="12"/>
                  </a:moveTo>
                  <a:lnTo>
                    <a:pt x="54" y="12"/>
                  </a:lnTo>
                  <a:lnTo>
                    <a:pt x="52" y="16"/>
                  </a:lnTo>
                  <a:lnTo>
                    <a:pt x="50" y="20"/>
                  </a:lnTo>
                  <a:lnTo>
                    <a:pt x="48" y="22"/>
                  </a:lnTo>
                  <a:lnTo>
                    <a:pt x="45" y="23"/>
                  </a:lnTo>
                  <a:lnTo>
                    <a:pt x="41" y="23"/>
                  </a:lnTo>
                  <a:lnTo>
                    <a:pt x="38" y="23"/>
                  </a:lnTo>
                  <a:lnTo>
                    <a:pt x="31" y="19"/>
                  </a:lnTo>
                  <a:lnTo>
                    <a:pt x="15" y="10"/>
                  </a:lnTo>
                  <a:lnTo>
                    <a:pt x="7" y="7"/>
                  </a:lnTo>
                  <a:lnTo>
                    <a:pt x="3" y="5"/>
                  </a:lnTo>
                  <a:lnTo>
                    <a:pt x="0" y="5"/>
                  </a:lnTo>
                  <a:lnTo>
                    <a:pt x="0" y="5"/>
                  </a:lnTo>
                  <a:lnTo>
                    <a:pt x="2" y="3"/>
                  </a:lnTo>
                  <a:lnTo>
                    <a:pt x="5" y="2"/>
                  </a:lnTo>
                  <a:lnTo>
                    <a:pt x="11" y="0"/>
                  </a:lnTo>
                  <a:lnTo>
                    <a:pt x="19" y="0"/>
                  </a:lnTo>
                  <a:lnTo>
                    <a:pt x="26" y="1"/>
                  </a:lnTo>
                  <a:lnTo>
                    <a:pt x="34" y="4"/>
                  </a:lnTo>
                  <a:lnTo>
                    <a:pt x="41" y="7"/>
                  </a:lnTo>
                  <a:lnTo>
                    <a:pt x="54" y="12"/>
                  </a:lnTo>
                  <a:lnTo>
                    <a:pt x="54" y="12"/>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2" name="Freeform 86"/>
            <p:cNvSpPr/>
            <p:nvPr/>
          </p:nvSpPr>
          <p:spPr bwMode="auto">
            <a:xfrm>
              <a:off x="4789488" y="650875"/>
              <a:ext cx="7938" cy="7938"/>
            </a:xfrm>
            <a:custGeom>
              <a:avLst/>
              <a:gdLst/>
              <a:ahLst/>
              <a:cxnLst>
                <a:cxn ang="0">
                  <a:pos x="14" y="2"/>
                </a:cxn>
                <a:cxn ang="0">
                  <a:pos x="14" y="2"/>
                </a:cxn>
                <a:cxn ang="0">
                  <a:pos x="14" y="9"/>
                </a:cxn>
                <a:cxn ang="0">
                  <a:pos x="14" y="12"/>
                </a:cxn>
                <a:cxn ang="0">
                  <a:pos x="12" y="14"/>
                </a:cxn>
                <a:cxn ang="0">
                  <a:pos x="12" y="14"/>
                </a:cxn>
                <a:cxn ang="0">
                  <a:pos x="6" y="14"/>
                </a:cxn>
                <a:cxn ang="0">
                  <a:pos x="2" y="12"/>
                </a:cxn>
                <a:cxn ang="0">
                  <a:pos x="0" y="9"/>
                </a:cxn>
                <a:cxn ang="0">
                  <a:pos x="0" y="6"/>
                </a:cxn>
                <a:cxn ang="0">
                  <a:pos x="1" y="2"/>
                </a:cxn>
                <a:cxn ang="0">
                  <a:pos x="4" y="0"/>
                </a:cxn>
                <a:cxn ang="0">
                  <a:pos x="8" y="0"/>
                </a:cxn>
                <a:cxn ang="0">
                  <a:pos x="14" y="2"/>
                </a:cxn>
                <a:cxn ang="0">
                  <a:pos x="14" y="2"/>
                </a:cxn>
              </a:cxnLst>
              <a:rect l="0" t="0" r="r" b="b"/>
              <a:pathLst>
                <a:path w="14" h="14">
                  <a:moveTo>
                    <a:pt x="14" y="2"/>
                  </a:moveTo>
                  <a:lnTo>
                    <a:pt x="14" y="2"/>
                  </a:lnTo>
                  <a:lnTo>
                    <a:pt x="14" y="9"/>
                  </a:lnTo>
                  <a:lnTo>
                    <a:pt x="14" y="12"/>
                  </a:lnTo>
                  <a:lnTo>
                    <a:pt x="12" y="14"/>
                  </a:lnTo>
                  <a:lnTo>
                    <a:pt x="12" y="14"/>
                  </a:lnTo>
                  <a:lnTo>
                    <a:pt x="6" y="14"/>
                  </a:lnTo>
                  <a:lnTo>
                    <a:pt x="2" y="12"/>
                  </a:lnTo>
                  <a:lnTo>
                    <a:pt x="0" y="9"/>
                  </a:lnTo>
                  <a:lnTo>
                    <a:pt x="0" y="6"/>
                  </a:lnTo>
                  <a:lnTo>
                    <a:pt x="1" y="2"/>
                  </a:lnTo>
                  <a:lnTo>
                    <a:pt x="4" y="0"/>
                  </a:lnTo>
                  <a:lnTo>
                    <a:pt x="8" y="0"/>
                  </a:lnTo>
                  <a:lnTo>
                    <a:pt x="14" y="2"/>
                  </a:lnTo>
                  <a:lnTo>
                    <a:pt x="14" y="2"/>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3" name="Freeform 87"/>
            <p:cNvSpPr/>
            <p:nvPr/>
          </p:nvSpPr>
          <p:spPr bwMode="auto">
            <a:xfrm>
              <a:off x="4772026" y="660400"/>
              <a:ext cx="11113" cy="7938"/>
            </a:xfrm>
            <a:custGeom>
              <a:avLst/>
              <a:gdLst/>
              <a:ahLst/>
              <a:cxnLst>
                <a:cxn ang="0">
                  <a:pos x="21" y="5"/>
                </a:cxn>
                <a:cxn ang="0">
                  <a:pos x="21" y="5"/>
                </a:cxn>
                <a:cxn ang="0">
                  <a:pos x="20" y="10"/>
                </a:cxn>
                <a:cxn ang="0">
                  <a:pos x="17" y="14"/>
                </a:cxn>
                <a:cxn ang="0">
                  <a:pos x="14" y="15"/>
                </a:cxn>
                <a:cxn ang="0">
                  <a:pos x="11" y="16"/>
                </a:cxn>
                <a:cxn ang="0">
                  <a:pos x="8" y="16"/>
                </a:cxn>
                <a:cxn ang="0">
                  <a:pos x="5" y="16"/>
                </a:cxn>
                <a:cxn ang="0">
                  <a:pos x="5" y="16"/>
                </a:cxn>
                <a:cxn ang="0">
                  <a:pos x="3" y="14"/>
                </a:cxn>
                <a:cxn ang="0">
                  <a:pos x="2" y="11"/>
                </a:cxn>
                <a:cxn ang="0">
                  <a:pos x="0" y="7"/>
                </a:cxn>
                <a:cxn ang="0">
                  <a:pos x="0" y="3"/>
                </a:cxn>
                <a:cxn ang="0">
                  <a:pos x="0" y="3"/>
                </a:cxn>
                <a:cxn ang="0">
                  <a:pos x="3" y="1"/>
                </a:cxn>
                <a:cxn ang="0">
                  <a:pos x="6" y="0"/>
                </a:cxn>
                <a:cxn ang="0">
                  <a:pos x="11" y="0"/>
                </a:cxn>
                <a:cxn ang="0">
                  <a:pos x="18" y="1"/>
                </a:cxn>
                <a:cxn ang="0">
                  <a:pos x="20" y="3"/>
                </a:cxn>
                <a:cxn ang="0">
                  <a:pos x="21" y="5"/>
                </a:cxn>
                <a:cxn ang="0">
                  <a:pos x="21" y="5"/>
                </a:cxn>
              </a:cxnLst>
              <a:rect l="0" t="0" r="r" b="b"/>
              <a:pathLst>
                <a:path w="21" h="16">
                  <a:moveTo>
                    <a:pt x="21" y="5"/>
                  </a:moveTo>
                  <a:lnTo>
                    <a:pt x="21" y="5"/>
                  </a:lnTo>
                  <a:lnTo>
                    <a:pt x="20" y="10"/>
                  </a:lnTo>
                  <a:lnTo>
                    <a:pt x="17" y="14"/>
                  </a:lnTo>
                  <a:lnTo>
                    <a:pt x="14" y="15"/>
                  </a:lnTo>
                  <a:lnTo>
                    <a:pt x="11" y="16"/>
                  </a:lnTo>
                  <a:lnTo>
                    <a:pt x="8" y="16"/>
                  </a:lnTo>
                  <a:lnTo>
                    <a:pt x="5" y="16"/>
                  </a:lnTo>
                  <a:lnTo>
                    <a:pt x="5" y="16"/>
                  </a:lnTo>
                  <a:lnTo>
                    <a:pt x="3" y="14"/>
                  </a:lnTo>
                  <a:lnTo>
                    <a:pt x="2" y="11"/>
                  </a:lnTo>
                  <a:lnTo>
                    <a:pt x="0" y="7"/>
                  </a:lnTo>
                  <a:lnTo>
                    <a:pt x="0" y="3"/>
                  </a:lnTo>
                  <a:lnTo>
                    <a:pt x="0" y="3"/>
                  </a:lnTo>
                  <a:lnTo>
                    <a:pt x="3" y="1"/>
                  </a:lnTo>
                  <a:lnTo>
                    <a:pt x="6" y="0"/>
                  </a:lnTo>
                  <a:lnTo>
                    <a:pt x="11" y="0"/>
                  </a:lnTo>
                  <a:lnTo>
                    <a:pt x="18" y="1"/>
                  </a:lnTo>
                  <a:lnTo>
                    <a:pt x="20" y="3"/>
                  </a:lnTo>
                  <a:lnTo>
                    <a:pt x="21" y="5"/>
                  </a:lnTo>
                  <a:lnTo>
                    <a:pt x="21" y="5"/>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4" name="Freeform 88"/>
            <p:cNvSpPr/>
            <p:nvPr/>
          </p:nvSpPr>
          <p:spPr bwMode="auto">
            <a:xfrm>
              <a:off x="4786313" y="665163"/>
              <a:ext cx="11113" cy="9525"/>
            </a:xfrm>
            <a:custGeom>
              <a:avLst/>
              <a:gdLst/>
              <a:ahLst/>
              <a:cxnLst>
                <a:cxn ang="0">
                  <a:pos x="21" y="5"/>
                </a:cxn>
                <a:cxn ang="0">
                  <a:pos x="21" y="5"/>
                </a:cxn>
                <a:cxn ang="0">
                  <a:pos x="20" y="10"/>
                </a:cxn>
                <a:cxn ang="0">
                  <a:pos x="19" y="15"/>
                </a:cxn>
                <a:cxn ang="0">
                  <a:pos x="19" y="15"/>
                </a:cxn>
                <a:cxn ang="0">
                  <a:pos x="14" y="17"/>
                </a:cxn>
                <a:cxn ang="0">
                  <a:pos x="7" y="17"/>
                </a:cxn>
                <a:cxn ang="0">
                  <a:pos x="7" y="17"/>
                </a:cxn>
                <a:cxn ang="0">
                  <a:pos x="5" y="13"/>
                </a:cxn>
                <a:cxn ang="0">
                  <a:pos x="0" y="10"/>
                </a:cxn>
                <a:cxn ang="0">
                  <a:pos x="0" y="10"/>
                </a:cxn>
                <a:cxn ang="0">
                  <a:pos x="1" y="5"/>
                </a:cxn>
                <a:cxn ang="0">
                  <a:pos x="4" y="2"/>
                </a:cxn>
                <a:cxn ang="0">
                  <a:pos x="6" y="1"/>
                </a:cxn>
                <a:cxn ang="0">
                  <a:pos x="9" y="0"/>
                </a:cxn>
                <a:cxn ang="0">
                  <a:pos x="12" y="0"/>
                </a:cxn>
                <a:cxn ang="0">
                  <a:pos x="15" y="1"/>
                </a:cxn>
                <a:cxn ang="0">
                  <a:pos x="19" y="3"/>
                </a:cxn>
                <a:cxn ang="0">
                  <a:pos x="21" y="5"/>
                </a:cxn>
                <a:cxn ang="0">
                  <a:pos x="21" y="5"/>
                </a:cxn>
              </a:cxnLst>
              <a:rect l="0" t="0" r="r" b="b"/>
              <a:pathLst>
                <a:path w="21" h="17">
                  <a:moveTo>
                    <a:pt x="21" y="5"/>
                  </a:moveTo>
                  <a:lnTo>
                    <a:pt x="21" y="5"/>
                  </a:lnTo>
                  <a:lnTo>
                    <a:pt x="20" y="10"/>
                  </a:lnTo>
                  <a:lnTo>
                    <a:pt x="19" y="15"/>
                  </a:lnTo>
                  <a:lnTo>
                    <a:pt x="19" y="15"/>
                  </a:lnTo>
                  <a:lnTo>
                    <a:pt x="14" y="17"/>
                  </a:lnTo>
                  <a:lnTo>
                    <a:pt x="7" y="17"/>
                  </a:lnTo>
                  <a:lnTo>
                    <a:pt x="7" y="17"/>
                  </a:lnTo>
                  <a:lnTo>
                    <a:pt x="5" y="13"/>
                  </a:lnTo>
                  <a:lnTo>
                    <a:pt x="0" y="10"/>
                  </a:lnTo>
                  <a:lnTo>
                    <a:pt x="0" y="10"/>
                  </a:lnTo>
                  <a:lnTo>
                    <a:pt x="1" y="5"/>
                  </a:lnTo>
                  <a:lnTo>
                    <a:pt x="4" y="2"/>
                  </a:lnTo>
                  <a:lnTo>
                    <a:pt x="6" y="1"/>
                  </a:lnTo>
                  <a:lnTo>
                    <a:pt x="9" y="0"/>
                  </a:lnTo>
                  <a:lnTo>
                    <a:pt x="12" y="0"/>
                  </a:lnTo>
                  <a:lnTo>
                    <a:pt x="15" y="1"/>
                  </a:lnTo>
                  <a:lnTo>
                    <a:pt x="19" y="3"/>
                  </a:lnTo>
                  <a:lnTo>
                    <a:pt x="21" y="5"/>
                  </a:lnTo>
                  <a:lnTo>
                    <a:pt x="21" y="5"/>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5" name="Freeform 89"/>
            <p:cNvSpPr>
              <a:spLocks noEditPoints="1"/>
            </p:cNvSpPr>
            <p:nvPr/>
          </p:nvSpPr>
          <p:spPr bwMode="auto">
            <a:xfrm>
              <a:off x="4087813" y="0"/>
              <a:ext cx="938213" cy="690563"/>
            </a:xfrm>
            <a:custGeom>
              <a:avLst/>
              <a:gdLst/>
              <a:ahLst/>
              <a:cxnLst>
                <a:cxn ang="0">
                  <a:pos x="257" y="160"/>
                </a:cxn>
                <a:cxn ang="0">
                  <a:pos x="584" y="373"/>
                </a:cxn>
                <a:cxn ang="0">
                  <a:pos x="940" y="162"/>
                </a:cxn>
                <a:cxn ang="0">
                  <a:pos x="1139" y="96"/>
                </a:cxn>
                <a:cxn ang="0">
                  <a:pos x="1416" y="132"/>
                </a:cxn>
                <a:cxn ang="0">
                  <a:pos x="1620" y="302"/>
                </a:cxn>
                <a:cxn ang="0">
                  <a:pos x="1660" y="735"/>
                </a:cxn>
                <a:cxn ang="0">
                  <a:pos x="1625" y="1065"/>
                </a:cxn>
                <a:cxn ang="0">
                  <a:pos x="1215" y="865"/>
                </a:cxn>
                <a:cxn ang="0">
                  <a:pos x="887" y="698"/>
                </a:cxn>
                <a:cxn ang="0">
                  <a:pos x="880" y="738"/>
                </a:cxn>
                <a:cxn ang="0">
                  <a:pos x="1185" y="1026"/>
                </a:cxn>
                <a:cxn ang="0">
                  <a:pos x="1329" y="1140"/>
                </a:cxn>
                <a:cxn ang="0">
                  <a:pos x="1340" y="1299"/>
                </a:cxn>
                <a:cxn ang="0">
                  <a:pos x="1192" y="1231"/>
                </a:cxn>
                <a:cxn ang="0">
                  <a:pos x="1067" y="1104"/>
                </a:cxn>
                <a:cxn ang="0">
                  <a:pos x="347" y="440"/>
                </a:cxn>
                <a:cxn ang="0">
                  <a:pos x="108" y="225"/>
                </a:cxn>
                <a:cxn ang="0">
                  <a:pos x="13" y="5"/>
                </a:cxn>
                <a:cxn ang="0">
                  <a:pos x="1004" y="729"/>
                </a:cxn>
                <a:cxn ang="0">
                  <a:pos x="1589" y="1031"/>
                </a:cxn>
                <a:cxn ang="0">
                  <a:pos x="1569" y="706"/>
                </a:cxn>
                <a:cxn ang="0">
                  <a:pos x="1637" y="541"/>
                </a:cxn>
                <a:cxn ang="0">
                  <a:pos x="1648" y="399"/>
                </a:cxn>
                <a:cxn ang="0">
                  <a:pos x="1609" y="325"/>
                </a:cxn>
                <a:cxn ang="0">
                  <a:pos x="1409" y="284"/>
                </a:cxn>
                <a:cxn ang="0">
                  <a:pos x="1250" y="200"/>
                </a:cxn>
                <a:cxn ang="0">
                  <a:pos x="1080" y="128"/>
                </a:cxn>
                <a:cxn ang="0">
                  <a:pos x="984" y="161"/>
                </a:cxn>
                <a:cxn ang="0">
                  <a:pos x="827" y="288"/>
                </a:cxn>
                <a:cxn ang="0">
                  <a:pos x="907" y="419"/>
                </a:cxn>
                <a:cxn ang="0">
                  <a:pos x="743" y="329"/>
                </a:cxn>
                <a:cxn ang="0">
                  <a:pos x="587" y="408"/>
                </a:cxn>
                <a:cxn ang="0">
                  <a:pos x="628" y="473"/>
                </a:cxn>
                <a:cxn ang="0">
                  <a:pos x="675" y="501"/>
                </a:cxn>
                <a:cxn ang="0">
                  <a:pos x="129" y="176"/>
                </a:cxn>
                <a:cxn ang="0">
                  <a:pos x="125" y="126"/>
                </a:cxn>
                <a:cxn ang="0">
                  <a:pos x="171" y="125"/>
                </a:cxn>
                <a:cxn ang="0">
                  <a:pos x="279" y="234"/>
                </a:cxn>
                <a:cxn ang="0">
                  <a:pos x="661" y="586"/>
                </a:cxn>
                <a:cxn ang="0">
                  <a:pos x="1027" y="923"/>
                </a:cxn>
                <a:cxn ang="0">
                  <a:pos x="1125" y="1013"/>
                </a:cxn>
                <a:cxn ang="0">
                  <a:pos x="1158" y="1019"/>
                </a:cxn>
                <a:cxn ang="0">
                  <a:pos x="654" y="550"/>
                </a:cxn>
                <a:cxn ang="0">
                  <a:pos x="199" y="225"/>
                </a:cxn>
                <a:cxn ang="0">
                  <a:pos x="632" y="622"/>
                </a:cxn>
                <a:cxn ang="0">
                  <a:pos x="1144" y="1097"/>
                </a:cxn>
                <a:cxn ang="0">
                  <a:pos x="379" y="346"/>
                </a:cxn>
                <a:cxn ang="0">
                  <a:pos x="907" y="898"/>
                </a:cxn>
                <a:cxn ang="0">
                  <a:pos x="154" y="224"/>
                </a:cxn>
                <a:cxn ang="0">
                  <a:pos x="346" y="408"/>
                </a:cxn>
                <a:cxn ang="0">
                  <a:pos x="1080" y="1088"/>
                </a:cxn>
                <a:cxn ang="0">
                  <a:pos x="1123" y="1145"/>
                </a:cxn>
                <a:cxn ang="0">
                  <a:pos x="1199" y="1044"/>
                </a:cxn>
                <a:cxn ang="0">
                  <a:pos x="1167" y="1178"/>
                </a:cxn>
                <a:cxn ang="0">
                  <a:pos x="1218" y="1081"/>
                </a:cxn>
                <a:cxn ang="0">
                  <a:pos x="1199" y="1190"/>
                </a:cxn>
                <a:cxn ang="0">
                  <a:pos x="1271" y="1171"/>
                </a:cxn>
                <a:cxn ang="0">
                  <a:pos x="1214" y="1245"/>
                </a:cxn>
                <a:cxn ang="0">
                  <a:pos x="1309" y="1211"/>
                </a:cxn>
                <a:cxn ang="0">
                  <a:pos x="1327" y="1287"/>
                </a:cxn>
              </a:cxnLst>
              <a:rect l="0" t="0" r="r" b="b"/>
              <a:pathLst>
                <a:path w="1771" h="1306">
                  <a:moveTo>
                    <a:pt x="32" y="1"/>
                  </a:moveTo>
                  <a:lnTo>
                    <a:pt x="32" y="1"/>
                  </a:lnTo>
                  <a:lnTo>
                    <a:pt x="42" y="12"/>
                  </a:lnTo>
                  <a:lnTo>
                    <a:pt x="52" y="22"/>
                  </a:lnTo>
                  <a:lnTo>
                    <a:pt x="58" y="28"/>
                  </a:lnTo>
                  <a:lnTo>
                    <a:pt x="63" y="32"/>
                  </a:lnTo>
                  <a:lnTo>
                    <a:pt x="71" y="36"/>
                  </a:lnTo>
                  <a:lnTo>
                    <a:pt x="78" y="39"/>
                  </a:lnTo>
                  <a:lnTo>
                    <a:pt x="78" y="39"/>
                  </a:lnTo>
                  <a:lnTo>
                    <a:pt x="85" y="48"/>
                  </a:lnTo>
                  <a:lnTo>
                    <a:pt x="92" y="57"/>
                  </a:lnTo>
                  <a:lnTo>
                    <a:pt x="100" y="65"/>
                  </a:lnTo>
                  <a:lnTo>
                    <a:pt x="109" y="73"/>
                  </a:lnTo>
                  <a:lnTo>
                    <a:pt x="119" y="80"/>
                  </a:lnTo>
                  <a:lnTo>
                    <a:pt x="130" y="87"/>
                  </a:lnTo>
                  <a:lnTo>
                    <a:pt x="152" y="101"/>
                  </a:lnTo>
                  <a:lnTo>
                    <a:pt x="176" y="112"/>
                  </a:lnTo>
                  <a:lnTo>
                    <a:pt x="199" y="123"/>
                  </a:lnTo>
                  <a:lnTo>
                    <a:pt x="245" y="141"/>
                  </a:lnTo>
                  <a:lnTo>
                    <a:pt x="245" y="141"/>
                  </a:lnTo>
                  <a:lnTo>
                    <a:pt x="247" y="143"/>
                  </a:lnTo>
                  <a:lnTo>
                    <a:pt x="247" y="147"/>
                  </a:lnTo>
                  <a:lnTo>
                    <a:pt x="247" y="154"/>
                  </a:lnTo>
                  <a:lnTo>
                    <a:pt x="247" y="154"/>
                  </a:lnTo>
                  <a:lnTo>
                    <a:pt x="257" y="160"/>
                  </a:lnTo>
                  <a:lnTo>
                    <a:pt x="265" y="166"/>
                  </a:lnTo>
                  <a:lnTo>
                    <a:pt x="272" y="173"/>
                  </a:lnTo>
                  <a:lnTo>
                    <a:pt x="279" y="181"/>
                  </a:lnTo>
                  <a:lnTo>
                    <a:pt x="285" y="188"/>
                  </a:lnTo>
                  <a:lnTo>
                    <a:pt x="292" y="196"/>
                  </a:lnTo>
                  <a:lnTo>
                    <a:pt x="300" y="201"/>
                  </a:lnTo>
                  <a:lnTo>
                    <a:pt x="311" y="207"/>
                  </a:lnTo>
                  <a:lnTo>
                    <a:pt x="311" y="207"/>
                  </a:lnTo>
                  <a:lnTo>
                    <a:pt x="309" y="208"/>
                  </a:lnTo>
                  <a:lnTo>
                    <a:pt x="309" y="209"/>
                  </a:lnTo>
                  <a:lnTo>
                    <a:pt x="310" y="211"/>
                  </a:lnTo>
                  <a:lnTo>
                    <a:pt x="312" y="213"/>
                  </a:lnTo>
                  <a:lnTo>
                    <a:pt x="312" y="214"/>
                  </a:lnTo>
                  <a:lnTo>
                    <a:pt x="312" y="216"/>
                  </a:lnTo>
                  <a:lnTo>
                    <a:pt x="312" y="216"/>
                  </a:lnTo>
                  <a:lnTo>
                    <a:pt x="344" y="243"/>
                  </a:lnTo>
                  <a:lnTo>
                    <a:pt x="375" y="271"/>
                  </a:lnTo>
                  <a:lnTo>
                    <a:pt x="437" y="328"/>
                  </a:lnTo>
                  <a:lnTo>
                    <a:pt x="497" y="384"/>
                  </a:lnTo>
                  <a:lnTo>
                    <a:pt x="528" y="413"/>
                  </a:lnTo>
                  <a:lnTo>
                    <a:pt x="558" y="440"/>
                  </a:lnTo>
                  <a:lnTo>
                    <a:pt x="558" y="440"/>
                  </a:lnTo>
                  <a:lnTo>
                    <a:pt x="565" y="418"/>
                  </a:lnTo>
                  <a:lnTo>
                    <a:pt x="574" y="395"/>
                  </a:lnTo>
                  <a:lnTo>
                    <a:pt x="584" y="373"/>
                  </a:lnTo>
                  <a:lnTo>
                    <a:pt x="594" y="350"/>
                  </a:lnTo>
                  <a:lnTo>
                    <a:pt x="616" y="306"/>
                  </a:lnTo>
                  <a:lnTo>
                    <a:pt x="625" y="284"/>
                  </a:lnTo>
                  <a:lnTo>
                    <a:pt x="635" y="261"/>
                  </a:lnTo>
                  <a:lnTo>
                    <a:pt x="635" y="261"/>
                  </a:lnTo>
                  <a:lnTo>
                    <a:pt x="638" y="260"/>
                  </a:lnTo>
                  <a:lnTo>
                    <a:pt x="643" y="260"/>
                  </a:lnTo>
                  <a:lnTo>
                    <a:pt x="646" y="261"/>
                  </a:lnTo>
                  <a:lnTo>
                    <a:pt x="649" y="262"/>
                  </a:lnTo>
                  <a:lnTo>
                    <a:pt x="655" y="267"/>
                  </a:lnTo>
                  <a:lnTo>
                    <a:pt x="661" y="271"/>
                  </a:lnTo>
                  <a:lnTo>
                    <a:pt x="661" y="271"/>
                  </a:lnTo>
                  <a:lnTo>
                    <a:pt x="690" y="283"/>
                  </a:lnTo>
                  <a:lnTo>
                    <a:pt x="718" y="296"/>
                  </a:lnTo>
                  <a:lnTo>
                    <a:pt x="745" y="309"/>
                  </a:lnTo>
                  <a:lnTo>
                    <a:pt x="774" y="323"/>
                  </a:lnTo>
                  <a:lnTo>
                    <a:pt x="774" y="323"/>
                  </a:lnTo>
                  <a:lnTo>
                    <a:pt x="815" y="273"/>
                  </a:lnTo>
                  <a:lnTo>
                    <a:pt x="839" y="246"/>
                  </a:lnTo>
                  <a:lnTo>
                    <a:pt x="865" y="219"/>
                  </a:lnTo>
                  <a:lnTo>
                    <a:pt x="879" y="207"/>
                  </a:lnTo>
                  <a:lnTo>
                    <a:pt x="893" y="195"/>
                  </a:lnTo>
                  <a:lnTo>
                    <a:pt x="908" y="183"/>
                  </a:lnTo>
                  <a:lnTo>
                    <a:pt x="923" y="171"/>
                  </a:lnTo>
                  <a:lnTo>
                    <a:pt x="940" y="162"/>
                  </a:lnTo>
                  <a:lnTo>
                    <a:pt x="956" y="152"/>
                  </a:lnTo>
                  <a:lnTo>
                    <a:pt x="974" y="145"/>
                  </a:lnTo>
                  <a:lnTo>
                    <a:pt x="992" y="138"/>
                  </a:lnTo>
                  <a:lnTo>
                    <a:pt x="992" y="138"/>
                  </a:lnTo>
                  <a:lnTo>
                    <a:pt x="996" y="136"/>
                  </a:lnTo>
                  <a:lnTo>
                    <a:pt x="999" y="133"/>
                  </a:lnTo>
                  <a:lnTo>
                    <a:pt x="1002" y="131"/>
                  </a:lnTo>
                  <a:lnTo>
                    <a:pt x="1007" y="127"/>
                  </a:lnTo>
                  <a:lnTo>
                    <a:pt x="1007" y="127"/>
                  </a:lnTo>
                  <a:lnTo>
                    <a:pt x="1023" y="121"/>
                  </a:lnTo>
                  <a:lnTo>
                    <a:pt x="1044" y="113"/>
                  </a:lnTo>
                  <a:lnTo>
                    <a:pt x="1083" y="102"/>
                  </a:lnTo>
                  <a:lnTo>
                    <a:pt x="1083" y="102"/>
                  </a:lnTo>
                  <a:lnTo>
                    <a:pt x="1089" y="101"/>
                  </a:lnTo>
                  <a:lnTo>
                    <a:pt x="1094" y="101"/>
                  </a:lnTo>
                  <a:lnTo>
                    <a:pt x="1101" y="102"/>
                  </a:lnTo>
                  <a:lnTo>
                    <a:pt x="1107" y="102"/>
                  </a:lnTo>
                  <a:lnTo>
                    <a:pt x="1107" y="102"/>
                  </a:lnTo>
                  <a:lnTo>
                    <a:pt x="1113" y="101"/>
                  </a:lnTo>
                  <a:lnTo>
                    <a:pt x="1119" y="99"/>
                  </a:lnTo>
                  <a:lnTo>
                    <a:pt x="1124" y="96"/>
                  </a:lnTo>
                  <a:lnTo>
                    <a:pt x="1131" y="95"/>
                  </a:lnTo>
                  <a:lnTo>
                    <a:pt x="1131" y="95"/>
                  </a:lnTo>
                  <a:lnTo>
                    <a:pt x="1136" y="95"/>
                  </a:lnTo>
                  <a:lnTo>
                    <a:pt x="1139" y="96"/>
                  </a:lnTo>
                  <a:lnTo>
                    <a:pt x="1144" y="96"/>
                  </a:lnTo>
                  <a:lnTo>
                    <a:pt x="1149" y="97"/>
                  </a:lnTo>
                  <a:lnTo>
                    <a:pt x="1149" y="97"/>
                  </a:lnTo>
                  <a:lnTo>
                    <a:pt x="1161" y="97"/>
                  </a:lnTo>
                  <a:lnTo>
                    <a:pt x="1173" y="95"/>
                  </a:lnTo>
                  <a:lnTo>
                    <a:pt x="1196" y="92"/>
                  </a:lnTo>
                  <a:lnTo>
                    <a:pt x="1207" y="91"/>
                  </a:lnTo>
                  <a:lnTo>
                    <a:pt x="1218" y="90"/>
                  </a:lnTo>
                  <a:lnTo>
                    <a:pt x="1227" y="92"/>
                  </a:lnTo>
                  <a:lnTo>
                    <a:pt x="1231" y="93"/>
                  </a:lnTo>
                  <a:lnTo>
                    <a:pt x="1236" y="95"/>
                  </a:lnTo>
                  <a:lnTo>
                    <a:pt x="1236" y="95"/>
                  </a:lnTo>
                  <a:lnTo>
                    <a:pt x="1259" y="95"/>
                  </a:lnTo>
                  <a:lnTo>
                    <a:pt x="1282" y="96"/>
                  </a:lnTo>
                  <a:lnTo>
                    <a:pt x="1302" y="99"/>
                  </a:lnTo>
                  <a:lnTo>
                    <a:pt x="1322" y="103"/>
                  </a:lnTo>
                  <a:lnTo>
                    <a:pt x="1360" y="111"/>
                  </a:lnTo>
                  <a:lnTo>
                    <a:pt x="1378" y="115"/>
                  </a:lnTo>
                  <a:lnTo>
                    <a:pt x="1395" y="118"/>
                  </a:lnTo>
                  <a:lnTo>
                    <a:pt x="1395" y="118"/>
                  </a:lnTo>
                  <a:lnTo>
                    <a:pt x="1398" y="121"/>
                  </a:lnTo>
                  <a:lnTo>
                    <a:pt x="1402" y="123"/>
                  </a:lnTo>
                  <a:lnTo>
                    <a:pt x="1409" y="127"/>
                  </a:lnTo>
                  <a:lnTo>
                    <a:pt x="1412" y="130"/>
                  </a:lnTo>
                  <a:lnTo>
                    <a:pt x="1416" y="132"/>
                  </a:lnTo>
                  <a:lnTo>
                    <a:pt x="1418" y="136"/>
                  </a:lnTo>
                  <a:lnTo>
                    <a:pt x="1420" y="140"/>
                  </a:lnTo>
                  <a:lnTo>
                    <a:pt x="1420" y="140"/>
                  </a:lnTo>
                  <a:lnTo>
                    <a:pt x="1432" y="142"/>
                  </a:lnTo>
                  <a:lnTo>
                    <a:pt x="1441" y="147"/>
                  </a:lnTo>
                  <a:lnTo>
                    <a:pt x="1451" y="152"/>
                  </a:lnTo>
                  <a:lnTo>
                    <a:pt x="1461" y="157"/>
                  </a:lnTo>
                  <a:lnTo>
                    <a:pt x="1478" y="171"/>
                  </a:lnTo>
                  <a:lnTo>
                    <a:pt x="1496" y="184"/>
                  </a:lnTo>
                  <a:lnTo>
                    <a:pt x="1496" y="184"/>
                  </a:lnTo>
                  <a:lnTo>
                    <a:pt x="1504" y="188"/>
                  </a:lnTo>
                  <a:lnTo>
                    <a:pt x="1514" y="192"/>
                  </a:lnTo>
                  <a:lnTo>
                    <a:pt x="1523" y="196"/>
                  </a:lnTo>
                  <a:lnTo>
                    <a:pt x="1530" y="200"/>
                  </a:lnTo>
                  <a:lnTo>
                    <a:pt x="1530" y="200"/>
                  </a:lnTo>
                  <a:lnTo>
                    <a:pt x="1540" y="208"/>
                  </a:lnTo>
                  <a:lnTo>
                    <a:pt x="1549" y="218"/>
                  </a:lnTo>
                  <a:lnTo>
                    <a:pt x="1559" y="230"/>
                  </a:lnTo>
                  <a:lnTo>
                    <a:pt x="1571" y="243"/>
                  </a:lnTo>
                  <a:lnTo>
                    <a:pt x="1571" y="243"/>
                  </a:lnTo>
                  <a:lnTo>
                    <a:pt x="1583" y="254"/>
                  </a:lnTo>
                  <a:lnTo>
                    <a:pt x="1593" y="266"/>
                  </a:lnTo>
                  <a:lnTo>
                    <a:pt x="1603" y="277"/>
                  </a:lnTo>
                  <a:lnTo>
                    <a:pt x="1612" y="289"/>
                  </a:lnTo>
                  <a:lnTo>
                    <a:pt x="1620" y="302"/>
                  </a:lnTo>
                  <a:lnTo>
                    <a:pt x="1629" y="315"/>
                  </a:lnTo>
                  <a:lnTo>
                    <a:pt x="1636" y="330"/>
                  </a:lnTo>
                  <a:lnTo>
                    <a:pt x="1644" y="346"/>
                  </a:lnTo>
                  <a:lnTo>
                    <a:pt x="1644" y="346"/>
                  </a:lnTo>
                  <a:lnTo>
                    <a:pt x="1655" y="373"/>
                  </a:lnTo>
                  <a:lnTo>
                    <a:pt x="1667" y="402"/>
                  </a:lnTo>
                  <a:lnTo>
                    <a:pt x="1673" y="417"/>
                  </a:lnTo>
                  <a:lnTo>
                    <a:pt x="1678" y="432"/>
                  </a:lnTo>
                  <a:lnTo>
                    <a:pt x="1681" y="448"/>
                  </a:lnTo>
                  <a:lnTo>
                    <a:pt x="1684" y="463"/>
                  </a:lnTo>
                  <a:lnTo>
                    <a:pt x="1684" y="463"/>
                  </a:lnTo>
                  <a:lnTo>
                    <a:pt x="1684" y="473"/>
                  </a:lnTo>
                  <a:lnTo>
                    <a:pt x="1684" y="484"/>
                  </a:lnTo>
                  <a:lnTo>
                    <a:pt x="1685" y="495"/>
                  </a:lnTo>
                  <a:lnTo>
                    <a:pt x="1687" y="505"/>
                  </a:lnTo>
                  <a:lnTo>
                    <a:pt x="1687" y="505"/>
                  </a:lnTo>
                  <a:lnTo>
                    <a:pt x="1688" y="520"/>
                  </a:lnTo>
                  <a:lnTo>
                    <a:pt x="1689" y="536"/>
                  </a:lnTo>
                  <a:lnTo>
                    <a:pt x="1690" y="552"/>
                  </a:lnTo>
                  <a:lnTo>
                    <a:pt x="1690" y="569"/>
                  </a:lnTo>
                  <a:lnTo>
                    <a:pt x="1687" y="602"/>
                  </a:lnTo>
                  <a:lnTo>
                    <a:pt x="1682" y="634"/>
                  </a:lnTo>
                  <a:lnTo>
                    <a:pt x="1676" y="667"/>
                  </a:lnTo>
                  <a:lnTo>
                    <a:pt x="1668" y="701"/>
                  </a:lnTo>
                  <a:lnTo>
                    <a:pt x="1660" y="735"/>
                  </a:lnTo>
                  <a:lnTo>
                    <a:pt x="1650" y="767"/>
                  </a:lnTo>
                  <a:lnTo>
                    <a:pt x="1650" y="767"/>
                  </a:lnTo>
                  <a:lnTo>
                    <a:pt x="1676" y="783"/>
                  </a:lnTo>
                  <a:lnTo>
                    <a:pt x="1703" y="798"/>
                  </a:lnTo>
                  <a:lnTo>
                    <a:pt x="1731" y="812"/>
                  </a:lnTo>
                  <a:lnTo>
                    <a:pt x="1763" y="826"/>
                  </a:lnTo>
                  <a:lnTo>
                    <a:pt x="1763" y="826"/>
                  </a:lnTo>
                  <a:lnTo>
                    <a:pt x="1766" y="833"/>
                  </a:lnTo>
                  <a:lnTo>
                    <a:pt x="1771" y="839"/>
                  </a:lnTo>
                  <a:lnTo>
                    <a:pt x="1771" y="839"/>
                  </a:lnTo>
                  <a:lnTo>
                    <a:pt x="1754" y="866"/>
                  </a:lnTo>
                  <a:lnTo>
                    <a:pt x="1738" y="895"/>
                  </a:lnTo>
                  <a:lnTo>
                    <a:pt x="1722" y="925"/>
                  </a:lnTo>
                  <a:lnTo>
                    <a:pt x="1706" y="956"/>
                  </a:lnTo>
                  <a:lnTo>
                    <a:pt x="1676" y="1019"/>
                  </a:lnTo>
                  <a:lnTo>
                    <a:pt x="1660" y="1050"/>
                  </a:lnTo>
                  <a:lnTo>
                    <a:pt x="1644" y="1079"/>
                  </a:lnTo>
                  <a:lnTo>
                    <a:pt x="1644" y="1079"/>
                  </a:lnTo>
                  <a:lnTo>
                    <a:pt x="1638" y="1078"/>
                  </a:lnTo>
                  <a:lnTo>
                    <a:pt x="1632" y="1077"/>
                  </a:lnTo>
                  <a:lnTo>
                    <a:pt x="1630" y="1075"/>
                  </a:lnTo>
                  <a:lnTo>
                    <a:pt x="1628" y="1073"/>
                  </a:lnTo>
                  <a:lnTo>
                    <a:pt x="1627" y="1070"/>
                  </a:lnTo>
                  <a:lnTo>
                    <a:pt x="1625" y="1065"/>
                  </a:lnTo>
                  <a:lnTo>
                    <a:pt x="1625" y="1065"/>
                  </a:lnTo>
                  <a:lnTo>
                    <a:pt x="1606" y="1057"/>
                  </a:lnTo>
                  <a:lnTo>
                    <a:pt x="1587" y="1046"/>
                  </a:lnTo>
                  <a:lnTo>
                    <a:pt x="1549" y="1026"/>
                  </a:lnTo>
                  <a:lnTo>
                    <a:pt x="1531" y="1016"/>
                  </a:lnTo>
                  <a:lnTo>
                    <a:pt x="1512" y="1006"/>
                  </a:lnTo>
                  <a:lnTo>
                    <a:pt x="1493" y="999"/>
                  </a:lnTo>
                  <a:lnTo>
                    <a:pt x="1472" y="993"/>
                  </a:lnTo>
                  <a:lnTo>
                    <a:pt x="1472" y="993"/>
                  </a:lnTo>
                  <a:lnTo>
                    <a:pt x="1462" y="985"/>
                  </a:lnTo>
                  <a:lnTo>
                    <a:pt x="1450" y="978"/>
                  </a:lnTo>
                  <a:lnTo>
                    <a:pt x="1445" y="974"/>
                  </a:lnTo>
                  <a:lnTo>
                    <a:pt x="1438" y="971"/>
                  </a:lnTo>
                  <a:lnTo>
                    <a:pt x="1431" y="970"/>
                  </a:lnTo>
                  <a:lnTo>
                    <a:pt x="1422" y="969"/>
                  </a:lnTo>
                  <a:lnTo>
                    <a:pt x="1422" y="969"/>
                  </a:lnTo>
                  <a:lnTo>
                    <a:pt x="1401" y="956"/>
                  </a:lnTo>
                  <a:lnTo>
                    <a:pt x="1379" y="943"/>
                  </a:lnTo>
                  <a:lnTo>
                    <a:pt x="1334" y="921"/>
                  </a:lnTo>
                  <a:lnTo>
                    <a:pt x="1289" y="898"/>
                  </a:lnTo>
                  <a:lnTo>
                    <a:pt x="1267" y="887"/>
                  </a:lnTo>
                  <a:lnTo>
                    <a:pt x="1246" y="874"/>
                  </a:lnTo>
                  <a:lnTo>
                    <a:pt x="1246" y="874"/>
                  </a:lnTo>
                  <a:lnTo>
                    <a:pt x="1236" y="873"/>
                  </a:lnTo>
                  <a:lnTo>
                    <a:pt x="1226" y="869"/>
                  </a:lnTo>
                  <a:lnTo>
                    <a:pt x="1215" y="865"/>
                  </a:lnTo>
                  <a:lnTo>
                    <a:pt x="1204" y="860"/>
                  </a:lnTo>
                  <a:lnTo>
                    <a:pt x="1183" y="847"/>
                  </a:lnTo>
                  <a:lnTo>
                    <a:pt x="1164" y="836"/>
                  </a:lnTo>
                  <a:lnTo>
                    <a:pt x="1164" y="836"/>
                  </a:lnTo>
                  <a:lnTo>
                    <a:pt x="1152" y="831"/>
                  </a:lnTo>
                  <a:lnTo>
                    <a:pt x="1140" y="828"/>
                  </a:lnTo>
                  <a:lnTo>
                    <a:pt x="1129" y="823"/>
                  </a:lnTo>
                  <a:lnTo>
                    <a:pt x="1119" y="819"/>
                  </a:lnTo>
                  <a:lnTo>
                    <a:pt x="1119" y="819"/>
                  </a:lnTo>
                  <a:lnTo>
                    <a:pt x="1074" y="794"/>
                  </a:lnTo>
                  <a:lnTo>
                    <a:pt x="1026" y="769"/>
                  </a:lnTo>
                  <a:lnTo>
                    <a:pt x="1026" y="769"/>
                  </a:lnTo>
                  <a:lnTo>
                    <a:pt x="1009" y="760"/>
                  </a:lnTo>
                  <a:lnTo>
                    <a:pt x="992" y="753"/>
                  </a:lnTo>
                  <a:lnTo>
                    <a:pt x="976" y="745"/>
                  </a:lnTo>
                  <a:lnTo>
                    <a:pt x="969" y="741"/>
                  </a:lnTo>
                  <a:lnTo>
                    <a:pt x="962" y="737"/>
                  </a:lnTo>
                  <a:lnTo>
                    <a:pt x="962" y="737"/>
                  </a:lnTo>
                  <a:lnTo>
                    <a:pt x="940" y="723"/>
                  </a:lnTo>
                  <a:lnTo>
                    <a:pt x="928" y="715"/>
                  </a:lnTo>
                  <a:lnTo>
                    <a:pt x="918" y="709"/>
                  </a:lnTo>
                  <a:lnTo>
                    <a:pt x="918" y="709"/>
                  </a:lnTo>
                  <a:lnTo>
                    <a:pt x="907" y="705"/>
                  </a:lnTo>
                  <a:lnTo>
                    <a:pt x="897" y="701"/>
                  </a:lnTo>
                  <a:lnTo>
                    <a:pt x="887" y="698"/>
                  </a:lnTo>
                  <a:lnTo>
                    <a:pt x="877" y="695"/>
                  </a:lnTo>
                  <a:lnTo>
                    <a:pt x="877" y="695"/>
                  </a:lnTo>
                  <a:lnTo>
                    <a:pt x="874" y="693"/>
                  </a:lnTo>
                  <a:lnTo>
                    <a:pt x="872" y="690"/>
                  </a:lnTo>
                  <a:lnTo>
                    <a:pt x="870" y="686"/>
                  </a:lnTo>
                  <a:lnTo>
                    <a:pt x="867" y="684"/>
                  </a:lnTo>
                  <a:lnTo>
                    <a:pt x="867" y="684"/>
                  </a:lnTo>
                  <a:lnTo>
                    <a:pt x="857" y="679"/>
                  </a:lnTo>
                  <a:lnTo>
                    <a:pt x="846" y="673"/>
                  </a:lnTo>
                  <a:lnTo>
                    <a:pt x="824" y="663"/>
                  </a:lnTo>
                  <a:lnTo>
                    <a:pt x="802" y="653"/>
                  </a:lnTo>
                  <a:lnTo>
                    <a:pt x="790" y="648"/>
                  </a:lnTo>
                  <a:lnTo>
                    <a:pt x="781" y="642"/>
                  </a:lnTo>
                  <a:lnTo>
                    <a:pt x="781" y="642"/>
                  </a:lnTo>
                  <a:lnTo>
                    <a:pt x="790" y="655"/>
                  </a:lnTo>
                  <a:lnTo>
                    <a:pt x="802" y="667"/>
                  </a:lnTo>
                  <a:lnTo>
                    <a:pt x="814" y="678"/>
                  </a:lnTo>
                  <a:lnTo>
                    <a:pt x="827" y="688"/>
                  </a:lnTo>
                  <a:lnTo>
                    <a:pt x="840" y="699"/>
                  </a:lnTo>
                  <a:lnTo>
                    <a:pt x="851" y="710"/>
                  </a:lnTo>
                  <a:lnTo>
                    <a:pt x="863" y="722"/>
                  </a:lnTo>
                  <a:lnTo>
                    <a:pt x="873" y="735"/>
                  </a:lnTo>
                  <a:lnTo>
                    <a:pt x="873" y="735"/>
                  </a:lnTo>
                  <a:lnTo>
                    <a:pt x="877" y="737"/>
                  </a:lnTo>
                  <a:lnTo>
                    <a:pt x="880" y="738"/>
                  </a:lnTo>
                  <a:lnTo>
                    <a:pt x="886" y="742"/>
                  </a:lnTo>
                  <a:lnTo>
                    <a:pt x="892" y="746"/>
                  </a:lnTo>
                  <a:lnTo>
                    <a:pt x="895" y="748"/>
                  </a:lnTo>
                  <a:lnTo>
                    <a:pt x="900" y="750"/>
                  </a:lnTo>
                  <a:lnTo>
                    <a:pt x="900" y="750"/>
                  </a:lnTo>
                  <a:lnTo>
                    <a:pt x="913" y="766"/>
                  </a:lnTo>
                  <a:lnTo>
                    <a:pt x="927" y="781"/>
                  </a:lnTo>
                  <a:lnTo>
                    <a:pt x="958" y="809"/>
                  </a:lnTo>
                  <a:lnTo>
                    <a:pt x="989" y="838"/>
                  </a:lnTo>
                  <a:lnTo>
                    <a:pt x="1004" y="853"/>
                  </a:lnTo>
                  <a:lnTo>
                    <a:pt x="1018" y="870"/>
                  </a:lnTo>
                  <a:lnTo>
                    <a:pt x="1018" y="870"/>
                  </a:lnTo>
                  <a:lnTo>
                    <a:pt x="1022" y="872"/>
                  </a:lnTo>
                  <a:lnTo>
                    <a:pt x="1026" y="873"/>
                  </a:lnTo>
                  <a:lnTo>
                    <a:pt x="1029" y="875"/>
                  </a:lnTo>
                  <a:lnTo>
                    <a:pt x="1032" y="876"/>
                  </a:lnTo>
                  <a:lnTo>
                    <a:pt x="1032" y="876"/>
                  </a:lnTo>
                  <a:lnTo>
                    <a:pt x="1051" y="896"/>
                  </a:lnTo>
                  <a:lnTo>
                    <a:pt x="1070" y="914"/>
                  </a:lnTo>
                  <a:lnTo>
                    <a:pt x="1109" y="950"/>
                  </a:lnTo>
                  <a:lnTo>
                    <a:pt x="1130" y="968"/>
                  </a:lnTo>
                  <a:lnTo>
                    <a:pt x="1149" y="986"/>
                  </a:lnTo>
                  <a:lnTo>
                    <a:pt x="1168" y="1005"/>
                  </a:lnTo>
                  <a:lnTo>
                    <a:pt x="1185" y="1026"/>
                  </a:lnTo>
                  <a:lnTo>
                    <a:pt x="1185" y="1026"/>
                  </a:lnTo>
                  <a:lnTo>
                    <a:pt x="1196" y="1026"/>
                  </a:lnTo>
                  <a:lnTo>
                    <a:pt x="1206" y="1027"/>
                  </a:lnTo>
                  <a:lnTo>
                    <a:pt x="1213" y="1030"/>
                  </a:lnTo>
                  <a:lnTo>
                    <a:pt x="1220" y="1035"/>
                  </a:lnTo>
                  <a:lnTo>
                    <a:pt x="1224" y="1041"/>
                  </a:lnTo>
                  <a:lnTo>
                    <a:pt x="1227" y="1048"/>
                  </a:lnTo>
                  <a:lnTo>
                    <a:pt x="1228" y="1057"/>
                  </a:lnTo>
                  <a:lnTo>
                    <a:pt x="1228" y="1065"/>
                  </a:lnTo>
                  <a:lnTo>
                    <a:pt x="1228" y="1065"/>
                  </a:lnTo>
                  <a:lnTo>
                    <a:pt x="1239" y="1079"/>
                  </a:lnTo>
                  <a:lnTo>
                    <a:pt x="1252" y="1094"/>
                  </a:lnTo>
                  <a:lnTo>
                    <a:pt x="1264" y="1107"/>
                  </a:lnTo>
                  <a:lnTo>
                    <a:pt x="1276" y="1118"/>
                  </a:lnTo>
                  <a:lnTo>
                    <a:pt x="1276" y="1118"/>
                  </a:lnTo>
                  <a:lnTo>
                    <a:pt x="1283" y="1121"/>
                  </a:lnTo>
                  <a:lnTo>
                    <a:pt x="1288" y="1123"/>
                  </a:lnTo>
                  <a:lnTo>
                    <a:pt x="1295" y="1124"/>
                  </a:lnTo>
                  <a:lnTo>
                    <a:pt x="1301" y="1124"/>
                  </a:lnTo>
                  <a:lnTo>
                    <a:pt x="1309" y="1124"/>
                  </a:lnTo>
                  <a:lnTo>
                    <a:pt x="1315" y="1125"/>
                  </a:lnTo>
                  <a:lnTo>
                    <a:pt x="1321" y="1127"/>
                  </a:lnTo>
                  <a:lnTo>
                    <a:pt x="1327" y="1132"/>
                  </a:lnTo>
                  <a:lnTo>
                    <a:pt x="1327" y="1132"/>
                  </a:lnTo>
                  <a:lnTo>
                    <a:pt x="1328" y="1137"/>
                  </a:lnTo>
                  <a:lnTo>
                    <a:pt x="1329" y="1140"/>
                  </a:lnTo>
                  <a:lnTo>
                    <a:pt x="1332" y="1147"/>
                  </a:lnTo>
                  <a:lnTo>
                    <a:pt x="1334" y="1151"/>
                  </a:lnTo>
                  <a:lnTo>
                    <a:pt x="1335" y="1154"/>
                  </a:lnTo>
                  <a:lnTo>
                    <a:pt x="1335" y="1159"/>
                  </a:lnTo>
                  <a:lnTo>
                    <a:pt x="1335" y="1165"/>
                  </a:lnTo>
                  <a:lnTo>
                    <a:pt x="1335" y="1165"/>
                  </a:lnTo>
                  <a:lnTo>
                    <a:pt x="1343" y="1169"/>
                  </a:lnTo>
                  <a:lnTo>
                    <a:pt x="1349" y="1176"/>
                  </a:lnTo>
                  <a:lnTo>
                    <a:pt x="1360" y="1187"/>
                  </a:lnTo>
                  <a:lnTo>
                    <a:pt x="1371" y="1201"/>
                  </a:lnTo>
                  <a:lnTo>
                    <a:pt x="1377" y="1208"/>
                  </a:lnTo>
                  <a:lnTo>
                    <a:pt x="1386" y="1213"/>
                  </a:lnTo>
                  <a:lnTo>
                    <a:pt x="1386" y="1213"/>
                  </a:lnTo>
                  <a:lnTo>
                    <a:pt x="1387" y="1222"/>
                  </a:lnTo>
                  <a:lnTo>
                    <a:pt x="1387" y="1230"/>
                  </a:lnTo>
                  <a:lnTo>
                    <a:pt x="1386" y="1239"/>
                  </a:lnTo>
                  <a:lnTo>
                    <a:pt x="1385" y="1246"/>
                  </a:lnTo>
                  <a:lnTo>
                    <a:pt x="1382" y="1254"/>
                  </a:lnTo>
                  <a:lnTo>
                    <a:pt x="1380" y="1261"/>
                  </a:lnTo>
                  <a:lnTo>
                    <a:pt x="1376" y="1267"/>
                  </a:lnTo>
                  <a:lnTo>
                    <a:pt x="1373" y="1273"/>
                  </a:lnTo>
                  <a:lnTo>
                    <a:pt x="1369" y="1278"/>
                  </a:lnTo>
                  <a:lnTo>
                    <a:pt x="1363" y="1284"/>
                  </a:lnTo>
                  <a:lnTo>
                    <a:pt x="1352" y="1292"/>
                  </a:lnTo>
                  <a:lnTo>
                    <a:pt x="1340" y="1299"/>
                  </a:lnTo>
                  <a:lnTo>
                    <a:pt x="1327" y="1303"/>
                  </a:lnTo>
                  <a:lnTo>
                    <a:pt x="1313" y="1305"/>
                  </a:lnTo>
                  <a:lnTo>
                    <a:pt x="1299" y="1306"/>
                  </a:lnTo>
                  <a:lnTo>
                    <a:pt x="1285" y="1305"/>
                  </a:lnTo>
                  <a:lnTo>
                    <a:pt x="1272" y="1302"/>
                  </a:lnTo>
                  <a:lnTo>
                    <a:pt x="1260" y="1297"/>
                  </a:lnTo>
                  <a:lnTo>
                    <a:pt x="1255" y="1293"/>
                  </a:lnTo>
                  <a:lnTo>
                    <a:pt x="1250" y="1290"/>
                  </a:lnTo>
                  <a:lnTo>
                    <a:pt x="1245" y="1286"/>
                  </a:lnTo>
                  <a:lnTo>
                    <a:pt x="1241" y="1281"/>
                  </a:lnTo>
                  <a:lnTo>
                    <a:pt x="1237" y="1275"/>
                  </a:lnTo>
                  <a:lnTo>
                    <a:pt x="1234" y="1270"/>
                  </a:lnTo>
                  <a:lnTo>
                    <a:pt x="1234" y="1270"/>
                  </a:lnTo>
                  <a:lnTo>
                    <a:pt x="1225" y="1270"/>
                  </a:lnTo>
                  <a:lnTo>
                    <a:pt x="1216" y="1270"/>
                  </a:lnTo>
                  <a:lnTo>
                    <a:pt x="1208" y="1267"/>
                  </a:lnTo>
                  <a:lnTo>
                    <a:pt x="1201" y="1262"/>
                  </a:lnTo>
                  <a:lnTo>
                    <a:pt x="1195" y="1256"/>
                  </a:lnTo>
                  <a:lnTo>
                    <a:pt x="1193" y="1253"/>
                  </a:lnTo>
                  <a:lnTo>
                    <a:pt x="1192" y="1250"/>
                  </a:lnTo>
                  <a:lnTo>
                    <a:pt x="1191" y="1245"/>
                  </a:lnTo>
                  <a:lnTo>
                    <a:pt x="1190" y="1241"/>
                  </a:lnTo>
                  <a:lnTo>
                    <a:pt x="1191" y="1236"/>
                  </a:lnTo>
                  <a:lnTo>
                    <a:pt x="1192" y="1231"/>
                  </a:lnTo>
                  <a:lnTo>
                    <a:pt x="1192" y="1231"/>
                  </a:lnTo>
                  <a:lnTo>
                    <a:pt x="1180" y="1220"/>
                  </a:lnTo>
                  <a:lnTo>
                    <a:pt x="1169" y="1208"/>
                  </a:lnTo>
                  <a:lnTo>
                    <a:pt x="1159" y="1197"/>
                  </a:lnTo>
                  <a:lnTo>
                    <a:pt x="1148" y="1185"/>
                  </a:lnTo>
                  <a:lnTo>
                    <a:pt x="1135" y="1175"/>
                  </a:lnTo>
                  <a:lnTo>
                    <a:pt x="1122" y="1166"/>
                  </a:lnTo>
                  <a:lnTo>
                    <a:pt x="1115" y="1163"/>
                  </a:lnTo>
                  <a:lnTo>
                    <a:pt x="1106" y="1160"/>
                  </a:lnTo>
                  <a:lnTo>
                    <a:pt x="1098" y="1156"/>
                  </a:lnTo>
                  <a:lnTo>
                    <a:pt x="1089" y="1154"/>
                  </a:lnTo>
                  <a:lnTo>
                    <a:pt x="1089" y="1154"/>
                  </a:lnTo>
                  <a:lnTo>
                    <a:pt x="1087" y="1149"/>
                  </a:lnTo>
                  <a:lnTo>
                    <a:pt x="1085" y="1145"/>
                  </a:lnTo>
                  <a:lnTo>
                    <a:pt x="1080" y="1136"/>
                  </a:lnTo>
                  <a:lnTo>
                    <a:pt x="1080" y="1136"/>
                  </a:lnTo>
                  <a:lnTo>
                    <a:pt x="1082" y="1132"/>
                  </a:lnTo>
                  <a:lnTo>
                    <a:pt x="1084" y="1129"/>
                  </a:lnTo>
                  <a:lnTo>
                    <a:pt x="1087" y="1126"/>
                  </a:lnTo>
                  <a:lnTo>
                    <a:pt x="1091" y="1124"/>
                  </a:lnTo>
                  <a:lnTo>
                    <a:pt x="1091" y="1124"/>
                  </a:lnTo>
                  <a:lnTo>
                    <a:pt x="1080" y="1112"/>
                  </a:lnTo>
                  <a:lnTo>
                    <a:pt x="1074" y="1107"/>
                  </a:lnTo>
                  <a:lnTo>
                    <a:pt x="1071" y="1106"/>
                  </a:lnTo>
                  <a:lnTo>
                    <a:pt x="1067" y="1104"/>
                  </a:lnTo>
                  <a:lnTo>
                    <a:pt x="1067" y="1104"/>
                  </a:lnTo>
                  <a:lnTo>
                    <a:pt x="1067" y="1102"/>
                  </a:lnTo>
                  <a:lnTo>
                    <a:pt x="1067" y="1100"/>
                  </a:lnTo>
                  <a:lnTo>
                    <a:pt x="1064" y="1096"/>
                  </a:lnTo>
                  <a:lnTo>
                    <a:pt x="1064" y="1096"/>
                  </a:lnTo>
                  <a:lnTo>
                    <a:pt x="1007" y="1043"/>
                  </a:lnTo>
                  <a:lnTo>
                    <a:pt x="949" y="989"/>
                  </a:lnTo>
                  <a:lnTo>
                    <a:pt x="890" y="936"/>
                  </a:lnTo>
                  <a:lnTo>
                    <a:pt x="833" y="882"/>
                  </a:lnTo>
                  <a:lnTo>
                    <a:pt x="833" y="882"/>
                  </a:lnTo>
                  <a:lnTo>
                    <a:pt x="787" y="839"/>
                  </a:lnTo>
                  <a:lnTo>
                    <a:pt x="741" y="797"/>
                  </a:lnTo>
                  <a:lnTo>
                    <a:pt x="647" y="712"/>
                  </a:lnTo>
                  <a:lnTo>
                    <a:pt x="600" y="670"/>
                  </a:lnTo>
                  <a:lnTo>
                    <a:pt x="553" y="627"/>
                  </a:lnTo>
                  <a:lnTo>
                    <a:pt x="507" y="584"/>
                  </a:lnTo>
                  <a:lnTo>
                    <a:pt x="462" y="540"/>
                  </a:lnTo>
                  <a:lnTo>
                    <a:pt x="462" y="540"/>
                  </a:lnTo>
                  <a:lnTo>
                    <a:pt x="447" y="525"/>
                  </a:lnTo>
                  <a:lnTo>
                    <a:pt x="432" y="511"/>
                  </a:lnTo>
                  <a:lnTo>
                    <a:pt x="432" y="511"/>
                  </a:lnTo>
                  <a:lnTo>
                    <a:pt x="385" y="469"/>
                  </a:lnTo>
                  <a:lnTo>
                    <a:pt x="385" y="469"/>
                  </a:lnTo>
                  <a:lnTo>
                    <a:pt x="373" y="458"/>
                  </a:lnTo>
                  <a:lnTo>
                    <a:pt x="360" y="450"/>
                  </a:lnTo>
                  <a:lnTo>
                    <a:pt x="347" y="440"/>
                  </a:lnTo>
                  <a:lnTo>
                    <a:pt x="334" y="430"/>
                  </a:lnTo>
                  <a:lnTo>
                    <a:pt x="334" y="430"/>
                  </a:lnTo>
                  <a:lnTo>
                    <a:pt x="329" y="424"/>
                  </a:lnTo>
                  <a:lnTo>
                    <a:pt x="325" y="418"/>
                  </a:lnTo>
                  <a:lnTo>
                    <a:pt x="319" y="410"/>
                  </a:lnTo>
                  <a:lnTo>
                    <a:pt x="314" y="404"/>
                  </a:lnTo>
                  <a:lnTo>
                    <a:pt x="314" y="404"/>
                  </a:lnTo>
                  <a:lnTo>
                    <a:pt x="300" y="391"/>
                  </a:lnTo>
                  <a:lnTo>
                    <a:pt x="284" y="378"/>
                  </a:lnTo>
                  <a:lnTo>
                    <a:pt x="268" y="365"/>
                  </a:lnTo>
                  <a:lnTo>
                    <a:pt x="252" y="351"/>
                  </a:lnTo>
                  <a:lnTo>
                    <a:pt x="252" y="351"/>
                  </a:lnTo>
                  <a:lnTo>
                    <a:pt x="224" y="324"/>
                  </a:lnTo>
                  <a:lnTo>
                    <a:pt x="195" y="297"/>
                  </a:lnTo>
                  <a:lnTo>
                    <a:pt x="166" y="270"/>
                  </a:lnTo>
                  <a:lnTo>
                    <a:pt x="151" y="257"/>
                  </a:lnTo>
                  <a:lnTo>
                    <a:pt x="135" y="244"/>
                  </a:lnTo>
                  <a:lnTo>
                    <a:pt x="135" y="244"/>
                  </a:lnTo>
                  <a:lnTo>
                    <a:pt x="129" y="247"/>
                  </a:lnTo>
                  <a:lnTo>
                    <a:pt x="122" y="247"/>
                  </a:lnTo>
                  <a:lnTo>
                    <a:pt x="117" y="245"/>
                  </a:lnTo>
                  <a:lnTo>
                    <a:pt x="113" y="242"/>
                  </a:lnTo>
                  <a:lnTo>
                    <a:pt x="110" y="237"/>
                  </a:lnTo>
                  <a:lnTo>
                    <a:pt x="108" y="231"/>
                  </a:lnTo>
                  <a:lnTo>
                    <a:pt x="108" y="225"/>
                  </a:lnTo>
                  <a:lnTo>
                    <a:pt x="110" y="218"/>
                  </a:lnTo>
                  <a:lnTo>
                    <a:pt x="110" y="218"/>
                  </a:lnTo>
                  <a:lnTo>
                    <a:pt x="99" y="184"/>
                  </a:lnTo>
                  <a:lnTo>
                    <a:pt x="86" y="153"/>
                  </a:lnTo>
                  <a:lnTo>
                    <a:pt x="71" y="123"/>
                  </a:lnTo>
                  <a:lnTo>
                    <a:pt x="54" y="93"/>
                  </a:lnTo>
                  <a:lnTo>
                    <a:pt x="54" y="93"/>
                  </a:lnTo>
                  <a:lnTo>
                    <a:pt x="46" y="88"/>
                  </a:lnTo>
                  <a:lnTo>
                    <a:pt x="40" y="80"/>
                  </a:lnTo>
                  <a:lnTo>
                    <a:pt x="33" y="73"/>
                  </a:lnTo>
                  <a:lnTo>
                    <a:pt x="28" y="64"/>
                  </a:lnTo>
                  <a:lnTo>
                    <a:pt x="17" y="47"/>
                  </a:lnTo>
                  <a:lnTo>
                    <a:pt x="11" y="40"/>
                  </a:lnTo>
                  <a:lnTo>
                    <a:pt x="3" y="33"/>
                  </a:lnTo>
                  <a:lnTo>
                    <a:pt x="3" y="33"/>
                  </a:lnTo>
                  <a:lnTo>
                    <a:pt x="4" y="30"/>
                  </a:lnTo>
                  <a:lnTo>
                    <a:pt x="6" y="28"/>
                  </a:lnTo>
                  <a:lnTo>
                    <a:pt x="4" y="27"/>
                  </a:lnTo>
                  <a:lnTo>
                    <a:pt x="2" y="25"/>
                  </a:lnTo>
                  <a:lnTo>
                    <a:pt x="0" y="22"/>
                  </a:lnTo>
                  <a:lnTo>
                    <a:pt x="0" y="20"/>
                  </a:lnTo>
                  <a:lnTo>
                    <a:pt x="1" y="18"/>
                  </a:lnTo>
                  <a:lnTo>
                    <a:pt x="1" y="18"/>
                  </a:lnTo>
                  <a:lnTo>
                    <a:pt x="7" y="12"/>
                  </a:lnTo>
                  <a:lnTo>
                    <a:pt x="13" y="5"/>
                  </a:lnTo>
                  <a:lnTo>
                    <a:pt x="17" y="3"/>
                  </a:lnTo>
                  <a:lnTo>
                    <a:pt x="22" y="1"/>
                  </a:lnTo>
                  <a:lnTo>
                    <a:pt x="27" y="0"/>
                  </a:lnTo>
                  <a:lnTo>
                    <a:pt x="32" y="1"/>
                  </a:lnTo>
                  <a:lnTo>
                    <a:pt x="32" y="1"/>
                  </a:lnTo>
                  <a:close/>
                  <a:moveTo>
                    <a:pt x="742" y="614"/>
                  </a:moveTo>
                  <a:lnTo>
                    <a:pt x="742" y="614"/>
                  </a:lnTo>
                  <a:lnTo>
                    <a:pt x="753" y="615"/>
                  </a:lnTo>
                  <a:lnTo>
                    <a:pt x="764" y="618"/>
                  </a:lnTo>
                  <a:lnTo>
                    <a:pt x="774" y="622"/>
                  </a:lnTo>
                  <a:lnTo>
                    <a:pt x="785" y="626"/>
                  </a:lnTo>
                  <a:lnTo>
                    <a:pt x="804" y="638"/>
                  </a:lnTo>
                  <a:lnTo>
                    <a:pt x="820" y="648"/>
                  </a:lnTo>
                  <a:lnTo>
                    <a:pt x="820" y="648"/>
                  </a:lnTo>
                  <a:lnTo>
                    <a:pt x="841" y="654"/>
                  </a:lnTo>
                  <a:lnTo>
                    <a:pt x="860" y="662"/>
                  </a:lnTo>
                  <a:lnTo>
                    <a:pt x="878" y="670"/>
                  </a:lnTo>
                  <a:lnTo>
                    <a:pt x="895" y="679"/>
                  </a:lnTo>
                  <a:lnTo>
                    <a:pt x="895" y="679"/>
                  </a:lnTo>
                  <a:lnTo>
                    <a:pt x="920" y="693"/>
                  </a:lnTo>
                  <a:lnTo>
                    <a:pt x="946" y="708"/>
                  </a:lnTo>
                  <a:lnTo>
                    <a:pt x="958" y="714"/>
                  </a:lnTo>
                  <a:lnTo>
                    <a:pt x="973" y="721"/>
                  </a:lnTo>
                  <a:lnTo>
                    <a:pt x="988" y="726"/>
                  </a:lnTo>
                  <a:lnTo>
                    <a:pt x="1004" y="729"/>
                  </a:lnTo>
                  <a:lnTo>
                    <a:pt x="1004" y="729"/>
                  </a:lnTo>
                  <a:lnTo>
                    <a:pt x="1011" y="737"/>
                  </a:lnTo>
                  <a:lnTo>
                    <a:pt x="1018" y="743"/>
                  </a:lnTo>
                  <a:lnTo>
                    <a:pt x="1028" y="748"/>
                  </a:lnTo>
                  <a:lnTo>
                    <a:pt x="1037" y="754"/>
                  </a:lnTo>
                  <a:lnTo>
                    <a:pt x="1057" y="763"/>
                  </a:lnTo>
                  <a:lnTo>
                    <a:pt x="1077" y="773"/>
                  </a:lnTo>
                  <a:lnTo>
                    <a:pt x="1077" y="773"/>
                  </a:lnTo>
                  <a:lnTo>
                    <a:pt x="1106" y="789"/>
                  </a:lnTo>
                  <a:lnTo>
                    <a:pt x="1121" y="797"/>
                  </a:lnTo>
                  <a:lnTo>
                    <a:pt x="1137" y="801"/>
                  </a:lnTo>
                  <a:lnTo>
                    <a:pt x="1137" y="801"/>
                  </a:lnTo>
                  <a:lnTo>
                    <a:pt x="1153" y="812"/>
                  </a:lnTo>
                  <a:lnTo>
                    <a:pt x="1169" y="822"/>
                  </a:lnTo>
                  <a:lnTo>
                    <a:pt x="1186" y="831"/>
                  </a:lnTo>
                  <a:lnTo>
                    <a:pt x="1196" y="834"/>
                  </a:lnTo>
                  <a:lnTo>
                    <a:pt x="1206" y="837"/>
                  </a:lnTo>
                  <a:lnTo>
                    <a:pt x="1206" y="837"/>
                  </a:lnTo>
                  <a:lnTo>
                    <a:pt x="1253" y="863"/>
                  </a:lnTo>
                  <a:lnTo>
                    <a:pt x="1300" y="888"/>
                  </a:lnTo>
                  <a:lnTo>
                    <a:pt x="1397" y="936"/>
                  </a:lnTo>
                  <a:lnTo>
                    <a:pt x="1495" y="983"/>
                  </a:lnTo>
                  <a:lnTo>
                    <a:pt x="1542" y="1006"/>
                  </a:lnTo>
                  <a:lnTo>
                    <a:pt x="1589" y="1031"/>
                  </a:lnTo>
                  <a:lnTo>
                    <a:pt x="1589" y="1031"/>
                  </a:lnTo>
                  <a:lnTo>
                    <a:pt x="1603" y="1039"/>
                  </a:lnTo>
                  <a:lnTo>
                    <a:pt x="1617" y="1046"/>
                  </a:lnTo>
                  <a:lnTo>
                    <a:pt x="1624" y="1049"/>
                  </a:lnTo>
                  <a:lnTo>
                    <a:pt x="1632" y="1051"/>
                  </a:lnTo>
                  <a:lnTo>
                    <a:pt x="1639" y="1051"/>
                  </a:lnTo>
                  <a:lnTo>
                    <a:pt x="1648" y="1051"/>
                  </a:lnTo>
                  <a:lnTo>
                    <a:pt x="1648" y="1051"/>
                  </a:lnTo>
                  <a:lnTo>
                    <a:pt x="1659" y="1025"/>
                  </a:lnTo>
                  <a:lnTo>
                    <a:pt x="1672" y="998"/>
                  </a:lnTo>
                  <a:lnTo>
                    <a:pt x="1696" y="947"/>
                  </a:lnTo>
                  <a:lnTo>
                    <a:pt x="1749" y="844"/>
                  </a:lnTo>
                  <a:lnTo>
                    <a:pt x="1749" y="844"/>
                  </a:lnTo>
                  <a:lnTo>
                    <a:pt x="1687" y="807"/>
                  </a:lnTo>
                  <a:lnTo>
                    <a:pt x="1654" y="789"/>
                  </a:lnTo>
                  <a:lnTo>
                    <a:pt x="1637" y="782"/>
                  </a:lnTo>
                  <a:lnTo>
                    <a:pt x="1619" y="773"/>
                  </a:lnTo>
                  <a:lnTo>
                    <a:pt x="1619" y="773"/>
                  </a:lnTo>
                  <a:lnTo>
                    <a:pt x="1629" y="757"/>
                  </a:lnTo>
                  <a:lnTo>
                    <a:pt x="1633" y="748"/>
                  </a:lnTo>
                  <a:lnTo>
                    <a:pt x="1635" y="739"/>
                  </a:lnTo>
                  <a:lnTo>
                    <a:pt x="1635" y="739"/>
                  </a:lnTo>
                  <a:lnTo>
                    <a:pt x="1623" y="731"/>
                  </a:lnTo>
                  <a:lnTo>
                    <a:pt x="1609" y="725"/>
                  </a:lnTo>
                  <a:lnTo>
                    <a:pt x="1583" y="712"/>
                  </a:lnTo>
                  <a:lnTo>
                    <a:pt x="1569" y="706"/>
                  </a:lnTo>
                  <a:lnTo>
                    <a:pt x="1557" y="698"/>
                  </a:lnTo>
                  <a:lnTo>
                    <a:pt x="1546" y="690"/>
                  </a:lnTo>
                  <a:lnTo>
                    <a:pt x="1542" y="685"/>
                  </a:lnTo>
                  <a:lnTo>
                    <a:pt x="1539" y="680"/>
                  </a:lnTo>
                  <a:lnTo>
                    <a:pt x="1539" y="680"/>
                  </a:lnTo>
                  <a:lnTo>
                    <a:pt x="1553" y="683"/>
                  </a:lnTo>
                  <a:lnTo>
                    <a:pt x="1567" y="687"/>
                  </a:lnTo>
                  <a:lnTo>
                    <a:pt x="1578" y="693"/>
                  </a:lnTo>
                  <a:lnTo>
                    <a:pt x="1590" y="698"/>
                  </a:lnTo>
                  <a:lnTo>
                    <a:pt x="1602" y="705"/>
                  </a:lnTo>
                  <a:lnTo>
                    <a:pt x="1614" y="710"/>
                  </a:lnTo>
                  <a:lnTo>
                    <a:pt x="1628" y="714"/>
                  </a:lnTo>
                  <a:lnTo>
                    <a:pt x="1642" y="716"/>
                  </a:lnTo>
                  <a:lnTo>
                    <a:pt x="1642" y="716"/>
                  </a:lnTo>
                  <a:lnTo>
                    <a:pt x="1648" y="696"/>
                  </a:lnTo>
                  <a:lnTo>
                    <a:pt x="1653" y="676"/>
                  </a:lnTo>
                  <a:lnTo>
                    <a:pt x="1657" y="654"/>
                  </a:lnTo>
                  <a:lnTo>
                    <a:pt x="1659" y="634"/>
                  </a:lnTo>
                  <a:lnTo>
                    <a:pt x="1662" y="592"/>
                  </a:lnTo>
                  <a:lnTo>
                    <a:pt x="1664" y="547"/>
                  </a:lnTo>
                  <a:lnTo>
                    <a:pt x="1664" y="547"/>
                  </a:lnTo>
                  <a:lnTo>
                    <a:pt x="1658" y="544"/>
                  </a:lnTo>
                  <a:lnTo>
                    <a:pt x="1652" y="542"/>
                  </a:lnTo>
                  <a:lnTo>
                    <a:pt x="1645" y="541"/>
                  </a:lnTo>
                  <a:lnTo>
                    <a:pt x="1637" y="541"/>
                  </a:lnTo>
                  <a:lnTo>
                    <a:pt x="1622" y="542"/>
                  </a:lnTo>
                  <a:lnTo>
                    <a:pt x="1607" y="546"/>
                  </a:lnTo>
                  <a:lnTo>
                    <a:pt x="1591" y="549"/>
                  </a:lnTo>
                  <a:lnTo>
                    <a:pt x="1577" y="551"/>
                  </a:lnTo>
                  <a:lnTo>
                    <a:pt x="1571" y="551"/>
                  </a:lnTo>
                  <a:lnTo>
                    <a:pt x="1564" y="550"/>
                  </a:lnTo>
                  <a:lnTo>
                    <a:pt x="1559" y="548"/>
                  </a:lnTo>
                  <a:lnTo>
                    <a:pt x="1555" y="545"/>
                  </a:lnTo>
                  <a:lnTo>
                    <a:pt x="1555" y="545"/>
                  </a:lnTo>
                  <a:lnTo>
                    <a:pt x="1568" y="543"/>
                  </a:lnTo>
                  <a:lnTo>
                    <a:pt x="1581" y="539"/>
                  </a:lnTo>
                  <a:lnTo>
                    <a:pt x="1607" y="530"/>
                  </a:lnTo>
                  <a:lnTo>
                    <a:pt x="1621" y="527"/>
                  </a:lnTo>
                  <a:lnTo>
                    <a:pt x="1635" y="525"/>
                  </a:lnTo>
                  <a:lnTo>
                    <a:pt x="1642" y="525"/>
                  </a:lnTo>
                  <a:lnTo>
                    <a:pt x="1649" y="526"/>
                  </a:lnTo>
                  <a:lnTo>
                    <a:pt x="1657" y="527"/>
                  </a:lnTo>
                  <a:lnTo>
                    <a:pt x="1664" y="529"/>
                  </a:lnTo>
                  <a:lnTo>
                    <a:pt x="1664" y="529"/>
                  </a:lnTo>
                  <a:lnTo>
                    <a:pt x="1664" y="506"/>
                  </a:lnTo>
                  <a:lnTo>
                    <a:pt x="1664" y="484"/>
                  </a:lnTo>
                  <a:lnTo>
                    <a:pt x="1662" y="463"/>
                  </a:lnTo>
                  <a:lnTo>
                    <a:pt x="1659" y="441"/>
                  </a:lnTo>
                  <a:lnTo>
                    <a:pt x="1653" y="420"/>
                  </a:lnTo>
                  <a:lnTo>
                    <a:pt x="1648" y="399"/>
                  </a:lnTo>
                  <a:lnTo>
                    <a:pt x="1639" y="380"/>
                  </a:lnTo>
                  <a:lnTo>
                    <a:pt x="1630" y="362"/>
                  </a:lnTo>
                  <a:lnTo>
                    <a:pt x="1630" y="362"/>
                  </a:lnTo>
                  <a:lnTo>
                    <a:pt x="1618" y="370"/>
                  </a:lnTo>
                  <a:lnTo>
                    <a:pt x="1606" y="380"/>
                  </a:lnTo>
                  <a:lnTo>
                    <a:pt x="1582" y="402"/>
                  </a:lnTo>
                  <a:lnTo>
                    <a:pt x="1582" y="402"/>
                  </a:lnTo>
                  <a:lnTo>
                    <a:pt x="1570" y="413"/>
                  </a:lnTo>
                  <a:lnTo>
                    <a:pt x="1564" y="420"/>
                  </a:lnTo>
                  <a:lnTo>
                    <a:pt x="1558" y="426"/>
                  </a:lnTo>
                  <a:lnTo>
                    <a:pt x="1551" y="429"/>
                  </a:lnTo>
                  <a:lnTo>
                    <a:pt x="1547" y="432"/>
                  </a:lnTo>
                  <a:lnTo>
                    <a:pt x="1544" y="432"/>
                  </a:lnTo>
                  <a:lnTo>
                    <a:pt x="1542" y="432"/>
                  </a:lnTo>
                  <a:lnTo>
                    <a:pt x="1539" y="430"/>
                  </a:lnTo>
                  <a:lnTo>
                    <a:pt x="1536" y="427"/>
                  </a:lnTo>
                  <a:lnTo>
                    <a:pt x="1532" y="424"/>
                  </a:lnTo>
                  <a:lnTo>
                    <a:pt x="1532" y="424"/>
                  </a:lnTo>
                  <a:lnTo>
                    <a:pt x="1555" y="406"/>
                  </a:lnTo>
                  <a:lnTo>
                    <a:pt x="1577" y="385"/>
                  </a:lnTo>
                  <a:lnTo>
                    <a:pt x="1600" y="364"/>
                  </a:lnTo>
                  <a:lnTo>
                    <a:pt x="1621" y="342"/>
                  </a:lnTo>
                  <a:lnTo>
                    <a:pt x="1621" y="342"/>
                  </a:lnTo>
                  <a:lnTo>
                    <a:pt x="1615" y="334"/>
                  </a:lnTo>
                  <a:lnTo>
                    <a:pt x="1609" y="325"/>
                  </a:lnTo>
                  <a:lnTo>
                    <a:pt x="1604" y="317"/>
                  </a:lnTo>
                  <a:lnTo>
                    <a:pt x="1603" y="312"/>
                  </a:lnTo>
                  <a:lnTo>
                    <a:pt x="1603" y="307"/>
                  </a:lnTo>
                  <a:lnTo>
                    <a:pt x="1603" y="307"/>
                  </a:lnTo>
                  <a:lnTo>
                    <a:pt x="1590" y="290"/>
                  </a:lnTo>
                  <a:lnTo>
                    <a:pt x="1576" y="274"/>
                  </a:lnTo>
                  <a:lnTo>
                    <a:pt x="1561" y="259"/>
                  </a:lnTo>
                  <a:lnTo>
                    <a:pt x="1545" y="245"/>
                  </a:lnTo>
                  <a:lnTo>
                    <a:pt x="1529" y="231"/>
                  </a:lnTo>
                  <a:lnTo>
                    <a:pt x="1512" y="218"/>
                  </a:lnTo>
                  <a:lnTo>
                    <a:pt x="1494" y="207"/>
                  </a:lnTo>
                  <a:lnTo>
                    <a:pt x="1475" y="196"/>
                  </a:lnTo>
                  <a:lnTo>
                    <a:pt x="1475" y="196"/>
                  </a:lnTo>
                  <a:lnTo>
                    <a:pt x="1466" y="207"/>
                  </a:lnTo>
                  <a:lnTo>
                    <a:pt x="1457" y="219"/>
                  </a:lnTo>
                  <a:lnTo>
                    <a:pt x="1450" y="232"/>
                  </a:lnTo>
                  <a:lnTo>
                    <a:pt x="1442" y="246"/>
                  </a:lnTo>
                  <a:lnTo>
                    <a:pt x="1442" y="246"/>
                  </a:lnTo>
                  <a:lnTo>
                    <a:pt x="1435" y="260"/>
                  </a:lnTo>
                  <a:lnTo>
                    <a:pt x="1431" y="268"/>
                  </a:lnTo>
                  <a:lnTo>
                    <a:pt x="1426" y="274"/>
                  </a:lnTo>
                  <a:lnTo>
                    <a:pt x="1421" y="279"/>
                  </a:lnTo>
                  <a:lnTo>
                    <a:pt x="1416" y="283"/>
                  </a:lnTo>
                  <a:lnTo>
                    <a:pt x="1412" y="284"/>
                  </a:lnTo>
                  <a:lnTo>
                    <a:pt x="1409" y="284"/>
                  </a:lnTo>
                  <a:lnTo>
                    <a:pt x="1405" y="284"/>
                  </a:lnTo>
                  <a:lnTo>
                    <a:pt x="1402" y="283"/>
                  </a:lnTo>
                  <a:lnTo>
                    <a:pt x="1402" y="283"/>
                  </a:lnTo>
                  <a:lnTo>
                    <a:pt x="1416" y="259"/>
                  </a:lnTo>
                  <a:lnTo>
                    <a:pt x="1431" y="233"/>
                  </a:lnTo>
                  <a:lnTo>
                    <a:pt x="1445" y="210"/>
                  </a:lnTo>
                  <a:lnTo>
                    <a:pt x="1452" y="197"/>
                  </a:lnTo>
                  <a:lnTo>
                    <a:pt x="1460" y="186"/>
                  </a:lnTo>
                  <a:lnTo>
                    <a:pt x="1460" y="186"/>
                  </a:lnTo>
                  <a:lnTo>
                    <a:pt x="1450" y="178"/>
                  </a:lnTo>
                  <a:lnTo>
                    <a:pt x="1440" y="171"/>
                  </a:lnTo>
                  <a:lnTo>
                    <a:pt x="1428" y="164"/>
                  </a:lnTo>
                  <a:lnTo>
                    <a:pt x="1418" y="157"/>
                  </a:lnTo>
                  <a:lnTo>
                    <a:pt x="1394" y="147"/>
                  </a:lnTo>
                  <a:lnTo>
                    <a:pt x="1369" y="137"/>
                  </a:lnTo>
                  <a:lnTo>
                    <a:pt x="1342" y="130"/>
                  </a:lnTo>
                  <a:lnTo>
                    <a:pt x="1313" y="123"/>
                  </a:lnTo>
                  <a:lnTo>
                    <a:pt x="1283" y="119"/>
                  </a:lnTo>
                  <a:lnTo>
                    <a:pt x="1252" y="116"/>
                  </a:lnTo>
                  <a:lnTo>
                    <a:pt x="1252" y="116"/>
                  </a:lnTo>
                  <a:lnTo>
                    <a:pt x="1251" y="136"/>
                  </a:lnTo>
                  <a:lnTo>
                    <a:pt x="1250" y="160"/>
                  </a:lnTo>
                  <a:lnTo>
                    <a:pt x="1249" y="173"/>
                  </a:lnTo>
                  <a:lnTo>
                    <a:pt x="1250" y="186"/>
                  </a:lnTo>
                  <a:lnTo>
                    <a:pt x="1250" y="200"/>
                  </a:lnTo>
                  <a:lnTo>
                    <a:pt x="1252" y="214"/>
                  </a:lnTo>
                  <a:lnTo>
                    <a:pt x="1252" y="214"/>
                  </a:lnTo>
                  <a:lnTo>
                    <a:pt x="1255" y="222"/>
                  </a:lnTo>
                  <a:lnTo>
                    <a:pt x="1258" y="230"/>
                  </a:lnTo>
                  <a:lnTo>
                    <a:pt x="1259" y="233"/>
                  </a:lnTo>
                  <a:lnTo>
                    <a:pt x="1258" y="237"/>
                  </a:lnTo>
                  <a:lnTo>
                    <a:pt x="1256" y="240"/>
                  </a:lnTo>
                  <a:lnTo>
                    <a:pt x="1252" y="243"/>
                  </a:lnTo>
                  <a:lnTo>
                    <a:pt x="1252" y="243"/>
                  </a:lnTo>
                  <a:lnTo>
                    <a:pt x="1249" y="237"/>
                  </a:lnTo>
                  <a:lnTo>
                    <a:pt x="1245" y="230"/>
                  </a:lnTo>
                  <a:lnTo>
                    <a:pt x="1243" y="223"/>
                  </a:lnTo>
                  <a:lnTo>
                    <a:pt x="1241" y="215"/>
                  </a:lnTo>
                  <a:lnTo>
                    <a:pt x="1239" y="198"/>
                  </a:lnTo>
                  <a:lnTo>
                    <a:pt x="1239" y="181"/>
                  </a:lnTo>
                  <a:lnTo>
                    <a:pt x="1239" y="147"/>
                  </a:lnTo>
                  <a:lnTo>
                    <a:pt x="1238" y="130"/>
                  </a:lnTo>
                  <a:lnTo>
                    <a:pt x="1236" y="116"/>
                  </a:lnTo>
                  <a:lnTo>
                    <a:pt x="1236" y="116"/>
                  </a:lnTo>
                  <a:lnTo>
                    <a:pt x="1205" y="116"/>
                  </a:lnTo>
                  <a:lnTo>
                    <a:pt x="1177" y="117"/>
                  </a:lnTo>
                  <a:lnTo>
                    <a:pt x="1152" y="118"/>
                  </a:lnTo>
                  <a:lnTo>
                    <a:pt x="1128" y="120"/>
                  </a:lnTo>
                  <a:lnTo>
                    <a:pt x="1104" y="124"/>
                  </a:lnTo>
                  <a:lnTo>
                    <a:pt x="1080" y="128"/>
                  </a:lnTo>
                  <a:lnTo>
                    <a:pt x="1057" y="135"/>
                  </a:lnTo>
                  <a:lnTo>
                    <a:pt x="1030" y="141"/>
                  </a:lnTo>
                  <a:lnTo>
                    <a:pt x="1030" y="141"/>
                  </a:lnTo>
                  <a:lnTo>
                    <a:pt x="1036" y="158"/>
                  </a:lnTo>
                  <a:lnTo>
                    <a:pt x="1042" y="172"/>
                  </a:lnTo>
                  <a:lnTo>
                    <a:pt x="1049" y="186"/>
                  </a:lnTo>
                  <a:lnTo>
                    <a:pt x="1057" y="199"/>
                  </a:lnTo>
                  <a:lnTo>
                    <a:pt x="1073" y="226"/>
                  </a:lnTo>
                  <a:lnTo>
                    <a:pt x="1080" y="240"/>
                  </a:lnTo>
                  <a:lnTo>
                    <a:pt x="1087" y="255"/>
                  </a:lnTo>
                  <a:lnTo>
                    <a:pt x="1087" y="255"/>
                  </a:lnTo>
                  <a:lnTo>
                    <a:pt x="1082" y="255"/>
                  </a:lnTo>
                  <a:lnTo>
                    <a:pt x="1077" y="254"/>
                  </a:lnTo>
                  <a:lnTo>
                    <a:pt x="1074" y="252"/>
                  </a:lnTo>
                  <a:lnTo>
                    <a:pt x="1071" y="248"/>
                  </a:lnTo>
                  <a:lnTo>
                    <a:pt x="1067" y="240"/>
                  </a:lnTo>
                  <a:lnTo>
                    <a:pt x="1062" y="232"/>
                  </a:lnTo>
                  <a:lnTo>
                    <a:pt x="1062" y="232"/>
                  </a:lnTo>
                  <a:lnTo>
                    <a:pt x="1049" y="210"/>
                  </a:lnTo>
                  <a:lnTo>
                    <a:pt x="1037" y="188"/>
                  </a:lnTo>
                  <a:lnTo>
                    <a:pt x="1023" y="168"/>
                  </a:lnTo>
                  <a:lnTo>
                    <a:pt x="1014" y="158"/>
                  </a:lnTo>
                  <a:lnTo>
                    <a:pt x="1007" y="150"/>
                  </a:lnTo>
                  <a:lnTo>
                    <a:pt x="1007" y="150"/>
                  </a:lnTo>
                  <a:lnTo>
                    <a:pt x="984" y="161"/>
                  </a:lnTo>
                  <a:lnTo>
                    <a:pt x="963" y="171"/>
                  </a:lnTo>
                  <a:lnTo>
                    <a:pt x="941" y="183"/>
                  </a:lnTo>
                  <a:lnTo>
                    <a:pt x="922" y="196"/>
                  </a:lnTo>
                  <a:lnTo>
                    <a:pt x="903" y="209"/>
                  </a:lnTo>
                  <a:lnTo>
                    <a:pt x="885" y="224"/>
                  </a:lnTo>
                  <a:lnTo>
                    <a:pt x="868" y="240"/>
                  </a:lnTo>
                  <a:lnTo>
                    <a:pt x="852" y="257"/>
                  </a:lnTo>
                  <a:lnTo>
                    <a:pt x="852" y="257"/>
                  </a:lnTo>
                  <a:lnTo>
                    <a:pt x="864" y="266"/>
                  </a:lnTo>
                  <a:lnTo>
                    <a:pt x="877" y="273"/>
                  </a:lnTo>
                  <a:lnTo>
                    <a:pt x="903" y="289"/>
                  </a:lnTo>
                  <a:lnTo>
                    <a:pt x="916" y="297"/>
                  </a:lnTo>
                  <a:lnTo>
                    <a:pt x="927" y="304"/>
                  </a:lnTo>
                  <a:lnTo>
                    <a:pt x="938" y="314"/>
                  </a:lnTo>
                  <a:lnTo>
                    <a:pt x="942" y="318"/>
                  </a:lnTo>
                  <a:lnTo>
                    <a:pt x="946" y="323"/>
                  </a:lnTo>
                  <a:lnTo>
                    <a:pt x="946" y="323"/>
                  </a:lnTo>
                  <a:lnTo>
                    <a:pt x="932" y="318"/>
                  </a:lnTo>
                  <a:lnTo>
                    <a:pt x="918" y="312"/>
                  </a:lnTo>
                  <a:lnTo>
                    <a:pt x="891" y="298"/>
                  </a:lnTo>
                  <a:lnTo>
                    <a:pt x="865" y="284"/>
                  </a:lnTo>
                  <a:lnTo>
                    <a:pt x="854" y="278"/>
                  </a:lnTo>
                  <a:lnTo>
                    <a:pt x="841" y="273"/>
                  </a:lnTo>
                  <a:lnTo>
                    <a:pt x="841" y="273"/>
                  </a:lnTo>
                  <a:lnTo>
                    <a:pt x="827" y="288"/>
                  </a:lnTo>
                  <a:lnTo>
                    <a:pt x="814" y="303"/>
                  </a:lnTo>
                  <a:lnTo>
                    <a:pt x="807" y="312"/>
                  </a:lnTo>
                  <a:lnTo>
                    <a:pt x="801" y="320"/>
                  </a:lnTo>
                  <a:lnTo>
                    <a:pt x="797" y="330"/>
                  </a:lnTo>
                  <a:lnTo>
                    <a:pt x="792" y="339"/>
                  </a:lnTo>
                  <a:lnTo>
                    <a:pt x="792" y="339"/>
                  </a:lnTo>
                  <a:lnTo>
                    <a:pt x="797" y="338"/>
                  </a:lnTo>
                  <a:lnTo>
                    <a:pt x="800" y="338"/>
                  </a:lnTo>
                  <a:lnTo>
                    <a:pt x="804" y="339"/>
                  </a:lnTo>
                  <a:lnTo>
                    <a:pt x="811" y="339"/>
                  </a:lnTo>
                  <a:lnTo>
                    <a:pt x="811" y="339"/>
                  </a:lnTo>
                  <a:lnTo>
                    <a:pt x="826" y="347"/>
                  </a:lnTo>
                  <a:lnTo>
                    <a:pt x="841" y="355"/>
                  </a:lnTo>
                  <a:lnTo>
                    <a:pt x="855" y="365"/>
                  </a:lnTo>
                  <a:lnTo>
                    <a:pt x="868" y="376"/>
                  </a:lnTo>
                  <a:lnTo>
                    <a:pt x="868" y="376"/>
                  </a:lnTo>
                  <a:lnTo>
                    <a:pt x="882" y="385"/>
                  </a:lnTo>
                  <a:lnTo>
                    <a:pt x="896" y="394"/>
                  </a:lnTo>
                  <a:lnTo>
                    <a:pt x="903" y="399"/>
                  </a:lnTo>
                  <a:lnTo>
                    <a:pt x="908" y="405"/>
                  </a:lnTo>
                  <a:lnTo>
                    <a:pt x="913" y="411"/>
                  </a:lnTo>
                  <a:lnTo>
                    <a:pt x="918" y="419"/>
                  </a:lnTo>
                  <a:lnTo>
                    <a:pt x="918" y="419"/>
                  </a:lnTo>
                  <a:lnTo>
                    <a:pt x="912" y="419"/>
                  </a:lnTo>
                  <a:lnTo>
                    <a:pt x="907" y="419"/>
                  </a:lnTo>
                  <a:lnTo>
                    <a:pt x="902" y="418"/>
                  </a:lnTo>
                  <a:lnTo>
                    <a:pt x="896" y="417"/>
                  </a:lnTo>
                  <a:lnTo>
                    <a:pt x="888" y="411"/>
                  </a:lnTo>
                  <a:lnTo>
                    <a:pt x="878" y="405"/>
                  </a:lnTo>
                  <a:lnTo>
                    <a:pt x="870" y="397"/>
                  </a:lnTo>
                  <a:lnTo>
                    <a:pt x="860" y="391"/>
                  </a:lnTo>
                  <a:lnTo>
                    <a:pt x="850" y="385"/>
                  </a:lnTo>
                  <a:lnTo>
                    <a:pt x="845" y="383"/>
                  </a:lnTo>
                  <a:lnTo>
                    <a:pt x="839" y="382"/>
                  </a:lnTo>
                  <a:lnTo>
                    <a:pt x="839" y="382"/>
                  </a:lnTo>
                  <a:lnTo>
                    <a:pt x="837" y="379"/>
                  </a:lnTo>
                  <a:lnTo>
                    <a:pt x="835" y="377"/>
                  </a:lnTo>
                  <a:lnTo>
                    <a:pt x="834" y="375"/>
                  </a:lnTo>
                  <a:lnTo>
                    <a:pt x="831" y="374"/>
                  </a:lnTo>
                  <a:lnTo>
                    <a:pt x="831" y="374"/>
                  </a:lnTo>
                  <a:lnTo>
                    <a:pt x="811" y="363"/>
                  </a:lnTo>
                  <a:lnTo>
                    <a:pt x="792" y="351"/>
                  </a:lnTo>
                  <a:lnTo>
                    <a:pt x="792" y="351"/>
                  </a:lnTo>
                  <a:lnTo>
                    <a:pt x="786" y="352"/>
                  </a:lnTo>
                  <a:lnTo>
                    <a:pt x="782" y="351"/>
                  </a:lnTo>
                  <a:lnTo>
                    <a:pt x="777" y="350"/>
                  </a:lnTo>
                  <a:lnTo>
                    <a:pt x="772" y="349"/>
                  </a:lnTo>
                  <a:lnTo>
                    <a:pt x="772" y="349"/>
                  </a:lnTo>
                  <a:lnTo>
                    <a:pt x="758" y="338"/>
                  </a:lnTo>
                  <a:lnTo>
                    <a:pt x="743" y="329"/>
                  </a:lnTo>
                  <a:lnTo>
                    <a:pt x="727" y="319"/>
                  </a:lnTo>
                  <a:lnTo>
                    <a:pt x="711" y="311"/>
                  </a:lnTo>
                  <a:lnTo>
                    <a:pt x="694" y="303"/>
                  </a:lnTo>
                  <a:lnTo>
                    <a:pt x="677" y="294"/>
                  </a:lnTo>
                  <a:lnTo>
                    <a:pt x="642" y="281"/>
                  </a:lnTo>
                  <a:lnTo>
                    <a:pt x="642" y="281"/>
                  </a:lnTo>
                  <a:lnTo>
                    <a:pt x="640" y="286"/>
                  </a:lnTo>
                  <a:lnTo>
                    <a:pt x="639" y="291"/>
                  </a:lnTo>
                  <a:lnTo>
                    <a:pt x="636" y="300"/>
                  </a:lnTo>
                  <a:lnTo>
                    <a:pt x="631" y="308"/>
                  </a:lnTo>
                  <a:lnTo>
                    <a:pt x="627" y="317"/>
                  </a:lnTo>
                  <a:lnTo>
                    <a:pt x="627" y="317"/>
                  </a:lnTo>
                  <a:lnTo>
                    <a:pt x="613" y="351"/>
                  </a:lnTo>
                  <a:lnTo>
                    <a:pt x="599" y="383"/>
                  </a:lnTo>
                  <a:lnTo>
                    <a:pt x="599" y="383"/>
                  </a:lnTo>
                  <a:lnTo>
                    <a:pt x="598" y="389"/>
                  </a:lnTo>
                  <a:lnTo>
                    <a:pt x="597" y="394"/>
                  </a:lnTo>
                  <a:lnTo>
                    <a:pt x="597" y="399"/>
                  </a:lnTo>
                  <a:lnTo>
                    <a:pt x="594" y="404"/>
                  </a:lnTo>
                  <a:lnTo>
                    <a:pt x="594" y="404"/>
                  </a:lnTo>
                  <a:lnTo>
                    <a:pt x="593" y="405"/>
                  </a:lnTo>
                  <a:lnTo>
                    <a:pt x="590" y="406"/>
                  </a:lnTo>
                  <a:lnTo>
                    <a:pt x="588" y="407"/>
                  </a:lnTo>
                  <a:lnTo>
                    <a:pt x="587" y="408"/>
                  </a:lnTo>
                  <a:lnTo>
                    <a:pt x="587" y="408"/>
                  </a:lnTo>
                  <a:lnTo>
                    <a:pt x="586" y="411"/>
                  </a:lnTo>
                  <a:lnTo>
                    <a:pt x="586" y="414"/>
                  </a:lnTo>
                  <a:lnTo>
                    <a:pt x="586" y="419"/>
                  </a:lnTo>
                  <a:lnTo>
                    <a:pt x="585" y="422"/>
                  </a:lnTo>
                  <a:lnTo>
                    <a:pt x="585" y="422"/>
                  </a:lnTo>
                  <a:lnTo>
                    <a:pt x="580" y="429"/>
                  </a:lnTo>
                  <a:lnTo>
                    <a:pt x="576" y="437"/>
                  </a:lnTo>
                  <a:lnTo>
                    <a:pt x="574" y="440"/>
                  </a:lnTo>
                  <a:lnTo>
                    <a:pt x="573" y="444"/>
                  </a:lnTo>
                  <a:lnTo>
                    <a:pt x="573" y="449"/>
                  </a:lnTo>
                  <a:lnTo>
                    <a:pt x="574" y="454"/>
                  </a:lnTo>
                  <a:lnTo>
                    <a:pt x="574" y="454"/>
                  </a:lnTo>
                  <a:lnTo>
                    <a:pt x="578" y="457"/>
                  </a:lnTo>
                  <a:lnTo>
                    <a:pt x="582" y="460"/>
                  </a:lnTo>
                  <a:lnTo>
                    <a:pt x="591" y="471"/>
                  </a:lnTo>
                  <a:lnTo>
                    <a:pt x="601" y="481"/>
                  </a:lnTo>
                  <a:lnTo>
                    <a:pt x="606" y="485"/>
                  </a:lnTo>
                  <a:lnTo>
                    <a:pt x="610" y="487"/>
                  </a:lnTo>
                  <a:lnTo>
                    <a:pt x="610" y="487"/>
                  </a:lnTo>
                  <a:lnTo>
                    <a:pt x="615" y="486"/>
                  </a:lnTo>
                  <a:lnTo>
                    <a:pt x="618" y="484"/>
                  </a:lnTo>
                  <a:lnTo>
                    <a:pt x="621" y="482"/>
                  </a:lnTo>
                  <a:lnTo>
                    <a:pt x="622" y="479"/>
                  </a:lnTo>
                  <a:lnTo>
                    <a:pt x="625" y="475"/>
                  </a:lnTo>
                  <a:lnTo>
                    <a:pt x="628" y="473"/>
                  </a:lnTo>
                  <a:lnTo>
                    <a:pt x="632" y="472"/>
                  </a:lnTo>
                  <a:lnTo>
                    <a:pt x="637" y="472"/>
                  </a:lnTo>
                  <a:lnTo>
                    <a:pt x="637" y="472"/>
                  </a:lnTo>
                  <a:lnTo>
                    <a:pt x="637" y="479"/>
                  </a:lnTo>
                  <a:lnTo>
                    <a:pt x="636" y="483"/>
                  </a:lnTo>
                  <a:lnTo>
                    <a:pt x="634" y="486"/>
                  </a:lnTo>
                  <a:lnTo>
                    <a:pt x="632" y="489"/>
                  </a:lnTo>
                  <a:lnTo>
                    <a:pt x="625" y="494"/>
                  </a:lnTo>
                  <a:lnTo>
                    <a:pt x="619" y="499"/>
                  </a:lnTo>
                  <a:lnTo>
                    <a:pt x="619" y="499"/>
                  </a:lnTo>
                  <a:lnTo>
                    <a:pt x="627" y="504"/>
                  </a:lnTo>
                  <a:lnTo>
                    <a:pt x="634" y="511"/>
                  </a:lnTo>
                  <a:lnTo>
                    <a:pt x="642" y="517"/>
                  </a:lnTo>
                  <a:lnTo>
                    <a:pt x="649" y="523"/>
                  </a:lnTo>
                  <a:lnTo>
                    <a:pt x="649" y="523"/>
                  </a:lnTo>
                  <a:lnTo>
                    <a:pt x="652" y="519"/>
                  </a:lnTo>
                  <a:lnTo>
                    <a:pt x="654" y="515"/>
                  </a:lnTo>
                  <a:lnTo>
                    <a:pt x="658" y="504"/>
                  </a:lnTo>
                  <a:lnTo>
                    <a:pt x="660" y="500"/>
                  </a:lnTo>
                  <a:lnTo>
                    <a:pt x="663" y="496"/>
                  </a:lnTo>
                  <a:lnTo>
                    <a:pt x="666" y="493"/>
                  </a:lnTo>
                  <a:lnTo>
                    <a:pt x="671" y="490"/>
                  </a:lnTo>
                  <a:lnTo>
                    <a:pt x="671" y="490"/>
                  </a:lnTo>
                  <a:lnTo>
                    <a:pt x="675" y="496"/>
                  </a:lnTo>
                  <a:lnTo>
                    <a:pt x="675" y="501"/>
                  </a:lnTo>
                  <a:lnTo>
                    <a:pt x="674" y="505"/>
                  </a:lnTo>
                  <a:lnTo>
                    <a:pt x="671" y="511"/>
                  </a:lnTo>
                  <a:lnTo>
                    <a:pt x="665" y="520"/>
                  </a:lnTo>
                  <a:lnTo>
                    <a:pt x="662" y="526"/>
                  </a:lnTo>
                  <a:lnTo>
                    <a:pt x="660" y="531"/>
                  </a:lnTo>
                  <a:lnTo>
                    <a:pt x="660" y="531"/>
                  </a:lnTo>
                  <a:lnTo>
                    <a:pt x="699" y="573"/>
                  </a:lnTo>
                  <a:lnTo>
                    <a:pt x="742" y="614"/>
                  </a:lnTo>
                  <a:lnTo>
                    <a:pt x="742" y="614"/>
                  </a:lnTo>
                  <a:close/>
                  <a:moveTo>
                    <a:pt x="74" y="95"/>
                  </a:moveTo>
                  <a:lnTo>
                    <a:pt x="74" y="95"/>
                  </a:lnTo>
                  <a:lnTo>
                    <a:pt x="84" y="111"/>
                  </a:lnTo>
                  <a:lnTo>
                    <a:pt x="93" y="127"/>
                  </a:lnTo>
                  <a:lnTo>
                    <a:pt x="110" y="162"/>
                  </a:lnTo>
                  <a:lnTo>
                    <a:pt x="125" y="195"/>
                  </a:lnTo>
                  <a:lnTo>
                    <a:pt x="137" y="223"/>
                  </a:lnTo>
                  <a:lnTo>
                    <a:pt x="137" y="223"/>
                  </a:lnTo>
                  <a:lnTo>
                    <a:pt x="137" y="218"/>
                  </a:lnTo>
                  <a:lnTo>
                    <a:pt x="138" y="216"/>
                  </a:lnTo>
                  <a:lnTo>
                    <a:pt x="141" y="211"/>
                  </a:lnTo>
                  <a:lnTo>
                    <a:pt x="146" y="207"/>
                  </a:lnTo>
                  <a:lnTo>
                    <a:pt x="149" y="202"/>
                  </a:lnTo>
                  <a:lnTo>
                    <a:pt x="149" y="202"/>
                  </a:lnTo>
                  <a:lnTo>
                    <a:pt x="133" y="181"/>
                  </a:lnTo>
                  <a:lnTo>
                    <a:pt x="129" y="176"/>
                  </a:lnTo>
                  <a:lnTo>
                    <a:pt x="125" y="169"/>
                  </a:lnTo>
                  <a:lnTo>
                    <a:pt x="123" y="164"/>
                  </a:lnTo>
                  <a:lnTo>
                    <a:pt x="122" y="157"/>
                  </a:lnTo>
                  <a:lnTo>
                    <a:pt x="122" y="157"/>
                  </a:lnTo>
                  <a:lnTo>
                    <a:pt x="128" y="161"/>
                  </a:lnTo>
                  <a:lnTo>
                    <a:pt x="132" y="164"/>
                  </a:lnTo>
                  <a:lnTo>
                    <a:pt x="139" y="171"/>
                  </a:lnTo>
                  <a:lnTo>
                    <a:pt x="147" y="179"/>
                  </a:lnTo>
                  <a:lnTo>
                    <a:pt x="153" y="188"/>
                  </a:lnTo>
                  <a:lnTo>
                    <a:pt x="160" y="196"/>
                  </a:lnTo>
                  <a:lnTo>
                    <a:pt x="167" y="203"/>
                  </a:lnTo>
                  <a:lnTo>
                    <a:pt x="173" y="207"/>
                  </a:lnTo>
                  <a:lnTo>
                    <a:pt x="177" y="209"/>
                  </a:lnTo>
                  <a:lnTo>
                    <a:pt x="183" y="211"/>
                  </a:lnTo>
                  <a:lnTo>
                    <a:pt x="190" y="212"/>
                  </a:lnTo>
                  <a:lnTo>
                    <a:pt x="190" y="212"/>
                  </a:lnTo>
                  <a:lnTo>
                    <a:pt x="190" y="202"/>
                  </a:lnTo>
                  <a:lnTo>
                    <a:pt x="189" y="193"/>
                  </a:lnTo>
                  <a:lnTo>
                    <a:pt x="186" y="185"/>
                  </a:lnTo>
                  <a:lnTo>
                    <a:pt x="182" y="178"/>
                  </a:lnTo>
                  <a:lnTo>
                    <a:pt x="178" y="170"/>
                  </a:lnTo>
                  <a:lnTo>
                    <a:pt x="173" y="165"/>
                  </a:lnTo>
                  <a:lnTo>
                    <a:pt x="160" y="153"/>
                  </a:lnTo>
                  <a:lnTo>
                    <a:pt x="132" y="133"/>
                  </a:lnTo>
                  <a:lnTo>
                    <a:pt x="125" y="126"/>
                  </a:lnTo>
                  <a:lnTo>
                    <a:pt x="119" y="121"/>
                  </a:lnTo>
                  <a:lnTo>
                    <a:pt x="114" y="115"/>
                  </a:lnTo>
                  <a:lnTo>
                    <a:pt x="108" y="107"/>
                  </a:lnTo>
                  <a:lnTo>
                    <a:pt x="108" y="107"/>
                  </a:lnTo>
                  <a:lnTo>
                    <a:pt x="117" y="110"/>
                  </a:lnTo>
                  <a:lnTo>
                    <a:pt x="124" y="113"/>
                  </a:lnTo>
                  <a:lnTo>
                    <a:pt x="137" y="121"/>
                  </a:lnTo>
                  <a:lnTo>
                    <a:pt x="149" y="130"/>
                  </a:lnTo>
                  <a:lnTo>
                    <a:pt x="161" y="140"/>
                  </a:lnTo>
                  <a:lnTo>
                    <a:pt x="173" y="150"/>
                  </a:lnTo>
                  <a:lnTo>
                    <a:pt x="184" y="158"/>
                  </a:lnTo>
                  <a:lnTo>
                    <a:pt x="191" y="163"/>
                  </a:lnTo>
                  <a:lnTo>
                    <a:pt x="198" y="166"/>
                  </a:lnTo>
                  <a:lnTo>
                    <a:pt x="206" y="169"/>
                  </a:lnTo>
                  <a:lnTo>
                    <a:pt x="213" y="172"/>
                  </a:lnTo>
                  <a:lnTo>
                    <a:pt x="213" y="172"/>
                  </a:lnTo>
                  <a:lnTo>
                    <a:pt x="216" y="165"/>
                  </a:lnTo>
                  <a:lnTo>
                    <a:pt x="216" y="160"/>
                  </a:lnTo>
                  <a:lnTo>
                    <a:pt x="218" y="153"/>
                  </a:lnTo>
                  <a:lnTo>
                    <a:pt x="220" y="146"/>
                  </a:lnTo>
                  <a:lnTo>
                    <a:pt x="220" y="146"/>
                  </a:lnTo>
                  <a:lnTo>
                    <a:pt x="211" y="141"/>
                  </a:lnTo>
                  <a:lnTo>
                    <a:pt x="204" y="138"/>
                  </a:lnTo>
                  <a:lnTo>
                    <a:pt x="188" y="132"/>
                  </a:lnTo>
                  <a:lnTo>
                    <a:pt x="171" y="125"/>
                  </a:lnTo>
                  <a:lnTo>
                    <a:pt x="163" y="122"/>
                  </a:lnTo>
                  <a:lnTo>
                    <a:pt x="154" y="118"/>
                  </a:lnTo>
                  <a:lnTo>
                    <a:pt x="154" y="118"/>
                  </a:lnTo>
                  <a:lnTo>
                    <a:pt x="151" y="115"/>
                  </a:lnTo>
                  <a:lnTo>
                    <a:pt x="149" y="111"/>
                  </a:lnTo>
                  <a:lnTo>
                    <a:pt x="146" y="107"/>
                  </a:lnTo>
                  <a:lnTo>
                    <a:pt x="143" y="104"/>
                  </a:lnTo>
                  <a:lnTo>
                    <a:pt x="143" y="104"/>
                  </a:lnTo>
                  <a:lnTo>
                    <a:pt x="128" y="92"/>
                  </a:lnTo>
                  <a:lnTo>
                    <a:pt x="110" y="84"/>
                  </a:lnTo>
                  <a:lnTo>
                    <a:pt x="94" y="76"/>
                  </a:lnTo>
                  <a:lnTo>
                    <a:pt x="78" y="71"/>
                  </a:lnTo>
                  <a:lnTo>
                    <a:pt x="78" y="71"/>
                  </a:lnTo>
                  <a:lnTo>
                    <a:pt x="78" y="79"/>
                  </a:lnTo>
                  <a:lnTo>
                    <a:pt x="76" y="86"/>
                  </a:lnTo>
                  <a:lnTo>
                    <a:pt x="75" y="90"/>
                  </a:lnTo>
                  <a:lnTo>
                    <a:pt x="74" y="95"/>
                  </a:lnTo>
                  <a:lnTo>
                    <a:pt x="74" y="95"/>
                  </a:lnTo>
                  <a:close/>
                  <a:moveTo>
                    <a:pt x="229" y="188"/>
                  </a:moveTo>
                  <a:lnTo>
                    <a:pt x="229" y="188"/>
                  </a:lnTo>
                  <a:lnTo>
                    <a:pt x="239" y="195"/>
                  </a:lnTo>
                  <a:lnTo>
                    <a:pt x="247" y="202"/>
                  </a:lnTo>
                  <a:lnTo>
                    <a:pt x="262" y="219"/>
                  </a:lnTo>
                  <a:lnTo>
                    <a:pt x="270" y="227"/>
                  </a:lnTo>
                  <a:lnTo>
                    <a:pt x="279" y="234"/>
                  </a:lnTo>
                  <a:lnTo>
                    <a:pt x="287" y="242"/>
                  </a:lnTo>
                  <a:lnTo>
                    <a:pt x="298" y="246"/>
                  </a:lnTo>
                  <a:lnTo>
                    <a:pt x="298" y="246"/>
                  </a:lnTo>
                  <a:lnTo>
                    <a:pt x="302" y="256"/>
                  </a:lnTo>
                  <a:lnTo>
                    <a:pt x="309" y="263"/>
                  </a:lnTo>
                  <a:lnTo>
                    <a:pt x="316" y="270"/>
                  </a:lnTo>
                  <a:lnTo>
                    <a:pt x="325" y="275"/>
                  </a:lnTo>
                  <a:lnTo>
                    <a:pt x="341" y="287"/>
                  </a:lnTo>
                  <a:lnTo>
                    <a:pt x="348" y="292"/>
                  </a:lnTo>
                  <a:lnTo>
                    <a:pt x="355" y="299"/>
                  </a:lnTo>
                  <a:lnTo>
                    <a:pt x="355" y="299"/>
                  </a:lnTo>
                  <a:lnTo>
                    <a:pt x="356" y="301"/>
                  </a:lnTo>
                  <a:lnTo>
                    <a:pt x="356" y="303"/>
                  </a:lnTo>
                  <a:lnTo>
                    <a:pt x="356" y="305"/>
                  </a:lnTo>
                  <a:lnTo>
                    <a:pt x="357" y="307"/>
                  </a:lnTo>
                  <a:lnTo>
                    <a:pt x="357" y="307"/>
                  </a:lnTo>
                  <a:lnTo>
                    <a:pt x="362" y="312"/>
                  </a:lnTo>
                  <a:lnTo>
                    <a:pt x="367" y="315"/>
                  </a:lnTo>
                  <a:lnTo>
                    <a:pt x="374" y="319"/>
                  </a:lnTo>
                  <a:lnTo>
                    <a:pt x="379" y="323"/>
                  </a:lnTo>
                  <a:lnTo>
                    <a:pt x="379" y="323"/>
                  </a:lnTo>
                  <a:lnTo>
                    <a:pt x="447" y="390"/>
                  </a:lnTo>
                  <a:lnTo>
                    <a:pt x="517" y="456"/>
                  </a:lnTo>
                  <a:lnTo>
                    <a:pt x="589" y="523"/>
                  </a:lnTo>
                  <a:lnTo>
                    <a:pt x="661" y="586"/>
                  </a:lnTo>
                  <a:lnTo>
                    <a:pt x="661" y="586"/>
                  </a:lnTo>
                  <a:lnTo>
                    <a:pt x="668" y="595"/>
                  </a:lnTo>
                  <a:lnTo>
                    <a:pt x="676" y="603"/>
                  </a:lnTo>
                  <a:lnTo>
                    <a:pt x="684" y="610"/>
                  </a:lnTo>
                  <a:lnTo>
                    <a:pt x="693" y="618"/>
                  </a:lnTo>
                  <a:lnTo>
                    <a:pt x="701" y="625"/>
                  </a:lnTo>
                  <a:lnTo>
                    <a:pt x="710" y="633"/>
                  </a:lnTo>
                  <a:lnTo>
                    <a:pt x="718" y="640"/>
                  </a:lnTo>
                  <a:lnTo>
                    <a:pt x="724" y="650"/>
                  </a:lnTo>
                  <a:lnTo>
                    <a:pt x="724" y="650"/>
                  </a:lnTo>
                  <a:lnTo>
                    <a:pt x="750" y="670"/>
                  </a:lnTo>
                  <a:lnTo>
                    <a:pt x="775" y="692"/>
                  </a:lnTo>
                  <a:lnTo>
                    <a:pt x="801" y="712"/>
                  </a:lnTo>
                  <a:lnTo>
                    <a:pt x="827" y="732"/>
                  </a:lnTo>
                  <a:lnTo>
                    <a:pt x="827" y="732"/>
                  </a:lnTo>
                  <a:lnTo>
                    <a:pt x="849" y="758"/>
                  </a:lnTo>
                  <a:lnTo>
                    <a:pt x="874" y="782"/>
                  </a:lnTo>
                  <a:lnTo>
                    <a:pt x="900" y="805"/>
                  </a:lnTo>
                  <a:lnTo>
                    <a:pt x="924" y="828"/>
                  </a:lnTo>
                  <a:lnTo>
                    <a:pt x="950" y="850"/>
                  </a:lnTo>
                  <a:lnTo>
                    <a:pt x="974" y="874"/>
                  </a:lnTo>
                  <a:lnTo>
                    <a:pt x="999" y="897"/>
                  </a:lnTo>
                  <a:lnTo>
                    <a:pt x="1023" y="923"/>
                  </a:lnTo>
                  <a:lnTo>
                    <a:pt x="1023" y="923"/>
                  </a:lnTo>
                  <a:lnTo>
                    <a:pt x="1027" y="923"/>
                  </a:lnTo>
                  <a:lnTo>
                    <a:pt x="1031" y="925"/>
                  </a:lnTo>
                  <a:lnTo>
                    <a:pt x="1037" y="930"/>
                  </a:lnTo>
                  <a:lnTo>
                    <a:pt x="1042" y="935"/>
                  </a:lnTo>
                  <a:lnTo>
                    <a:pt x="1045" y="937"/>
                  </a:lnTo>
                  <a:lnTo>
                    <a:pt x="1048" y="937"/>
                  </a:lnTo>
                  <a:lnTo>
                    <a:pt x="1048" y="937"/>
                  </a:lnTo>
                  <a:lnTo>
                    <a:pt x="1051" y="942"/>
                  </a:lnTo>
                  <a:lnTo>
                    <a:pt x="1055" y="949"/>
                  </a:lnTo>
                  <a:lnTo>
                    <a:pt x="1055" y="949"/>
                  </a:lnTo>
                  <a:lnTo>
                    <a:pt x="1061" y="952"/>
                  </a:lnTo>
                  <a:lnTo>
                    <a:pt x="1068" y="957"/>
                  </a:lnTo>
                  <a:lnTo>
                    <a:pt x="1080" y="968"/>
                  </a:lnTo>
                  <a:lnTo>
                    <a:pt x="1092" y="980"/>
                  </a:lnTo>
                  <a:lnTo>
                    <a:pt x="1103" y="991"/>
                  </a:lnTo>
                  <a:lnTo>
                    <a:pt x="1103" y="991"/>
                  </a:lnTo>
                  <a:lnTo>
                    <a:pt x="1107" y="994"/>
                  </a:lnTo>
                  <a:lnTo>
                    <a:pt x="1112" y="996"/>
                  </a:lnTo>
                  <a:lnTo>
                    <a:pt x="1116" y="999"/>
                  </a:lnTo>
                  <a:lnTo>
                    <a:pt x="1119" y="1001"/>
                  </a:lnTo>
                  <a:lnTo>
                    <a:pt x="1119" y="1001"/>
                  </a:lnTo>
                  <a:lnTo>
                    <a:pt x="1121" y="1004"/>
                  </a:lnTo>
                  <a:lnTo>
                    <a:pt x="1122" y="1008"/>
                  </a:lnTo>
                  <a:lnTo>
                    <a:pt x="1123" y="1011"/>
                  </a:lnTo>
                  <a:lnTo>
                    <a:pt x="1125" y="1013"/>
                  </a:lnTo>
                  <a:lnTo>
                    <a:pt x="1125" y="1013"/>
                  </a:lnTo>
                  <a:lnTo>
                    <a:pt x="1133" y="1017"/>
                  </a:lnTo>
                  <a:lnTo>
                    <a:pt x="1137" y="1020"/>
                  </a:lnTo>
                  <a:lnTo>
                    <a:pt x="1142" y="1024"/>
                  </a:lnTo>
                  <a:lnTo>
                    <a:pt x="1142" y="1024"/>
                  </a:lnTo>
                  <a:lnTo>
                    <a:pt x="1148" y="1030"/>
                  </a:lnTo>
                  <a:lnTo>
                    <a:pt x="1154" y="1039"/>
                  </a:lnTo>
                  <a:lnTo>
                    <a:pt x="1161" y="1046"/>
                  </a:lnTo>
                  <a:lnTo>
                    <a:pt x="1166" y="1051"/>
                  </a:lnTo>
                  <a:lnTo>
                    <a:pt x="1169" y="1054"/>
                  </a:lnTo>
                  <a:lnTo>
                    <a:pt x="1172" y="1055"/>
                  </a:lnTo>
                  <a:lnTo>
                    <a:pt x="1174" y="1055"/>
                  </a:lnTo>
                  <a:lnTo>
                    <a:pt x="1176" y="1054"/>
                  </a:lnTo>
                  <a:lnTo>
                    <a:pt x="1178" y="1051"/>
                  </a:lnTo>
                  <a:lnTo>
                    <a:pt x="1180" y="1048"/>
                  </a:lnTo>
                  <a:lnTo>
                    <a:pt x="1181" y="1043"/>
                  </a:lnTo>
                  <a:lnTo>
                    <a:pt x="1182" y="1035"/>
                  </a:lnTo>
                  <a:lnTo>
                    <a:pt x="1182" y="1035"/>
                  </a:lnTo>
                  <a:lnTo>
                    <a:pt x="1178" y="1034"/>
                  </a:lnTo>
                  <a:lnTo>
                    <a:pt x="1176" y="1032"/>
                  </a:lnTo>
                  <a:lnTo>
                    <a:pt x="1170" y="1028"/>
                  </a:lnTo>
                  <a:lnTo>
                    <a:pt x="1165" y="1024"/>
                  </a:lnTo>
                  <a:lnTo>
                    <a:pt x="1162" y="1023"/>
                  </a:lnTo>
                  <a:lnTo>
                    <a:pt x="1158" y="1021"/>
                  </a:lnTo>
                  <a:lnTo>
                    <a:pt x="1158" y="1021"/>
                  </a:lnTo>
                  <a:lnTo>
                    <a:pt x="1158" y="1019"/>
                  </a:lnTo>
                  <a:lnTo>
                    <a:pt x="1157" y="1016"/>
                  </a:lnTo>
                  <a:lnTo>
                    <a:pt x="1152" y="1011"/>
                  </a:lnTo>
                  <a:lnTo>
                    <a:pt x="1146" y="1006"/>
                  </a:lnTo>
                  <a:lnTo>
                    <a:pt x="1139" y="1003"/>
                  </a:lnTo>
                  <a:lnTo>
                    <a:pt x="1139" y="1003"/>
                  </a:lnTo>
                  <a:lnTo>
                    <a:pt x="1122" y="984"/>
                  </a:lnTo>
                  <a:lnTo>
                    <a:pt x="1104" y="966"/>
                  </a:lnTo>
                  <a:lnTo>
                    <a:pt x="1067" y="932"/>
                  </a:lnTo>
                  <a:lnTo>
                    <a:pt x="1029" y="897"/>
                  </a:lnTo>
                  <a:lnTo>
                    <a:pt x="991" y="864"/>
                  </a:lnTo>
                  <a:lnTo>
                    <a:pt x="991" y="864"/>
                  </a:lnTo>
                  <a:lnTo>
                    <a:pt x="983" y="853"/>
                  </a:lnTo>
                  <a:lnTo>
                    <a:pt x="974" y="845"/>
                  </a:lnTo>
                  <a:lnTo>
                    <a:pt x="965" y="837"/>
                  </a:lnTo>
                  <a:lnTo>
                    <a:pt x="954" y="832"/>
                  </a:lnTo>
                  <a:lnTo>
                    <a:pt x="954" y="832"/>
                  </a:lnTo>
                  <a:lnTo>
                    <a:pt x="937" y="813"/>
                  </a:lnTo>
                  <a:lnTo>
                    <a:pt x="920" y="796"/>
                  </a:lnTo>
                  <a:lnTo>
                    <a:pt x="901" y="779"/>
                  </a:lnTo>
                  <a:lnTo>
                    <a:pt x="881" y="763"/>
                  </a:lnTo>
                  <a:lnTo>
                    <a:pt x="881" y="763"/>
                  </a:lnTo>
                  <a:lnTo>
                    <a:pt x="844" y="727"/>
                  </a:lnTo>
                  <a:lnTo>
                    <a:pt x="806" y="691"/>
                  </a:lnTo>
                  <a:lnTo>
                    <a:pt x="730" y="620"/>
                  </a:lnTo>
                  <a:lnTo>
                    <a:pt x="654" y="550"/>
                  </a:lnTo>
                  <a:lnTo>
                    <a:pt x="616" y="515"/>
                  </a:lnTo>
                  <a:lnTo>
                    <a:pt x="578" y="479"/>
                  </a:lnTo>
                  <a:lnTo>
                    <a:pt x="578" y="479"/>
                  </a:lnTo>
                  <a:lnTo>
                    <a:pt x="571" y="476"/>
                  </a:lnTo>
                  <a:lnTo>
                    <a:pt x="564" y="474"/>
                  </a:lnTo>
                  <a:lnTo>
                    <a:pt x="558" y="471"/>
                  </a:lnTo>
                  <a:lnTo>
                    <a:pt x="556" y="469"/>
                  </a:lnTo>
                  <a:lnTo>
                    <a:pt x="555" y="467"/>
                  </a:lnTo>
                  <a:lnTo>
                    <a:pt x="555" y="467"/>
                  </a:lnTo>
                  <a:lnTo>
                    <a:pt x="555" y="465"/>
                  </a:lnTo>
                  <a:lnTo>
                    <a:pt x="555" y="463"/>
                  </a:lnTo>
                  <a:lnTo>
                    <a:pt x="557" y="460"/>
                  </a:lnTo>
                  <a:lnTo>
                    <a:pt x="558" y="459"/>
                  </a:lnTo>
                  <a:lnTo>
                    <a:pt x="558" y="458"/>
                  </a:lnTo>
                  <a:lnTo>
                    <a:pt x="556" y="456"/>
                  </a:lnTo>
                  <a:lnTo>
                    <a:pt x="556" y="456"/>
                  </a:lnTo>
                  <a:lnTo>
                    <a:pt x="476" y="383"/>
                  </a:lnTo>
                  <a:lnTo>
                    <a:pt x="395" y="309"/>
                  </a:lnTo>
                  <a:lnTo>
                    <a:pt x="316" y="236"/>
                  </a:lnTo>
                  <a:lnTo>
                    <a:pt x="236" y="164"/>
                  </a:lnTo>
                  <a:lnTo>
                    <a:pt x="236" y="164"/>
                  </a:lnTo>
                  <a:lnTo>
                    <a:pt x="234" y="176"/>
                  </a:lnTo>
                  <a:lnTo>
                    <a:pt x="229" y="188"/>
                  </a:lnTo>
                  <a:lnTo>
                    <a:pt x="229" y="188"/>
                  </a:lnTo>
                  <a:close/>
                  <a:moveTo>
                    <a:pt x="199" y="225"/>
                  </a:moveTo>
                  <a:lnTo>
                    <a:pt x="199" y="225"/>
                  </a:lnTo>
                  <a:lnTo>
                    <a:pt x="213" y="236"/>
                  </a:lnTo>
                  <a:lnTo>
                    <a:pt x="227" y="248"/>
                  </a:lnTo>
                  <a:lnTo>
                    <a:pt x="253" y="273"/>
                  </a:lnTo>
                  <a:lnTo>
                    <a:pt x="279" y="299"/>
                  </a:lnTo>
                  <a:lnTo>
                    <a:pt x="304" y="323"/>
                  </a:lnTo>
                  <a:lnTo>
                    <a:pt x="304" y="323"/>
                  </a:lnTo>
                  <a:lnTo>
                    <a:pt x="317" y="334"/>
                  </a:lnTo>
                  <a:lnTo>
                    <a:pt x="331" y="345"/>
                  </a:lnTo>
                  <a:lnTo>
                    <a:pt x="344" y="354"/>
                  </a:lnTo>
                  <a:lnTo>
                    <a:pt x="352" y="364"/>
                  </a:lnTo>
                  <a:lnTo>
                    <a:pt x="352" y="364"/>
                  </a:lnTo>
                  <a:lnTo>
                    <a:pt x="362" y="375"/>
                  </a:lnTo>
                  <a:lnTo>
                    <a:pt x="372" y="384"/>
                  </a:lnTo>
                  <a:lnTo>
                    <a:pt x="393" y="404"/>
                  </a:lnTo>
                  <a:lnTo>
                    <a:pt x="393" y="404"/>
                  </a:lnTo>
                  <a:lnTo>
                    <a:pt x="435" y="443"/>
                  </a:lnTo>
                  <a:lnTo>
                    <a:pt x="477" y="483"/>
                  </a:lnTo>
                  <a:lnTo>
                    <a:pt x="518" y="520"/>
                  </a:lnTo>
                  <a:lnTo>
                    <a:pt x="560" y="559"/>
                  </a:lnTo>
                  <a:lnTo>
                    <a:pt x="560" y="559"/>
                  </a:lnTo>
                  <a:lnTo>
                    <a:pt x="580" y="577"/>
                  </a:lnTo>
                  <a:lnTo>
                    <a:pt x="602" y="595"/>
                  </a:lnTo>
                  <a:lnTo>
                    <a:pt x="623" y="614"/>
                  </a:lnTo>
                  <a:lnTo>
                    <a:pt x="632" y="622"/>
                  </a:lnTo>
                  <a:lnTo>
                    <a:pt x="639" y="630"/>
                  </a:lnTo>
                  <a:lnTo>
                    <a:pt x="639" y="630"/>
                  </a:lnTo>
                  <a:lnTo>
                    <a:pt x="661" y="654"/>
                  </a:lnTo>
                  <a:lnTo>
                    <a:pt x="685" y="679"/>
                  </a:lnTo>
                  <a:lnTo>
                    <a:pt x="710" y="701"/>
                  </a:lnTo>
                  <a:lnTo>
                    <a:pt x="723" y="712"/>
                  </a:lnTo>
                  <a:lnTo>
                    <a:pt x="736" y="721"/>
                  </a:lnTo>
                  <a:lnTo>
                    <a:pt x="736" y="721"/>
                  </a:lnTo>
                  <a:lnTo>
                    <a:pt x="764" y="750"/>
                  </a:lnTo>
                  <a:lnTo>
                    <a:pt x="794" y="777"/>
                  </a:lnTo>
                  <a:lnTo>
                    <a:pt x="824" y="804"/>
                  </a:lnTo>
                  <a:lnTo>
                    <a:pt x="855" y="831"/>
                  </a:lnTo>
                  <a:lnTo>
                    <a:pt x="885" y="857"/>
                  </a:lnTo>
                  <a:lnTo>
                    <a:pt x="915" y="884"/>
                  </a:lnTo>
                  <a:lnTo>
                    <a:pt x="942" y="912"/>
                  </a:lnTo>
                  <a:lnTo>
                    <a:pt x="956" y="927"/>
                  </a:lnTo>
                  <a:lnTo>
                    <a:pt x="970" y="942"/>
                  </a:lnTo>
                  <a:lnTo>
                    <a:pt x="970" y="942"/>
                  </a:lnTo>
                  <a:lnTo>
                    <a:pt x="992" y="959"/>
                  </a:lnTo>
                  <a:lnTo>
                    <a:pt x="1014" y="978"/>
                  </a:lnTo>
                  <a:lnTo>
                    <a:pt x="1036" y="997"/>
                  </a:lnTo>
                  <a:lnTo>
                    <a:pt x="1058" y="1016"/>
                  </a:lnTo>
                  <a:lnTo>
                    <a:pt x="1101" y="1058"/>
                  </a:lnTo>
                  <a:lnTo>
                    <a:pt x="1144" y="1097"/>
                  </a:lnTo>
                  <a:lnTo>
                    <a:pt x="1144" y="1097"/>
                  </a:lnTo>
                  <a:lnTo>
                    <a:pt x="1149" y="1091"/>
                  </a:lnTo>
                  <a:lnTo>
                    <a:pt x="1155" y="1086"/>
                  </a:lnTo>
                  <a:lnTo>
                    <a:pt x="1162" y="1079"/>
                  </a:lnTo>
                  <a:lnTo>
                    <a:pt x="1164" y="1076"/>
                  </a:lnTo>
                  <a:lnTo>
                    <a:pt x="1165" y="1072"/>
                  </a:lnTo>
                  <a:lnTo>
                    <a:pt x="1165" y="1072"/>
                  </a:lnTo>
                  <a:lnTo>
                    <a:pt x="1123" y="1034"/>
                  </a:lnTo>
                  <a:lnTo>
                    <a:pt x="1082" y="996"/>
                  </a:lnTo>
                  <a:lnTo>
                    <a:pt x="998" y="919"/>
                  </a:lnTo>
                  <a:lnTo>
                    <a:pt x="915" y="842"/>
                  </a:lnTo>
                  <a:lnTo>
                    <a:pt x="872" y="804"/>
                  </a:lnTo>
                  <a:lnTo>
                    <a:pt x="829" y="767"/>
                  </a:lnTo>
                  <a:lnTo>
                    <a:pt x="829" y="767"/>
                  </a:lnTo>
                  <a:lnTo>
                    <a:pt x="811" y="746"/>
                  </a:lnTo>
                  <a:lnTo>
                    <a:pt x="790" y="727"/>
                  </a:lnTo>
                  <a:lnTo>
                    <a:pt x="770" y="709"/>
                  </a:lnTo>
                  <a:lnTo>
                    <a:pt x="750" y="691"/>
                  </a:lnTo>
                  <a:lnTo>
                    <a:pt x="707" y="654"/>
                  </a:lnTo>
                  <a:lnTo>
                    <a:pt x="686" y="635"/>
                  </a:lnTo>
                  <a:lnTo>
                    <a:pt x="667" y="616"/>
                  </a:lnTo>
                  <a:lnTo>
                    <a:pt x="667" y="616"/>
                  </a:lnTo>
                  <a:lnTo>
                    <a:pt x="571" y="526"/>
                  </a:lnTo>
                  <a:lnTo>
                    <a:pt x="476" y="436"/>
                  </a:lnTo>
                  <a:lnTo>
                    <a:pt x="427" y="391"/>
                  </a:lnTo>
                  <a:lnTo>
                    <a:pt x="379" y="346"/>
                  </a:lnTo>
                  <a:lnTo>
                    <a:pt x="330" y="302"/>
                  </a:lnTo>
                  <a:lnTo>
                    <a:pt x="280" y="259"/>
                  </a:lnTo>
                  <a:lnTo>
                    <a:pt x="280" y="259"/>
                  </a:lnTo>
                  <a:lnTo>
                    <a:pt x="264" y="241"/>
                  </a:lnTo>
                  <a:lnTo>
                    <a:pt x="246" y="224"/>
                  </a:lnTo>
                  <a:lnTo>
                    <a:pt x="228" y="207"/>
                  </a:lnTo>
                  <a:lnTo>
                    <a:pt x="209" y="192"/>
                  </a:lnTo>
                  <a:lnTo>
                    <a:pt x="209" y="192"/>
                  </a:lnTo>
                  <a:lnTo>
                    <a:pt x="208" y="191"/>
                  </a:lnTo>
                  <a:lnTo>
                    <a:pt x="206" y="191"/>
                  </a:lnTo>
                  <a:lnTo>
                    <a:pt x="206" y="191"/>
                  </a:lnTo>
                  <a:lnTo>
                    <a:pt x="206" y="200"/>
                  </a:lnTo>
                  <a:lnTo>
                    <a:pt x="206" y="209"/>
                  </a:lnTo>
                  <a:lnTo>
                    <a:pt x="203" y="216"/>
                  </a:lnTo>
                  <a:lnTo>
                    <a:pt x="199" y="225"/>
                  </a:lnTo>
                  <a:lnTo>
                    <a:pt x="199" y="225"/>
                  </a:lnTo>
                  <a:close/>
                  <a:moveTo>
                    <a:pt x="988" y="979"/>
                  </a:moveTo>
                  <a:lnTo>
                    <a:pt x="988" y="979"/>
                  </a:lnTo>
                  <a:lnTo>
                    <a:pt x="988" y="975"/>
                  </a:lnTo>
                  <a:lnTo>
                    <a:pt x="986" y="972"/>
                  </a:lnTo>
                  <a:lnTo>
                    <a:pt x="985" y="970"/>
                  </a:lnTo>
                  <a:lnTo>
                    <a:pt x="984" y="967"/>
                  </a:lnTo>
                  <a:lnTo>
                    <a:pt x="984" y="967"/>
                  </a:lnTo>
                  <a:lnTo>
                    <a:pt x="946" y="933"/>
                  </a:lnTo>
                  <a:lnTo>
                    <a:pt x="907" y="898"/>
                  </a:lnTo>
                  <a:lnTo>
                    <a:pt x="868" y="864"/>
                  </a:lnTo>
                  <a:lnTo>
                    <a:pt x="831" y="830"/>
                  </a:lnTo>
                  <a:lnTo>
                    <a:pt x="831" y="830"/>
                  </a:lnTo>
                  <a:lnTo>
                    <a:pt x="774" y="777"/>
                  </a:lnTo>
                  <a:lnTo>
                    <a:pt x="719" y="726"/>
                  </a:lnTo>
                  <a:lnTo>
                    <a:pt x="662" y="676"/>
                  </a:lnTo>
                  <a:lnTo>
                    <a:pt x="632" y="652"/>
                  </a:lnTo>
                  <a:lnTo>
                    <a:pt x="603" y="627"/>
                  </a:lnTo>
                  <a:lnTo>
                    <a:pt x="603" y="627"/>
                  </a:lnTo>
                  <a:lnTo>
                    <a:pt x="603" y="616"/>
                  </a:lnTo>
                  <a:lnTo>
                    <a:pt x="603" y="616"/>
                  </a:lnTo>
                  <a:lnTo>
                    <a:pt x="497" y="519"/>
                  </a:lnTo>
                  <a:lnTo>
                    <a:pt x="392" y="422"/>
                  </a:lnTo>
                  <a:lnTo>
                    <a:pt x="183" y="227"/>
                  </a:lnTo>
                  <a:lnTo>
                    <a:pt x="183" y="227"/>
                  </a:lnTo>
                  <a:lnTo>
                    <a:pt x="178" y="228"/>
                  </a:lnTo>
                  <a:lnTo>
                    <a:pt x="174" y="228"/>
                  </a:lnTo>
                  <a:lnTo>
                    <a:pt x="169" y="227"/>
                  </a:lnTo>
                  <a:lnTo>
                    <a:pt x="166" y="226"/>
                  </a:lnTo>
                  <a:lnTo>
                    <a:pt x="161" y="222"/>
                  </a:lnTo>
                  <a:lnTo>
                    <a:pt x="158" y="221"/>
                  </a:lnTo>
                  <a:lnTo>
                    <a:pt x="154" y="221"/>
                  </a:lnTo>
                  <a:lnTo>
                    <a:pt x="154" y="221"/>
                  </a:lnTo>
                  <a:lnTo>
                    <a:pt x="154" y="222"/>
                  </a:lnTo>
                  <a:lnTo>
                    <a:pt x="154" y="224"/>
                  </a:lnTo>
                  <a:lnTo>
                    <a:pt x="151" y="227"/>
                  </a:lnTo>
                  <a:lnTo>
                    <a:pt x="148" y="230"/>
                  </a:lnTo>
                  <a:lnTo>
                    <a:pt x="147" y="232"/>
                  </a:lnTo>
                  <a:lnTo>
                    <a:pt x="147" y="232"/>
                  </a:lnTo>
                  <a:lnTo>
                    <a:pt x="153" y="239"/>
                  </a:lnTo>
                  <a:lnTo>
                    <a:pt x="166" y="252"/>
                  </a:lnTo>
                  <a:lnTo>
                    <a:pt x="188" y="271"/>
                  </a:lnTo>
                  <a:lnTo>
                    <a:pt x="188" y="271"/>
                  </a:lnTo>
                  <a:lnTo>
                    <a:pt x="198" y="281"/>
                  </a:lnTo>
                  <a:lnTo>
                    <a:pt x="209" y="289"/>
                  </a:lnTo>
                  <a:lnTo>
                    <a:pt x="219" y="298"/>
                  </a:lnTo>
                  <a:lnTo>
                    <a:pt x="229" y="307"/>
                  </a:lnTo>
                  <a:lnTo>
                    <a:pt x="229" y="307"/>
                  </a:lnTo>
                  <a:lnTo>
                    <a:pt x="270" y="347"/>
                  </a:lnTo>
                  <a:lnTo>
                    <a:pt x="291" y="365"/>
                  </a:lnTo>
                  <a:lnTo>
                    <a:pt x="301" y="373"/>
                  </a:lnTo>
                  <a:lnTo>
                    <a:pt x="312" y="380"/>
                  </a:lnTo>
                  <a:lnTo>
                    <a:pt x="312" y="380"/>
                  </a:lnTo>
                  <a:lnTo>
                    <a:pt x="314" y="385"/>
                  </a:lnTo>
                  <a:lnTo>
                    <a:pt x="317" y="390"/>
                  </a:lnTo>
                  <a:lnTo>
                    <a:pt x="321" y="394"/>
                  </a:lnTo>
                  <a:lnTo>
                    <a:pt x="327" y="397"/>
                  </a:lnTo>
                  <a:lnTo>
                    <a:pt x="337" y="403"/>
                  </a:lnTo>
                  <a:lnTo>
                    <a:pt x="346" y="408"/>
                  </a:lnTo>
                  <a:lnTo>
                    <a:pt x="346" y="408"/>
                  </a:lnTo>
                  <a:lnTo>
                    <a:pt x="350" y="411"/>
                  </a:lnTo>
                  <a:lnTo>
                    <a:pt x="355" y="415"/>
                  </a:lnTo>
                  <a:lnTo>
                    <a:pt x="362" y="426"/>
                  </a:lnTo>
                  <a:lnTo>
                    <a:pt x="371" y="436"/>
                  </a:lnTo>
                  <a:lnTo>
                    <a:pt x="379" y="446"/>
                  </a:lnTo>
                  <a:lnTo>
                    <a:pt x="379" y="446"/>
                  </a:lnTo>
                  <a:lnTo>
                    <a:pt x="424" y="490"/>
                  </a:lnTo>
                  <a:lnTo>
                    <a:pt x="470" y="533"/>
                  </a:lnTo>
                  <a:lnTo>
                    <a:pt x="562" y="618"/>
                  </a:lnTo>
                  <a:lnTo>
                    <a:pt x="562" y="618"/>
                  </a:lnTo>
                  <a:lnTo>
                    <a:pt x="584" y="636"/>
                  </a:lnTo>
                  <a:lnTo>
                    <a:pt x="605" y="655"/>
                  </a:lnTo>
                  <a:lnTo>
                    <a:pt x="625" y="675"/>
                  </a:lnTo>
                  <a:lnTo>
                    <a:pt x="635" y="684"/>
                  </a:lnTo>
                  <a:lnTo>
                    <a:pt x="643" y="695"/>
                  </a:lnTo>
                  <a:lnTo>
                    <a:pt x="643" y="695"/>
                  </a:lnTo>
                  <a:lnTo>
                    <a:pt x="693" y="738"/>
                  </a:lnTo>
                  <a:lnTo>
                    <a:pt x="744" y="783"/>
                  </a:lnTo>
                  <a:lnTo>
                    <a:pt x="847" y="876"/>
                  </a:lnTo>
                  <a:lnTo>
                    <a:pt x="950" y="971"/>
                  </a:lnTo>
                  <a:lnTo>
                    <a:pt x="1051" y="1063"/>
                  </a:lnTo>
                  <a:lnTo>
                    <a:pt x="1051" y="1063"/>
                  </a:lnTo>
                  <a:lnTo>
                    <a:pt x="1064" y="1074"/>
                  </a:lnTo>
                  <a:lnTo>
                    <a:pt x="1073" y="1080"/>
                  </a:lnTo>
                  <a:lnTo>
                    <a:pt x="1080" y="1088"/>
                  </a:lnTo>
                  <a:lnTo>
                    <a:pt x="1080" y="1088"/>
                  </a:lnTo>
                  <a:lnTo>
                    <a:pt x="1092" y="1101"/>
                  </a:lnTo>
                  <a:lnTo>
                    <a:pt x="1098" y="1106"/>
                  </a:lnTo>
                  <a:lnTo>
                    <a:pt x="1103" y="1110"/>
                  </a:lnTo>
                  <a:lnTo>
                    <a:pt x="1107" y="1114"/>
                  </a:lnTo>
                  <a:lnTo>
                    <a:pt x="1110" y="1114"/>
                  </a:lnTo>
                  <a:lnTo>
                    <a:pt x="1113" y="1114"/>
                  </a:lnTo>
                  <a:lnTo>
                    <a:pt x="1116" y="1114"/>
                  </a:lnTo>
                  <a:lnTo>
                    <a:pt x="1119" y="1111"/>
                  </a:lnTo>
                  <a:lnTo>
                    <a:pt x="1125" y="1106"/>
                  </a:lnTo>
                  <a:lnTo>
                    <a:pt x="1125" y="1106"/>
                  </a:lnTo>
                  <a:lnTo>
                    <a:pt x="1093" y="1072"/>
                  </a:lnTo>
                  <a:lnTo>
                    <a:pt x="1059" y="1040"/>
                  </a:lnTo>
                  <a:lnTo>
                    <a:pt x="1024" y="1009"/>
                  </a:lnTo>
                  <a:lnTo>
                    <a:pt x="988" y="979"/>
                  </a:lnTo>
                  <a:lnTo>
                    <a:pt x="988" y="979"/>
                  </a:lnTo>
                  <a:close/>
                  <a:moveTo>
                    <a:pt x="1099" y="1129"/>
                  </a:moveTo>
                  <a:lnTo>
                    <a:pt x="1099" y="1129"/>
                  </a:lnTo>
                  <a:lnTo>
                    <a:pt x="1100" y="1134"/>
                  </a:lnTo>
                  <a:lnTo>
                    <a:pt x="1103" y="1138"/>
                  </a:lnTo>
                  <a:lnTo>
                    <a:pt x="1105" y="1141"/>
                  </a:lnTo>
                  <a:lnTo>
                    <a:pt x="1109" y="1144"/>
                  </a:lnTo>
                  <a:lnTo>
                    <a:pt x="1114" y="1145"/>
                  </a:lnTo>
                  <a:lnTo>
                    <a:pt x="1118" y="1146"/>
                  </a:lnTo>
                  <a:lnTo>
                    <a:pt x="1123" y="1145"/>
                  </a:lnTo>
                  <a:lnTo>
                    <a:pt x="1129" y="1144"/>
                  </a:lnTo>
                  <a:lnTo>
                    <a:pt x="1140" y="1139"/>
                  </a:lnTo>
                  <a:lnTo>
                    <a:pt x="1151" y="1134"/>
                  </a:lnTo>
                  <a:lnTo>
                    <a:pt x="1162" y="1129"/>
                  </a:lnTo>
                  <a:lnTo>
                    <a:pt x="1169" y="1122"/>
                  </a:lnTo>
                  <a:lnTo>
                    <a:pt x="1169" y="1122"/>
                  </a:lnTo>
                  <a:lnTo>
                    <a:pt x="1177" y="1116"/>
                  </a:lnTo>
                  <a:lnTo>
                    <a:pt x="1183" y="1108"/>
                  </a:lnTo>
                  <a:lnTo>
                    <a:pt x="1194" y="1094"/>
                  </a:lnTo>
                  <a:lnTo>
                    <a:pt x="1210" y="1068"/>
                  </a:lnTo>
                  <a:lnTo>
                    <a:pt x="1210" y="1068"/>
                  </a:lnTo>
                  <a:lnTo>
                    <a:pt x="1208" y="1066"/>
                  </a:lnTo>
                  <a:lnTo>
                    <a:pt x="1207" y="1064"/>
                  </a:lnTo>
                  <a:lnTo>
                    <a:pt x="1206" y="1062"/>
                  </a:lnTo>
                  <a:lnTo>
                    <a:pt x="1207" y="1059"/>
                  </a:lnTo>
                  <a:lnTo>
                    <a:pt x="1208" y="1055"/>
                  </a:lnTo>
                  <a:lnTo>
                    <a:pt x="1212" y="1051"/>
                  </a:lnTo>
                  <a:lnTo>
                    <a:pt x="1212" y="1051"/>
                  </a:lnTo>
                  <a:lnTo>
                    <a:pt x="1210" y="1050"/>
                  </a:lnTo>
                  <a:lnTo>
                    <a:pt x="1209" y="1049"/>
                  </a:lnTo>
                  <a:lnTo>
                    <a:pt x="1207" y="1046"/>
                  </a:lnTo>
                  <a:lnTo>
                    <a:pt x="1206" y="1045"/>
                  </a:lnTo>
                  <a:lnTo>
                    <a:pt x="1205" y="1044"/>
                  </a:lnTo>
                  <a:lnTo>
                    <a:pt x="1203" y="1043"/>
                  </a:lnTo>
                  <a:lnTo>
                    <a:pt x="1199" y="1044"/>
                  </a:lnTo>
                  <a:lnTo>
                    <a:pt x="1199" y="1044"/>
                  </a:lnTo>
                  <a:lnTo>
                    <a:pt x="1194" y="1059"/>
                  </a:lnTo>
                  <a:lnTo>
                    <a:pt x="1185" y="1074"/>
                  </a:lnTo>
                  <a:lnTo>
                    <a:pt x="1175" y="1087"/>
                  </a:lnTo>
                  <a:lnTo>
                    <a:pt x="1163" y="1100"/>
                  </a:lnTo>
                  <a:lnTo>
                    <a:pt x="1149" y="1110"/>
                  </a:lnTo>
                  <a:lnTo>
                    <a:pt x="1142" y="1115"/>
                  </a:lnTo>
                  <a:lnTo>
                    <a:pt x="1133" y="1119"/>
                  </a:lnTo>
                  <a:lnTo>
                    <a:pt x="1125" y="1122"/>
                  </a:lnTo>
                  <a:lnTo>
                    <a:pt x="1117" y="1124"/>
                  </a:lnTo>
                  <a:lnTo>
                    <a:pt x="1108" y="1126"/>
                  </a:lnTo>
                  <a:lnTo>
                    <a:pt x="1099" y="1129"/>
                  </a:lnTo>
                  <a:lnTo>
                    <a:pt x="1099" y="1129"/>
                  </a:lnTo>
                  <a:close/>
                  <a:moveTo>
                    <a:pt x="1139" y="1150"/>
                  </a:moveTo>
                  <a:lnTo>
                    <a:pt x="1139" y="1150"/>
                  </a:lnTo>
                  <a:lnTo>
                    <a:pt x="1143" y="1154"/>
                  </a:lnTo>
                  <a:lnTo>
                    <a:pt x="1146" y="1159"/>
                  </a:lnTo>
                  <a:lnTo>
                    <a:pt x="1150" y="1168"/>
                  </a:lnTo>
                  <a:lnTo>
                    <a:pt x="1152" y="1172"/>
                  </a:lnTo>
                  <a:lnTo>
                    <a:pt x="1155" y="1177"/>
                  </a:lnTo>
                  <a:lnTo>
                    <a:pt x="1159" y="1179"/>
                  </a:lnTo>
                  <a:lnTo>
                    <a:pt x="1164" y="1181"/>
                  </a:lnTo>
                  <a:lnTo>
                    <a:pt x="1164" y="1181"/>
                  </a:lnTo>
                  <a:lnTo>
                    <a:pt x="1165" y="1180"/>
                  </a:lnTo>
                  <a:lnTo>
                    <a:pt x="1167" y="1178"/>
                  </a:lnTo>
                  <a:lnTo>
                    <a:pt x="1169" y="1175"/>
                  </a:lnTo>
                  <a:lnTo>
                    <a:pt x="1174" y="1172"/>
                  </a:lnTo>
                  <a:lnTo>
                    <a:pt x="1174" y="1172"/>
                  </a:lnTo>
                  <a:lnTo>
                    <a:pt x="1184" y="1168"/>
                  </a:lnTo>
                  <a:lnTo>
                    <a:pt x="1195" y="1163"/>
                  </a:lnTo>
                  <a:lnTo>
                    <a:pt x="1205" y="1157"/>
                  </a:lnTo>
                  <a:lnTo>
                    <a:pt x="1214" y="1151"/>
                  </a:lnTo>
                  <a:lnTo>
                    <a:pt x="1222" y="1145"/>
                  </a:lnTo>
                  <a:lnTo>
                    <a:pt x="1228" y="1137"/>
                  </a:lnTo>
                  <a:lnTo>
                    <a:pt x="1234" y="1129"/>
                  </a:lnTo>
                  <a:lnTo>
                    <a:pt x="1238" y="1120"/>
                  </a:lnTo>
                  <a:lnTo>
                    <a:pt x="1238" y="1120"/>
                  </a:lnTo>
                  <a:lnTo>
                    <a:pt x="1238" y="1118"/>
                  </a:lnTo>
                  <a:lnTo>
                    <a:pt x="1237" y="1115"/>
                  </a:lnTo>
                  <a:lnTo>
                    <a:pt x="1234" y="1109"/>
                  </a:lnTo>
                  <a:lnTo>
                    <a:pt x="1233" y="1107"/>
                  </a:lnTo>
                  <a:lnTo>
                    <a:pt x="1233" y="1104"/>
                  </a:lnTo>
                  <a:lnTo>
                    <a:pt x="1234" y="1102"/>
                  </a:lnTo>
                  <a:lnTo>
                    <a:pt x="1236" y="1100"/>
                  </a:lnTo>
                  <a:lnTo>
                    <a:pt x="1236" y="1100"/>
                  </a:lnTo>
                  <a:lnTo>
                    <a:pt x="1231" y="1095"/>
                  </a:lnTo>
                  <a:lnTo>
                    <a:pt x="1228" y="1090"/>
                  </a:lnTo>
                  <a:lnTo>
                    <a:pt x="1224" y="1086"/>
                  </a:lnTo>
                  <a:lnTo>
                    <a:pt x="1221" y="1084"/>
                  </a:lnTo>
                  <a:lnTo>
                    <a:pt x="1218" y="1081"/>
                  </a:lnTo>
                  <a:lnTo>
                    <a:pt x="1218" y="1081"/>
                  </a:lnTo>
                  <a:lnTo>
                    <a:pt x="1211" y="1094"/>
                  </a:lnTo>
                  <a:lnTo>
                    <a:pt x="1204" y="1105"/>
                  </a:lnTo>
                  <a:lnTo>
                    <a:pt x="1196" y="1115"/>
                  </a:lnTo>
                  <a:lnTo>
                    <a:pt x="1186" y="1124"/>
                  </a:lnTo>
                  <a:lnTo>
                    <a:pt x="1176" y="1132"/>
                  </a:lnTo>
                  <a:lnTo>
                    <a:pt x="1165" y="1139"/>
                  </a:lnTo>
                  <a:lnTo>
                    <a:pt x="1152" y="1145"/>
                  </a:lnTo>
                  <a:lnTo>
                    <a:pt x="1139" y="1150"/>
                  </a:lnTo>
                  <a:lnTo>
                    <a:pt x="1139" y="1150"/>
                  </a:lnTo>
                  <a:close/>
                  <a:moveTo>
                    <a:pt x="1216" y="1170"/>
                  </a:moveTo>
                  <a:lnTo>
                    <a:pt x="1216" y="1170"/>
                  </a:lnTo>
                  <a:lnTo>
                    <a:pt x="1211" y="1174"/>
                  </a:lnTo>
                  <a:lnTo>
                    <a:pt x="1205" y="1177"/>
                  </a:lnTo>
                  <a:lnTo>
                    <a:pt x="1192" y="1180"/>
                  </a:lnTo>
                  <a:lnTo>
                    <a:pt x="1186" y="1182"/>
                  </a:lnTo>
                  <a:lnTo>
                    <a:pt x="1180" y="1185"/>
                  </a:lnTo>
                  <a:lnTo>
                    <a:pt x="1176" y="1188"/>
                  </a:lnTo>
                  <a:lnTo>
                    <a:pt x="1172" y="1193"/>
                  </a:lnTo>
                  <a:lnTo>
                    <a:pt x="1172" y="1193"/>
                  </a:lnTo>
                  <a:lnTo>
                    <a:pt x="1175" y="1194"/>
                  </a:lnTo>
                  <a:lnTo>
                    <a:pt x="1179" y="1195"/>
                  </a:lnTo>
                  <a:lnTo>
                    <a:pt x="1184" y="1194"/>
                  </a:lnTo>
                  <a:lnTo>
                    <a:pt x="1189" y="1193"/>
                  </a:lnTo>
                  <a:lnTo>
                    <a:pt x="1199" y="1190"/>
                  </a:lnTo>
                  <a:lnTo>
                    <a:pt x="1208" y="1184"/>
                  </a:lnTo>
                  <a:lnTo>
                    <a:pt x="1208" y="1184"/>
                  </a:lnTo>
                  <a:lnTo>
                    <a:pt x="1216" y="1179"/>
                  </a:lnTo>
                  <a:lnTo>
                    <a:pt x="1225" y="1172"/>
                  </a:lnTo>
                  <a:lnTo>
                    <a:pt x="1234" y="1165"/>
                  </a:lnTo>
                  <a:lnTo>
                    <a:pt x="1241" y="1157"/>
                  </a:lnTo>
                  <a:lnTo>
                    <a:pt x="1246" y="1149"/>
                  </a:lnTo>
                  <a:lnTo>
                    <a:pt x="1251" y="1140"/>
                  </a:lnTo>
                  <a:lnTo>
                    <a:pt x="1254" y="1131"/>
                  </a:lnTo>
                  <a:lnTo>
                    <a:pt x="1254" y="1120"/>
                  </a:lnTo>
                  <a:lnTo>
                    <a:pt x="1254" y="1120"/>
                  </a:lnTo>
                  <a:lnTo>
                    <a:pt x="1246" y="1134"/>
                  </a:lnTo>
                  <a:lnTo>
                    <a:pt x="1237" y="1147"/>
                  </a:lnTo>
                  <a:lnTo>
                    <a:pt x="1227" y="1160"/>
                  </a:lnTo>
                  <a:lnTo>
                    <a:pt x="1216" y="1170"/>
                  </a:lnTo>
                  <a:lnTo>
                    <a:pt x="1216" y="1170"/>
                  </a:lnTo>
                  <a:close/>
                  <a:moveTo>
                    <a:pt x="1190" y="1207"/>
                  </a:moveTo>
                  <a:lnTo>
                    <a:pt x="1190" y="1207"/>
                  </a:lnTo>
                  <a:lnTo>
                    <a:pt x="1210" y="1229"/>
                  </a:lnTo>
                  <a:lnTo>
                    <a:pt x="1210" y="1229"/>
                  </a:lnTo>
                  <a:lnTo>
                    <a:pt x="1231" y="1212"/>
                  </a:lnTo>
                  <a:lnTo>
                    <a:pt x="1242" y="1202"/>
                  </a:lnTo>
                  <a:lnTo>
                    <a:pt x="1253" y="1193"/>
                  </a:lnTo>
                  <a:lnTo>
                    <a:pt x="1263" y="1183"/>
                  </a:lnTo>
                  <a:lnTo>
                    <a:pt x="1271" y="1171"/>
                  </a:lnTo>
                  <a:lnTo>
                    <a:pt x="1279" y="1160"/>
                  </a:lnTo>
                  <a:lnTo>
                    <a:pt x="1285" y="1147"/>
                  </a:lnTo>
                  <a:lnTo>
                    <a:pt x="1285" y="1147"/>
                  </a:lnTo>
                  <a:lnTo>
                    <a:pt x="1276" y="1145"/>
                  </a:lnTo>
                  <a:lnTo>
                    <a:pt x="1272" y="1144"/>
                  </a:lnTo>
                  <a:lnTo>
                    <a:pt x="1268" y="1140"/>
                  </a:lnTo>
                  <a:lnTo>
                    <a:pt x="1268" y="1140"/>
                  </a:lnTo>
                  <a:lnTo>
                    <a:pt x="1261" y="1152"/>
                  </a:lnTo>
                  <a:lnTo>
                    <a:pt x="1254" y="1163"/>
                  </a:lnTo>
                  <a:lnTo>
                    <a:pt x="1245" y="1171"/>
                  </a:lnTo>
                  <a:lnTo>
                    <a:pt x="1236" y="1180"/>
                  </a:lnTo>
                  <a:lnTo>
                    <a:pt x="1225" y="1187"/>
                  </a:lnTo>
                  <a:lnTo>
                    <a:pt x="1214" y="1195"/>
                  </a:lnTo>
                  <a:lnTo>
                    <a:pt x="1201" y="1201"/>
                  </a:lnTo>
                  <a:lnTo>
                    <a:pt x="1190" y="1207"/>
                  </a:lnTo>
                  <a:lnTo>
                    <a:pt x="1190" y="1207"/>
                  </a:lnTo>
                  <a:close/>
                  <a:moveTo>
                    <a:pt x="1306" y="1149"/>
                  </a:moveTo>
                  <a:lnTo>
                    <a:pt x="1306" y="1149"/>
                  </a:lnTo>
                  <a:lnTo>
                    <a:pt x="1298" y="1163"/>
                  </a:lnTo>
                  <a:lnTo>
                    <a:pt x="1288" y="1177"/>
                  </a:lnTo>
                  <a:lnTo>
                    <a:pt x="1278" y="1190"/>
                  </a:lnTo>
                  <a:lnTo>
                    <a:pt x="1266" y="1202"/>
                  </a:lnTo>
                  <a:lnTo>
                    <a:pt x="1254" y="1213"/>
                  </a:lnTo>
                  <a:lnTo>
                    <a:pt x="1241" y="1225"/>
                  </a:lnTo>
                  <a:lnTo>
                    <a:pt x="1214" y="1245"/>
                  </a:lnTo>
                  <a:lnTo>
                    <a:pt x="1214" y="1245"/>
                  </a:lnTo>
                  <a:lnTo>
                    <a:pt x="1224" y="1246"/>
                  </a:lnTo>
                  <a:lnTo>
                    <a:pt x="1234" y="1244"/>
                  </a:lnTo>
                  <a:lnTo>
                    <a:pt x="1242" y="1242"/>
                  </a:lnTo>
                  <a:lnTo>
                    <a:pt x="1251" y="1238"/>
                  </a:lnTo>
                  <a:lnTo>
                    <a:pt x="1266" y="1228"/>
                  </a:lnTo>
                  <a:lnTo>
                    <a:pt x="1273" y="1223"/>
                  </a:lnTo>
                  <a:lnTo>
                    <a:pt x="1281" y="1218"/>
                  </a:lnTo>
                  <a:lnTo>
                    <a:pt x="1281" y="1218"/>
                  </a:lnTo>
                  <a:lnTo>
                    <a:pt x="1286" y="1211"/>
                  </a:lnTo>
                  <a:lnTo>
                    <a:pt x="1292" y="1203"/>
                  </a:lnTo>
                  <a:lnTo>
                    <a:pt x="1306" y="1190"/>
                  </a:lnTo>
                  <a:lnTo>
                    <a:pt x="1312" y="1182"/>
                  </a:lnTo>
                  <a:lnTo>
                    <a:pt x="1316" y="1172"/>
                  </a:lnTo>
                  <a:lnTo>
                    <a:pt x="1317" y="1168"/>
                  </a:lnTo>
                  <a:lnTo>
                    <a:pt x="1318" y="1163"/>
                  </a:lnTo>
                  <a:lnTo>
                    <a:pt x="1318" y="1156"/>
                  </a:lnTo>
                  <a:lnTo>
                    <a:pt x="1317" y="1150"/>
                  </a:lnTo>
                  <a:lnTo>
                    <a:pt x="1317" y="1150"/>
                  </a:lnTo>
                  <a:lnTo>
                    <a:pt x="1314" y="1151"/>
                  </a:lnTo>
                  <a:lnTo>
                    <a:pt x="1312" y="1150"/>
                  </a:lnTo>
                  <a:lnTo>
                    <a:pt x="1310" y="1149"/>
                  </a:lnTo>
                  <a:lnTo>
                    <a:pt x="1306" y="1149"/>
                  </a:lnTo>
                  <a:lnTo>
                    <a:pt x="1306" y="1149"/>
                  </a:lnTo>
                  <a:close/>
                  <a:moveTo>
                    <a:pt x="1309" y="1211"/>
                  </a:moveTo>
                  <a:lnTo>
                    <a:pt x="1309" y="1211"/>
                  </a:lnTo>
                  <a:lnTo>
                    <a:pt x="1304" y="1217"/>
                  </a:lnTo>
                  <a:lnTo>
                    <a:pt x="1299" y="1224"/>
                  </a:lnTo>
                  <a:lnTo>
                    <a:pt x="1291" y="1228"/>
                  </a:lnTo>
                  <a:lnTo>
                    <a:pt x="1285" y="1233"/>
                  </a:lnTo>
                  <a:lnTo>
                    <a:pt x="1273" y="1242"/>
                  </a:lnTo>
                  <a:lnTo>
                    <a:pt x="1270" y="1245"/>
                  </a:lnTo>
                  <a:lnTo>
                    <a:pt x="1268" y="1250"/>
                  </a:lnTo>
                  <a:lnTo>
                    <a:pt x="1268" y="1250"/>
                  </a:lnTo>
                  <a:lnTo>
                    <a:pt x="1269" y="1252"/>
                  </a:lnTo>
                  <a:lnTo>
                    <a:pt x="1272" y="1255"/>
                  </a:lnTo>
                  <a:lnTo>
                    <a:pt x="1280" y="1262"/>
                  </a:lnTo>
                  <a:lnTo>
                    <a:pt x="1283" y="1267"/>
                  </a:lnTo>
                  <a:lnTo>
                    <a:pt x="1285" y="1270"/>
                  </a:lnTo>
                  <a:lnTo>
                    <a:pt x="1286" y="1273"/>
                  </a:lnTo>
                  <a:lnTo>
                    <a:pt x="1286" y="1274"/>
                  </a:lnTo>
                  <a:lnTo>
                    <a:pt x="1285" y="1275"/>
                  </a:lnTo>
                  <a:lnTo>
                    <a:pt x="1285" y="1275"/>
                  </a:lnTo>
                  <a:lnTo>
                    <a:pt x="1289" y="1282"/>
                  </a:lnTo>
                  <a:lnTo>
                    <a:pt x="1295" y="1286"/>
                  </a:lnTo>
                  <a:lnTo>
                    <a:pt x="1300" y="1289"/>
                  </a:lnTo>
                  <a:lnTo>
                    <a:pt x="1306" y="1290"/>
                  </a:lnTo>
                  <a:lnTo>
                    <a:pt x="1313" y="1290"/>
                  </a:lnTo>
                  <a:lnTo>
                    <a:pt x="1320" y="1289"/>
                  </a:lnTo>
                  <a:lnTo>
                    <a:pt x="1327" y="1287"/>
                  </a:lnTo>
                  <a:lnTo>
                    <a:pt x="1333" y="1284"/>
                  </a:lnTo>
                  <a:lnTo>
                    <a:pt x="1340" y="1280"/>
                  </a:lnTo>
                  <a:lnTo>
                    <a:pt x="1346" y="1275"/>
                  </a:lnTo>
                  <a:lnTo>
                    <a:pt x="1351" y="1269"/>
                  </a:lnTo>
                  <a:lnTo>
                    <a:pt x="1357" y="1263"/>
                  </a:lnTo>
                  <a:lnTo>
                    <a:pt x="1361" y="1256"/>
                  </a:lnTo>
                  <a:lnTo>
                    <a:pt x="1365" y="1250"/>
                  </a:lnTo>
                  <a:lnTo>
                    <a:pt x="1367" y="1242"/>
                  </a:lnTo>
                  <a:lnTo>
                    <a:pt x="1370" y="1236"/>
                  </a:lnTo>
                  <a:lnTo>
                    <a:pt x="1370" y="1236"/>
                  </a:lnTo>
                  <a:lnTo>
                    <a:pt x="1366" y="1228"/>
                  </a:lnTo>
                  <a:lnTo>
                    <a:pt x="1363" y="1221"/>
                  </a:lnTo>
                  <a:lnTo>
                    <a:pt x="1359" y="1213"/>
                  </a:lnTo>
                  <a:lnTo>
                    <a:pt x="1354" y="1207"/>
                  </a:lnTo>
                  <a:lnTo>
                    <a:pt x="1348" y="1200"/>
                  </a:lnTo>
                  <a:lnTo>
                    <a:pt x="1342" y="1194"/>
                  </a:lnTo>
                  <a:lnTo>
                    <a:pt x="1334" y="1188"/>
                  </a:lnTo>
                  <a:lnTo>
                    <a:pt x="1327" y="1184"/>
                  </a:lnTo>
                  <a:lnTo>
                    <a:pt x="1327" y="1184"/>
                  </a:lnTo>
                  <a:lnTo>
                    <a:pt x="1317" y="1197"/>
                  </a:lnTo>
                  <a:lnTo>
                    <a:pt x="1309" y="1211"/>
                  </a:lnTo>
                  <a:lnTo>
                    <a:pt x="1309" y="1211"/>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6" name="Freeform 90"/>
            <p:cNvSpPr/>
            <p:nvPr/>
          </p:nvSpPr>
          <p:spPr bwMode="auto">
            <a:xfrm>
              <a:off x="4824413" y="419100"/>
              <a:ext cx="31750" cy="61913"/>
            </a:xfrm>
            <a:custGeom>
              <a:avLst/>
              <a:gdLst/>
              <a:ahLst/>
              <a:cxnLst>
                <a:cxn ang="0">
                  <a:pos x="49" y="0"/>
                </a:cxn>
                <a:cxn ang="0">
                  <a:pos x="49" y="0"/>
                </a:cxn>
                <a:cxn ang="0">
                  <a:pos x="52" y="0"/>
                </a:cxn>
                <a:cxn ang="0">
                  <a:pos x="55" y="1"/>
                </a:cxn>
                <a:cxn ang="0">
                  <a:pos x="56" y="3"/>
                </a:cxn>
                <a:cxn ang="0">
                  <a:pos x="59" y="3"/>
                </a:cxn>
                <a:cxn ang="0">
                  <a:pos x="59" y="3"/>
                </a:cxn>
                <a:cxn ang="0">
                  <a:pos x="39" y="56"/>
                </a:cxn>
                <a:cxn ang="0">
                  <a:pos x="18" y="110"/>
                </a:cxn>
                <a:cxn ang="0">
                  <a:pos x="18" y="110"/>
                </a:cxn>
                <a:cxn ang="0">
                  <a:pos x="14" y="112"/>
                </a:cxn>
                <a:cxn ang="0">
                  <a:pos x="10" y="114"/>
                </a:cxn>
                <a:cxn ang="0">
                  <a:pos x="6" y="115"/>
                </a:cxn>
                <a:cxn ang="0">
                  <a:pos x="0" y="113"/>
                </a:cxn>
                <a:cxn ang="0">
                  <a:pos x="0" y="113"/>
                </a:cxn>
                <a:cxn ang="0">
                  <a:pos x="7" y="102"/>
                </a:cxn>
                <a:cxn ang="0">
                  <a:pos x="14" y="90"/>
                </a:cxn>
                <a:cxn ang="0">
                  <a:pos x="19" y="77"/>
                </a:cxn>
                <a:cxn ang="0">
                  <a:pos x="22" y="69"/>
                </a:cxn>
                <a:cxn ang="0">
                  <a:pos x="22" y="69"/>
                </a:cxn>
                <a:cxn ang="0">
                  <a:pos x="21" y="65"/>
                </a:cxn>
                <a:cxn ang="0">
                  <a:pos x="21" y="63"/>
                </a:cxn>
                <a:cxn ang="0">
                  <a:pos x="22" y="67"/>
                </a:cxn>
                <a:cxn ang="0">
                  <a:pos x="22" y="67"/>
                </a:cxn>
                <a:cxn ang="0">
                  <a:pos x="33" y="33"/>
                </a:cxn>
                <a:cxn ang="0">
                  <a:pos x="36" y="24"/>
                </a:cxn>
                <a:cxn ang="0">
                  <a:pos x="40" y="15"/>
                </a:cxn>
                <a:cxn ang="0">
                  <a:pos x="44" y="7"/>
                </a:cxn>
                <a:cxn ang="0">
                  <a:pos x="49" y="0"/>
                </a:cxn>
                <a:cxn ang="0">
                  <a:pos x="49" y="0"/>
                </a:cxn>
              </a:cxnLst>
              <a:rect l="0" t="0" r="r" b="b"/>
              <a:pathLst>
                <a:path w="59" h="115">
                  <a:moveTo>
                    <a:pt x="49" y="0"/>
                  </a:moveTo>
                  <a:lnTo>
                    <a:pt x="49" y="0"/>
                  </a:lnTo>
                  <a:lnTo>
                    <a:pt x="52" y="0"/>
                  </a:lnTo>
                  <a:lnTo>
                    <a:pt x="55" y="1"/>
                  </a:lnTo>
                  <a:lnTo>
                    <a:pt x="56" y="3"/>
                  </a:lnTo>
                  <a:lnTo>
                    <a:pt x="59" y="3"/>
                  </a:lnTo>
                  <a:lnTo>
                    <a:pt x="59" y="3"/>
                  </a:lnTo>
                  <a:lnTo>
                    <a:pt x="39" y="56"/>
                  </a:lnTo>
                  <a:lnTo>
                    <a:pt x="18" y="110"/>
                  </a:lnTo>
                  <a:lnTo>
                    <a:pt x="18" y="110"/>
                  </a:lnTo>
                  <a:lnTo>
                    <a:pt x="14" y="112"/>
                  </a:lnTo>
                  <a:lnTo>
                    <a:pt x="10" y="114"/>
                  </a:lnTo>
                  <a:lnTo>
                    <a:pt x="6" y="115"/>
                  </a:lnTo>
                  <a:lnTo>
                    <a:pt x="0" y="113"/>
                  </a:lnTo>
                  <a:lnTo>
                    <a:pt x="0" y="113"/>
                  </a:lnTo>
                  <a:lnTo>
                    <a:pt x="7" y="102"/>
                  </a:lnTo>
                  <a:lnTo>
                    <a:pt x="14" y="90"/>
                  </a:lnTo>
                  <a:lnTo>
                    <a:pt x="19" y="77"/>
                  </a:lnTo>
                  <a:lnTo>
                    <a:pt x="22" y="69"/>
                  </a:lnTo>
                  <a:lnTo>
                    <a:pt x="22" y="69"/>
                  </a:lnTo>
                  <a:lnTo>
                    <a:pt x="21" y="65"/>
                  </a:lnTo>
                  <a:lnTo>
                    <a:pt x="21" y="63"/>
                  </a:lnTo>
                  <a:lnTo>
                    <a:pt x="22" y="67"/>
                  </a:lnTo>
                  <a:lnTo>
                    <a:pt x="22" y="67"/>
                  </a:lnTo>
                  <a:lnTo>
                    <a:pt x="33" y="33"/>
                  </a:lnTo>
                  <a:lnTo>
                    <a:pt x="36" y="24"/>
                  </a:lnTo>
                  <a:lnTo>
                    <a:pt x="40" y="15"/>
                  </a:lnTo>
                  <a:lnTo>
                    <a:pt x="44" y="7"/>
                  </a:lnTo>
                  <a:lnTo>
                    <a:pt x="49" y="0"/>
                  </a:lnTo>
                  <a:lnTo>
                    <a:pt x="49" y="0"/>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7" name="Freeform 91"/>
            <p:cNvSpPr/>
            <p:nvPr/>
          </p:nvSpPr>
          <p:spPr bwMode="auto">
            <a:xfrm>
              <a:off x="4908551" y="168275"/>
              <a:ext cx="23813" cy="20638"/>
            </a:xfrm>
            <a:custGeom>
              <a:avLst/>
              <a:gdLst/>
              <a:ahLst/>
              <a:cxnLst>
                <a:cxn ang="0">
                  <a:pos x="45" y="4"/>
                </a:cxn>
                <a:cxn ang="0">
                  <a:pos x="45" y="4"/>
                </a:cxn>
                <a:cxn ang="0">
                  <a:pos x="41" y="12"/>
                </a:cxn>
                <a:cxn ang="0">
                  <a:pos x="38" y="19"/>
                </a:cxn>
                <a:cxn ang="0">
                  <a:pos x="33" y="25"/>
                </a:cxn>
                <a:cxn ang="0">
                  <a:pos x="27" y="30"/>
                </a:cxn>
                <a:cxn ang="0">
                  <a:pos x="21" y="34"/>
                </a:cxn>
                <a:cxn ang="0">
                  <a:pos x="15" y="37"/>
                </a:cxn>
                <a:cxn ang="0">
                  <a:pos x="7" y="40"/>
                </a:cxn>
                <a:cxn ang="0">
                  <a:pos x="0" y="41"/>
                </a:cxn>
                <a:cxn ang="0">
                  <a:pos x="0" y="41"/>
                </a:cxn>
                <a:cxn ang="0">
                  <a:pos x="8" y="30"/>
                </a:cxn>
                <a:cxn ang="0">
                  <a:pos x="17" y="19"/>
                </a:cxn>
                <a:cxn ang="0">
                  <a:pos x="36" y="0"/>
                </a:cxn>
                <a:cxn ang="0">
                  <a:pos x="36" y="0"/>
                </a:cxn>
                <a:cxn ang="0">
                  <a:pos x="39" y="0"/>
                </a:cxn>
                <a:cxn ang="0">
                  <a:pos x="40" y="2"/>
                </a:cxn>
                <a:cxn ang="0">
                  <a:pos x="42" y="3"/>
                </a:cxn>
                <a:cxn ang="0">
                  <a:pos x="45" y="4"/>
                </a:cxn>
                <a:cxn ang="0">
                  <a:pos x="45" y="4"/>
                </a:cxn>
              </a:cxnLst>
              <a:rect l="0" t="0" r="r" b="b"/>
              <a:pathLst>
                <a:path w="45" h="41">
                  <a:moveTo>
                    <a:pt x="45" y="4"/>
                  </a:moveTo>
                  <a:lnTo>
                    <a:pt x="45" y="4"/>
                  </a:lnTo>
                  <a:lnTo>
                    <a:pt x="41" y="12"/>
                  </a:lnTo>
                  <a:lnTo>
                    <a:pt x="38" y="19"/>
                  </a:lnTo>
                  <a:lnTo>
                    <a:pt x="33" y="25"/>
                  </a:lnTo>
                  <a:lnTo>
                    <a:pt x="27" y="30"/>
                  </a:lnTo>
                  <a:lnTo>
                    <a:pt x="21" y="34"/>
                  </a:lnTo>
                  <a:lnTo>
                    <a:pt x="15" y="37"/>
                  </a:lnTo>
                  <a:lnTo>
                    <a:pt x="7" y="40"/>
                  </a:lnTo>
                  <a:lnTo>
                    <a:pt x="0" y="41"/>
                  </a:lnTo>
                  <a:lnTo>
                    <a:pt x="0" y="41"/>
                  </a:lnTo>
                  <a:lnTo>
                    <a:pt x="8" y="30"/>
                  </a:lnTo>
                  <a:lnTo>
                    <a:pt x="17" y="19"/>
                  </a:lnTo>
                  <a:lnTo>
                    <a:pt x="36" y="0"/>
                  </a:lnTo>
                  <a:lnTo>
                    <a:pt x="36" y="0"/>
                  </a:lnTo>
                  <a:lnTo>
                    <a:pt x="39" y="0"/>
                  </a:lnTo>
                  <a:lnTo>
                    <a:pt x="40" y="2"/>
                  </a:lnTo>
                  <a:lnTo>
                    <a:pt x="42" y="3"/>
                  </a:lnTo>
                  <a:lnTo>
                    <a:pt x="45" y="4"/>
                  </a:lnTo>
                  <a:lnTo>
                    <a:pt x="45" y="4"/>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8" name="Freeform 92"/>
            <p:cNvSpPr>
              <a:spLocks noEditPoints="1"/>
            </p:cNvSpPr>
            <p:nvPr/>
          </p:nvSpPr>
          <p:spPr bwMode="auto">
            <a:xfrm>
              <a:off x="4098926" y="463550"/>
              <a:ext cx="441325" cy="214313"/>
            </a:xfrm>
            <a:custGeom>
              <a:avLst/>
              <a:gdLst/>
              <a:ahLst/>
              <a:cxnLst>
                <a:cxn ang="0">
                  <a:pos x="831" y="275"/>
                </a:cxn>
                <a:cxn ang="0">
                  <a:pos x="786" y="320"/>
                </a:cxn>
                <a:cxn ang="0">
                  <a:pos x="667" y="372"/>
                </a:cxn>
                <a:cxn ang="0">
                  <a:pos x="530" y="401"/>
                </a:cxn>
                <a:cxn ang="0">
                  <a:pos x="451" y="399"/>
                </a:cxn>
                <a:cxn ang="0">
                  <a:pos x="375" y="381"/>
                </a:cxn>
                <a:cxn ang="0">
                  <a:pos x="327" y="368"/>
                </a:cxn>
                <a:cxn ang="0">
                  <a:pos x="227" y="347"/>
                </a:cxn>
                <a:cxn ang="0">
                  <a:pos x="114" y="315"/>
                </a:cxn>
                <a:cxn ang="0">
                  <a:pos x="53" y="266"/>
                </a:cxn>
                <a:cxn ang="0">
                  <a:pos x="3" y="135"/>
                </a:cxn>
                <a:cxn ang="0">
                  <a:pos x="0" y="98"/>
                </a:cxn>
                <a:cxn ang="0">
                  <a:pos x="15" y="72"/>
                </a:cxn>
                <a:cxn ang="0">
                  <a:pos x="74" y="42"/>
                </a:cxn>
                <a:cxn ang="0">
                  <a:pos x="156" y="26"/>
                </a:cxn>
                <a:cxn ang="0">
                  <a:pos x="187" y="18"/>
                </a:cxn>
                <a:cxn ang="0">
                  <a:pos x="235" y="1"/>
                </a:cxn>
                <a:cxn ang="0">
                  <a:pos x="344" y="13"/>
                </a:cxn>
                <a:cxn ang="0">
                  <a:pos x="397" y="30"/>
                </a:cxn>
                <a:cxn ang="0">
                  <a:pos x="446" y="48"/>
                </a:cxn>
                <a:cxn ang="0">
                  <a:pos x="531" y="82"/>
                </a:cxn>
                <a:cxn ang="0">
                  <a:pos x="655" y="108"/>
                </a:cxn>
                <a:cxn ang="0">
                  <a:pos x="692" y="122"/>
                </a:cxn>
                <a:cxn ang="0">
                  <a:pos x="763" y="126"/>
                </a:cxn>
                <a:cxn ang="0">
                  <a:pos x="798" y="142"/>
                </a:cxn>
                <a:cxn ang="0">
                  <a:pos x="827" y="192"/>
                </a:cxn>
                <a:cxn ang="0">
                  <a:pos x="502" y="387"/>
                </a:cxn>
                <a:cxn ang="0">
                  <a:pos x="644" y="365"/>
                </a:cxn>
                <a:cxn ang="0">
                  <a:pos x="772" y="308"/>
                </a:cxn>
                <a:cxn ang="0">
                  <a:pos x="822" y="256"/>
                </a:cxn>
                <a:cxn ang="0">
                  <a:pos x="806" y="170"/>
                </a:cxn>
                <a:cxn ang="0">
                  <a:pos x="760" y="142"/>
                </a:cxn>
                <a:cxn ang="0">
                  <a:pos x="691" y="137"/>
                </a:cxn>
                <a:cxn ang="0">
                  <a:pos x="561" y="105"/>
                </a:cxn>
                <a:cxn ang="0">
                  <a:pos x="466" y="76"/>
                </a:cxn>
                <a:cxn ang="0">
                  <a:pos x="358" y="32"/>
                </a:cxn>
                <a:cxn ang="0">
                  <a:pos x="285" y="18"/>
                </a:cxn>
                <a:cxn ang="0">
                  <a:pos x="162" y="38"/>
                </a:cxn>
                <a:cxn ang="0">
                  <a:pos x="53" y="72"/>
                </a:cxn>
                <a:cxn ang="0">
                  <a:pos x="19" y="105"/>
                </a:cxn>
                <a:cxn ang="0">
                  <a:pos x="55" y="141"/>
                </a:cxn>
                <a:cxn ang="0">
                  <a:pos x="137" y="168"/>
                </a:cxn>
                <a:cxn ang="0">
                  <a:pos x="219" y="193"/>
                </a:cxn>
                <a:cxn ang="0">
                  <a:pos x="268" y="200"/>
                </a:cxn>
                <a:cxn ang="0">
                  <a:pos x="216" y="204"/>
                </a:cxn>
                <a:cxn ang="0">
                  <a:pos x="25" y="143"/>
                </a:cxn>
                <a:cxn ang="0">
                  <a:pos x="68" y="256"/>
                </a:cxn>
                <a:cxn ang="0">
                  <a:pos x="100" y="281"/>
                </a:cxn>
                <a:cxn ang="0">
                  <a:pos x="118" y="296"/>
                </a:cxn>
                <a:cxn ang="0">
                  <a:pos x="237" y="334"/>
                </a:cxn>
                <a:cxn ang="0">
                  <a:pos x="325" y="348"/>
                </a:cxn>
                <a:cxn ang="0">
                  <a:pos x="402" y="369"/>
                </a:cxn>
                <a:cxn ang="0">
                  <a:pos x="401" y="317"/>
                </a:cxn>
                <a:cxn ang="0">
                  <a:pos x="407" y="352"/>
                </a:cxn>
                <a:cxn ang="0">
                  <a:pos x="446" y="381"/>
                </a:cxn>
              </a:cxnLst>
              <a:rect l="0" t="0" r="r" b="b"/>
              <a:pathLst>
                <a:path w="836" h="404">
                  <a:moveTo>
                    <a:pt x="833" y="256"/>
                  </a:moveTo>
                  <a:lnTo>
                    <a:pt x="833" y="256"/>
                  </a:lnTo>
                  <a:lnTo>
                    <a:pt x="836" y="261"/>
                  </a:lnTo>
                  <a:lnTo>
                    <a:pt x="835" y="266"/>
                  </a:lnTo>
                  <a:lnTo>
                    <a:pt x="833" y="271"/>
                  </a:lnTo>
                  <a:lnTo>
                    <a:pt x="831" y="275"/>
                  </a:lnTo>
                  <a:lnTo>
                    <a:pt x="825" y="286"/>
                  </a:lnTo>
                  <a:lnTo>
                    <a:pt x="823" y="291"/>
                  </a:lnTo>
                  <a:lnTo>
                    <a:pt x="822" y="299"/>
                  </a:lnTo>
                  <a:lnTo>
                    <a:pt x="822" y="299"/>
                  </a:lnTo>
                  <a:lnTo>
                    <a:pt x="805" y="309"/>
                  </a:lnTo>
                  <a:lnTo>
                    <a:pt x="786" y="320"/>
                  </a:lnTo>
                  <a:lnTo>
                    <a:pt x="768" y="330"/>
                  </a:lnTo>
                  <a:lnTo>
                    <a:pt x="749" y="339"/>
                  </a:lnTo>
                  <a:lnTo>
                    <a:pt x="730" y="349"/>
                  </a:lnTo>
                  <a:lnTo>
                    <a:pt x="709" y="357"/>
                  </a:lnTo>
                  <a:lnTo>
                    <a:pt x="688" y="365"/>
                  </a:lnTo>
                  <a:lnTo>
                    <a:pt x="667" y="372"/>
                  </a:lnTo>
                  <a:lnTo>
                    <a:pt x="645" y="379"/>
                  </a:lnTo>
                  <a:lnTo>
                    <a:pt x="624" y="385"/>
                  </a:lnTo>
                  <a:lnTo>
                    <a:pt x="601" y="391"/>
                  </a:lnTo>
                  <a:lnTo>
                    <a:pt x="578" y="395"/>
                  </a:lnTo>
                  <a:lnTo>
                    <a:pt x="554" y="398"/>
                  </a:lnTo>
                  <a:lnTo>
                    <a:pt x="530" y="401"/>
                  </a:lnTo>
                  <a:lnTo>
                    <a:pt x="507" y="402"/>
                  </a:lnTo>
                  <a:lnTo>
                    <a:pt x="483" y="404"/>
                  </a:lnTo>
                  <a:lnTo>
                    <a:pt x="483" y="404"/>
                  </a:lnTo>
                  <a:lnTo>
                    <a:pt x="472" y="404"/>
                  </a:lnTo>
                  <a:lnTo>
                    <a:pt x="461" y="401"/>
                  </a:lnTo>
                  <a:lnTo>
                    <a:pt x="451" y="399"/>
                  </a:lnTo>
                  <a:lnTo>
                    <a:pt x="442" y="397"/>
                  </a:lnTo>
                  <a:lnTo>
                    <a:pt x="422" y="391"/>
                  </a:lnTo>
                  <a:lnTo>
                    <a:pt x="402" y="385"/>
                  </a:lnTo>
                  <a:lnTo>
                    <a:pt x="402" y="385"/>
                  </a:lnTo>
                  <a:lnTo>
                    <a:pt x="389" y="383"/>
                  </a:lnTo>
                  <a:lnTo>
                    <a:pt x="375" y="381"/>
                  </a:lnTo>
                  <a:lnTo>
                    <a:pt x="361" y="380"/>
                  </a:lnTo>
                  <a:lnTo>
                    <a:pt x="347" y="378"/>
                  </a:lnTo>
                  <a:lnTo>
                    <a:pt x="347" y="378"/>
                  </a:lnTo>
                  <a:lnTo>
                    <a:pt x="341" y="375"/>
                  </a:lnTo>
                  <a:lnTo>
                    <a:pt x="333" y="371"/>
                  </a:lnTo>
                  <a:lnTo>
                    <a:pt x="327" y="368"/>
                  </a:lnTo>
                  <a:lnTo>
                    <a:pt x="319" y="365"/>
                  </a:lnTo>
                  <a:lnTo>
                    <a:pt x="319" y="365"/>
                  </a:lnTo>
                  <a:lnTo>
                    <a:pt x="293" y="360"/>
                  </a:lnTo>
                  <a:lnTo>
                    <a:pt x="267" y="355"/>
                  </a:lnTo>
                  <a:lnTo>
                    <a:pt x="240" y="350"/>
                  </a:lnTo>
                  <a:lnTo>
                    <a:pt x="227" y="347"/>
                  </a:lnTo>
                  <a:lnTo>
                    <a:pt x="215" y="342"/>
                  </a:lnTo>
                  <a:lnTo>
                    <a:pt x="215" y="342"/>
                  </a:lnTo>
                  <a:lnTo>
                    <a:pt x="164" y="327"/>
                  </a:lnTo>
                  <a:lnTo>
                    <a:pt x="139" y="320"/>
                  </a:lnTo>
                  <a:lnTo>
                    <a:pt x="114" y="315"/>
                  </a:lnTo>
                  <a:lnTo>
                    <a:pt x="114" y="315"/>
                  </a:lnTo>
                  <a:lnTo>
                    <a:pt x="97" y="304"/>
                  </a:lnTo>
                  <a:lnTo>
                    <a:pt x="82" y="293"/>
                  </a:lnTo>
                  <a:lnTo>
                    <a:pt x="67" y="280"/>
                  </a:lnTo>
                  <a:lnTo>
                    <a:pt x="59" y="274"/>
                  </a:lnTo>
                  <a:lnTo>
                    <a:pt x="53" y="266"/>
                  </a:lnTo>
                  <a:lnTo>
                    <a:pt x="53" y="266"/>
                  </a:lnTo>
                  <a:lnTo>
                    <a:pt x="43" y="253"/>
                  </a:lnTo>
                  <a:lnTo>
                    <a:pt x="36" y="238"/>
                  </a:lnTo>
                  <a:lnTo>
                    <a:pt x="29" y="221"/>
                  </a:lnTo>
                  <a:lnTo>
                    <a:pt x="23" y="205"/>
                  </a:lnTo>
                  <a:lnTo>
                    <a:pt x="13" y="171"/>
                  </a:lnTo>
                  <a:lnTo>
                    <a:pt x="3" y="135"/>
                  </a:lnTo>
                  <a:lnTo>
                    <a:pt x="3" y="135"/>
                  </a:lnTo>
                  <a:lnTo>
                    <a:pt x="4" y="129"/>
                  </a:lnTo>
                  <a:lnTo>
                    <a:pt x="5" y="124"/>
                  </a:lnTo>
                  <a:lnTo>
                    <a:pt x="3" y="113"/>
                  </a:lnTo>
                  <a:lnTo>
                    <a:pt x="0" y="104"/>
                  </a:lnTo>
                  <a:lnTo>
                    <a:pt x="0" y="98"/>
                  </a:lnTo>
                  <a:lnTo>
                    <a:pt x="0" y="93"/>
                  </a:lnTo>
                  <a:lnTo>
                    <a:pt x="0" y="93"/>
                  </a:lnTo>
                  <a:lnTo>
                    <a:pt x="3" y="89"/>
                  </a:lnTo>
                  <a:lnTo>
                    <a:pt x="6" y="83"/>
                  </a:lnTo>
                  <a:lnTo>
                    <a:pt x="10" y="78"/>
                  </a:lnTo>
                  <a:lnTo>
                    <a:pt x="15" y="72"/>
                  </a:lnTo>
                  <a:lnTo>
                    <a:pt x="28" y="62"/>
                  </a:lnTo>
                  <a:lnTo>
                    <a:pt x="39" y="54"/>
                  </a:lnTo>
                  <a:lnTo>
                    <a:pt x="39" y="54"/>
                  </a:lnTo>
                  <a:lnTo>
                    <a:pt x="50" y="49"/>
                  </a:lnTo>
                  <a:lnTo>
                    <a:pt x="63" y="45"/>
                  </a:lnTo>
                  <a:lnTo>
                    <a:pt x="74" y="42"/>
                  </a:lnTo>
                  <a:lnTo>
                    <a:pt x="88" y="39"/>
                  </a:lnTo>
                  <a:lnTo>
                    <a:pt x="115" y="35"/>
                  </a:lnTo>
                  <a:lnTo>
                    <a:pt x="142" y="30"/>
                  </a:lnTo>
                  <a:lnTo>
                    <a:pt x="142" y="30"/>
                  </a:lnTo>
                  <a:lnTo>
                    <a:pt x="149" y="28"/>
                  </a:lnTo>
                  <a:lnTo>
                    <a:pt x="156" y="26"/>
                  </a:lnTo>
                  <a:lnTo>
                    <a:pt x="162" y="22"/>
                  </a:lnTo>
                  <a:lnTo>
                    <a:pt x="169" y="20"/>
                  </a:lnTo>
                  <a:lnTo>
                    <a:pt x="169" y="20"/>
                  </a:lnTo>
                  <a:lnTo>
                    <a:pt x="177" y="19"/>
                  </a:lnTo>
                  <a:lnTo>
                    <a:pt x="187" y="18"/>
                  </a:lnTo>
                  <a:lnTo>
                    <a:pt x="187" y="18"/>
                  </a:lnTo>
                  <a:lnTo>
                    <a:pt x="195" y="15"/>
                  </a:lnTo>
                  <a:lnTo>
                    <a:pt x="204" y="11"/>
                  </a:lnTo>
                  <a:lnTo>
                    <a:pt x="211" y="6"/>
                  </a:lnTo>
                  <a:lnTo>
                    <a:pt x="219" y="4"/>
                  </a:lnTo>
                  <a:lnTo>
                    <a:pt x="219" y="4"/>
                  </a:lnTo>
                  <a:lnTo>
                    <a:pt x="235" y="1"/>
                  </a:lnTo>
                  <a:lnTo>
                    <a:pt x="251" y="0"/>
                  </a:lnTo>
                  <a:lnTo>
                    <a:pt x="266" y="1"/>
                  </a:lnTo>
                  <a:lnTo>
                    <a:pt x="282" y="2"/>
                  </a:lnTo>
                  <a:lnTo>
                    <a:pt x="313" y="7"/>
                  </a:lnTo>
                  <a:lnTo>
                    <a:pt x="328" y="11"/>
                  </a:lnTo>
                  <a:lnTo>
                    <a:pt x="344" y="13"/>
                  </a:lnTo>
                  <a:lnTo>
                    <a:pt x="344" y="13"/>
                  </a:lnTo>
                  <a:lnTo>
                    <a:pt x="355" y="15"/>
                  </a:lnTo>
                  <a:lnTo>
                    <a:pt x="366" y="18"/>
                  </a:lnTo>
                  <a:lnTo>
                    <a:pt x="386" y="27"/>
                  </a:lnTo>
                  <a:lnTo>
                    <a:pt x="386" y="27"/>
                  </a:lnTo>
                  <a:lnTo>
                    <a:pt x="397" y="30"/>
                  </a:lnTo>
                  <a:lnTo>
                    <a:pt x="409" y="32"/>
                  </a:lnTo>
                  <a:lnTo>
                    <a:pt x="421" y="35"/>
                  </a:lnTo>
                  <a:lnTo>
                    <a:pt x="431" y="38"/>
                  </a:lnTo>
                  <a:lnTo>
                    <a:pt x="431" y="38"/>
                  </a:lnTo>
                  <a:lnTo>
                    <a:pt x="438" y="43"/>
                  </a:lnTo>
                  <a:lnTo>
                    <a:pt x="446" y="48"/>
                  </a:lnTo>
                  <a:lnTo>
                    <a:pt x="452" y="54"/>
                  </a:lnTo>
                  <a:lnTo>
                    <a:pt x="461" y="59"/>
                  </a:lnTo>
                  <a:lnTo>
                    <a:pt x="461" y="59"/>
                  </a:lnTo>
                  <a:lnTo>
                    <a:pt x="477" y="65"/>
                  </a:lnTo>
                  <a:lnTo>
                    <a:pt x="494" y="72"/>
                  </a:lnTo>
                  <a:lnTo>
                    <a:pt x="531" y="82"/>
                  </a:lnTo>
                  <a:lnTo>
                    <a:pt x="570" y="92"/>
                  </a:lnTo>
                  <a:lnTo>
                    <a:pt x="610" y="100"/>
                  </a:lnTo>
                  <a:lnTo>
                    <a:pt x="610" y="100"/>
                  </a:lnTo>
                  <a:lnTo>
                    <a:pt x="625" y="104"/>
                  </a:lnTo>
                  <a:lnTo>
                    <a:pt x="640" y="106"/>
                  </a:lnTo>
                  <a:lnTo>
                    <a:pt x="655" y="108"/>
                  </a:lnTo>
                  <a:lnTo>
                    <a:pt x="669" y="111"/>
                  </a:lnTo>
                  <a:lnTo>
                    <a:pt x="669" y="111"/>
                  </a:lnTo>
                  <a:lnTo>
                    <a:pt x="674" y="113"/>
                  </a:lnTo>
                  <a:lnTo>
                    <a:pt x="680" y="118"/>
                  </a:lnTo>
                  <a:lnTo>
                    <a:pt x="687" y="121"/>
                  </a:lnTo>
                  <a:lnTo>
                    <a:pt x="692" y="122"/>
                  </a:lnTo>
                  <a:lnTo>
                    <a:pt x="696" y="123"/>
                  </a:lnTo>
                  <a:lnTo>
                    <a:pt x="696" y="123"/>
                  </a:lnTo>
                  <a:lnTo>
                    <a:pt x="711" y="124"/>
                  </a:lnTo>
                  <a:lnTo>
                    <a:pt x="725" y="125"/>
                  </a:lnTo>
                  <a:lnTo>
                    <a:pt x="751" y="125"/>
                  </a:lnTo>
                  <a:lnTo>
                    <a:pt x="763" y="126"/>
                  </a:lnTo>
                  <a:lnTo>
                    <a:pt x="773" y="128"/>
                  </a:lnTo>
                  <a:lnTo>
                    <a:pt x="783" y="132"/>
                  </a:lnTo>
                  <a:lnTo>
                    <a:pt x="787" y="134"/>
                  </a:lnTo>
                  <a:lnTo>
                    <a:pt x="792" y="137"/>
                  </a:lnTo>
                  <a:lnTo>
                    <a:pt x="792" y="137"/>
                  </a:lnTo>
                  <a:lnTo>
                    <a:pt x="798" y="142"/>
                  </a:lnTo>
                  <a:lnTo>
                    <a:pt x="803" y="148"/>
                  </a:lnTo>
                  <a:lnTo>
                    <a:pt x="809" y="153"/>
                  </a:lnTo>
                  <a:lnTo>
                    <a:pt x="814" y="160"/>
                  </a:lnTo>
                  <a:lnTo>
                    <a:pt x="817" y="167"/>
                  </a:lnTo>
                  <a:lnTo>
                    <a:pt x="822" y="175"/>
                  </a:lnTo>
                  <a:lnTo>
                    <a:pt x="827" y="192"/>
                  </a:lnTo>
                  <a:lnTo>
                    <a:pt x="830" y="209"/>
                  </a:lnTo>
                  <a:lnTo>
                    <a:pt x="832" y="226"/>
                  </a:lnTo>
                  <a:lnTo>
                    <a:pt x="833" y="242"/>
                  </a:lnTo>
                  <a:lnTo>
                    <a:pt x="833" y="256"/>
                  </a:lnTo>
                  <a:lnTo>
                    <a:pt x="833" y="256"/>
                  </a:lnTo>
                  <a:close/>
                  <a:moveTo>
                    <a:pt x="502" y="387"/>
                  </a:moveTo>
                  <a:lnTo>
                    <a:pt x="502" y="387"/>
                  </a:lnTo>
                  <a:lnTo>
                    <a:pt x="520" y="386"/>
                  </a:lnTo>
                  <a:lnTo>
                    <a:pt x="538" y="385"/>
                  </a:lnTo>
                  <a:lnTo>
                    <a:pt x="574" y="381"/>
                  </a:lnTo>
                  <a:lnTo>
                    <a:pt x="610" y="374"/>
                  </a:lnTo>
                  <a:lnTo>
                    <a:pt x="644" y="365"/>
                  </a:lnTo>
                  <a:lnTo>
                    <a:pt x="644" y="365"/>
                  </a:lnTo>
                  <a:lnTo>
                    <a:pt x="669" y="357"/>
                  </a:lnTo>
                  <a:lnTo>
                    <a:pt x="691" y="349"/>
                  </a:lnTo>
                  <a:lnTo>
                    <a:pt x="714" y="339"/>
                  </a:lnTo>
                  <a:lnTo>
                    <a:pt x="734" y="329"/>
                  </a:lnTo>
                  <a:lnTo>
                    <a:pt x="772" y="308"/>
                  </a:lnTo>
                  <a:lnTo>
                    <a:pt x="810" y="287"/>
                  </a:lnTo>
                  <a:lnTo>
                    <a:pt x="810" y="287"/>
                  </a:lnTo>
                  <a:lnTo>
                    <a:pt x="814" y="279"/>
                  </a:lnTo>
                  <a:lnTo>
                    <a:pt x="817" y="273"/>
                  </a:lnTo>
                  <a:lnTo>
                    <a:pt x="820" y="264"/>
                  </a:lnTo>
                  <a:lnTo>
                    <a:pt x="822" y="256"/>
                  </a:lnTo>
                  <a:lnTo>
                    <a:pt x="822" y="247"/>
                  </a:lnTo>
                  <a:lnTo>
                    <a:pt x="823" y="239"/>
                  </a:lnTo>
                  <a:lnTo>
                    <a:pt x="821" y="220"/>
                  </a:lnTo>
                  <a:lnTo>
                    <a:pt x="817" y="202"/>
                  </a:lnTo>
                  <a:lnTo>
                    <a:pt x="812" y="185"/>
                  </a:lnTo>
                  <a:lnTo>
                    <a:pt x="806" y="170"/>
                  </a:lnTo>
                  <a:lnTo>
                    <a:pt x="797" y="157"/>
                  </a:lnTo>
                  <a:lnTo>
                    <a:pt x="797" y="157"/>
                  </a:lnTo>
                  <a:lnTo>
                    <a:pt x="788" y="152"/>
                  </a:lnTo>
                  <a:lnTo>
                    <a:pt x="779" y="148"/>
                  </a:lnTo>
                  <a:lnTo>
                    <a:pt x="769" y="144"/>
                  </a:lnTo>
                  <a:lnTo>
                    <a:pt x="760" y="142"/>
                  </a:lnTo>
                  <a:lnTo>
                    <a:pt x="749" y="141"/>
                  </a:lnTo>
                  <a:lnTo>
                    <a:pt x="738" y="140"/>
                  </a:lnTo>
                  <a:lnTo>
                    <a:pt x="715" y="139"/>
                  </a:lnTo>
                  <a:lnTo>
                    <a:pt x="715" y="139"/>
                  </a:lnTo>
                  <a:lnTo>
                    <a:pt x="703" y="138"/>
                  </a:lnTo>
                  <a:lnTo>
                    <a:pt x="691" y="137"/>
                  </a:lnTo>
                  <a:lnTo>
                    <a:pt x="667" y="133"/>
                  </a:lnTo>
                  <a:lnTo>
                    <a:pt x="643" y="126"/>
                  </a:lnTo>
                  <a:lnTo>
                    <a:pt x="619" y="119"/>
                  </a:lnTo>
                  <a:lnTo>
                    <a:pt x="596" y="112"/>
                  </a:lnTo>
                  <a:lnTo>
                    <a:pt x="573" y="107"/>
                  </a:lnTo>
                  <a:lnTo>
                    <a:pt x="561" y="105"/>
                  </a:lnTo>
                  <a:lnTo>
                    <a:pt x="551" y="103"/>
                  </a:lnTo>
                  <a:lnTo>
                    <a:pt x="541" y="103"/>
                  </a:lnTo>
                  <a:lnTo>
                    <a:pt x="531" y="103"/>
                  </a:lnTo>
                  <a:lnTo>
                    <a:pt x="531" y="103"/>
                  </a:lnTo>
                  <a:lnTo>
                    <a:pt x="499" y="89"/>
                  </a:lnTo>
                  <a:lnTo>
                    <a:pt x="466" y="76"/>
                  </a:lnTo>
                  <a:lnTo>
                    <a:pt x="398" y="50"/>
                  </a:lnTo>
                  <a:lnTo>
                    <a:pt x="398" y="50"/>
                  </a:lnTo>
                  <a:lnTo>
                    <a:pt x="386" y="43"/>
                  </a:lnTo>
                  <a:lnTo>
                    <a:pt x="373" y="36"/>
                  </a:lnTo>
                  <a:lnTo>
                    <a:pt x="366" y="34"/>
                  </a:lnTo>
                  <a:lnTo>
                    <a:pt x="358" y="32"/>
                  </a:lnTo>
                  <a:lnTo>
                    <a:pt x="349" y="31"/>
                  </a:lnTo>
                  <a:lnTo>
                    <a:pt x="340" y="30"/>
                  </a:lnTo>
                  <a:lnTo>
                    <a:pt x="340" y="30"/>
                  </a:lnTo>
                  <a:lnTo>
                    <a:pt x="322" y="24"/>
                  </a:lnTo>
                  <a:lnTo>
                    <a:pt x="303" y="20"/>
                  </a:lnTo>
                  <a:lnTo>
                    <a:pt x="285" y="18"/>
                  </a:lnTo>
                  <a:lnTo>
                    <a:pt x="267" y="18"/>
                  </a:lnTo>
                  <a:lnTo>
                    <a:pt x="249" y="19"/>
                  </a:lnTo>
                  <a:lnTo>
                    <a:pt x="232" y="21"/>
                  </a:lnTo>
                  <a:lnTo>
                    <a:pt x="215" y="24"/>
                  </a:lnTo>
                  <a:lnTo>
                    <a:pt x="197" y="29"/>
                  </a:lnTo>
                  <a:lnTo>
                    <a:pt x="162" y="38"/>
                  </a:lnTo>
                  <a:lnTo>
                    <a:pt x="128" y="49"/>
                  </a:lnTo>
                  <a:lnTo>
                    <a:pt x="94" y="60"/>
                  </a:lnTo>
                  <a:lnTo>
                    <a:pt x="76" y="63"/>
                  </a:lnTo>
                  <a:lnTo>
                    <a:pt x="59" y="66"/>
                  </a:lnTo>
                  <a:lnTo>
                    <a:pt x="59" y="66"/>
                  </a:lnTo>
                  <a:lnTo>
                    <a:pt x="53" y="72"/>
                  </a:lnTo>
                  <a:lnTo>
                    <a:pt x="48" y="75"/>
                  </a:lnTo>
                  <a:lnTo>
                    <a:pt x="38" y="79"/>
                  </a:lnTo>
                  <a:lnTo>
                    <a:pt x="16" y="84"/>
                  </a:lnTo>
                  <a:lnTo>
                    <a:pt x="16" y="84"/>
                  </a:lnTo>
                  <a:lnTo>
                    <a:pt x="18" y="95"/>
                  </a:lnTo>
                  <a:lnTo>
                    <a:pt x="19" y="105"/>
                  </a:lnTo>
                  <a:lnTo>
                    <a:pt x="22" y="113"/>
                  </a:lnTo>
                  <a:lnTo>
                    <a:pt x="26" y="121"/>
                  </a:lnTo>
                  <a:lnTo>
                    <a:pt x="31" y="127"/>
                  </a:lnTo>
                  <a:lnTo>
                    <a:pt x="38" y="133"/>
                  </a:lnTo>
                  <a:lnTo>
                    <a:pt x="46" y="138"/>
                  </a:lnTo>
                  <a:lnTo>
                    <a:pt x="55" y="141"/>
                  </a:lnTo>
                  <a:lnTo>
                    <a:pt x="55" y="141"/>
                  </a:lnTo>
                  <a:lnTo>
                    <a:pt x="88" y="154"/>
                  </a:lnTo>
                  <a:lnTo>
                    <a:pt x="105" y="160"/>
                  </a:lnTo>
                  <a:lnTo>
                    <a:pt x="124" y="166"/>
                  </a:lnTo>
                  <a:lnTo>
                    <a:pt x="124" y="166"/>
                  </a:lnTo>
                  <a:lnTo>
                    <a:pt x="137" y="168"/>
                  </a:lnTo>
                  <a:lnTo>
                    <a:pt x="152" y="171"/>
                  </a:lnTo>
                  <a:lnTo>
                    <a:pt x="166" y="173"/>
                  </a:lnTo>
                  <a:lnTo>
                    <a:pt x="180" y="178"/>
                  </a:lnTo>
                  <a:lnTo>
                    <a:pt x="180" y="178"/>
                  </a:lnTo>
                  <a:lnTo>
                    <a:pt x="206" y="187"/>
                  </a:lnTo>
                  <a:lnTo>
                    <a:pt x="219" y="193"/>
                  </a:lnTo>
                  <a:lnTo>
                    <a:pt x="231" y="196"/>
                  </a:lnTo>
                  <a:lnTo>
                    <a:pt x="231" y="196"/>
                  </a:lnTo>
                  <a:lnTo>
                    <a:pt x="238" y="197"/>
                  </a:lnTo>
                  <a:lnTo>
                    <a:pt x="246" y="198"/>
                  </a:lnTo>
                  <a:lnTo>
                    <a:pt x="261" y="199"/>
                  </a:lnTo>
                  <a:lnTo>
                    <a:pt x="268" y="200"/>
                  </a:lnTo>
                  <a:lnTo>
                    <a:pt x="273" y="202"/>
                  </a:lnTo>
                  <a:lnTo>
                    <a:pt x="279" y="206"/>
                  </a:lnTo>
                  <a:lnTo>
                    <a:pt x="283" y="212"/>
                  </a:lnTo>
                  <a:lnTo>
                    <a:pt x="283" y="212"/>
                  </a:lnTo>
                  <a:lnTo>
                    <a:pt x="249" y="209"/>
                  </a:lnTo>
                  <a:lnTo>
                    <a:pt x="216" y="204"/>
                  </a:lnTo>
                  <a:lnTo>
                    <a:pt x="184" y="197"/>
                  </a:lnTo>
                  <a:lnTo>
                    <a:pt x="151" y="188"/>
                  </a:lnTo>
                  <a:lnTo>
                    <a:pt x="119" y="179"/>
                  </a:lnTo>
                  <a:lnTo>
                    <a:pt x="88" y="168"/>
                  </a:lnTo>
                  <a:lnTo>
                    <a:pt x="25" y="143"/>
                  </a:lnTo>
                  <a:lnTo>
                    <a:pt x="25" y="143"/>
                  </a:lnTo>
                  <a:lnTo>
                    <a:pt x="31" y="166"/>
                  </a:lnTo>
                  <a:lnTo>
                    <a:pt x="37" y="187"/>
                  </a:lnTo>
                  <a:lnTo>
                    <a:pt x="48" y="228"/>
                  </a:lnTo>
                  <a:lnTo>
                    <a:pt x="48" y="228"/>
                  </a:lnTo>
                  <a:lnTo>
                    <a:pt x="58" y="242"/>
                  </a:lnTo>
                  <a:lnTo>
                    <a:pt x="68" y="256"/>
                  </a:lnTo>
                  <a:lnTo>
                    <a:pt x="80" y="269"/>
                  </a:lnTo>
                  <a:lnTo>
                    <a:pt x="85" y="275"/>
                  </a:lnTo>
                  <a:lnTo>
                    <a:pt x="91" y="280"/>
                  </a:lnTo>
                  <a:lnTo>
                    <a:pt x="91" y="280"/>
                  </a:lnTo>
                  <a:lnTo>
                    <a:pt x="96" y="280"/>
                  </a:lnTo>
                  <a:lnTo>
                    <a:pt x="100" y="281"/>
                  </a:lnTo>
                  <a:lnTo>
                    <a:pt x="103" y="284"/>
                  </a:lnTo>
                  <a:lnTo>
                    <a:pt x="105" y="286"/>
                  </a:lnTo>
                  <a:lnTo>
                    <a:pt x="112" y="292"/>
                  </a:lnTo>
                  <a:lnTo>
                    <a:pt x="114" y="294"/>
                  </a:lnTo>
                  <a:lnTo>
                    <a:pt x="118" y="296"/>
                  </a:lnTo>
                  <a:lnTo>
                    <a:pt x="118" y="296"/>
                  </a:lnTo>
                  <a:lnTo>
                    <a:pt x="129" y="302"/>
                  </a:lnTo>
                  <a:lnTo>
                    <a:pt x="143" y="307"/>
                  </a:lnTo>
                  <a:lnTo>
                    <a:pt x="172" y="317"/>
                  </a:lnTo>
                  <a:lnTo>
                    <a:pt x="226" y="331"/>
                  </a:lnTo>
                  <a:lnTo>
                    <a:pt x="226" y="331"/>
                  </a:lnTo>
                  <a:lnTo>
                    <a:pt x="237" y="334"/>
                  </a:lnTo>
                  <a:lnTo>
                    <a:pt x="249" y="336"/>
                  </a:lnTo>
                  <a:lnTo>
                    <a:pt x="270" y="338"/>
                  </a:lnTo>
                  <a:lnTo>
                    <a:pt x="292" y="341"/>
                  </a:lnTo>
                  <a:lnTo>
                    <a:pt x="313" y="345"/>
                  </a:lnTo>
                  <a:lnTo>
                    <a:pt x="313" y="345"/>
                  </a:lnTo>
                  <a:lnTo>
                    <a:pt x="325" y="348"/>
                  </a:lnTo>
                  <a:lnTo>
                    <a:pt x="337" y="352"/>
                  </a:lnTo>
                  <a:lnTo>
                    <a:pt x="358" y="362"/>
                  </a:lnTo>
                  <a:lnTo>
                    <a:pt x="369" y="365"/>
                  </a:lnTo>
                  <a:lnTo>
                    <a:pt x="379" y="368"/>
                  </a:lnTo>
                  <a:lnTo>
                    <a:pt x="390" y="369"/>
                  </a:lnTo>
                  <a:lnTo>
                    <a:pt x="402" y="369"/>
                  </a:lnTo>
                  <a:lnTo>
                    <a:pt x="402" y="369"/>
                  </a:lnTo>
                  <a:lnTo>
                    <a:pt x="400" y="356"/>
                  </a:lnTo>
                  <a:lnTo>
                    <a:pt x="398" y="340"/>
                  </a:lnTo>
                  <a:lnTo>
                    <a:pt x="398" y="332"/>
                  </a:lnTo>
                  <a:lnTo>
                    <a:pt x="399" y="324"/>
                  </a:lnTo>
                  <a:lnTo>
                    <a:pt x="401" y="317"/>
                  </a:lnTo>
                  <a:lnTo>
                    <a:pt x="404" y="310"/>
                  </a:lnTo>
                  <a:lnTo>
                    <a:pt x="404" y="310"/>
                  </a:lnTo>
                  <a:lnTo>
                    <a:pt x="403" y="323"/>
                  </a:lnTo>
                  <a:lnTo>
                    <a:pt x="403" y="334"/>
                  </a:lnTo>
                  <a:lnTo>
                    <a:pt x="404" y="344"/>
                  </a:lnTo>
                  <a:lnTo>
                    <a:pt x="407" y="352"/>
                  </a:lnTo>
                  <a:lnTo>
                    <a:pt x="412" y="359"/>
                  </a:lnTo>
                  <a:lnTo>
                    <a:pt x="417" y="365"/>
                  </a:lnTo>
                  <a:lnTo>
                    <a:pt x="422" y="370"/>
                  </a:lnTo>
                  <a:lnTo>
                    <a:pt x="430" y="375"/>
                  </a:lnTo>
                  <a:lnTo>
                    <a:pt x="437" y="379"/>
                  </a:lnTo>
                  <a:lnTo>
                    <a:pt x="446" y="381"/>
                  </a:lnTo>
                  <a:lnTo>
                    <a:pt x="454" y="384"/>
                  </a:lnTo>
                  <a:lnTo>
                    <a:pt x="463" y="385"/>
                  </a:lnTo>
                  <a:lnTo>
                    <a:pt x="482" y="387"/>
                  </a:lnTo>
                  <a:lnTo>
                    <a:pt x="502" y="387"/>
                  </a:lnTo>
                  <a:lnTo>
                    <a:pt x="502" y="387"/>
                  </a:lnTo>
                  <a:close/>
                </a:path>
              </a:pathLst>
            </a:custGeom>
            <a:grpFill/>
            <a:ln w="9525">
              <a:noFill/>
              <a:round/>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99"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4" name="图片 3"/>
          <p:cNvPicPr>
            <a:picLocks noChangeAspect="1"/>
          </p:cNvPicPr>
          <p:nvPr>
            <p:custDataLst>
              <p:tags r:id="rId1"/>
            </p:custDataLst>
          </p:nvPr>
        </p:nvPicPr>
        <p:blipFill>
          <a:blip r:embed="rId2"/>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335061" y="2808848"/>
            <a:ext cx="6259908" cy="2599943"/>
          </a:xfrm>
          <a:prstGeom prst="rect">
            <a:avLst/>
          </a:prstGeom>
          <a:noFill/>
        </p:spPr>
        <p:txBody>
          <a:bodyPr wrap="square" rtlCol="0">
            <a:spAutoFit/>
          </a:bodyPr>
          <a:lstStyle/>
          <a:p>
            <a:pPr indent="285750" algn="just">
              <a:lnSpc>
                <a:spcPct val="150000"/>
              </a:lnSpc>
            </a:pP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因为</a:t>
            </a: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130°</a:t>
            </a: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终边相同</a:t>
            </a:r>
            <a:r>
              <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集合</a:t>
            </a:r>
            <a:endPar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285750" algn="just">
              <a:lnSpc>
                <a:spcPct val="150000"/>
              </a:lnSpc>
            </a:pP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        S</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β</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950°+</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100" dirty="0">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85750" algn="just">
              <a:lnSpc>
                <a:spcPct val="150000"/>
              </a:lnSpc>
            </a:pP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也可写成</a:t>
            </a:r>
            <a:endPar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endParaRPr>
          </a:p>
          <a:p>
            <a:pPr indent="285750" algn="just">
              <a:lnSpc>
                <a:spcPct val="150000"/>
              </a:lnSpc>
            </a:pP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          S</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β</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130°</a:t>
            </a:r>
            <a:r>
              <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100" dirty="0" err="1">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100" dirty="0" err="1">
                <a:effectLst/>
                <a:latin typeface="Times New Roman" panose="02020603050405020304" pitchFamily="18" charset="0"/>
                <a:ea typeface="微软雅黑" panose="020B0503020204020204" pitchFamily="34" charset="-122"/>
                <a:cs typeface="Times New Roman" panose="02020603050405020304" pitchFamily="18" charset="0"/>
                <a:sym typeface="Symbol" panose="05050102010706020507" pitchFamily="18" charset="2"/>
              </a:rPr>
              <a:t></a:t>
            </a:r>
            <a:r>
              <a:rPr lang="en-US" altLang="zh-CN" sz="2800" b="1" kern="100" dirty="0" err="1">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图片 6"/>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94969" y="2471606"/>
            <a:ext cx="3598116" cy="3270322"/>
          </a:xfrm>
          <a:prstGeom prst="rect">
            <a:avLst/>
          </a:prstGeom>
        </p:spPr>
      </p:pic>
      <p:sp>
        <p:nvSpPr>
          <p:cNvPr id="13" name="文本框 12"/>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5" name="文本框 24"/>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grpSp>
        <p:nvGrpSpPr>
          <p:cNvPr id="26" name="组合 25"/>
          <p:cNvGrpSpPr/>
          <p:nvPr/>
        </p:nvGrpSpPr>
        <p:grpSpPr>
          <a:xfrm>
            <a:off x="3859410" y="1126117"/>
            <a:ext cx="3812525" cy="1104718"/>
            <a:chOff x="4233844" y="954670"/>
            <a:chExt cx="3812525" cy="1104718"/>
          </a:xfrm>
        </p:grpSpPr>
        <p:pic>
          <p:nvPicPr>
            <p:cNvPr id="27" name="图片 26"/>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33844" y="954670"/>
              <a:ext cx="3812525" cy="1104718"/>
            </a:xfrm>
            <a:prstGeom prst="rect">
              <a:avLst/>
            </a:prstGeom>
          </p:spPr>
        </p:pic>
        <p:pic>
          <p:nvPicPr>
            <p:cNvPr id="28" name="Picture 12"/>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8869" y="1150124"/>
              <a:ext cx="641161" cy="682006"/>
            </a:xfrm>
            <a:prstGeom prst="rect">
              <a:avLst/>
            </a:prstGeom>
            <a:noFill/>
            <a:extLst>
              <a:ext uri="{909E8E84-426E-40DD-AFC4-6F175D3DCCD1}">
                <a14:hiddenFill xmlns:a14="http://schemas.microsoft.com/office/drawing/2010/main">
                  <a:solidFill>
                    <a:srgbClr val="FFFFFF"/>
                  </a:solidFill>
                </a14:hiddenFill>
              </a:ext>
            </a:extLst>
          </p:spPr>
        </p:pic>
      </p:grpSp>
      <p:sp>
        <p:nvSpPr>
          <p:cNvPr id="29" name="Freeform 56"/>
          <p:cNvSpPr/>
          <p:nvPr/>
        </p:nvSpPr>
        <p:spPr bwMode="auto">
          <a:xfrm>
            <a:off x="1148316" y="2331606"/>
            <a:ext cx="10271051" cy="3505668"/>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accent1"/>
          </a:solidFill>
          <a:ln>
            <a:noFill/>
          </a:ln>
        </p:spPr>
        <p:txBody>
          <a:bodyPr vert="horz" wrap="square" lIns="91440" tIns="45720" rIns="91440" bIns="45720" numCol="1" anchor="t" anchorCtr="0" compatLnSpc="1"/>
          <a:lstStyle/>
          <a:p>
            <a:endParaRPr lang="zh-CN" altLang="en-US">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0" name="Picture 10"/>
          <p:cNvPicPr>
            <a:picLocks noChangeAspect="1" noChangeArrowheads="1" noCrop="1"/>
          </p:cNvPicPr>
          <p:nvPr/>
        </p:nvPicPr>
        <p:blipFill>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253654" y="5073613"/>
            <a:ext cx="3238124" cy="2195853"/>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5"/>
            </p:custDataLst>
          </p:nvPr>
        </p:nvPicPr>
        <p:blipFill>
          <a:blip r:embed="rId6"/>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27"/>
          <p:cNvPicPr>
            <a:picLocks noChangeAspect="1" noChangeArrowheads="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1590" y="3085096"/>
            <a:ext cx="4080349" cy="259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1422070" y="1496290"/>
            <a:ext cx="9347859" cy="1308884"/>
          </a:xfrm>
          <a:prstGeom prst="rect">
            <a:avLst/>
          </a:prstGeom>
          <a:noFill/>
        </p:spPr>
        <p:txBody>
          <a:bodyPr wrap="square" rtlCol="0">
            <a:spAutoFit/>
          </a:bodyPr>
          <a:lstStyle/>
          <a:p>
            <a:pPr>
              <a:lnSpc>
                <a:spcPct val="150000"/>
              </a:lnSpc>
            </a:pPr>
            <a:r>
              <a:rPr lang="zh-CN" altLang="en-US" sz="2800" kern="100" dirty="0">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100" dirty="0">
                <a:latin typeface="Times New Roman" panose="02020603050405020304" pitchFamily="18" charset="0"/>
                <a:ea typeface="微软雅黑" panose="020B0503020204020204" pitchFamily="34" charset="-122"/>
                <a:cs typeface="Times New Roman" panose="02020603050405020304" pitchFamily="18" charset="0"/>
              </a:rPr>
              <a:t>角是平面内由一条射线绕着端点从一个位置旋转到另一个位置所形成的图形</a:t>
            </a:r>
            <a:r>
              <a:rPr lang="en-US"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Rectangle 3"/>
          <p:cNvSpPr txBox="1">
            <a:spLocks noChangeArrowheads="1"/>
          </p:cNvSpPr>
          <p:nvPr/>
        </p:nvSpPr>
        <p:spPr bwMode="auto">
          <a:xfrm>
            <a:off x="590207" y="178502"/>
            <a:ext cx="30724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 </a:t>
            </a:r>
            <a:r>
              <a:rPr lang="zh-CN" altLang="en-US" b="1" dirty="0">
                <a:solidFill>
                  <a:schemeClr val="bg1"/>
                </a:solidFill>
                <a:latin typeface="楷体" panose="02010609060101010101" pitchFamily="49" charset="-122"/>
                <a:ea typeface="楷体" panose="02010609060101010101" pitchFamily="49" charset="-122"/>
              </a:rPr>
              <a:t>角的概念的推广</a:t>
            </a:r>
            <a:endParaRPr lang="zh-CN" altLang="zh-CN" b="1" dirty="0">
              <a:solidFill>
                <a:schemeClr val="bg1"/>
              </a:solidFill>
              <a:latin typeface="楷体" panose="02010609060101010101" pitchFamily="49" charset="-122"/>
              <a:ea typeface="楷体" panose="02010609060101010101" pitchFamily="49" charset="-122"/>
            </a:endParaRPr>
          </a:p>
        </p:txBody>
      </p:sp>
      <p:cxnSp>
        <p:nvCxnSpPr>
          <p:cNvPr id="3" name="直接连接符 2"/>
          <p:cNvCxnSpPr/>
          <p:nvPr/>
        </p:nvCxnSpPr>
        <p:spPr>
          <a:xfrm>
            <a:off x="5730240" y="5130800"/>
            <a:ext cx="2016000"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flipH="1" flipV="1">
            <a:off x="5067014" y="3475252"/>
            <a:ext cx="663226" cy="1655548"/>
          </a:xfrm>
          <a:prstGeom prst="line">
            <a:avLst/>
          </a:prstGeom>
          <a:ln w="38100"/>
        </p:spPr>
        <p:style>
          <a:lnRef idx="1">
            <a:schemeClr val="accent2"/>
          </a:lnRef>
          <a:fillRef idx="0">
            <a:schemeClr val="accent2"/>
          </a:fillRef>
          <a:effectRef idx="0">
            <a:schemeClr val="accent2"/>
          </a:effectRef>
          <a:fontRef idx="minor">
            <a:schemeClr val="tx1"/>
          </a:fontRef>
        </p:style>
      </p:cxnSp>
      <p:pic>
        <p:nvPicPr>
          <p:cNvPr id="2" name="图片 1"/>
          <p:cNvPicPr>
            <a:picLocks noChangeAspect="1"/>
          </p:cNvPicPr>
          <p:nvPr>
            <p:custDataLst>
              <p:tags r:id="rId2"/>
            </p:custDataLst>
          </p:nvPr>
        </p:nvPicPr>
        <p:blipFill>
          <a:blip r:embed="rId3"/>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75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32938" y="1493569"/>
            <a:ext cx="8955973" cy="664862"/>
          </a:xfrm>
          <a:prstGeom prst="rect">
            <a:avLst/>
          </a:prstGeom>
          <a:noFill/>
        </p:spPr>
        <p:txBody>
          <a:bodyPr wrap="square" rtlCol="0">
            <a:spAutoFit/>
          </a:bodyPr>
          <a:lstStyle/>
          <a:p>
            <a:pPr>
              <a:lnSpc>
                <a:spcPct val="150000"/>
              </a:lnSpc>
            </a:pPr>
            <a:r>
              <a:rPr lang="zh-CN"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写出终边</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在射线</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上的角组成的集合</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1132938" y="2309334"/>
            <a:ext cx="8819136" cy="662297"/>
          </a:xfrm>
          <a:prstGeom prst="rect">
            <a:avLst/>
          </a:prstGeom>
          <a:noFill/>
        </p:spPr>
        <p:txBody>
          <a:bodyPr wrap="square" rtlCol="0">
            <a:spAutoFit/>
          </a:bodyPr>
          <a:lstStyle/>
          <a:p>
            <a:pPr>
              <a:lnSpc>
                <a:spcPct val="150000"/>
              </a:lnSpc>
            </a:pP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解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在</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范围</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终边在射线</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上的角</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45°</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740863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7" name="图片 6"/>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2123" y="2929084"/>
            <a:ext cx="3748357" cy="3828901"/>
          </a:xfrm>
          <a:prstGeom prst="rect">
            <a:avLst/>
          </a:prstGeom>
        </p:spPr>
      </p:pic>
      <p:sp>
        <p:nvSpPr>
          <p:cNvPr id="28" name="文本框 27"/>
          <p:cNvSpPr txBox="1"/>
          <p:nvPr/>
        </p:nvSpPr>
        <p:spPr>
          <a:xfrm>
            <a:off x="1132925" y="2974196"/>
            <a:ext cx="8819136" cy="1315873"/>
          </a:xfrm>
          <a:prstGeom prst="rect">
            <a:avLst/>
          </a:prstGeom>
          <a:noFill/>
        </p:spPr>
        <p:txBody>
          <a:bodyPr wrap="square" rtlCol="0">
            <a:spAutoFit/>
          </a:bodyPr>
          <a:lstStyle/>
          <a:p>
            <a:pPr>
              <a:lnSpc>
                <a:spcPct val="150000"/>
              </a:lnSpc>
            </a:pP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因此终边在射线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y</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上的角组成的集合为</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S</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450°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4" name="图片 3"/>
          <p:cNvPicPr>
            <a:picLocks noChangeAspect="1"/>
          </p:cNvPicPr>
          <p:nvPr>
            <p:custDataLst>
              <p:tags r:id="rId2"/>
            </p:custDataLst>
          </p:nvPr>
        </p:nvPicPr>
        <p:blipFill>
          <a:blip r:embed="rId3"/>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82921" y="1241835"/>
            <a:ext cx="8955973" cy="664862"/>
          </a:xfrm>
          <a:prstGeom prst="rect">
            <a:avLst/>
          </a:prstGeom>
          <a:noFill/>
        </p:spPr>
        <p:txBody>
          <a:bodyPr wrap="square" rtlCol="0">
            <a:spAutoFit/>
          </a:bodyPr>
          <a:lstStyle/>
          <a:p>
            <a:pPr>
              <a:lnSpc>
                <a:spcPct val="150000"/>
              </a:lnSpc>
            </a:pPr>
            <a:r>
              <a:rPr lang="zh-CN"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例</a:t>
            </a:r>
            <a:r>
              <a:rPr lang="en-US" altLang="zh-CN"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5</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写出终边在</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y</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轴上的角</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组成的集合</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 name="文本框 2"/>
          <p:cNvSpPr txBox="1"/>
          <p:nvPr/>
        </p:nvSpPr>
        <p:spPr>
          <a:xfrm>
            <a:off x="482921" y="1832826"/>
            <a:ext cx="10500612" cy="664862"/>
          </a:xfrm>
          <a:prstGeom prst="rect">
            <a:avLst/>
          </a:prstGeom>
          <a:noFill/>
        </p:spPr>
        <p:txBody>
          <a:bodyPr wrap="square" rtlCol="0">
            <a:spAutoFit/>
          </a:bodyPr>
          <a:lstStyle/>
          <a:p>
            <a:pPr>
              <a:lnSpc>
                <a:spcPct val="150000"/>
              </a:lnSpc>
            </a:pPr>
            <a:r>
              <a:rPr lang="zh-CN" altLang="en-US" sz="2800" b="1" dirty="0">
                <a:solidFill>
                  <a:srgbClr val="0B4EA2"/>
                </a:solidFill>
                <a:latin typeface="Times New Roman" panose="02020603050405020304" pitchFamily="18" charset="0"/>
                <a:ea typeface="微软雅黑" panose="020B0503020204020204" pitchFamily="34" charset="-122"/>
                <a:cs typeface="Times New Roman" panose="02020603050405020304" pitchFamily="18" charset="0"/>
              </a:rPr>
              <a:t>解</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在</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范围</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终边在</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y</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轴上的角有</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270°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7408630"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6" name="图片 5"/>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86899" y="1319665"/>
            <a:ext cx="3705101" cy="3501812"/>
          </a:xfrm>
          <a:prstGeom prst="rect">
            <a:avLst/>
          </a:prstGeom>
        </p:spPr>
      </p:pic>
      <p:sp>
        <p:nvSpPr>
          <p:cNvPr id="28" name="文本框 27"/>
          <p:cNvSpPr txBox="1"/>
          <p:nvPr/>
        </p:nvSpPr>
        <p:spPr>
          <a:xfrm>
            <a:off x="482921" y="2454179"/>
            <a:ext cx="10500612" cy="3889526"/>
          </a:xfrm>
          <a:prstGeom prst="rect">
            <a:avLst/>
          </a:prstGeom>
          <a:noFill/>
        </p:spPr>
        <p:txBody>
          <a:bodyPr wrap="square" rtlCol="0">
            <a:spAutoFit/>
          </a:bodyPr>
          <a:lstStyle/>
          <a:p>
            <a:pPr>
              <a:lnSpc>
                <a:spcPct val="150000"/>
              </a:lnSpc>
            </a:pP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所有与</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270°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终边相同的角组成的集合分别为</a:t>
            </a:r>
            <a:endPar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S</a:t>
            </a:r>
            <a:r>
              <a:rPr lang="en-US" altLang="zh-CN" sz="2800" kern="0" baseline="-25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90°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和</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800" kern="0" baseline="-250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270°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所以</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800" kern="0" baseline="-25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S</a:t>
            </a:r>
            <a:r>
              <a:rPr lang="en-US" altLang="zh-CN" sz="2800" kern="0" baseline="-250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1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90°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270°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1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kern="10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90°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180°</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90°+(2</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k</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·180°,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k</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β</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=90</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·180</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i="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n</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1"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Z</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4" name="图片 3"/>
          <p:cNvPicPr>
            <a:picLocks noChangeAspect="1"/>
          </p:cNvPicPr>
          <p:nvPr>
            <p:custDataLst>
              <p:tags r:id="rId2"/>
            </p:custDataLst>
          </p:nvPr>
        </p:nvPicPr>
        <p:blipFill>
          <a:blip r:embed="rId3"/>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3000"/>
                                        <p:tgtEl>
                                          <p:spTgt spid="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2245163" y="3086291"/>
            <a:ext cx="7469079" cy="656846"/>
          </a:xfrm>
          <a:prstGeom prst="rect">
            <a:avLst/>
          </a:prstGeom>
          <a:noFill/>
        </p:spPr>
        <p:txBody>
          <a:bodyPr wrap="square" rtlCol="0">
            <a:spAutoFit/>
          </a:bodyPr>
          <a:lstStyle/>
          <a:p>
            <a:pPr>
              <a:lnSpc>
                <a:spcPct val="150000"/>
              </a:lnSpc>
            </a:pP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若角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是第一象限角，试写出角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α </a:t>
            </a:r>
            <a:r>
              <a:rPr lang="zh-CN" altLang="en-US"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的集合</a:t>
            </a:r>
            <a:r>
              <a:rPr lang="en-US" altLang="zh-CN" sz="2800" b="0" i="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框 13"/>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Freeform 56"/>
          <p:cNvSpPr/>
          <p:nvPr/>
        </p:nvSpPr>
        <p:spPr bwMode="auto">
          <a:xfrm>
            <a:off x="1657292" y="2619711"/>
            <a:ext cx="9019260" cy="1843173"/>
          </a:xfrm>
          <a:custGeom>
            <a:avLst/>
            <a:gdLst>
              <a:gd name="T0" fmla="*/ 145 w 153"/>
              <a:gd name="T1" fmla="*/ 2 h 52"/>
              <a:gd name="T2" fmla="*/ 143 w 153"/>
              <a:gd name="T3" fmla="*/ 4 h 52"/>
              <a:gd name="T4" fmla="*/ 121 w 153"/>
              <a:gd name="T5" fmla="*/ 3 h 52"/>
              <a:gd name="T6" fmla="*/ 84 w 153"/>
              <a:gd name="T7" fmla="*/ 4 h 52"/>
              <a:gd name="T8" fmla="*/ 29 w 153"/>
              <a:gd name="T9" fmla="*/ 3 h 52"/>
              <a:gd name="T10" fmla="*/ 23 w 153"/>
              <a:gd name="T11" fmla="*/ 4 h 52"/>
              <a:gd name="T12" fmla="*/ 7 w 153"/>
              <a:gd name="T13" fmla="*/ 4 h 52"/>
              <a:gd name="T14" fmla="*/ 4 w 153"/>
              <a:gd name="T15" fmla="*/ 33 h 52"/>
              <a:gd name="T16" fmla="*/ 5 w 153"/>
              <a:gd name="T17" fmla="*/ 45 h 52"/>
              <a:gd name="T18" fmla="*/ 17 w 153"/>
              <a:gd name="T19" fmla="*/ 49 h 52"/>
              <a:gd name="T20" fmla="*/ 27 w 153"/>
              <a:gd name="T21" fmla="*/ 49 h 52"/>
              <a:gd name="T22" fmla="*/ 38 w 153"/>
              <a:gd name="T23" fmla="*/ 48 h 52"/>
              <a:gd name="T24" fmla="*/ 41 w 153"/>
              <a:gd name="T25" fmla="*/ 49 h 52"/>
              <a:gd name="T26" fmla="*/ 57 w 153"/>
              <a:gd name="T27" fmla="*/ 48 h 52"/>
              <a:gd name="T28" fmla="*/ 61 w 153"/>
              <a:gd name="T29" fmla="*/ 49 h 52"/>
              <a:gd name="T30" fmla="*/ 68 w 153"/>
              <a:gd name="T31" fmla="*/ 49 h 52"/>
              <a:gd name="T32" fmla="*/ 102 w 153"/>
              <a:gd name="T33" fmla="*/ 49 h 52"/>
              <a:gd name="T34" fmla="*/ 149 w 153"/>
              <a:gd name="T35" fmla="*/ 49 h 52"/>
              <a:gd name="T36" fmla="*/ 150 w 153"/>
              <a:gd name="T37" fmla="*/ 24 h 52"/>
              <a:gd name="T38" fmla="*/ 150 w 153"/>
              <a:gd name="T39" fmla="*/ 3 h 52"/>
              <a:gd name="T40" fmla="*/ 151 w 153"/>
              <a:gd name="T41" fmla="*/ 1 h 52"/>
              <a:gd name="T42" fmla="*/ 153 w 153"/>
              <a:gd name="T43" fmla="*/ 3 h 52"/>
              <a:gd name="T44" fmla="*/ 152 w 153"/>
              <a:gd name="T45" fmla="*/ 5 h 52"/>
              <a:gd name="T46" fmla="*/ 152 w 153"/>
              <a:gd name="T47" fmla="*/ 24 h 52"/>
              <a:gd name="T48" fmla="*/ 151 w 153"/>
              <a:gd name="T49" fmla="*/ 27 h 52"/>
              <a:gd name="T50" fmla="*/ 152 w 153"/>
              <a:gd name="T51" fmla="*/ 36 h 52"/>
              <a:gd name="T52" fmla="*/ 153 w 153"/>
              <a:gd name="T53" fmla="*/ 49 h 52"/>
              <a:gd name="T54" fmla="*/ 152 w 153"/>
              <a:gd name="T55" fmla="*/ 52 h 52"/>
              <a:gd name="T56" fmla="*/ 135 w 153"/>
              <a:gd name="T57" fmla="*/ 49 h 52"/>
              <a:gd name="T58" fmla="*/ 109 w 153"/>
              <a:gd name="T59" fmla="*/ 50 h 52"/>
              <a:gd name="T60" fmla="*/ 100 w 153"/>
              <a:gd name="T61" fmla="*/ 51 h 52"/>
              <a:gd name="T62" fmla="*/ 72 w 153"/>
              <a:gd name="T63" fmla="*/ 52 h 52"/>
              <a:gd name="T64" fmla="*/ 57 w 153"/>
              <a:gd name="T65" fmla="*/ 50 h 52"/>
              <a:gd name="T66" fmla="*/ 17 w 153"/>
              <a:gd name="T67" fmla="*/ 51 h 52"/>
              <a:gd name="T68" fmla="*/ 3 w 153"/>
              <a:gd name="T69" fmla="*/ 52 h 52"/>
              <a:gd name="T70" fmla="*/ 3 w 153"/>
              <a:gd name="T71" fmla="*/ 46 h 52"/>
              <a:gd name="T72" fmla="*/ 2 w 153"/>
              <a:gd name="T73" fmla="*/ 43 h 52"/>
              <a:gd name="T74" fmla="*/ 4 w 153"/>
              <a:gd name="T75" fmla="*/ 4 h 52"/>
              <a:gd name="T76" fmla="*/ 0 w 153"/>
              <a:gd name="T77" fmla="*/ 3 h 52"/>
              <a:gd name="T78" fmla="*/ 3 w 153"/>
              <a:gd name="T79" fmla="*/ 2 h 52"/>
              <a:gd name="T80" fmla="*/ 19 w 153"/>
              <a:gd name="T81" fmla="*/ 2 h 52"/>
              <a:gd name="T82" fmla="*/ 27 w 153"/>
              <a:gd name="T83" fmla="*/ 1 h 52"/>
              <a:gd name="T84" fmla="*/ 35 w 153"/>
              <a:gd name="T85" fmla="*/ 2 h 52"/>
              <a:gd name="T86" fmla="*/ 44 w 153"/>
              <a:gd name="T87" fmla="*/ 1 h 52"/>
              <a:gd name="T88" fmla="*/ 83 w 153"/>
              <a:gd name="T89" fmla="*/ 2 h 52"/>
              <a:gd name="T90" fmla="*/ 92 w 153"/>
              <a:gd name="T91" fmla="*/ 2 h 52"/>
              <a:gd name="T92" fmla="*/ 123 w 153"/>
              <a:gd name="T93" fmla="*/ 1 h 52"/>
              <a:gd name="T94" fmla="*/ 135 w 153"/>
              <a:gd name="T95" fmla="*/ 1 h 52"/>
              <a:gd name="T96" fmla="*/ 145 w 153"/>
              <a:gd name="T97" fmla="*/ 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3" h="52">
                <a:moveTo>
                  <a:pt x="145" y="2"/>
                </a:moveTo>
                <a:cubicBezTo>
                  <a:pt x="145" y="4"/>
                  <a:pt x="142" y="3"/>
                  <a:pt x="143" y="4"/>
                </a:cubicBezTo>
                <a:cubicBezTo>
                  <a:pt x="135" y="4"/>
                  <a:pt x="129" y="2"/>
                  <a:pt x="121" y="3"/>
                </a:cubicBezTo>
                <a:cubicBezTo>
                  <a:pt x="110" y="3"/>
                  <a:pt x="98" y="4"/>
                  <a:pt x="84" y="4"/>
                </a:cubicBezTo>
                <a:cubicBezTo>
                  <a:pt x="66" y="4"/>
                  <a:pt x="47" y="3"/>
                  <a:pt x="29" y="3"/>
                </a:cubicBezTo>
                <a:cubicBezTo>
                  <a:pt x="27" y="3"/>
                  <a:pt x="25" y="4"/>
                  <a:pt x="23" y="4"/>
                </a:cubicBezTo>
                <a:cubicBezTo>
                  <a:pt x="18" y="4"/>
                  <a:pt x="12" y="3"/>
                  <a:pt x="7" y="4"/>
                </a:cubicBezTo>
                <a:cubicBezTo>
                  <a:pt x="4" y="13"/>
                  <a:pt x="4" y="23"/>
                  <a:pt x="4" y="33"/>
                </a:cubicBezTo>
                <a:cubicBezTo>
                  <a:pt x="4" y="37"/>
                  <a:pt x="4" y="41"/>
                  <a:pt x="5" y="45"/>
                </a:cubicBezTo>
                <a:cubicBezTo>
                  <a:pt x="3" y="51"/>
                  <a:pt x="12" y="49"/>
                  <a:pt x="17" y="49"/>
                </a:cubicBezTo>
                <a:cubicBezTo>
                  <a:pt x="20" y="49"/>
                  <a:pt x="24" y="49"/>
                  <a:pt x="27" y="49"/>
                </a:cubicBezTo>
                <a:cubicBezTo>
                  <a:pt x="31" y="49"/>
                  <a:pt x="33" y="48"/>
                  <a:pt x="38" y="48"/>
                </a:cubicBezTo>
                <a:cubicBezTo>
                  <a:pt x="39" y="48"/>
                  <a:pt x="40" y="49"/>
                  <a:pt x="41" y="49"/>
                </a:cubicBezTo>
                <a:cubicBezTo>
                  <a:pt x="47" y="49"/>
                  <a:pt x="51" y="48"/>
                  <a:pt x="57" y="48"/>
                </a:cubicBezTo>
                <a:cubicBezTo>
                  <a:pt x="59" y="48"/>
                  <a:pt x="60" y="49"/>
                  <a:pt x="61" y="49"/>
                </a:cubicBezTo>
                <a:cubicBezTo>
                  <a:pt x="63" y="50"/>
                  <a:pt x="66" y="49"/>
                  <a:pt x="68" y="49"/>
                </a:cubicBezTo>
                <a:cubicBezTo>
                  <a:pt x="79" y="50"/>
                  <a:pt x="91" y="50"/>
                  <a:pt x="102" y="49"/>
                </a:cubicBezTo>
                <a:cubicBezTo>
                  <a:pt x="118" y="48"/>
                  <a:pt x="132" y="47"/>
                  <a:pt x="149" y="49"/>
                </a:cubicBezTo>
                <a:cubicBezTo>
                  <a:pt x="149" y="40"/>
                  <a:pt x="150" y="33"/>
                  <a:pt x="150" y="24"/>
                </a:cubicBezTo>
                <a:cubicBezTo>
                  <a:pt x="150" y="16"/>
                  <a:pt x="149" y="11"/>
                  <a:pt x="150" y="3"/>
                </a:cubicBezTo>
                <a:cubicBezTo>
                  <a:pt x="151" y="3"/>
                  <a:pt x="151" y="2"/>
                  <a:pt x="151" y="1"/>
                </a:cubicBezTo>
                <a:cubicBezTo>
                  <a:pt x="152" y="1"/>
                  <a:pt x="153" y="3"/>
                  <a:pt x="153" y="3"/>
                </a:cubicBezTo>
                <a:cubicBezTo>
                  <a:pt x="153" y="4"/>
                  <a:pt x="152" y="4"/>
                  <a:pt x="152" y="5"/>
                </a:cubicBezTo>
                <a:cubicBezTo>
                  <a:pt x="151" y="12"/>
                  <a:pt x="152" y="18"/>
                  <a:pt x="152" y="24"/>
                </a:cubicBezTo>
                <a:cubicBezTo>
                  <a:pt x="152" y="25"/>
                  <a:pt x="151" y="26"/>
                  <a:pt x="151" y="27"/>
                </a:cubicBezTo>
                <a:cubicBezTo>
                  <a:pt x="151" y="30"/>
                  <a:pt x="152" y="33"/>
                  <a:pt x="152" y="36"/>
                </a:cubicBezTo>
                <a:cubicBezTo>
                  <a:pt x="151" y="41"/>
                  <a:pt x="149" y="47"/>
                  <a:pt x="153" y="49"/>
                </a:cubicBezTo>
                <a:cubicBezTo>
                  <a:pt x="152" y="50"/>
                  <a:pt x="152" y="51"/>
                  <a:pt x="152" y="52"/>
                </a:cubicBezTo>
                <a:cubicBezTo>
                  <a:pt x="147" y="49"/>
                  <a:pt x="140" y="51"/>
                  <a:pt x="135" y="49"/>
                </a:cubicBezTo>
                <a:cubicBezTo>
                  <a:pt x="128" y="49"/>
                  <a:pt x="116" y="50"/>
                  <a:pt x="109" y="50"/>
                </a:cubicBezTo>
                <a:cubicBezTo>
                  <a:pt x="107" y="51"/>
                  <a:pt x="103" y="51"/>
                  <a:pt x="100" y="51"/>
                </a:cubicBezTo>
                <a:cubicBezTo>
                  <a:pt x="91" y="51"/>
                  <a:pt x="81" y="52"/>
                  <a:pt x="72" y="52"/>
                </a:cubicBezTo>
                <a:cubicBezTo>
                  <a:pt x="67" y="52"/>
                  <a:pt x="61" y="52"/>
                  <a:pt x="57" y="50"/>
                </a:cubicBezTo>
                <a:cubicBezTo>
                  <a:pt x="44" y="50"/>
                  <a:pt x="30" y="51"/>
                  <a:pt x="17" y="51"/>
                </a:cubicBezTo>
                <a:cubicBezTo>
                  <a:pt x="13" y="52"/>
                  <a:pt x="7" y="52"/>
                  <a:pt x="3" y="52"/>
                </a:cubicBezTo>
                <a:cubicBezTo>
                  <a:pt x="2" y="50"/>
                  <a:pt x="3" y="48"/>
                  <a:pt x="3" y="46"/>
                </a:cubicBezTo>
                <a:cubicBezTo>
                  <a:pt x="3" y="45"/>
                  <a:pt x="2" y="44"/>
                  <a:pt x="2" y="43"/>
                </a:cubicBezTo>
                <a:cubicBezTo>
                  <a:pt x="1" y="30"/>
                  <a:pt x="3" y="19"/>
                  <a:pt x="4" y="4"/>
                </a:cubicBezTo>
                <a:cubicBezTo>
                  <a:pt x="4" y="3"/>
                  <a:pt x="1" y="4"/>
                  <a:pt x="0" y="3"/>
                </a:cubicBezTo>
                <a:cubicBezTo>
                  <a:pt x="1" y="1"/>
                  <a:pt x="2" y="1"/>
                  <a:pt x="3" y="2"/>
                </a:cubicBezTo>
                <a:cubicBezTo>
                  <a:pt x="8" y="1"/>
                  <a:pt x="14" y="2"/>
                  <a:pt x="19" y="2"/>
                </a:cubicBezTo>
                <a:cubicBezTo>
                  <a:pt x="22" y="2"/>
                  <a:pt x="25" y="1"/>
                  <a:pt x="27" y="1"/>
                </a:cubicBezTo>
                <a:cubicBezTo>
                  <a:pt x="30" y="1"/>
                  <a:pt x="32" y="2"/>
                  <a:pt x="35" y="2"/>
                </a:cubicBezTo>
                <a:cubicBezTo>
                  <a:pt x="38" y="2"/>
                  <a:pt x="41" y="2"/>
                  <a:pt x="44" y="1"/>
                </a:cubicBezTo>
                <a:cubicBezTo>
                  <a:pt x="56" y="1"/>
                  <a:pt x="70" y="2"/>
                  <a:pt x="83" y="2"/>
                </a:cubicBezTo>
                <a:cubicBezTo>
                  <a:pt x="86" y="2"/>
                  <a:pt x="89" y="2"/>
                  <a:pt x="92" y="2"/>
                </a:cubicBezTo>
                <a:cubicBezTo>
                  <a:pt x="101" y="2"/>
                  <a:pt x="113" y="1"/>
                  <a:pt x="123" y="1"/>
                </a:cubicBezTo>
                <a:cubicBezTo>
                  <a:pt x="127" y="1"/>
                  <a:pt x="131" y="1"/>
                  <a:pt x="135" y="1"/>
                </a:cubicBezTo>
                <a:cubicBezTo>
                  <a:pt x="138" y="2"/>
                  <a:pt x="142" y="0"/>
                  <a:pt x="145" y="2"/>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nvGrpSpPr>
          <p:cNvPr id="21" name="组合 20"/>
          <p:cNvGrpSpPr/>
          <p:nvPr/>
        </p:nvGrpSpPr>
        <p:grpSpPr>
          <a:xfrm>
            <a:off x="4141832" y="1228855"/>
            <a:ext cx="3860800" cy="974928"/>
            <a:chOff x="1051997" y="1788636"/>
            <a:chExt cx="3860800" cy="974928"/>
          </a:xfrm>
        </p:grpSpPr>
        <p:pic>
          <p:nvPicPr>
            <p:cNvPr id="22" name="Picture 6"/>
            <p:cNvPicPr>
              <a:picLocks noChangeAspect="1" noChangeArrowheads="1" noCrop="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0009" y="1788636"/>
              <a:ext cx="890222" cy="956988"/>
            </a:xfrm>
            <a:prstGeom prst="rect">
              <a:avLst/>
            </a:prstGeom>
            <a:noFill/>
            <a:extLst>
              <a:ext uri="{909E8E84-426E-40DD-AFC4-6F175D3DCCD1}">
                <a14:hiddenFill xmlns:a14="http://schemas.microsoft.com/office/drawing/2010/main">
                  <a:solidFill>
                    <a:srgbClr val="FFFFFF"/>
                  </a:solidFill>
                </a14:hiddenFill>
              </a:ext>
            </a:extLst>
          </p:spPr>
        </p:pic>
        <p:pic>
          <p:nvPicPr>
            <p:cNvPr id="23" name="图片 2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51997" y="1788871"/>
              <a:ext cx="3860800" cy="974693"/>
            </a:xfrm>
            <a:prstGeom prst="rect">
              <a:avLst/>
            </a:prstGeom>
          </p:spPr>
        </p:pic>
      </p:grpSp>
      <p:pic>
        <p:nvPicPr>
          <p:cNvPr id="24" name="Picture 10"/>
          <p:cNvPicPr>
            <a:picLocks noChangeAspect="1" noChangeArrowheads="1" noCrop="1"/>
          </p:cNvPicPr>
          <p:nvPr/>
        </p:nvPicPr>
        <p:blipFill>
          <a:blip r:embed="rId3">
            <a:clrChange>
              <a:clrFrom>
                <a:srgbClr val="EFEFEF"/>
              </a:clrFrom>
              <a:clrTo>
                <a:srgbClr val="EFEFEF">
                  <a:alpha val="0"/>
                </a:srgbClr>
              </a:clrTo>
            </a:clrChange>
            <a:extLst>
              <a:ext uri="{28A0092B-C50C-407E-A947-70E740481C1C}">
                <a14:useLocalDpi xmlns:a14="http://schemas.microsoft.com/office/drawing/2010/main" val="0"/>
              </a:ext>
            </a:extLst>
          </a:blip>
          <a:srcRect/>
          <a:stretch>
            <a:fillRect/>
          </a:stretch>
        </p:blipFill>
        <p:spPr bwMode="auto">
          <a:xfrm>
            <a:off x="4763865" y="4462884"/>
            <a:ext cx="3238124" cy="2195853"/>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4"/>
            </p:custDataLst>
          </p:nvPr>
        </p:nvPicPr>
        <p:blipFill>
          <a:blip r:embed="rId5"/>
          <a:stretch>
            <a:fillRect/>
          </a:stretch>
        </p:blipFill>
        <p:spPr>
          <a:xfrm>
            <a:off x="0" y="-327660"/>
            <a:ext cx="12192635" cy="14243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27" y="914399"/>
            <a:ext cx="2042429" cy="139497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04826" y="1135678"/>
            <a:ext cx="1092530" cy="584775"/>
          </a:xfrm>
          <a:prstGeom prst="rect">
            <a:avLst/>
          </a:prstGeom>
          <a:noFill/>
        </p:spPr>
        <p:txBody>
          <a:bodyPr wrap="square" rtlCol="0">
            <a:spAutoFit/>
          </a:bodyPr>
          <a:lstStyle/>
          <a:p>
            <a:r>
              <a:rPr lang="zh-CN" altLang="en-US" sz="3200" dirty="0">
                <a:solidFill>
                  <a:srgbClr val="00687B"/>
                </a:solidFill>
                <a:latin typeface="黑体" panose="02010609060101010101" pitchFamily="49" charset="-122"/>
                <a:ea typeface="黑体" panose="02010609060101010101" pitchFamily="49" charset="-122"/>
              </a:rPr>
              <a:t>练习</a:t>
            </a:r>
            <a:endParaRPr lang="zh-CN" altLang="en-US" sz="3200" dirty="0">
              <a:solidFill>
                <a:srgbClr val="00687B"/>
              </a:solidFill>
              <a:latin typeface="黑体" panose="02010609060101010101" pitchFamily="49" charset="-122"/>
              <a:ea typeface="黑体" panose="02010609060101010101" pitchFamily="49" charset="-122"/>
            </a:endParaRPr>
          </a:p>
        </p:txBody>
      </p:sp>
      <p:sp>
        <p:nvSpPr>
          <p:cNvPr id="4" name="文本框 3"/>
          <p:cNvSpPr txBox="1"/>
          <p:nvPr/>
        </p:nvSpPr>
        <p:spPr>
          <a:xfrm>
            <a:off x="1448790" y="2773403"/>
            <a:ext cx="9832769" cy="1311193"/>
          </a:xfrm>
          <a:prstGeom prst="rect">
            <a:avLst/>
          </a:prstGeom>
          <a:noFill/>
        </p:spPr>
        <p:txBody>
          <a:bodyPr wrap="square" rtlCol="0">
            <a:spAutoFit/>
          </a:bodyPr>
          <a:lstStyle/>
          <a:p>
            <a:pPr indent="266700" algn="just">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已知角</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是第一象限角，则角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b="0" i="1"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α</a:t>
            </a:r>
            <a:r>
              <a:rPr lang="zh-CN" altLang="en-US" sz="2800" b="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的终边在</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第</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_______</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象限</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indent="266700" algn="just">
              <a:lnSpc>
                <a:spcPct val="150000"/>
              </a:lnSpc>
            </a:pP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2 .</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与</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560</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角终边相同的角的集合中，最小的正角是</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_____.</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p:cNvSpPr/>
          <p:nvPr/>
        </p:nvSpPr>
        <p:spPr>
          <a:xfrm>
            <a:off x="8501161"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9" name="文本框 8"/>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文本框 12"/>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499110"/>
            <a:ext cx="12191365" cy="141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1" cstate="print">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4927" y="914399"/>
            <a:ext cx="2042429" cy="1394979"/>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04826" y="1135678"/>
            <a:ext cx="1092530" cy="584775"/>
          </a:xfrm>
          <a:prstGeom prst="rect">
            <a:avLst/>
          </a:prstGeom>
          <a:noFill/>
        </p:spPr>
        <p:txBody>
          <a:bodyPr wrap="square" rtlCol="0">
            <a:spAutoFit/>
          </a:bodyPr>
          <a:lstStyle/>
          <a:p>
            <a:r>
              <a:rPr lang="zh-CN" altLang="en-US" sz="3200" dirty="0">
                <a:solidFill>
                  <a:srgbClr val="00687B"/>
                </a:solidFill>
                <a:latin typeface="Times New Roman" panose="02020603050405020304" pitchFamily="18" charset="0"/>
                <a:ea typeface="微软雅黑" panose="020B0503020204020204" pitchFamily="34" charset="-122"/>
                <a:cs typeface="Times New Roman" panose="02020603050405020304" pitchFamily="18" charset="0"/>
              </a:rPr>
              <a:t>练习</a:t>
            </a:r>
            <a:endParaRPr lang="zh-CN" altLang="en-US" sz="3200" dirty="0">
              <a:solidFill>
                <a:srgbClr val="00687B"/>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nvSpPr>
        <p:spPr>
          <a:xfrm>
            <a:off x="1584835" y="2085346"/>
            <a:ext cx="9832769" cy="1957524"/>
          </a:xfrm>
          <a:prstGeom prst="rect">
            <a:avLst/>
          </a:prstGeom>
          <a:noFill/>
        </p:spPr>
        <p:txBody>
          <a:bodyPr wrap="square" rtlCol="0">
            <a:spAutoFit/>
          </a:bodyPr>
          <a:lstStyle/>
          <a:p>
            <a:pPr indent="254000" algn="l">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3</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写出与下列角终边相同的所有角</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组</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成的集合，并在</a:t>
            </a:r>
            <a:endPar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endParaRPr>
          </a:p>
          <a:p>
            <a:pPr indent="254000" algn="l">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0°</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范围内</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找出与</a:t>
            </a:r>
            <a:r>
              <a:rPr lang="zh-CN" altLang="en-US"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其</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终边相同的角</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420</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510</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73</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(4)</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855</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文本框 5"/>
          <p:cNvSpPr txBox="1"/>
          <p:nvPr/>
        </p:nvSpPr>
        <p:spPr>
          <a:xfrm>
            <a:off x="1584835" y="4216192"/>
            <a:ext cx="9832769" cy="664862"/>
          </a:xfrm>
          <a:prstGeom prst="rect">
            <a:avLst/>
          </a:prstGeom>
          <a:noFill/>
        </p:spPr>
        <p:txBody>
          <a:bodyPr wrap="square" rtlCol="0">
            <a:spAutoFit/>
          </a:bodyPr>
          <a:lstStyle/>
          <a:p>
            <a:pPr indent="254000" algn="l">
              <a:lnSpc>
                <a:spcPct val="150000"/>
              </a:lnSpc>
            </a:pP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        4</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写出</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终边在</a:t>
            </a:r>
            <a:r>
              <a:rPr lang="en-US" altLang="zh-CN" sz="2800" i="1"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x</a:t>
            </a:r>
            <a:r>
              <a:rPr lang="zh-CN" altLang="en-US"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轴上的角组成的集合</a:t>
            </a:r>
            <a:r>
              <a:rPr lang="en-US" altLang="zh-CN" sz="2800" kern="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2800" kern="100" dirty="0">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矩形 7"/>
          <p:cNvSpPr/>
          <p:nvPr/>
        </p:nvSpPr>
        <p:spPr>
          <a:xfrm>
            <a:off x="8501161"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文本框 8"/>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0" name="文本框 9"/>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1" name="文本框 10"/>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2" name="文本框 11"/>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3" name="文本框 12"/>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4" name="文本框 13"/>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Rectangle 3"/>
          <p:cNvSpPr txBox="1">
            <a:spLocks noChangeArrowheads="1"/>
          </p:cNvSpPr>
          <p:nvPr/>
        </p:nvSpPr>
        <p:spPr bwMode="auto">
          <a:xfrm>
            <a:off x="694315" y="184994"/>
            <a:ext cx="3010787"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4.1.2 </a:t>
            </a:r>
            <a:r>
              <a:rPr lang="zh-CN" altLang="en-US" b="1" dirty="0">
                <a:solidFill>
                  <a:schemeClr val="bg1"/>
                </a:solidFill>
                <a:latin typeface="楷体" panose="02010609060101010101" pitchFamily="49" charset="-122"/>
                <a:ea typeface="楷体" panose="02010609060101010101" pitchFamily="49" charset="-122"/>
              </a:rPr>
              <a:t>终边相同的角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3" name="图片 2"/>
          <p:cNvPicPr>
            <a:picLocks noChangeAspect="1"/>
          </p:cNvPicPr>
          <p:nvPr>
            <p:custDataLst>
              <p:tags r:id="rId2"/>
            </p:custDataLst>
          </p:nvPr>
        </p:nvPicPr>
        <p:blipFill>
          <a:blip r:embed="rId3"/>
          <a:stretch>
            <a:fillRect/>
          </a:stretch>
        </p:blipFill>
        <p:spPr>
          <a:xfrm>
            <a:off x="0" y="-499110"/>
            <a:ext cx="12191365" cy="14135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518"/>
          <p:cNvSpPr/>
          <p:nvPr/>
        </p:nvSpPr>
        <p:spPr bwMode="auto">
          <a:xfrm>
            <a:off x="2353446" y="5597769"/>
            <a:ext cx="169863" cy="441325"/>
          </a:xfrm>
          <a:custGeom>
            <a:avLst/>
            <a:gdLst/>
            <a:ahLst/>
            <a:cxnLst>
              <a:cxn ang="0">
                <a:pos x="11" y="124"/>
              </a:cxn>
              <a:cxn ang="0">
                <a:pos x="18" y="63"/>
              </a:cxn>
              <a:cxn ang="0">
                <a:pos x="28" y="36"/>
              </a:cxn>
              <a:cxn ang="0">
                <a:pos x="43" y="18"/>
              </a:cxn>
              <a:cxn ang="0">
                <a:pos x="59" y="10"/>
              </a:cxn>
              <a:cxn ang="0">
                <a:pos x="69" y="9"/>
              </a:cxn>
              <a:cxn ang="0">
                <a:pos x="83" y="18"/>
              </a:cxn>
              <a:cxn ang="0">
                <a:pos x="93" y="38"/>
              </a:cxn>
              <a:cxn ang="0">
                <a:pos x="97" y="63"/>
              </a:cxn>
              <a:cxn ang="0">
                <a:pos x="98" y="130"/>
              </a:cxn>
              <a:cxn ang="0">
                <a:pos x="94" y="183"/>
              </a:cxn>
              <a:cxn ang="0">
                <a:pos x="90" y="225"/>
              </a:cxn>
              <a:cxn ang="0">
                <a:pos x="85" y="249"/>
              </a:cxn>
              <a:cxn ang="0">
                <a:pos x="71" y="266"/>
              </a:cxn>
              <a:cxn ang="0">
                <a:pos x="63" y="269"/>
              </a:cxn>
              <a:cxn ang="0">
                <a:pos x="54" y="268"/>
              </a:cxn>
              <a:cxn ang="0">
                <a:pos x="45" y="254"/>
              </a:cxn>
              <a:cxn ang="0">
                <a:pos x="40" y="233"/>
              </a:cxn>
              <a:cxn ang="0">
                <a:pos x="35" y="179"/>
              </a:cxn>
              <a:cxn ang="0">
                <a:pos x="37" y="123"/>
              </a:cxn>
              <a:cxn ang="0">
                <a:pos x="42" y="98"/>
              </a:cxn>
              <a:cxn ang="0">
                <a:pos x="48" y="90"/>
              </a:cxn>
              <a:cxn ang="0">
                <a:pos x="54" y="87"/>
              </a:cxn>
              <a:cxn ang="0">
                <a:pos x="67" y="95"/>
              </a:cxn>
              <a:cxn ang="0">
                <a:pos x="74" y="107"/>
              </a:cxn>
              <a:cxn ang="0">
                <a:pos x="74" y="132"/>
              </a:cxn>
              <a:cxn ang="0">
                <a:pos x="72" y="169"/>
              </a:cxn>
              <a:cxn ang="0">
                <a:pos x="67" y="204"/>
              </a:cxn>
              <a:cxn ang="0">
                <a:pos x="70" y="209"/>
              </a:cxn>
              <a:cxn ang="0">
                <a:pos x="75" y="206"/>
              </a:cxn>
              <a:cxn ang="0">
                <a:pos x="81" y="170"/>
              </a:cxn>
              <a:cxn ang="0">
                <a:pos x="83" y="117"/>
              </a:cxn>
              <a:cxn ang="0">
                <a:pos x="79" y="95"/>
              </a:cxn>
              <a:cxn ang="0">
                <a:pos x="67" y="82"/>
              </a:cxn>
              <a:cxn ang="0">
                <a:pos x="58" y="80"/>
              </a:cxn>
              <a:cxn ang="0">
                <a:pos x="47" y="81"/>
              </a:cxn>
              <a:cxn ang="0">
                <a:pos x="36" y="91"/>
              </a:cxn>
              <a:cxn ang="0">
                <a:pos x="29" y="122"/>
              </a:cxn>
              <a:cxn ang="0">
                <a:pos x="26" y="170"/>
              </a:cxn>
              <a:cxn ang="0">
                <a:pos x="30" y="218"/>
              </a:cxn>
              <a:cxn ang="0">
                <a:pos x="34" y="255"/>
              </a:cxn>
              <a:cxn ang="0">
                <a:pos x="42" y="271"/>
              </a:cxn>
              <a:cxn ang="0">
                <a:pos x="54" y="277"/>
              </a:cxn>
              <a:cxn ang="0">
                <a:pos x="65" y="277"/>
              </a:cxn>
              <a:cxn ang="0">
                <a:pos x="79" y="271"/>
              </a:cxn>
              <a:cxn ang="0">
                <a:pos x="92" y="254"/>
              </a:cxn>
              <a:cxn ang="0">
                <a:pos x="101" y="211"/>
              </a:cxn>
              <a:cxn ang="0">
                <a:pos x="106" y="149"/>
              </a:cxn>
              <a:cxn ang="0">
                <a:pos x="107" y="88"/>
              </a:cxn>
              <a:cxn ang="0">
                <a:pos x="103" y="42"/>
              </a:cxn>
              <a:cxn ang="0">
                <a:pos x="92" y="17"/>
              </a:cxn>
              <a:cxn ang="0">
                <a:pos x="80" y="5"/>
              </a:cxn>
              <a:cxn ang="0">
                <a:pos x="71" y="1"/>
              </a:cxn>
              <a:cxn ang="0">
                <a:pos x="59" y="0"/>
              </a:cxn>
              <a:cxn ang="0">
                <a:pos x="38" y="11"/>
              </a:cxn>
              <a:cxn ang="0">
                <a:pos x="20" y="32"/>
              </a:cxn>
              <a:cxn ang="0">
                <a:pos x="15" y="43"/>
              </a:cxn>
              <a:cxn ang="0">
                <a:pos x="7" y="83"/>
              </a:cxn>
              <a:cxn ang="0">
                <a:pos x="0" y="153"/>
              </a:cxn>
              <a:cxn ang="0">
                <a:pos x="1" y="156"/>
              </a:cxn>
              <a:cxn ang="0">
                <a:pos x="7" y="156"/>
              </a:cxn>
              <a:cxn ang="0">
                <a:pos x="9" y="153"/>
              </a:cxn>
            </a:cxnLst>
            <a:rect l="0" t="0" r="r" b="b"/>
            <a:pathLst>
              <a:path w="107" h="278">
                <a:moveTo>
                  <a:pt x="9" y="153"/>
                </a:moveTo>
                <a:lnTo>
                  <a:pt x="9" y="153"/>
                </a:lnTo>
                <a:lnTo>
                  <a:pt x="11" y="124"/>
                </a:lnTo>
                <a:lnTo>
                  <a:pt x="13" y="94"/>
                </a:lnTo>
                <a:lnTo>
                  <a:pt x="15" y="79"/>
                </a:lnTo>
                <a:lnTo>
                  <a:pt x="18" y="63"/>
                </a:lnTo>
                <a:lnTo>
                  <a:pt x="22" y="49"/>
                </a:lnTo>
                <a:lnTo>
                  <a:pt x="28" y="36"/>
                </a:lnTo>
                <a:lnTo>
                  <a:pt x="28" y="36"/>
                </a:lnTo>
                <a:lnTo>
                  <a:pt x="34" y="26"/>
                </a:lnTo>
                <a:lnTo>
                  <a:pt x="38" y="22"/>
                </a:lnTo>
                <a:lnTo>
                  <a:pt x="43" y="18"/>
                </a:lnTo>
                <a:lnTo>
                  <a:pt x="49" y="14"/>
                </a:lnTo>
                <a:lnTo>
                  <a:pt x="54" y="11"/>
                </a:lnTo>
                <a:lnTo>
                  <a:pt x="59" y="10"/>
                </a:lnTo>
                <a:lnTo>
                  <a:pt x="65" y="9"/>
                </a:lnTo>
                <a:lnTo>
                  <a:pt x="65" y="9"/>
                </a:lnTo>
                <a:lnTo>
                  <a:pt x="69" y="9"/>
                </a:lnTo>
                <a:lnTo>
                  <a:pt x="72" y="10"/>
                </a:lnTo>
                <a:lnTo>
                  <a:pt x="78" y="13"/>
                </a:lnTo>
                <a:lnTo>
                  <a:pt x="83" y="18"/>
                </a:lnTo>
                <a:lnTo>
                  <a:pt x="87" y="24"/>
                </a:lnTo>
                <a:lnTo>
                  <a:pt x="90" y="31"/>
                </a:lnTo>
                <a:lnTo>
                  <a:pt x="93" y="38"/>
                </a:lnTo>
                <a:lnTo>
                  <a:pt x="96" y="51"/>
                </a:lnTo>
                <a:lnTo>
                  <a:pt x="96" y="51"/>
                </a:lnTo>
                <a:lnTo>
                  <a:pt x="97" y="63"/>
                </a:lnTo>
                <a:lnTo>
                  <a:pt x="98" y="76"/>
                </a:lnTo>
                <a:lnTo>
                  <a:pt x="99" y="103"/>
                </a:lnTo>
                <a:lnTo>
                  <a:pt x="98" y="130"/>
                </a:lnTo>
                <a:lnTo>
                  <a:pt x="96" y="155"/>
                </a:lnTo>
                <a:lnTo>
                  <a:pt x="96" y="155"/>
                </a:lnTo>
                <a:lnTo>
                  <a:pt x="94" y="183"/>
                </a:lnTo>
                <a:lnTo>
                  <a:pt x="92" y="211"/>
                </a:lnTo>
                <a:lnTo>
                  <a:pt x="92" y="211"/>
                </a:lnTo>
                <a:lnTo>
                  <a:pt x="90" y="225"/>
                </a:lnTo>
                <a:lnTo>
                  <a:pt x="89" y="233"/>
                </a:lnTo>
                <a:lnTo>
                  <a:pt x="87" y="241"/>
                </a:lnTo>
                <a:lnTo>
                  <a:pt x="85" y="249"/>
                </a:lnTo>
                <a:lnTo>
                  <a:pt x="81" y="255"/>
                </a:lnTo>
                <a:lnTo>
                  <a:pt x="77" y="261"/>
                </a:lnTo>
                <a:lnTo>
                  <a:pt x="71" y="266"/>
                </a:lnTo>
                <a:lnTo>
                  <a:pt x="71" y="266"/>
                </a:lnTo>
                <a:lnTo>
                  <a:pt x="67" y="268"/>
                </a:lnTo>
                <a:lnTo>
                  <a:pt x="63" y="269"/>
                </a:lnTo>
                <a:lnTo>
                  <a:pt x="60" y="270"/>
                </a:lnTo>
                <a:lnTo>
                  <a:pt x="57" y="269"/>
                </a:lnTo>
                <a:lnTo>
                  <a:pt x="54" y="268"/>
                </a:lnTo>
                <a:lnTo>
                  <a:pt x="52" y="266"/>
                </a:lnTo>
                <a:lnTo>
                  <a:pt x="48" y="261"/>
                </a:lnTo>
                <a:lnTo>
                  <a:pt x="45" y="254"/>
                </a:lnTo>
                <a:lnTo>
                  <a:pt x="42" y="247"/>
                </a:lnTo>
                <a:lnTo>
                  <a:pt x="40" y="233"/>
                </a:lnTo>
                <a:lnTo>
                  <a:pt x="40" y="233"/>
                </a:lnTo>
                <a:lnTo>
                  <a:pt x="37" y="206"/>
                </a:lnTo>
                <a:lnTo>
                  <a:pt x="35" y="179"/>
                </a:lnTo>
                <a:lnTo>
                  <a:pt x="35" y="179"/>
                </a:lnTo>
                <a:lnTo>
                  <a:pt x="35" y="161"/>
                </a:lnTo>
                <a:lnTo>
                  <a:pt x="35" y="141"/>
                </a:lnTo>
                <a:lnTo>
                  <a:pt x="37" y="123"/>
                </a:lnTo>
                <a:lnTo>
                  <a:pt x="41" y="105"/>
                </a:lnTo>
                <a:lnTo>
                  <a:pt x="41" y="105"/>
                </a:lnTo>
                <a:lnTo>
                  <a:pt x="42" y="98"/>
                </a:lnTo>
                <a:lnTo>
                  <a:pt x="46" y="92"/>
                </a:lnTo>
                <a:lnTo>
                  <a:pt x="46" y="92"/>
                </a:lnTo>
                <a:lnTo>
                  <a:pt x="48" y="90"/>
                </a:lnTo>
                <a:lnTo>
                  <a:pt x="50" y="88"/>
                </a:lnTo>
                <a:lnTo>
                  <a:pt x="52" y="87"/>
                </a:lnTo>
                <a:lnTo>
                  <a:pt x="54" y="87"/>
                </a:lnTo>
                <a:lnTo>
                  <a:pt x="59" y="88"/>
                </a:lnTo>
                <a:lnTo>
                  <a:pt x="63" y="91"/>
                </a:lnTo>
                <a:lnTo>
                  <a:pt x="67" y="95"/>
                </a:lnTo>
                <a:lnTo>
                  <a:pt x="70" y="99"/>
                </a:lnTo>
                <a:lnTo>
                  <a:pt x="73" y="103"/>
                </a:lnTo>
                <a:lnTo>
                  <a:pt x="74" y="107"/>
                </a:lnTo>
                <a:lnTo>
                  <a:pt x="74" y="107"/>
                </a:lnTo>
                <a:lnTo>
                  <a:pt x="74" y="120"/>
                </a:lnTo>
                <a:lnTo>
                  <a:pt x="74" y="132"/>
                </a:lnTo>
                <a:lnTo>
                  <a:pt x="74" y="132"/>
                </a:lnTo>
                <a:lnTo>
                  <a:pt x="73" y="150"/>
                </a:lnTo>
                <a:lnTo>
                  <a:pt x="72" y="169"/>
                </a:lnTo>
                <a:lnTo>
                  <a:pt x="70" y="186"/>
                </a:lnTo>
                <a:lnTo>
                  <a:pt x="67" y="204"/>
                </a:lnTo>
                <a:lnTo>
                  <a:pt x="67" y="204"/>
                </a:lnTo>
                <a:lnTo>
                  <a:pt x="66" y="205"/>
                </a:lnTo>
                <a:lnTo>
                  <a:pt x="67" y="207"/>
                </a:lnTo>
                <a:lnTo>
                  <a:pt x="70" y="209"/>
                </a:lnTo>
                <a:lnTo>
                  <a:pt x="73" y="209"/>
                </a:lnTo>
                <a:lnTo>
                  <a:pt x="74" y="208"/>
                </a:lnTo>
                <a:lnTo>
                  <a:pt x="75" y="206"/>
                </a:lnTo>
                <a:lnTo>
                  <a:pt x="75" y="206"/>
                </a:lnTo>
                <a:lnTo>
                  <a:pt x="79" y="188"/>
                </a:lnTo>
                <a:lnTo>
                  <a:pt x="81" y="170"/>
                </a:lnTo>
                <a:lnTo>
                  <a:pt x="82" y="132"/>
                </a:lnTo>
                <a:lnTo>
                  <a:pt x="82" y="132"/>
                </a:lnTo>
                <a:lnTo>
                  <a:pt x="83" y="117"/>
                </a:lnTo>
                <a:lnTo>
                  <a:pt x="82" y="110"/>
                </a:lnTo>
                <a:lnTo>
                  <a:pt x="81" y="102"/>
                </a:lnTo>
                <a:lnTo>
                  <a:pt x="79" y="95"/>
                </a:lnTo>
                <a:lnTo>
                  <a:pt x="75" y="89"/>
                </a:lnTo>
                <a:lnTo>
                  <a:pt x="70" y="84"/>
                </a:lnTo>
                <a:lnTo>
                  <a:pt x="67" y="82"/>
                </a:lnTo>
                <a:lnTo>
                  <a:pt x="63" y="81"/>
                </a:lnTo>
                <a:lnTo>
                  <a:pt x="63" y="81"/>
                </a:lnTo>
                <a:lnTo>
                  <a:pt x="58" y="80"/>
                </a:lnTo>
                <a:lnTo>
                  <a:pt x="54" y="79"/>
                </a:lnTo>
                <a:lnTo>
                  <a:pt x="50" y="80"/>
                </a:lnTo>
                <a:lnTo>
                  <a:pt x="47" y="81"/>
                </a:lnTo>
                <a:lnTo>
                  <a:pt x="43" y="83"/>
                </a:lnTo>
                <a:lnTo>
                  <a:pt x="40" y="85"/>
                </a:lnTo>
                <a:lnTo>
                  <a:pt x="36" y="91"/>
                </a:lnTo>
                <a:lnTo>
                  <a:pt x="33" y="99"/>
                </a:lnTo>
                <a:lnTo>
                  <a:pt x="31" y="106"/>
                </a:lnTo>
                <a:lnTo>
                  <a:pt x="29" y="122"/>
                </a:lnTo>
                <a:lnTo>
                  <a:pt x="29" y="122"/>
                </a:lnTo>
                <a:lnTo>
                  <a:pt x="26" y="146"/>
                </a:lnTo>
                <a:lnTo>
                  <a:pt x="26" y="170"/>
                </a:lnTo>
                <a:lnTo>
                  <a:pt x="27" y="194"/>
                </a:lnTo>
                <a:lnTo>
                  <a:pt x="30" y="218"/>
                </a:lnTo>
                <a:lnTo>
                  <a:pt x="30" y="218"/>
                </a:lnTo>
                <a:lnTo>
                  <a:pt x="31" y="235"/>
                </a:lnTo>
                <a:lnTo>
                  <a:pt x="32" y="245"/>
                </a:lnTo>
                <a:lnTo>
                  <a:pt x="34" y="255"/>
                </a:lnTo>
                <a:lnTo>
                  <a:pt x="38" y="264"/>
                </a:lnTo>
                <a:lnTo>
                  <a:pt x="40" y="268"/>
                </a:lnTo>
                <a:lnTo>
                  <a:pt x="42" y="271"/>
                </a:lnTo>
                <a:lnTo>
                  <a:pt x="46" y="274"/>
                </a:lnTo>
                <a:lnTo>
                  <a:pt x="50" y="276"/>
                </a:lnTo>
                <a:lnTo>
                  <a:pt x="54" y="277"/>
                </a:lnTo>
                <a:lnTo>
                  <a:pt x="59" y="278"/>
                </a:lnTo>
                <a:lnTo>
                  <a:pt x="59" y="278"/>
                </a:lnTo>
                <a:lnTo>
                  <a:pt x="65" y="277"/>
                </a:lnTo>
                <a:lnTo>
                  <a:pt x="70" y="276"/>
                </a:lnTo>
                <a:lnTo>
                  <a:pt x="75" y="274"/>
                </a:lnTo>
                <a:lnTo>
                  <a:pt x="79" y="271"/>
                </a:lnTo>
                <a:lnTo>
                  <a:pt x="83" y="267"/>
                </a:lnTo>
                <a:lnTo>
                  <a:pt x="86" y="264"/>
                </a:lnTo>
                <a:lnTo>
                  <a:pt x="92" y="254"/>
                </a:lnTo>
                <a:lnTo>
                  <a:pt x="95" y="244"/>
                </a:lnTo>
                <a:lnTo>
                  <a:pt x="98" y="232"/>
                </a:lnTo>
                <a:lnTo>
                  <a:pt x="101" y="211"/>
                </a:lnTo>
                <a:lnTo>
                  <a:pt x="101" y="211"/>
                </a:lnTo>
                <a:lnTo>
                  <a:pt x="104" y="180"/>
                </a:lnTo>
                <a:lnTo>
                  <a:pt x="106" y="149"/>
                </a:lnTo>
                <a:lnTo>
                  <a:pt x="107" y="118"/>
                </a:lnTo>
                <a:lnTo>
                  <a:pt x="107" y="88"/>
                </a:lnTo>
                <a:lnTo>
                  <a:pt x="107" y="88"/>
                </a:lnTo>
                <a:lnTo>
                  <a:pt x="106" y="64"/>
                </a:lnTo>
                <a:lnTo>
                  <a:pt x="105" y="53"/>
                </a:lnTo>
                <a:lnTo>
                  <a:pt x="103" y="42"/>
                </a:lnTo>
                <a:lnTo>
                  <a:pt x="100" y="31"/>
                </a:lnTo>
                <a:lnTo>
                  <a:pt x="95" y="21"/>
                </a:lnTo>
                <a:lnTo>
                  <a:pt x="92" y="17"/>
                </a:lnTo>
                <a:lnTo>
                  <a:pt x="89" y="12"/>
                </a:lnTo>
                <a:lnTo>
                  <a:pt x="85" y="8"/>
                </a:lnTo>
                <a:lnTo>
                  <a:pt x="80" y="5"/>
                </a:lnTo>
                <a:lnTo>
                  <a:pt x="80" y="5"/>
                </a:lnTo>
                <a:lnTo>
                  <a:pt x="76" y="2"/>
                </a:lnTo>
                <a:lnTo>
                  <a:pt x="71" y="1"/>
                </a:lnTo>
                <a:lnTo>
                  <a:pt x="67" y="0"/>
                </a:lnTo>
                <a:lnTo>
                  <a:pt x="63" y="0"/>
                </a:lnTo>
                <a:lnTo>
                  <a:pt x="59" y="0"/>
                </a:lnTo>
                <a:lnTo>
                  <a:pt x="54" y="2"/>
                </a:lnTo>
                <a:lnTo>
                  <a:pt x="46" y="6"/>
                </a:lnTo>
                <a:lnTo>
                  <a:pt x="38" y="11"/>
                </a:lnTo>
                <a:lnTo>
                  <a:pt x="31" y="18"/>
                </a:lnTo>
                <a:lnTo>
                  <a:pt x="25" y="25"/>
                </a:lnTo>
                <a:lnTo>
                  <a:pt x="20" y="32"/>
                </a:lnTo>
                <a:lnTo>
                  <a:pt x="20" y="32"/>
                </a:lnTo>
                <a:lnTo>
                  <a:pt x="17" y="37"/>
                </a:lnTo>
                <a:lnTo>
                  <a:pt x="15" y="43"/>
                </a:lnTo>
                <a:lnTo>
                  <a:pt x="11" y="56"/>
                </a:lnTo>
                <a:lnTo>
                  <a:pt x="9" y="69"/>
                </a:lnTo>
                <a:lnTo>
                  <a:pt x="7" y="83"/>
                </a:lnTo>
                <a:lnTo>
                  <a:pt x="7" y="83"/>
                </a:lnTo>
                <a:lnTo>
                  <a:pt x="3" y="118"/>
                </a:lnTo>
                <a:lnTo>
                  <a:pt x="0" y="153"/>
                </a:lnTo>
                <a:lnTo>
                  <a:pt x="0" y="153"/>
                </a:lnTo>
                <a:lnTo>
                  <a:pt x="0" y="155"/>
                </a:lnTo>
                <a:lnTo>
                  <a:pt x="1" y="156"/>
                </a:lnTo>
                <a:lnTo>
                  <a:pt x="2" y="157"/>
                </a:lnTo>
                <a:lnTo>
                  <a:pt x="4" y="157"/>
                </a:lnTo>
                <a:lnTo>
                  <a:pt x="7" y="156"/>
                </a:lnTo>
                <a:lnTo>
                  <a:pt x="8" y="155"/>
                </a:lnTo>
                <a:lnTo>
                  <a:pt x="9" y="153"/>
                </a:lnTo>
                <a:lnTo>
                  <a:pt x="9" y="153"/>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4" name="Freeform 2519"/>
          <p:cNvSpPr>
            <a:spLocks noEditPoints="1"/>
          </p:cNvSpPr>
          <p:nvPr/>
        </p:nvSpPr>
        <p:spPr bwMode="auto">
          <a:xfrm>
            <a:off x="626242" y="4243629"/>
            <a:ext cx="560388" cy="1065213"/>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5" name="Freeform 2520"/>
          <p:cNvSpPr/>
          <p:nvPr/>
        </p:nvSpPr>
        <p:spPr bwMode="auto">
          <a:xfrm>
            <a:off x="927871" y="5088181"/>
            <a:ext cx="79375" cy="34925"/>
          </a:xfrm>
          <a:custGeom>
            <a:avLst/>
            <a:gdLst/>
            <a:ahLst/>
            <a:cxnLst>
              <a:cxn ang="0">
                <a:pos x="5" y="22"/>
              </a:cxn>
              <a:cxn ang="0">
                <a:pos x="5" y="22"/>
              </a:cxn>
              <a:cxn ang="0">
                <a:pos x="48" y="8"/>
              </a:cxn>
              <a:cxn ang="0">
                <a:pos x="48" y="8"/>
              </a:cxn>
              <a:cxn ang="0">
                <a:pos x="50" y="7"/>
              </a:cxn>
              <a:cxn ang="0">
                <a:pos x="50" y="6"/>
              </a:cxn>
              <a:cxn ang="0">
                <a:pos x="50" y="3"/>
              </a:cxn>
              <a:cxn ang="0">
                <a:pos x="48" y="0"/>
              </a:cxn>
              <a:cxn ang="0">
                <a:pos x="47" y="0"/>
              </a:cxn>
              <a:cxn ang="0">
                <a:pos x="45" y="0"/>
              </a:cxn>
              <a:cxn ang="0">
                <a:pos x="45" y="0"/>
              </a:cxn>
              <a:cxn ang="0">
                <a:pos x="2" y="14"/>
              </a:cxn>
              <a:cxn ang="0">
                <a:pos x="2" y="14"/>
              </a:cxn>
              <a:cxn ang="0">
                <a:pos x="1" y="15"/>
              </a:cxn>
              <a:cxn ang="0">
                <a:pos x="0" y="16"/>
              </a:cxn>
              <a:cxn ang="0">
                <a:pos x="0" y="19"/>
              </a:cxn>
              <a:cxn ang="0">
                <a:pos x="2" y="22"/>
              </a:cxn>
              <a:cxn ang="0">
                <a:pos x="3" y="22"/>
              </a:cxn>
              <a:cxn ang="0">
                <a:pos x="5" y="22"/>
              </a:cxn>
              <a:cxn ang="0">
                <a:pos x="5" y="22"/>
              </a:cxn>
            </a:cxnLst>
            <a:rect l="0" t="0" r="r" b="b"/>
            <a:pathLst>
              <a:path w="50" h="22">
                <a:moveTo>
                  <a:pt x="5" y="22"/>
                </a:moveTo>
                <a:lnTo>
                  <a:pt x="5" y="22"/>
                </a:lnTo>
                <a:lnTo>
                  <a:pt x="48" y="8"/>
                </a:lnTo>
                <a:lnTo>
                  <a:pt x="48" y="8"/>
                </a:lnTo>
                <a:lnTo>
                  <a:pt x="50" y="7"/>
                </a:lnTo>
                <a:lnTo>
                  <a:pt x="50" y="6"/>
                </a:lnTo>
                <a:lnTo>
                  <a:pt x="50" y="3"/>
                </a:lnTo>
                <a:lnTo>
                  <a:pt x="48" y="0"/>
                </a:lnTo>
                <a:lnTo>
                  <a:pt x="47" y="0"/>
                </a:lnTo>
                <a:lnTo>
                  <a:pt x="45" y="0"/>
                </a:lnTo>
                <a:lnTo>
                  <a:pt x="45" y="0"/>
                </a:lnTo>
                <a:lnTo>
                  <a:pt x="2" y="14"/>
                </a:lnTo>
                <a:lnTo>
                  <a:pt x="2" y="14"/>
                </a:lnTo>
                <a:lnTo>
                  <a:pt x="1" y="15"/>
                </a:lnTo>
                <a:lnTo>
                  <a:pt x="0" y="16"/>
                </a:lnTo>
                <a:lnTo>
                  <a:pt x="0" y="19"/>
                </a:lnTo>
                <a:lnTo>
                  <a:pt x="2" y="22"/>
                </a:lnTo>
                <a:lnTo>
                  <a:pt x="3" y="22"/>
                </a:lnTo>
                <a:lnTo>
                  <a:pt x="5" y="22"/>
                </a:lnTo>
                <a:lnTo>
                  <a:pt x="5" y="22"/>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6" name="Freeform 2521"/>
          <p:cNvSpPr>
            <a:spLocks noEditPoints="1"/>
          </p:cNvSpPr>
          <p:nvPr/>
        </p:nvSpPr>
        <p:spPr bwMode="auto">
          <a:xfrm>
            <a:off x="716734" y="3718167"/>
            <a:ext cx="638175" cy="436563"/>
          </a:xfrm>
          <a:custGeom>
            <a:avLst/>
            <a:gdLst/>
            <a:ahLst/>
            <a:cxnLst>
              <a:cxn ang="0">
                <a:pos x="203" y="272"/>
              </a:cxn>
              <a:cxn ang="0">
                <a:pos x="397" y="275"/>
              </a:cxn>
              <a:cxn ang="0">
                <a:pos x="399" y="274"/>
              </a:cxn>
              <a:cxn ang="0">
                <a:pos x="400" y="271"/>
              </a:cxn>
              <a:cxn ang="0">
                <a:pos x="399" y="151"/>
              </a:cxn>
              <a:cxn ang="0">
                <a:pos x="401" y="75"/>
              </a:cxn>
              <a:cxn ang="0">
                <a:pos x="400" y="8"/>
              </a:cxn>
              <a:cxn ang="0">
                <a:pos x="397" y="3"/>
              </a:cxn>
              <a:cxn ang="0">
                <a:pos x="348" y="6"/>
              </a:cxn>
              <a:cxn ang="0">
                <a:pos x="249" y="4"/>
              </a:cxn>
              <a:cxn ang="0">
                <a:pos x="99" y="0"/>
              </a:cxn>
              <a:cxn ang="0">
                <a:pos x="17" y="2"/>
              </a:cxn>
              <a:cxn ang="0">
                <a:pos x="2" y="3"/>
              </a:cxn>
              <a:cxn ang="0">
                <a:pos x="0" y="13"/>
              </a:cxn>
              <a:cxn ang="0">
                <a:pos x="3" y="103"/>
              </a:cxn>
              <a:cxn ang="0">
                <a:pos x="13" y="259"/>
              </a:cxn>
              <a:cxn ang="0">
                <a:pos x="17" y="263"/>
              </a:cxn>
              <a:cxn ang="0">
                <a:pos x="20" y="264"/>
              </a:cxn>
              <a:cxn ang="0">
                <a:pos x="108" y="269"/>
              </a:cxn>
              <a:cxn ang="0">
                <a:pos x="36" y="256"/>
              </a:cxn>
              <a:cxn ang="0">
                <a:pos x="86" y="215"/>
              </a:cxn>
              <a:cxn ang="0">
                <a:pos x="146" y="162"/>
              </a:cxn>
              <a:cxn ang="0">
                <a:pos x="164" y="141"/>
              </a:cxn>
              <a:cxn ang="0">
                <a:pos x="203" y="174"/>
              </a:cxn>
              <a:cxn ang="0">
                <a:pos x="210" y="173"/>
              </a:cxn>
              <a:cxn ang="0">
                <a:pos x="214" y="171"/>
              </a:cxn>
              <a:cxn ang="0">
                <a:pos x="242" y="145"/>
              </a:cxn>
              <a:cxn ang="0">
                <a:pos x="292" y="163"/>
              </a:cxn>
              <a:cxn ang="0">
                <a:pos x="388" y="266"/>
              </a:cxn>
              <a:cxn ang="0">
                <a:pos x="209" y="264"/>
              </a:cxn>
              <a:cxn ang="0">
                <a:pos x="392" y="81"/>
              </a:cxn>
              <a:cxn ang="0">
                <a:pos x="390" y="203"/>
              </a:cxn>
              <a:cxn ang="0">
                <a:pos x="330" y="189"/>
              </a:cxn>
              <a:cxn ang="0">
                <a:pos x="263" y="126"/>
              </a:cxn>
              <a:cxn ang="0">
                <a:pos x="393" y="20"/>
              </a:cxn>
              <a:cxn ang="0">
                <a:pos x="392" y="81"/>
              </a:cxn>
              <a:cxn ang="0">
                <a:pos x="199" y="12"/>
              </a:cxn>
              <a:cxn ang="0">
                <a:pos x="305" y="14"/>
              </a:cxn>
              <a:cxn ang="0">
                <a:pos x="390" y="12"/>
              </a:cxn>
              <a:cxn ang="0">
                <a:pos x="238" y="137"/>
              </a:cxn>
              <a:cxn ang="0">
                <a:pos x="207" y="165"/>
              </a:cxn>
              <a:cxn ang="0">
                <a:pos x="179" y="143"/>
              </a:cxn>
              <a:cxn ang="0">
                <a:pos x="97" y="71"/>
              </a:cxn>
              <a:cxn ang="0">
                <a:pos x="58" y="9"/>
              </a:cxn>
              <a:cxn ang="0">
                <a:pos x="12" y="106"/>
              </a:cxn>
              <a:cxn ang="0">
                <a:pos x="8" y="29"/>
              </a:cxn>
              <a:cxn ang="0">
                <a:pos x="91" y="77"/>
              </a:cxn>
              <a:cxn ang="0">
                <a:pos x="158" y="135"/>
              </a:cxn>
              <a:cxn ang="0">
                <a:pos x="149" y="146"/>
              </a:cxn>
              <a:cxn ang="0">
                <a:pos x="82" y="206"/>
              </a:cxn>
              <a:cxn ang="0">
                <a:pos x="25" y="255"/>
              </a:cxn>
              <a:cxn ang="0">
                <a:pos x="18" y="218"/>
              </a:cxn>
            </a:cxnLst>
            <a:rect l="0" t="0" r="r" b="b"/>
            <a:pathLst>
              <a:path w="402" h="275">
                <a:moveTo>
                  <a:pt x="108" y="269"/>
                </a:moveTo>
                <a:lnTo>
                  <a:pt x="108" y="269"/>
                </a:lnTo>
                <a:lnTo>
                  <a:pt x="203" y="272"/>
                </a:lnTo>
                <a:lnTo>
                  <a:pt x="203" y="272"/>
                </a:lnTo>
                <a:lnTo>
                  <a:pt x="299" y="274"/>
                </a:lnTo>
                <a:lnTo>
                  <a:pt x="395" y="275"/>
                </a:lnTo>
                <a:lnTo>
                  <a:pt x="395" y="275"/>
                </a:lnTo>
                <a:lnTo>
                  <a:pt x="397" y="275"/>
                </a:lnTo>
                <a:lnTo>
                  <a:pt x="398" y="274"/>
                </a:lnTo>
                <a:lnTo>
                  <a:pt x="398" y="274"/>
                </a:lnTo>
                <a:lnTo>
                  <a:pt x="399" y="274"/>
                </a:lnTo>
                <a:lnTo>
                  <a:pt x="399" y="274"/>
                </a:lnTo>
                <a:lnTo>
                  <a:pt x="399" y="274"/>
                </a:lnTo>
                <a:lnTo>
                  <a:pt x="399" y="274"/>
                </a:lnTo>
                <a:lnTo>
                  <a:pt x="399" y="273"/>
                </a:lnTo>
                <a:lnTo>
                  <a:pt x="400" y="271"/>
                </a:lnTo>
                <a:lnTo>
                  <a:pt x="400" y="271"/>
                </a:lnTo>
                <a:lnTo>
                  <a:pt x="399" y="212"/>
                </a:lnTo>
                <a:lnTo>
                  <a:pt x="399" y="181"/>
                </a:lnTo>
                <a:lnTo>
                  <a:pt x="399" y="151"/>
                </a:lnTo>
                <a:lnTo>
                  <a:pt x="399" y="151"/>
                </a:lnTo>
                <a:lnTo>
                  <a:pt x="400" y="113"/>
                </a:lnTo>
                <a:lnTo>
                  <a:pt x="401" y="75"/>
                </a:lnTo>
                <a:lnTo>
                  <a:pt x="401" y="75"/>
                </a:lnTo>
                <a:lnTo>
                  <a:pt x="402" y="59"/>
                </a:lnTo>
                <a:lnTo>
                  <a:pt x="402" y="41"/>
                </a:lnTo>
                <a:lnTo>
                  <a:pt x="402" y="24"/>
                </a:lnTo>
                <a:lnTo>
                  <a:pt x="400" y="8"/>
                </a:lnTo>
                <a:lnTo>
                  <a:pt x="400" y="8"/>
                </a:lnTo>
                <a:lnTo>
                  <a:pt x="399" y="6"/>
                </a:lnTo>
                <a:lnTo>
                  <a:pt x="398" y="4"/>
                </a:lnTo>
                <a:lnTo>
                  <a:pt x="397" y="3"/>
                </a:lnTo>
                <a:lnTo>
                  <a:pt x="394" y="2"/>
                </a:lnTo>
                <a:lnTo>
                  <a:pt x="394" y="2"/>
                </a:lnTo>
                <a:lnTo>
                  <a:pt x="371" y="5"/>
                </a:lnTo>
                <a:lnTo>
                  <a:pt x="348" y="6"/>
                </a:lnTo>
                <a:lnTo>
                  <a:pt x="323" y="6"/>
                </a:lnTo>
                <a:lnTo>
                  <a:pt x="300" y="5"/>
                </a:lnTo>
                <a:lnTo>
                  <a:pt x="300" y="5"/>
                </a:lnTo>
                <a:lnTo>
                  <a:pt x="249" y="4"/>
                </a:lnTo>
                <a:lnTo>
                  <a:pt x="199" y="3"/>
                </a:lnTo>
                <a:lnTo>
                  <a:pt x="199" y="3"/>
                </a:lnTo>
                <a:lnTo>
                  <a:pt x="99" y="0"/>
                </a:lnTo>
                <a:lnTo>
                  <a:pt x="99" y="0"/>
                </a:lnTo>
                <a:lnTo>
                  <a:pt x="76" y="0"/>
                </a:lnTo>
                <a:lnTo>
                  <a:pt x="53" y="1"/>
                </a:lnTo>
                <a:lnTo>
                  <a:pt x="30" y="2"/>
                </a:lnTo>
                <a:lnTo>
                  <a:pt x="17" y="2"/>
                </a:lnTo>
                <a:lnTo>
                  <a:pt x="6" y="1"/>
                </a:lnTo>
                <a:lnTo>
                  <a:pt x="6" y="1"/>
                </a:lnTo>
                <a:lnTo>
                  <a:pt x="3" y="1"/>
                </a:lnTo>
                <a:lnTo>
                  <a:pt x="2" y="3"/>
                </a:lnTo>
                <a:lnTo>
                  <a:pt x="2" y="3"/>
                </a:lnTo>
                <a:lnTo>
                  <a:pt x="2" y="4"/>
                </a:lnTo>
                <a:lnTo>
                  <a:pt x="2" y="4"/>
                </a:lnTo>
                <a:lnTo>
                  <a:pt x="0" y="13"/>
                </a:lnTo>
                <a:lnTo>
                  <a:pt x="0" y="22"/>
                </a:lnTo>
                <a:lnTo>
                  <a:pt x="0" y="41"/>
                </a:lnTo>
                <a:lnTo>
                  <a:pt x="0" y="41"/>
                </a:lnTo>
                <a:lnTo>
                  <a:pt x="3" y="103"/>
                </a:lnTo>
                <a:lnTo>
                  <a:pt x="3" y="103"/>
                </a:lnTo>
                <a:lnTo>
                  <a:pt x="7" y="181"/>
                </a:lnTo>
                <a:lnTo>
                  <a:pt x="9" y="221"/>
                </a:lnTo>
                <a:lnTo>
                  <a:pt x="13" y="259"/>
                </a:lnTo>
                <a:lnTo>
                  <a:pt x="13" y="259"/>
                </a:lnTo>
                <a:lnTo>
                  <a:pt x="14" y="261"/>
                </a:lnTo>
                <a:lnTo>
                  <a:pt x="15" y="263"/>
                </a:lnTo>
                <a:lnTo>
                  <a:pt x="17" y="263"/>
                </a:lnTo>
                <a:lnTo>
                  <a:pt x="19" y="263"/>
                </a:lnTo>
                <a:lnTo>
                  <a:pt x="19" y="263"/>
                </a:lnTo>
                <a:lnTo>
                  <a:pt x="20" y="264"/>
                </a:lnTo>
                <a:lnTo>
                  <a:pt x="20" y="264"/>
                </a:lnTo>
                <a:lnTo>
                  <a:pt x="42" y="266"/>
                </a:lnTo>
                <a:lnTo>
                  <a:pt x="64" y="267"/>
                </a:lnTo>
                <a:lnTo>
                  <a:pt x="108" y="269"/>
                </a:lnTo>
                <a:lnTo>
                  <a:pt x="108" y="269"/>
                </a:lnTo>
                <a:close/>
                <a:moveTo>
                  <a:pt x="113" y="261"/>
                </a:moveTo>
                <a:lnTo>
                  <a:pt x="113" y="261"/>
                </a:lnTo>
                <a:lnTo>
                  <a:pt x="74" y="259"/>
                </a:lnTo>
                <a:lnTo>
                  <a:pt x="36" y="256"/>
                </a:lnTo>
                <a:lnTo>
                  <a:pt x="36" y="256"/>
                </a:lnTo>
                <a:lnTo>
                  <a:pt x="48" y="245"/>
                </a:lnTo>
                <a:lnTo>
                  <a:pt x="60" y="235"/>
                </a:lnTo>
                <a:lnTo>
                  <a:pt x="86" y="215"/>
                </a:lnTo>
                <a:lnTo>
                  <a:pt x="86" y="215"/>
                </a:lnTo>
                <a:lnTo>
                  <a:pt x="107" y="197"/>
                </a:lnTo>
                <a:lnTo>
                  <a:pt x="127" y="180"/>
                </a:lnTo>
                <a:lnTo>
                  <a:pt x="146" y="162"/>
                </a:lnTo>
                <a:lnTo>
                  <a:pt x="155" y="152"/>
                </a:lnTo>
                <a:lnTo>
                  <a:pt x="163" y="142"/>
                </a:lnTo>
                <a:lnTo>
                  <a:pt x="163" y="142"/>
                </a:lnTo>
                <a:lnTo>
                  <a:pt x="164" y="141"/>
                </a:lnTo>
                <a:lnTo>
                  <a:pt x="164" y="141"/>
                </a:lnTo>
                <a:lnTo>
                  <a:pt x="183" y="158"/>
                </a:lnTo>
                <a:lnTo>
                  <a:pt x="203" y="174"/>
                </a:lnTo>
                <a:lnTo>
                  <a:pt x="203" y="174"/>
                </a:lnTo>
                <a:lnTo>
                  <a:pt x="205" y="175"/>
                </a:lnTo>
                <a:lnTo>
                  <a:pt x="207" y="175"/>
                </a:lnTo>
                <a:lnTo>
                  <a:pt x="209" y="174"/>
                </a:lnTo>
                <a:lnTo>
                  <a:pt x="210" y="173"/>
                </a:lnTo>
                <a:lnTo>
                  <a:pt x="210" y="173"/>
                </a:lnTo>
                <a:lnTo>
                  <a:pt x="212" y="172"/>
                </a:lnTo>
                <a:lnTo>
                  <a:pt x="214" y="171"/>
                </a:lnTo>
                <a:lnTo>
                  <a:pt x="214" y="171"/>
                </a:lnTo>
                <a:lnTo>
                  <a:pt x="220" y="164"/>
                </a:lnTo>
                <a:lnTo>
                  <a:pt x="227" y="158"/>
                </a:lnTo>
                <a:lnTo>
                  <a:pt x="242" y="145"/>
                </a:lnTo>
                <a:lnTo>
                  <a:pt x="242" y="145"/>
                </a:lnTo>
                <a:lnTo>
                  <a:pt x="257" y="133"/>
                </a:lnTo>
                <a:lnTo>
                  <a:pt x="257" y="133"/>
                </a:lnTo>
                <a:lnTo>
                  <a:pt x="275" y="148"/>
                </a:lnTo>
                <a:lnTo>
                  <a:pt x="292" y="163"/>
                </a:lnTo>
                <a:lnTo>
                  <a:pt x="309" y="180"/>
                </a:lnTo>
                <a:lnTo>
                  <a:pt x="325" y="196"/>
                </a:lnTo>
                <a:lnTo>
                  <a:pt x="357" y="232"/>
                </a:lnTo>
                <a:lnTo>
                  <a:pt x="388" y="266"/>
                </a:lnTo>
                <a:lnTo>
                  <a:pt x="388" y="266"/>
                </a:lnTo>
                <a:lnTo>
                  <a:pt x="298" y="266"/>
                </a:lnTo>
                <a:lnTo>
                  <a:pt x="209" y="264"/>
                </a:lnTo>
                <a:lnTo>
                  <a:pt x="209" y="264"/>
                </a:lnTo>
                <a:lnTo>
                  <a:pt x="113" y="261"/>
                </a:lnTo>
                <a:lnTo>
                  <a:pt x="113" y="261"/>
                </a:lnTo>
                <a:close/>
                <a:moveTo>
                  <a:pt x="392" y="81"/>
                </a:moveTo>
                <a:lnTo>
                  <a:pt x="392" y="81"/>
                </a:lnTo>
                <a:lnTo>
                  <a:pt x="391" y="115"/>
                </a:lnTo>
                <a:lnTo>
                  <a:pt x="390" y="151"/>
                </a:lnTo>
                <a:lnTo>
                  <a:pt x="390" y="151"/>
                </a:lnTo>
                <a:lnTo>
                  <a:pt x="390" y="203"/>
                </a:lnTo>
                <a:lnTo>
                  <a:pt x="391" y="257"/>
                </a:lnTo>
                <a:lnTo>
                  <a:pt x="391" y="257"/>
                </a:lnTo>
                <a:lnTo>
                  <a:pt x="361" y="223"/>
                </a:lnTo>
                <a:lnTo>
                  <a:pt x="330" y="189"/>
                </a:lnTo>
                <a:lnTo>
                  <a:pt x="314" y="173"/>
                </a:lnTo>
                <a:lnTo>
                  <a:pt x="298" y="157"/>
                </a:lnTo>
                <a:lnTo>
                  <a:pt x="281" y="142"/>
                </a:lnTo>
                <a:lnTo>
                  <a:pt x="263" y="126"/>
                </a:lnTo>
                <a:lnTo>
                  <a:pt x="263" y="126"/>
                </a:lnTo>
                <a:lnTo>
                  <a:pt x="297" y="99"/>
                </a:lnTo>
                <a:lnTo>
                  <a:pt x="297" y="99"/>
                </a:lnTo>
                <a:lnTo>
                  <a:pt x="393" y="20"/>
                </a:lnTo>
                <a:lnTo>
                  <a:pt x="393" y="20"/>
                </a:lnTo>
                <a:lnTo>
                  <a:pt x="394" y="35"/>
                </a:lnTo>
                <a:lnTo>
                  <a:pt x="393" y="51"/>
                </a:lnTo>
                <a:lnTo>
                  <a:pt x="392" y="81"/>
                </a:lnTo>
                <a:lnTo>
                  <a:pt x="392" y="81"/>
                </a:lnTo>
                <a:close/>
                <a:moveTo>
                  <a:pt x="93" y="8"/>
                </a:moveTo>
                <a:lnTo>
                  <a:pt x="93" y="8"/>
                </a:lnTo>
                <a:lnTo>
                  <a:pt x="199" y="12"/>
                </a:lnTo>
                <a:lnTo>
                  <a:pt x="199" y="12"/>
                </a:lnTo>
                <a:lnTo>
                  <a:pt x="252" y="13"/>
                </a:lnTo>
                <a:lnTo>
                  <a:pt x="305" y="14"/>
                </a:lnTo>
                <a:lnTo>
                  <a:pt x="305" y="14"/>
                </a:lnTo>
                <a:lnTo>
                  <a:pt x="326" y="15"/>
                </a:lnTo>
                <a:lnTo>
                  <a:pt x="348" y="15"/>
                </a:lnTo>
                <a:lnTo>
                  <a:pt x="369" y="14"/>
                </a:lnTo>
                <a:lnTo>
                  <a:pt x="390" y="12"/>
                </a:lnTo>
                <a:lnTo>
                  <a:pt x="390" y="12"/>
                </a:lnTo>
                <a:lnTo>
                  <a:pt x="293" y="91"/>
                </a:lnTo>
                <a:lnTo>
                  <a:pt x="293" y="91"/>
                </a:lnTo>
                <a:lnTo>
                  <a:pt x="238" y="137"/>
                </a:lnTo>
                <a:lnTo>
                  <a:pt x="238" y="137"/>
                </a:lnTo>
                <a:lnTo>
                  <a:pt x="222" y="151"/>
                </a:lnTo>
                <a:lnTo>
                  <a:pt x="214" y="158"/>
                </a:lnTo>
                <a:lnTo>
                  <a:pt x="207" y="165"/>
                </a:lnTo>
                <a:lnTo>
                  <a:pt x="207" y="165"/>
                </a:lnTo>
                <a:lnTo>
                  <a:pt x="207" y="166"/>
                </a:lnTo>
                <a:lnTo>
                  <a:pt x="207" y="166"/>
                </a:lnTo>
                <a:lnTo>
                  <a:pt x="179" y="143"/>
                </a:lnTo>
                <a:lnTo>
                  <a:pt x="152" y="118"/>
                </a:lnTo>
                <a:lnTo>
                  <a:pt x="126" y="94"/>
                </a:lnTo>
                <a:lnTo>
                  <a:pt x="97" y="71"/>
                </a:lnTo>
                <a:lnTo>
                  <a:pt x="97" y="71"/>
                </a:lnTo>
                <a:lnTo>
                  <a:pt x="21" y="10"/>
                </a:lnTo>
                <a:lnTo>
                  <a:pt x="21" y="10"/>
                </a:lnTo>
                <a:lnTo>
                  <a:pt x="40" y="10"/>
                </a:lnTo>
                <a:lnTo>
                  <a:pt x="58" y="9"/>
                </a:lnTo>
                <a:lnTo>
                  <a:pt x="76" y="8"/>
                </a:lnTo>
                <a:lnTo>
                  <a:pt x="93" y="8"/>
                </a:lnTo>
                <a:lnTo>
                  <a:pt x="93" y="8"/>
                </a:lnTo>
                <a:close/>
                <a:moveTo>
                  <a:pt x="12" y="106"/>
                </a:moveTo>
                <a:lnTo>
                  <a:pt x="12" y="106"/>
                </a:lnTo>
                <a:lnTo>
                  <a:pt x="9" y="48"/>
                </a:lnTo>
                <a:lnTo>
                  <a:pt x="9" y="48"/>
                </a:lnTo>
                <a:lnTo>
                  <a:pt x="8" y="29"/>
                </a:lnTo>
                <a:lnTo>
                  <a:pt x="8" y="20"/>
                </a:lnTo>
                <a:lnTo>
                  <a:pt x="9" y="11"/>
                </a:lnTo>
                <a:lnTo>
                  <a:pt x="9" y="11"/>
                </a:lnTo>
                <a:lnTo>
                  <a:pt x="91" y="77"/>
                </a:lnTo>
                <a:lnTo>
                  <a:pt x="91" y="77"/>
                </a:lnTo>
                <a:lnTo>
                  <a:pt x="109" y="91"/>
                </a:lnTo>
                <a:lnTo>
                  <a:pt x="125" y="105"/>
                </a:lnTo>
                <a:lnTo>
                  <a:pt x="158" y="135"/>
                </a:lnTo>
                <a:lnTo>
                  <a:pt x="158" y="135"/>
                </a:lnTo>
                <a:lnTo>
                  <a:pt x="157" y="136"/>
                </a:lnTo>
                <a:lnTo>
                  <a:pt x="157" y="136"/>
                </a:lnTo>
                <a:lnTo>
                  <a:pt x="149" y="146"/>
                </a:lnTo>
                <a:lnTo>
                  <a:pt x="140" y="155"/>
                </a:lnTo>
                <a:lnTo>
                  <a:pt x="122" y="173"/>
                </a:lnTo>
                <a:lnTo>
                  <a:pt x="102" y="190"/>
                </a:lnTo>
                <a:lnTo>
                  <a:pt x="82" y="206"/>
                </a:lnTo>
                <a:lnTo>
                  <a:pt x="82" y="206"/>
                </a:lnTo>
                <a:lnTo>
                  <a:pt x="53" y="230"/>
                </a:lnTo>
                <a:lnTo>
                  <a:pt x="38" y="242"/>
                </a:lnTo>
                <a:lnTo>
                  <a:pt x="25" y="255"/>
                </a:lnTo>
                <a:lnTo>
                  <a:pt x="25" y="255"/>
                </a:lnTo>
                <a:lnTo>
                  <a:pt x="21" y="255"/>
                </a:lnTo>
                <a:lnTo>
                  <a:pt x="21" y="255"/>
                </a:lnTo>
                <a:lnTo>
                  <a:pt x="18" y="218"/>
                </a:lnTo>
                <a:lnTo>
                  <a:pt x="15" y="181"/>
                </a:lnTo>
                <a:lnTo>
                  <a:pt x="12" y="106"/>
                </a:lnTo>
                <a:lnTo>
                  <a:pt x="12" y="106"/>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7" name="Freeform 2528"/>
          <p:cNvSpPr>
            <a:spLocks noEditPoints="1"/>
          </p:cNvSpPr>
          <p:nvPr/>
        </p:nvSpPr>
        <p:spPr bwMode="auto">
          <a:xfrm>
            <a:off x="1751784" y="5597767"/>
            <a:ext cx="569913" cy="534988"/>
          </a:xfrm>
          <a:custGeom>
            <a:avLst/>
            <a:gdLst/>
            <a:ahLst/>
            <a:cxnLst>
              <a:cxn ang="0">
                <a:pos x="337" y="319"/>
              </a:cxn>
              <a:cxn ang="0">
                <a:pos x="260" y="152"/>
              </a:cxn>
              <a:cxn ang="0">
                <a:pos x="213" y="7"/>
              </a:cxn>
              <a:cxn ang="0">
                <a:pos x="93" y="12"/>
              </a:cxn>
              <a:cxn ang="0">
                <a:pos x="23" y="231"/>
              </a:cxn>
              <a:cxn ang="0">
                <a:pos x="73" y="331"/>
              </a:cxn>
              <a:cxn ang="0">
                <a:pos x="67" y="198"/>
              </a:cxn>
              <a:cxn ang="0">
                <a:pos x="54" y="222"/>
              </a:cxn>
              <a:cxn ang="0">
                <a:pos x="259" y="202"/>
              </a:cxn>
              <a:cxn ang="0">
                <a:pos x="227" y="228"/>
              </a:cxn>
              <a:cxn ang="0">
                <a:pos x="236" y="202"/>
              </a:cxn>
              <a:cxn ang="0">
                <a:pos x="116" y="308"/>
              </a:cxn>
              <a:cxn ang="0">
                <a:pos x="183" y="226"/>
              </a:cxn>
              <a:cxn ang="0">
                <a:pos x="74" y="283"/>
              </a:cxn>
              <a:cxn ang="0">
                <a:pos x="148" y="216"/>
              </a:cxn>
              <a:cxn ang="0">
                <a:pos x="78" y="300"/>
              </a:cxn>
              <a:cxn ang="0">
                <a:pos x="146" y="215"/>
              </a:cxn>
              <a:cxn ang="0">
                <a:pos x="106" y="231"/>
              </a:cxn>
              <a:cxn ang="0">
                <a:pos x="49" y="262"/>
              </a:cxn>
              <a:cxn ang="0">
                <a:pos x="37" y="259"/>
              </a:cxn>
              <a:cxn ang="0">
                <a:pos x="15" y="260"/>
              </a:cxn>
              <a:cxn ang="0">
                <a:pos x="23" y="264"/>
              </a:cxn>
              <a:cxn ang="0">
                <a:pos x="114" y="203"/>
              </a:cxn>
              <a:cxn ang="0">
                <a:pos x="43" y="275"/>
              </a:cxn>
              <a:cxn ang="0">
                <a:pos x="22" y="311"/>
              </a:cxn>
              <a:cxn ang="0">
                <a:pos x="34" y="316"/>
              </a:cxn>
              <a:cxn ang="0">
                <a:pos x="142" y="231"/>
              </a:cxn>
              <a:cxn ang="0">
                <a:pos x="61" y="319"/>
              </a:cxn>
              <a:cxn ang="0">
                <a:pos x="77" y="319"/>
              </a:cxn>
              <a:cxn ang="0">
                <a:pos x="200" y="215"/>
              </a:cxn>
              <a:cxn ang="0">
                <a:pos x="119" y="284"/>
              </a:cxn>
              <a:cxn ang="0">
                <a:pos x="125" y="300"/>
              </a:cxn>
              <a:cxn ang="0">
                <a:pos x="193" y="251"/>
              </a:cxn>
              <a:cxn ang="0">
                <a:pos x="138" y="314"/>
              </a:cxn>
              <a:cxn ang="0">
                <a:pos x="179" y="289"/>
              </a:cxn>
              <a:cxn ang="0">
                <a:pos x="254" y="225"/>
              </a:cxn>
              <a:cxn ang="0">
                <a:pos x="150" y="320"/>
              </a:cxn>
              <a:cxn ang="0">
                <a:pos x="280" y="230"/>
              </a:cxn>
              <a:cxn ang="0">
                <a:pos x="258" y="276"/>
              </a:cxn>
              <a:cxn ang="0">
                <a:pos x="318" y="225"/>
              </a:cxn>
              <a:cxn ang="0">
                <a:pos x="238" y="282"/>
              </a:cxn>
              <a:cxn ang="0">
                <a:pos x="309" y="256"/>
              </a:cxn>
              <a:cxn ang="0">
                <a:pos x="323" y="262"/>
              </a:cxn>
              <a:cxn ang="0">
                <a:pos x="249" y="327"/>
              </a:cxn>
              <a:cxn ang="0">
                <a:pos x="340" y="278"/>
              </a:cxn>
              <a:cxn ang="0">
                <a:pos x="275" y="326"/>
              </a:cxn>
              <a:cxn ang="0">
                <a:pos x="303" y="307"/>
              </a:cxn>
              <a:cxn ang="0">
                <a:pos x="323" y="310"/>
              </a:cxn>
              <a:cxn ang="0">
                <a:pos x="347" y="290"/>
              </a:cxn>
              <a:cxn ang="0">
                <a:pos x="348" y="286"/>
              </a:cxn>
              <a:cxn ang="0">
                <a:pos x="315" y="301"/>
              </a:cxn>
              <a:cxn ang="0">
                <a:pos x="300" y="298"/>
              </a:cxn>
              <a:cxn ang="0">
                <a:pos x="298" y="279"/>
              </a:cxn>
              <a:cxn ang="0">
                <a:pos x="323" y="222"/>
              </a:cxn>
              <a:cxn ang="0">
                <a:pos x="311" y="229"/>
              </a:cxn>
              <a:cxn ang="0">
                <a:pos x="254" y="263"/>
              </a:cxn>
              <a:cxn ang="0">
                <a:pos x="208" y="289"/>
              </a:cxn>
              <a:cxn ang="0">
                <a:pos x="116" y="115"/>
              </a:cxn>
              <a:cxn ang="0">
                <a:pos x="191" y="30"/>
              </a:cxn>
              <a:cxn ang="0">
                <a:pos x="275" y="190"/>
              </a:cxn>
              <a:cxn ang="0">
                <a:pos x="164" y="215"/>
              </a:cxn>
              <a:cxn ang="0">
                <a:pos x="112" y="122"/>
              </a:cxn>
              <a:cxn ang="0">
                <a:pos x="38" y="231"/>
              </a:cxn>
            </a:cxnLst>
            <a:rect l="0" t="0" r="r" b="b"/>
            <a:pathLst>
              <a:path w="359" h="337">
                <a:moveTo>
                  <a:pt x="73" y="331"/>
                </a:moveTo>
                <a:lnTo>
                  <a:pt x="73" y="331"/>
                </a:lnTo>
                <a:lnTo>
                  <a:pt x="95" y="330"/>
                </a:lnTo>
                <a:lnTo>
                  <a:pt x="117" y="329"/>
                </a:lnTo>
                <a:lnTo>
                  <a:pt x="117" y="329"/>
                </a:lnTo>
                <a:lnTo>
                  <a:pt x="135" y="329"/>
                </a:lnTo>
                <a:lnTo>
                  <a:pt x="153" y="329"/>
                </a:lnTo>
                <a:lnTo>
                  <a:pt x="189" y="331"/>
                </a:lnTo>
                <a:lnTo>
                  <a:pt x="189" y="331"/>
                </a:lnTo>
                <a:lnTo>
                  <a:pt x="218" y="334"/>
                </a:lnTo>
                <a:lnTo>
                  <a:pt x="248" y="336"/>
                </a:lnTo>
                <a:lnTo>
                  <a:pt x="264" y="337"/>
                </a:lnTo>
                <a:lnTo>
                  <a:pt x="278" y="336"/>
                </a:lnTo>
                <a:lnTo>
                  <a:pt x="293" y="335"/>
                </a:lnTo>
                <a:lnTo>
                  <a:pt x="307" y="333"/>
                </a:lnTo>
                <a:lnTo>
                  <a:pt x="307" y="333"/>
                </a:lnTo>
                <a:lnTo>
                  <a:pt x="318" y="330"/>
                </a:lnTo>
                <a:lnTo>
                  <a:pt x="328" y="326"/>
                </a:lnTo>
                <a:lnTo>
                  <a:pt x="337" y="319"/>
                </a:lnTo>
                <a:lnTo>
                  <a:pt x="346" y="312"/>
                </a:lnTo>
                <a:lnTo>
                  <a:pt x="352" y="304"/>
                </a:lnTo>
                <a:lnTo>
                  <a:pt x="355" y="300"/>
                </a:lnTo>
                <a:lnTo>
                  <a:pt x="357" y="295"/>
                </a:lnTo>
                <a:lnTo>
                  <a:pt x="358" y="290"/>
                </a:lnTo>
                <a:lnTo>
                  <a:pt x="359" y="285"/>
                </a:lnTo>
                <a:lnTo>
                  <a:pt x="359" y="279"/>
                </a:lnTo>
                <a:lnTo>
                  <a:pt x="359" y="273"/>
                </a:lnTo>
                <a:lnTo>
                  <a:pt x="359" y="273"/>
                </a:lnTo>
                <a:lnTo>
                  <a:pt x="356" y="261"/>
                </a:lnTo>
                <a:lnTo>
                  <a:pt x="351" y="249"/>
                </a:lnTo>
                <a:lnTo>
                  <a:pt x="345" y="237"/>
                </a:lnTo>
                <a:lnTo>
                  <a:pt x="337" y="227"/>
                </a:lnTo>
                <a:lnTo>
                  <a:pt x="329" y="216"/>
                </a:lnTo>
                <a:lnTo>
                  <a:pt x="320" y="207"/>
                </a:lnTo>
                <a:lnTo>
                  <a:pt x="302" y="189"/>
                </a:lnTo>
                <a:lnTo>
                  <a:pt x="302" y="189"/>
                </a:lnTo>
                <a:lnTo>
                  <a:pt x="282" y="171"/>
                </a:lnTo>
                <a:lnTo>
                  <a:pt x="260" y="152"/>
                </a:lnTo>
                <a:lnTo>
                  <a:pt x="240" y="135"/>
                </a:lnTo>
                <a:lnTo>
                  <a:pt x="220" y="116"/>
                </a:lnTo>
                <a:lnTo>
                  <a:pt x="220" y="116"/>
                </a:lnTo>
                <a:lnTo>
                  <a:pt x="210" y="104"/>
                </a:lnTo>
                <a:lnTo>
                  <a:pt x="205" y="98"/>
                </a:lnTo>
                <a:lnTo>
                  <a:pt x="201" y="91"/>
                </a:lnTo>
                <a:lnTo>
                  <a:pt x="198" y="84"/>
                </a:lnTo>
                <a:lnTo>
                  <a:pt x="196" y="76"/>
                </a:lnTo>
                <a:lnTo>
                  <a:pt x="194" y="68"/>
                </a:lnTo>
                <a:lnTo>
                  <a:pt x="193" y="60"/>
                </a:lnTo>
                <a:lnTo>
                  <a:pt x="193" y="60"/>
                </a:lnTo>
                <a:lnTo>
                  <a:pt x="193" y="53"/>
                </a:lnTo>
                <a:lnTo>
                  <a:pt x="195" y="47"/>
                </a:lnTo>
                <a:lnTo>
                  <a:pt x="196" y="40"/>
                </a:lnTo>
                <a:lnTo>
                  <a:pt x="199" y="33"/>
                </a:lnTo>
                <a:lnTo>
                  <a:pt x="205" y="20"/>
                </a:lnTo>
                <a:lnTo>
                  <a:pt x="212" y="8"/>
                </a:lnTo>
                <a:lnTo>
                  <a:pt x="212" y="8"/>
                </a:lnTo>
                <a:lnTo>
                  <a:pt x="213" y="7"/>
                </a:lnTo>
                <a:lnTo>
                  <a:pt x="212" y="5"/>
                </a:lnTo>
                <a:lnTo>
                  <a:pt x="212" y="3"/>
                </a:lnTo>
                <a:lnTo>
                  <a:pt x="210" y="2"/>
                </a:lnTo>
                <a:lnTo>
                  <a:pt x="210" y="2"/>
                </a:lnTo>
                <a:lnTo>
                  <a:pt x="209" y="1"/>
                </a:lnTo>
                <a:lnTo>
                  <a:pt x="206" y="0"/>
                </a:lnTo>
                <a:lnTo>
                  <a:pt x="206" y="0"/>
                </a:lnTo>
                <a:lnTo>
                  <a:pt x="178" y="0"/>
                </a:lnTo>
                <a:lnTo>
                  <a:pt x="151" y="0"/>
                </a:lnTo>
                <a:lnTo>
                  <a:pt x="124" y="1"/>
                </a:lnTo>
                <a:lnTo>
                  <a:pt x="111" y="2"/>
                </a:lnTo>
                <a:lnTo>
                  <a:pt x="97" y="4"/>
                </a:lnTo>
                <a:lnTo>
                  <a:pt x="97" y="4"/>
                </a:lnTo>
                <a:lnTo>
                  <a:pt x="95" y="5"/>
                </a:lnTo>
                <a:lnTo>
                  <a:pt x="94" y="6"/>
                </a:lnTo>
                <a:lnTo>
                  <a:pt x="94" y="8"/>
                </a:lnTo>
                <a:lnTo>
                  <a:pt x="94" y="10"/>
                </a:lnTo>
                <a:lnTo>
                  <a:pt x="94" y="10"/>
                </a:lnTo>
                <a:lnTo>
                  <a:pt x="93" y="12"/>
                </a:lnTo>
                <a:lnTo>
                  <a:pt x="94" y="14"/>
                </a:lnTo>
                <a:lnTo>
                  <a:pt x="94" y="14"/>
                </a:lnTo>
                <a:lnTo>
                  <a:pt x="103" y="28"/>
                </a:lnTo>
                <a:lnTo>
                  <a:pt x="110" y="42"/>
                </a:lnTo>
                <a:lnTo>
                  <a:pt x="114" y="57"/>
                </a:lnTo>
                <a:lnTo>
                  <a:pt x="116" y="65"/>
                </a:lnTo>
                <a:lnTo>
                  <a:pt x="117" y="72"/>
                </a:lnTo>
                <a:lnTo>
                  <a:pt x="117" y="72"/>
                </a:lnTo>
                <a:lnTo>
                  <a:pt x="117" y="83"/>
                </a:lnTo>
                <a:lnTo>
                  <a:pt x="115" y="92"/>
                </a:lnTo>
                <a:lnTo>
                  <a:pt x="113" y="100"/>
                </a:lnTo>
                <a:lnTo>
                  <a:pt x="109" y="108"/>
                </a:lnTo>
                <a:lnTo>
                  <a:pt x="105" y="116"/>
                </a:lnTo>
                <a:lnTo>
                  <a:pt x="100" y="124"/>
                </a:lnTo>
                <a:lnTo>
                  <a:pt x="89" y="139"/>
                </a:lnTo>
                <a:lnTo>
                  <a:pt x="89" y="139"/>
                </a:lnTo>
                <a:lnTo>
                  <a:pt x="55" y="185"/>
                </a:lnTo>
                <a:lnTo>
                  <a:pt x="39" y="208"/>
                </a:lnTo>
                <a:lnTo>
                  <a:pt x="23" y="231"/>
                </a:lnTo>
                <a:lnTo>
                  <a:pt x="23" y="231"/>
                </a:lnTo>
                <a:lnTo>
                  <a:pt x="11" y="249"/>
                </a:lnTo>
                <a:lnTo>
                  <a:pt x="6" y="259"/>
                </a:lnTo>
                <a:lnTo>
                  <a:pt x="3" y="269"/>
                </a:lnTo>
                <a:lnTo>
                  <a:pt x="1" y="279"/>
                </a:lnTo>
                <a:lnTo>
                  <a:pt x="0" y="289"/>
                </a:lnTo>
                <a:lnTo>
                  <a:pt x="1" y="294"/>
                </a:lnTo>
                <a:lnTo>
                  <a:pt x="2" y="298"/>
                </a:lnTo>
                <a:lnTo>
                  <a:pt x="4" y="303"/>
                </a:lnTo>
                <a:lnTo>
                  <a:pt x="6" y="308"/>
                </a:lnTo>
                <a:lnTo>
                  <a:pt x="6" y="308"/>
                </a:lnTo>
                <a:lnTo>
                  <a:pt x="12" y="315"/>
                </a:lnTo>
                <a:lnTo>
                  <a:pt x="20" y="320"/>
                </a:lnTo>
                <a:lnTo>
                  <a:pt x="28" y="325"/>
                </a:lnTo>
                <a:lnTo>
                  <a:pt x="37" y="328"/>
                </a:lnTo>
                <a:lnTo>
                  <a:pt x="46" y="329"/>
                </a:lnTo>
                <a:lnTo>
                  <a:pt x="55" y="330"/>
                </a:lnTo>
                <a:lnTo>
                  <a:pt x="73" y="331"/>
                </a:lnTo>
                <a:lnTo>
                  <a:pt x="73" y="331"/>
                </a:lnTo>
                <a:close/>
                <a:moveTo>
                  <a:pt x="59" y="195"/>
                </a:moveTo>
                <a:lnTo>
                  <a:pt x="59" y="195"/>
                </a:lnTo>
                <a:lnTo>
                  <a:pt x="63" y="192"/>
                </a:lnTo>
                <a:lnTo>
                  <a:pt x="63" y="192"/>
                </a:lnTo>
                <a:lnTo>
                  <a:pt x="79" y="185"/>
                </a:lnTo>
                <a:lnTo>
                  <a:pt x="79" y="185"/>
                </a:lnTo>
                <a:lnTo>
                  <a:pt x="50" y="208"/>
                </a:lnTo>
                <a:lnTo>
                  <a:pt x="50" y="208"/>
                </a:lnTo>
                <a:lnTo>
                  <a:pt x="59" y="195"/>
                </a:lnTo>
                <a:lnTo>
                  <a:pt x="59" y="195"/>
                </a:lnTo>
                <a:close/>
                <a:moveTo>
                  <a:pt x="86" y="182"/>
                </a:moveTo>
                <a:lnTo>
                  <a:pt x="86" y="182"/>
                </a:lnTo>
                <a:lnTo>
                  <a:pt x="91" y="181"/>
                </a:lnTo>
                <a:lnTo>
                  <a:pt x="96" y="180"/>
                </a:lnTo>
                <a:lnTo>
                  <a:pt x="96" y="180"/>
                </a:lnTo>
                <a:lnTo>
                  <a:pt x="89" y="184"/>
                </a:lnTo>
                <a:lnTo>
                  <a:pt x="81" y="188"/>
                </a:lnTo>
                <a:lnTo>
                  <a:pt x="67" y="198"/>
                </a:lnTo>
                <a:lnTo>
                  <a:pt x="67" y="198"/>
                </a:lnTo>
                <a:lnTo>
                  <a:pt x="76" y="190"/>
                </a:lnTo>
                <a:lnTo>
                  <a:pt x="86" y="182"/>
                </a:lnTo>
                <a:lnTo>
                  <a:pt x="86" y="182"/>
                </a:lnTo>
                <a:close/>
                <a:moveTo>
                  <a:pt x="106" y="181"/>
                </a:moveTo>
                <a:lnTo>
                  <a:pt x="106" y="181"/>
                </a:lnTo>
                <a:lnTo>
                  <a:pt x="112" y="182"/>
                </a:lnTo>
                <a:lnTo>
                  <a:pt x="112" y="182"/>
                </a:lnTo>
                <a:lnTo>
                  <a:pt x="103" y="187"/>
                </a:lnTo>
                <a:lnTo>
                  <a:pt x="94" y="193"/>
                </a:lnTo>
                <a:lnTo>
                  <a:pt x="78" y="205"/>
                </a:lnTo>
                <a:lnTo>
                  <a:pt x="78" y="205"/>
                </a:lnTo>
                <a:lnTo>
                  <a:pt x="51" y="227"/>
                </a:lnTo>
                <a:lnTo>
                  <a:pt x="24" y="250"/>
                </a:lnTo>
                <a:lnTo>
                  <a:pt x="24" y="250"/>
                </a:lnTo>
                <a:lnTo>
                  <a:pt x="26" y="248"/>
                </a:lnTo>
                <a:lnTo>
                  <a:pt x="26" y="248"/>
                </a:lnTo>
                <a:lnTo>
                  <a:pt x="32" y="241"/>
                </a:lnTo>
                <a:lnTo>
                  <a:pt x="39" y="233"/>
                </a:lnTo>
                <a:lnTo>
                  <a:pt x="54" y="222"/>
                </a:lnTo>
                <a:lnTo>
                  <a:pt x="54" y="222"/>
                </a:lnTo>
                <a:lnTo>
                  <a:pt x="67" y="213"/>
                </a:lnTo>
                <a:lnTo>
                  <a:pt x="80" y="203"/>
                </a:lnTo>
                <a:lnTo>
                  <a:pt x="93" y="192"/>
                </a:lnTo>
                <a:lnTo>
                  <a:pt x="106" y="181"/>
                </a:lnTo>
                <a:lnTo>
                  <a:pt x="106" y="181"/>
                </a:lnTo>
                <a:close/>
                <a:moveTo>
                  <a:pt x="288" y="194"/>
                </a:moveTo>
                <a:lnTo>
                  <a:pt x="288" y="194"/>
                </a:lnTo>
                <a:lnTo>
                  <a:pt x="255" y="222"/>
                </a:lnTo>
                <a:lnTo>
                  <a:pt x="223" y="252"/>
                </a:lnTo>
                <a:lnTo>
                  <a:pt x="223" y="252"/>
                </a:lnTo>
                <a:lnTo>
                  <a:pt x="188" y="283"/>
                </a:lnTo>
                <a:lnTo>
                  <a:pt x="188" y="283"/>
                </a:lnTo>
                <a:lnTo>
                  <a:pt x="214" y="258"/>
                </a:lnTo>
                <a:lnTo>
                  <a:pt x="214" y="258"/>
                </a:lnTo>
                <a:lnTo>
                  <a:pt x="226" y="245"/>
                </a:lnTo>
                <a:lnTo>
                  <a:pt x="238" y="231"/>
                </a:lnTo>
                <a:lnTo>
                  <a:pt x="249" y="217"/>
                </a:lnTo>
                <a:lnTo>
                  <a:pt x="259" y="202"/>
                </a:lnTo>
                <a:lnTo>
                  <a:pt x="259" y="202"/>
                </a:lnTo>
                <a:lnTo>
                  <a:pt x="263" y="203"/>
                </a:lnTo>
                <a:lnTo>
                  <a:pt x="263" y="203"/>
                </a:lnTo>
                <a:lnTo>
                  <a:pt x="268" y="203"/>
                </a:lnTo>
                <a:lnTo>
                  <a:pt x="273" y="202"/>
                </a:lnTo>
                <a:lnTo>
                  <a:pt x="273" y="202"/>
                </a:lnTo>
                <a:lnTo>
                  <a:pt x="280" y="197"/>
                </a:lnTo>
                <a:lnTo>
                  <a:pt x="284" y="194"/>
                </a:lnTo>
                <a:lnTo>
                  <a:pt x="286" y="194"/>
                </a:lnTo>
                <a:lnTo>
                  <a:pt x="288" y="194"/>
                </a:lnTo>
                <a:lnTo>
                  <a:pt x="288" y="194"/>
                </a:lnTo>
                <a:close/>
                <a:moveTo>
                  <a:pt x="241" y="194"/>
                </a:moveTo>
                <a:lnTo>
                  <a:pt x="241" y="194"/>
                </a:lnTo>
                <a:lnTo>
                  <a:pt x="248" y="197"/>
                </a:lnTo>
                <a:lnTo>
                  <a:pt x="255" y="201"/>
                </a:lnTo>
                <a:lnTo>
                  <a:pt x="255" y="201"/>
                </a:lnTo>
                <a:lnTo>
                  <a:pt x="242" y="215"/>
                </a:lnTo>
                <a:lnTo>
                  <a:pt x="235" y="221"/>
                </a:lnTo>
                <a:lnTo>
                  <a:pt x="227" y="228"/>
                </a:lnTo>
                <a:lnTo>
                  <a:pt x="227" y="228"/>
                </a:lnTo>
                <a:lnTo>
                  <a:pt x="209" y="244"/>
                </a:lnTo>
                <a:lnTo>
                  <a:pt x="192" y="260"/>
                </a:lnTo>
                <a:lnTo>
                  <a:pt x="192" y="260"/>
                </a:lnTo>
                <a:lnTo>
                  <a:pt x="176" y="275"/>
                </a:lnTo>
                <a:lnTo>
                  <a:pt x="160" y="289"/>
                </a:lnTo>
                <a:lnTo>
                  <a:pt x="160" y="289"/>
                </a:lnTo>
                <a:lnTo>
                  <a:pt x="162" y="287"/>
                </a:lnTo>
                <a:lnTo>
                  <a:pt x="162" y="287"/>
                </a:lnTo>
                <a:lnTo>
                  <a:pt x="177" y="271"/>
                </a:lnTo>
                <a:lnTo>
                  <a:pt x="192" y="256"/>
                </a:lnTo>
                <a:lnTo>
                  <a:pt x="192" y="256"/>
                </a:lnTo>
                <a:lnTo>
                  <a:pt x="199" y="248"/>
                </a:lnTo>
                <a:lnTo>
                  <a:pt x="205" y="239"/>
                </a:lnTo>
                <a:lnTo>
                  <a:pt x="211" y="231"/>
                </a:lnTo>
                <a:lnTo>
                  <a:pt x="218" y="223"/>
                </a:lnTo>
                <a:lnTo>
                  <a:pt x="218" y="223"/>
                </a:lnTo>
                <a:lnTo>
                  <a:pt x="230" y="209"/>
                </a:lnTo>
                <a:lnTo>
                  <a:pt x="236" y="202"/>
                </a:lnTo>
                <a:lnTo>
                  <a:pt x="240" y="194"/>
                </a:lnTo>
                <a:lnTo>
                  <a:pt x="240" y="194"/>
                </a:lnTo>
                <a:lnTo>
                  <a:pt x="241" y="194"/>
                </a:lnTo>
                <a:lnTo>
                  <a:pt x="241" y="194"/>
                </a:lnTo>
                <a:close/>
                <a:moveTo>
                  <a:pt x="221" y="194"/>
                </a:moveTo>
                <a:lnTo>
                  <a:pt x="221" y="194"/>
                </a:lnTo>
                <a:lnTo>
                  <a:pt x="227" y="192"/>
                </a:lnTo>
                <a:lnTo>
                  <a:pt x="235" y="193"/>
                </a:lnTo>
                <a:lnTo>
                  <a:pt x="235" y="193"/>
                </a:lnTo>
                <a:lnTo>
                  <a:pt x="238" y="193"/>
                </a:lnTo>
                <a:lnTo>
                  <a:pt x="238" y="193"/>
                </a:lnTo>
                <a:lnTo>
                  <a:pt x="223" y="206"/>
                </a:lnTo>
                <a:lnTo>
                  <a:pt x="208" y="219"/>
                </a:lnTo>
                <a:lnTo>
                  <a:pt x="179" y="249"/>
                </a:lnTo>
                <a:lnTo>
                  <a:pt x="179" y="249"/>
                </a:lnTo>
                <a:lnTo>
                  <a:pt x="163" y="263"/>
                </a:lnTo>
                <a:lnTo>
                  <a:pt x="147" y="278"/>
                </a:lnTo>
                <a:lnTo>
                  <a:pt x="131" y="292"/>
                </a:lnTo>
                <a:lnTo>
                  <a:pt x="116" y="308"/>
                </a:lnTo>
                <a:lnTo>
                  <a:pt x="116" y="308"/>
                </a:lnTo>
                <a:lnTo>
                  <a:pt x="107" y="315"/>
                </a:lnTo>
                <a:lnTo>
                  <a:pt x="107" y="315"/>
                </a:lnTo>
                <a:lnTo>
                  <a:pt x="106" y="316"/>
                </a:lnTo>
                <a:lnTo>
                  <a:pt x="106" y="316"/>
                </a:lnTo>
                <a:lnTo>
                  <a:pt x="124" y="299"/>
                </a:lnTo>
                <a:lnTo>
                  <a:pt x="124" y="299"/>
                </a:lnTo>
                <a:lnTo>
                  <a:pt x="159" y="266"/>
                </a:lnTo>
                <a:lnTo>
                  <a:pt x="159" y="266"/>
                </a:lnTo>
                <a:lnTo>
                  <a:pt x="175" y="249"/>
                </a:lnTo>
                <a:lnTo>
                  <a:pt x="191" y="230"/>
                </a:lnTo>
                <a:lnTo>
                  <a:pt x="221" y="194"/>
                </a:lnTo>
                <a:lnTo>
                  <a:pt x="221" y="194"/>
                </a:lnTo>
                <a:close/>
                <a:moveTo>
                  <a:pt x="213" y="198"/>
                </a:moveTo>
                <a:lnTo>
                  <a:pt x="213" y="198"/>
                </a:lnTo>
                <a:lnTo>
                  <a:pt x="205" y="206"/>
                </a:lnTo>
                <a:lnTo>
                  <a:pt x="198" y="213"/>
                </a:lnTo>
                <a:lnTo>
                  <a:pt x="198" y="213"/>
                </a:lnTo>
                <a:lnTo>
                  <a:pt x="183" y="226"/>
                </a:lnTo>
                <a:lnTo>
                  <a:pt x="167" y="238"/>
                </a:lnTo>
                <a:lnTo>
                  <a:pt x="167" y="238"/>
                </a:lnTo>
                <a:lnTo>
                  <a:pt x="162" y="244"/>
                </a:lnTo>
                <a:lnTo>
                  <a:pt x="162" y="244"/>
                </a:lnTo>
                <a:lnTo>
                  <a:pt x="185" y="220"/>
                </a:lnTo>
                <a:lnTo>
                  <a:pt x="185" y="220"/>
                </a:lnTo>
                <a:lnTo>
                  <a:pt x="192" y="215"/>
                </a:lnTo>
                <a:lnTo>
                  <a:pt x="199" y="210"/>
                </a:lnTo>
                <a:lnTo>
                  <a:pt x="206" y="204"/>
                </a:lnTo>
                <a:lnTo>
                  <a:pt x="213" y="198"/>
                </a:lnTo>
                <a:lnTo>
                  <a:pt x="213" y="198"/>
                </a:lnTo>
                <a:close/>
                <a:moveTo>
                  <a:pt x="154" y="221"/>
                </a:moveTo>
                <a:lnTo>
                  <a:pt x="154" y="221"/>
                </a:lnTo>
                <a:lnTo>
                  <a:pt x="140" y="230"/>
                </a:lnTo>
                <a:lnTo>
                  <a:pt x="127" y="241"/>
                </a:lnTo>
                <a:lnTo>
                  <a:pt x="102" y="263"/>
                </a:lnTo>
                <a:lnTo>
                  <a:pt x="102" y="263"/>
                </a:lnTo>
                <a:lnTo>
                  <a:pt x="88" y="273"/>
                </a:lnTo>
                <a:lnTo>
                  <a:pt x="74" y="283"/>
                </a:lnTo>
                <a:lnTo>
                  <a:pt x="74" y="283"/>
                </a:lnTo>
                <a:lnTo>
                  <a:pt x="66" y="290"/>
                </a:lnTo>
                <a:lnTo>
                  <a:pt x="58" y="298"/>
                </a:lnTo>
                <a:lnTo>
                  <a:pt x="50" y="305"/>
                </a:lnTo>
                <a:lnTo>
                  <a:pt x="42" y="312"/>
                </a:lnTo>
                <a:lnTo>
                  <a:pt x="42" y="312"/>
                </a:lnTo>
                <a:lnTo>
                  <a:pt x="38" y="314"/>
                </a:lnTo>
                <a:lnTo>
                  <a:pt x="38" y="314"/>
                </a:lnTo>
                <a:lnTo>
                  <a:pt x="38" y="314"/>
                </a:lnTo>
                <a:lnTo>
                  <a:pt x="42" y="310"/>
                </a:lnTo>
                <a:lnTo>
                  <a:pt x="42" y="310"/>
                </a:lnTo>
                <a:lnTo>
                  <a:pt x="57" y="296"/>
                </a:lnTo>
                <a:lnTo>
                  <a:pt x="57" y="296"/>
                </a:lnTo>
                <a:lnTo>
                  <a:pt x="73" y="282"/>
                </a:lnTo>
                <a:lnTo>
                  <a:pt x="90" y="270"/>
                </a:lnTo>
                <a:lnTo>
                  <a:pt x="90" y="270"/>
                </a:lnTo>
                <a:lnTo>
                  <a:pt x="106" y="257"/>
                </a:lnTo>
                <a:lnTo>
                  <a:pt x="120" y="244"/>
                </a:lnTo>
                <a:lnTo>
                  <a:pt x="148" y="216"/>
                </a:lnTo>
                <a:lnTo>
                  <a:pt x="148" y="216"/>
                </a:lnTo>
                <a:lnTo>
                  <a:pt x="148" y="216"/>
                </a:lnTo>
                <a:lnTo>
                  <a:pt x="148" y="216"/>
                </a:lnTo>
                <a:lnTo>
                  <a:pt x="154" y="219"/>
                </a:lnTo>
                <a:lnTo>
                  <a:pt x="160" y="222"/>
                </a:lnTo>
                <a:lnTo>
                  <a:pt x="166" y="223"/>
                </a:lnTo>
                <a:lnTo>
                  <a:pt x="174" y="223"/>
                </a:lnTo>
                <a:lnTo>
                  <a:pt x="174" y="223"/>
                </a:lnTo>
                <a:lnTo>
                  <a:pt x="153" y="238"/>
                </a:lnTo>
                <a:lnTo>
                  <a:pt x="133" y="256"/>
                </a:lnTo>
                <a:lnTo>
                  <a:pt x="133" y="256"/>
                </a:lnTo>
                <a:lnTo>
                  <a:pt x="104" y="281"/>
                </a:lnTo>
                <a:lnTo>
                  <a:pt x="74" y="307"/>
                </a:lnTo>
                <a:lnTo>
                  <a:pt x="74" y="307"/>
                </a:lnTo>
                <a:lnTo>
                  <a:pt x="68" y="312"/>
                </a:lnTo>
                <a:lnTo>
                  <a:pt x="64" y="315"/>
                </a:lnTo>
                <a:lnTo>
                  <a:pt x="64" y="315"/>
                </a:lnTo>
                <a:lnTo>
                  <a:pt x="71" y="307"/>
                </a:lnTo>
                <a:lnTo>
                  <a:pt x="78" y="300"/>
                </a:lnTo>
                <a:lnTo>
                  <a:pt x="78" y="300"/>
                </a:lnTo>
                <a:lnTo>
                  <a:pt x="93" y="286"/>
                </a:lnTo>
                <a:lnTo>
                  <a:pt x="109" y="273"/>
                </a:lnTo>
                <a:lnTo>
                  <a:pt x="109" y="273"/>
                </a:lnTo>
                <a:lnTo>
                  <a:pt x="121" y="260"/>
                </a:lnTo>
                <a:lnTo>
                  <a:pt x="134" y="248"/>
                </a:lnTo>
                <a:lnTo>
                  <a:pt x="134" y="248"/>
                </a:lnTo>
                <a:lnTo>
                  <a:pt x="146" y="235"/>
                </a:lnTo>
                <a:lnTo>
                  <a:pt x="151" y="229"/>
                </a:lnTo>
                <a:lnTo>
                  <a:pt x="155" y="222"/>
                </a:lnTo>
                <a:lnTo>
                  <a:pt x="155" y="222"/>
                </a:lnTo>
                <a:lnTo>
                  <a:pt x="155" y="221"/>
                </a:lnTo>
                <a:lnTo>
                  <a:pt x="154" y="221"/>
                </a:lnTo>
                <a:lnTo>
                  <a:pt x="154" y="221"/>
                </a:lnTo>
                <a:close/>
                <a:moveTo>
                  <a:pt x="134" y="203"/>
                </a:moveTo>
                <a:lnTo>
                  <a:pt x="134" y="203"/>
                </a:lnTo>
                <a:lnTo>
                  <a:pt x="140" y="209"/>
                </a:lnTo>
                <a:lnTo>
                  <a:pt x="146" y="215"/>
                </a:lnTo>
                <a:lnTo>
                  <a:pt x="146" y="215"/>
                </a:lnTo>
                <a:lnTo>
                  <a:pt x="130" y="224"/>
                </a:lnTo>
                <a:lnTo>
                  <a:pt x="115" y="234"/>
                </a:lnTo>
                <a:lnTo>
                  <a:pt x="100" y="246"/>
                </a:lnTo>
                <a:lnTo>
                  <a:pt x="85" y="258"/>
                </a:lnTo>
                <a:lnTo>
                  <a:pt x="56" y="282"/>
                </a:lnTo>
                <a:lnTo>
                  <a:pt x="42" y="294"/>
                </a:lnTo>
                <a:lnTo>
                  <a:pt x="27" y="305"/>
                </a:lnTo>
                <a:lnTo>
                  <a:pt x="27" y="305"/>
                </a:lnTo>
                <a:lnTo>
                  <a:pt x="23" y="307"/>
                </a:lnTo>
                <a:lnTo>
                  <a:pt x="26" y="304"/>
                </a:lnTo>
                <a:lnTo>
                  <a:pt x="33" y="297"/>
                </a:lnTo>
                <a:lnTo>
                  <a:pt x="33" y="297"/>
                </a:lnTo>
                <a:lnTo>
                  <a:pt x="40" y="291"/>
                </a:lnTo>
                <a:lnTo>
                  <a:pt x="47" y="285"/>
                </a:lnTo>
                <a:lnTo>
                  <a:pt x="47" y="285"/>
                </a:lnTo>
                <a:lnTo>
                  <a:pt x="76" y="260"/>
                </a:lnTo>
                <a:lnTo>
                  <a:pt x="76" y="260"/>
                </a:lnTo>
                <a:lnTo>
                  <a:pt x="90" y="246"/>
                </a:lnTo>
                <a:lnTo>
                  <a:pt x="106" y="231"/>
                </a:lnTo>
                <a:lnTo>
                  <a:pt x="134" y="203"/>
                </a:lnTo>
                <a:lnTo>
                  <a:pt x="134" y="203"/>
                </a:lnTo>
                <a:close/>
                <a:moveTo>
                  <a:pt x="129" y="204"/>
                </a:moveTo>
                <a:lnTo>
                  <a:pt x="129" y="204"/>
                </a:lnTo>
                <a:lnTo>
                  <a:pt x="128" y="204"/>
                </a:lnTo>
                <a:lnTo>
                  <a:pt x="127" y="206"/>
                </a:lnTo>
                <a:lnTo>
                  <a:pt x="127" y="206"/>
                </a:lnTo>
                <a:lnTo>
                  <a:pt x="93" y="233"/>
                </a:lnTo>
                <a:lnTo>
                  <a:pt x="61" y="259"/>
                </a:lnTo>
                <a:lnTo>
                  <a:pt x="61" y="259"/>
                </a:lnTo>
                <a:lnTo>
                  <a:pt x="30" y="283"/>
                </a:lnTo>
                <a:lnTo>
                  <a:pt x="30" y="283"/>
                </a:lnTo>
                <a:lnTo>
                  <a:pt x="12" y="297"/>
                </a:lnTo>
                <a:lnTo>
                  <a:pt x="12" y="297"/>
                </a:lnTo>
                <a:lnTo>
                  <a:pt x="19" y="291"/>
                </a:lnTo>
                <a:lnTo>
                  <a:pt x="24" y="285"/>
                </a:lnTo>
                <a:lnTo>
                  <a:pt x="24" y="285"/>
                </a:lnTo>
                <a:lnTo>
                  <a:pt x="36" y="273"/>
                </a:lnTo>
                <a:lnTo>
                  <a:pt x="49" y="262"/>
                </a:lnTo>
                <a:lnTo>
                  <a:pt x="76" y="241"/>
                </a:lnTo>
                <a:lnTo>
                  <a:pt x="89" y="229"/>
                </a:lnTo>
                <a:lnTo>
                  <a:pt x="102" y="218"/>
                </a:lnTo>
                <a:lnTo>
                  <a:pt x="114" y="206"/>
                </a:lnTo>
                <a:lnTo>
                  <a:pt x="125" y="192"/>
                </a:lnTo>
                <a:lnTo>
                  <a:pt x="125" y="192"/>
                </a:lnTo>
                <a:lnTo>
                  <a:pt x="132" y="200"/>
                </a:lnTo>
                <a:lnTo>
                  <a:pt x="132" y="200"/>
                </a:lnTo>
                <a:lnTo>
                  <a:pt x="133" y="201"/>
                </a:lnTo>
                <a:lnTo>
                  <a:pt x="133" y="201"/>
                </a:lnTo>
                <a:lnTo>
                  <a:pt x="129" y="204"/>
                </a:lnTo>
                <a:lnTo>
                  <a:pt x="129" y="204"/>
                </a:lnTo>
                <a:close/>
                <a:moveTo>
                  <a:pt x="123" y="190"/>
                </a:moveTo>
                <a:lnTo>
                  <a:pt x="123" y="190"/>
                </a:lnTo>
                <a:lnTo>
                  <a:pt x="93" y="211"/>
                </a:lnTo>
                <a:lnTo>
                  <a:pt x="64" y="233"/>
                </a:lnTo>
                <a:lnTo>
                  <a:pt x="64" y="233"/>
                </a:lnTo>
                <a:lnTo>
                  <a:pt x="50" y="246"/>
                </a:lnTo>
                <a:lnTo>
                  <a:pt x="37" y="259"/>
                </a:lnTo>
                <a:lnTo>
                  <a:pt x="37" y="259"/>
                </a:lnTo>
                <a:lnTo>
                  <a:pt x="30" y="264"/>
                </a:lnTo>
                <a:lnTo>
                  <a:pt x="23" y="269"/>
                </a:lnTo>
                <a:lnTo>
                  <a:pt x="14" y="274"/>
                </a:lnTo>
                <a:lnTo>
                  <a:pt x="9" y="279"/>
                </a:lnTo>
                <a:lnTo>
                  <a:pt x="9" y="279"/>
                </a:lnTo>
                <a:lnTo>
                  <a:pt x="9" y="279"/>
                </a:lnTo>
                <a:lnTo>
                  <a:pt x="9" y="279"/>
                </a:lnTo>
                <a:lnTo>
                  <a:pt x="23" y="267"/>
                </a:lnTo>
                <a:lnTo>
                  <a:pt x="36" y="255"/>
                </a:lnTo>
                <a:lnTo>
                  <a:pt x="63" y="232"/>
                </a:lnTo>
                <a:lnTo>
                  <a:pt x="91" y="210"/>
                </a:lnTo>
                <a:lnTo>
                  <a:pt x="105" y="198"/>
                </a:lnTo>
                <a:lnTo>
                  <a:pt x="117" y="185"/>
                </a:lnTo>
                <a:lnTo>
                  <a:pt x="117" y="185"/>
                </a:lnTo>
                <a:lnTo>
                  <a:pt x="123" y="190"/>
                </a:lnTo>
                <a:lnTo>
                  <a:pt x="123" y="190"/>
                </a:lnTo>
                <a:close/>
                <a:moveTo>
                  <a:pt x="15" y="260"/>
                </a:moveTo>
                <a:lnTo>
                  <a:pt x="15" y="260"/>
                </a:lnTo>
                <a:lnTo>
                  <a:pt x="42" y="237"/>
                </a:lnTo>
                <a:lnTo>
                  <a:pt x="69" y="216"/>
                </a:lnTo>
                <a:lnTo>
                  <a:pt x="69" y="216"/>
                </a:lnTo>
                <a:lnTo>
                  <a:pt x="83" y="204"/>
                </a:lnTo>
                <a:lnTo>
                  <a:pt x="97" y="193"/>
                </a:lnTo>
                <a:lnTo>
                  <a:pt x="97" y="193"/>
                </a:lnTo>
                <a:lnTo>
                  <a:pt x="110" y="186"/>
                </a:lnTo>
                <a:lnTo>
                  <a:pt x="110" y="186"/>
                </a:lnTo>
                <a:lnTo>
                  <a:pt x="114" y="184"/>
                </a:lnTo>
                <a:lnTo>
                  <a:pt x="114" y="184"/>
                </a:lnTo>
                <a:lnTo>
                  <a:pt x="115" y="184"/>
                </a:lnTo>
                <a:lnTo>
                  <a:pt x="115" y="184"/>
                </a:lnTo>
                <a:lnTo>
                  <a:pt x="111" y="189"/>
                </a:lnTo>
                <a:lnTo>
                  <a:pt x="111" y="189"/>
                </a:lnTo>
                <a:lnTo>
                  <a:pt x="98" y="201"/>
                </a:lnTo>
                <a:lnTo>
                  <a:pt x="86" y="212"/>
                </a:lnTo>
                <a:lnTo>
                  <a:pt x="61" y="232"/>
                </a:lnTo>
                <a:lnTo>
                  <a:pt x="35" y="254"/>
                </a:lnTo>
                <a:lnTo>
                  <a:pt x="23" y="264"/>
                </a:lnTo>
                <a:lnTo>
                  <a:pt x="10" y="275"/>
                </a:lnTo>
                <a:lnTo>
                  <a:pt x="10" y="275"/>
                </a:lnTo>
                <a:lnTo>
                  <a:pt x="12" y="268"/>
                </a:lnTo>
                <a:lnTo>
                  <a:pt x="15" y="260"/>
                </a:lnTo>
                <a:lnTo>
                  <a:pt x="15" y="260"/>
                </a:lnTo>
                <a:close/>
                <a:moveTo>
                  <a:pt x="59" y="242"/>
                </a:moveTo>
                <a:lnTo>
                  <a:pt x="59" y="242"/>
                </a:lnTo>
                <a:lnTo>
                  <a:pt x="76" y="227"/>
                </a:lnTo>
                <a:lnTo>
                  <a:pt x="94" y="213"/>
                </a:lnTo>
                <a:lnTo>
                  <a:pt x="94" y="213"/>
                </a:lnTo>
                <a:lnTo>
                  <a:pt x="113" y="200"/>
                </a:lnTo>
                <a:lnTo>
                  <a:pt x="113" y="200"/>
                </a:lnTo>
                <a:lnTo>
                  <a:pt x="122" y="194"/>
                </a:lnTo>
                <a:lnTo>
                  <a:pt x="122" y="194"/>
                </a:lnTo>
                <a:lnTo>
                  <a:pt x="122" y="193"/>
                </a:lnTo>
                <a:lnTo>
                  <a:pt x="122" y="194"/>
                </a:lnTo>
                <a:lnTo>
                  <a:pt x="118" y="198"/>
                </a:lnTo>
                <a:lnTo>
                  <a:pt x="114" y="203"/>
                </a:lnTo>
                <a:lnTo>
                  <a:pt x="114" y="203"/>
                </a:lnTo>
                <a:lnTo>
                  <a:pt x="103" y="215"/>
                </a:lnTo>
                <a:lnTo>
                  <a:pt x="89" y="227"/>
                </a:lnTo>
                <a:lnTo>
                  <a:pt x="75" y="238"/>
                </a:lnTo>
                <a:lnTo>
                  <a:pt x="62" y="250"/>
                </a:lnTo>
                <a:lnTo>
                  <a:pt x="48" y="261"/>
                </a:lnTo>
                <a:lnTo>
                  <a:pt x="35" y="272"/>
                </a:lnTo>
                <a:lnTo>
                  <a:pt x="22" y="284"/>
                </a:lnTo>
                <a:lnTo>
                  <a:pt x="10" y="297"/>
                </a:lnTo>
                <a:lnTo>
                  <a:pt x="10" y="297"/>
                </a:lnTo>
                <a:lnTo>
                  <a:pt x="8" y="289"/>
                </a:lnTo>
                <a:lnTo>
                  <a:pt x="9" y="281"/>
                </a:lnTo>
                <a:lnTo>
                  <a:pt x="9" y="281"/>
                </a:lnTo>
                <a:lnTo>
                  <a:pt x="23" y="273"/>
                </a:lnTo>
                <a:lnTo>
                  <a:pt x="35" y="263"/>
                </a:lnTo>
                <a:lnTo>
                  <a:pt x="59" y="242"/>
                </a:lnTo>
                <a:lnTo>
                  <a:pt x="59" y="242"/>
                </a:lnTo>
                <a:close/>
                <a:moveTo>
                  <a:pt x="11" y="300"/>
                </a:moveTo>
                <a:lnTo>
                  <a:pt x="11" y="300"/>
                </a:lnTo>
                <a:lnTo>
                  <a:pt x="43" y="275"/>
                </a:lnTo>
                <a:lnTo>
                  <a:pt x="75" y="251"/>
                </a:lnTo>
                <a:lnTo>
                  <a:pt x="75" y="251"/>
                </a:lnTo>
                <a:lnTo>
                  <a:pt x="106" y="226"/>
                </a:lnTo>
                <a:lnTo>
                  <a:pt x="106" y="226"/>
                </a:lnTo>
                <a:lnTo>
                  <a:pt x="111" y="222"/>
                </a:lnTo>
                <a:lnTo>
                  <a:pt x="111" y="222"/>
                </a:lnTo>
                <a:lnTo>
                  <a:pt x="90" y="243"/>
                </a:lnTo>
                <a:lnTo>
                  <a:pt x="70" y="262"/>
                </a:lnTo>
                <a:lnTo>
                  <a:pt x="70" y="262"/>
                </a:lnTo>
                <a:lnTo>
                  <a:pt x="44" y="284"/>
                </a:lnTo>
                <a:lnTo>
                  <a:pt x="31" y="296"/>
                </a:lnTo>
                <a:lnTo>
                  <a:pt x="25" y="302"/>
                </a:lnTo>
                <a:lnTo>
                  <a:pt x="20" y="309"/>
                </a:lnTo>
                <a:lnTo>
                  <a:pt x="20" y="309"/>
                </a:lnTo>
                <a:lnTo>
                  <a:pt x="15" y="305"/>
                </a:lnTo>
                <a:lnTo>
                  <a:pt x="11" y="300"/>
                </a:lnTo>
                <a:lnTo>
                  <a:pt x="11" y="300"/>
                </a:lnTo>
                <a:close/>
                <a:moveTo>
                  <a:pt x="22" y="311"/>
                </a:moveTo>
                <a:lnTo>
                  <a:pt x="22" y="311"/>
                </a:lnTo>
                <a:lnTo>
                  <a:pt x="37" y="300"/>
                </a:lnTo>
                <a:lnTo>
                  <a:pt x="51" y="290"/>
                </a:lnTo>
                <a:lnTo>
                  <a:pt x="78" y="267"/>
                </a:lnTo>
                <a:lnTo>
                  <a:pt x="106" y="244"/>
                </a:lnTo>
                <a:lnTo>
                  <a:pt x="120" y="233"/>
                </a:lnTo>
                <a:lnTo>
                  <a:pt x="135" y="223"/>
                </a:lnTo>
                <a:lnTo>
                  <a:pt x="135" y="223"/>
                </a:lnTo>
                <a:lnTo>
                  <a:pt x="140" y="220"/>
                </a:lnTo>
                <a:lnTo>
                  <a:pt x="143" y="218"/>
                </a:lnTo>
                <a:lnTo>
                  <a:pt x="143" y="218"/>
                </a:lnTo>
                <a:lnTo>
                  <a:pt x="128" y="233"/>
                </a:lnTo>
                <a:lnTo>
                  <a:pt x="128" y="233"/>
                </a:lnTo>
                <a:lnTo>
                  <a:pt x="113" y="248"/>
                </a:lnTo>
                <a:lnTo>
                  <a:pt x="96" y="262"/>
                </a:lnTo>
                <a:lnTo>
                  <a:pt x="96" y="262"/>
                </a:lnTo>
                <a:lnTo>
                  <a:pt x="64" y="288"/>
                </a:lnTo>
                <a:lnTo>
                  <a:pt x="48" y="301"/>
                </a:lnTo>
                <a:lnTo>
                  <a:pt x="34" y="316"/>
                </a:lnTo>
                <a:lnTo>
                  <a:pt x="34" y="316"/>
                </a:lnTo>
                <a:lnTo>
                  <a:pt x="34" y="316"/>
                </a:lnTo>
                <a:lnTo>
                  <a:pt x="34" y="316"/>
                </a:lnTo>
                <a:lnTo>
                  <a:pt x="24" y="312"/>
                </a:lnTo>
                <a:lnTo>
                  <a:pt x="24" y="312"/>
                </a:lnTo>
                <a:lnTo>
                  <a:pt x="22" y="311"/>
                </a:lnTo>
                <a:lnTo>
                  <a:pt x="22" y="311"/>
                </a:lnTo>
                <a:close/>
                <a:moveTo>
                  <a:pt x="36" y="317"/>
                </a:moveTo>
                <a:lnTo>
                  <a:pt x="36" y="317"/>
                </a:lnTo>
                <a:lnTo>
                  <a:pt x="43" y="313"/>
                </a:lnTo>
                <a:lnTo>
                  <a:pt x="50" y="308"/>
                </a:lnTo>
                <a:lnTo>
                  <a:pt x="62" y="298"/>
                </a:lnTo>
                <a:lnTo>
                  <a:pt x="74" y="286"/>
                </a:lnTo>
                <a:lnTo>
                  <a:pt x="87" y="276"/>
                </a:lnTo>
                <a:lnTo>
                  <a:pt x="87" y="276"/>
                </a:lnTo>
                <a:lnTo>
                  <a:pt x="102" y="265"/>
                </a:lnTo>
                <a:lnTo>
                  <a:pt x="115" y="254"/>
                </a:lnTo>
                <a:lnTo>
                  <a:pt x="129" y="243"/>
                </a:lnTo>
                <a:lnTo>
                  <a:pt x="142" y="231"/>
                </a:lnTo>
                <a:lnTo>
                  <a:pt x="142" y="231"/>
                </a:lnTo>
                <a:lnTo>
                  <a:pt x="147" y="228"/>
                </a:lnTo>
                <a:lnTo>
                  <a:pt x="151" y="225"/>
                </a:lnTo>
                <a:lnTo>
                  <a:pt x="151" y="225"/>
                </a:lnTo>
                <a:lnTo>
                  <a:pt x="148" y="229"/>
                </a:lnTo>
                <a:lnTo>
                  <a:pt x="144" y="234"/>
                </a:lnTo>
                <a:lnTo>
                  <a:pt x="136" y="243"/>
                </a:lnTo>
                <a:lnTo>
                  <a:pt x="136" y="243"/>
                </a:lnTo>
                <a:lnTo>
                  <a:pt x="123" y="255"/>
                </a:lnTo>
                <a:lnTo>
                  <a:pt x="111" y="268"/>
                </a:lnTo>
                <a:lnTo>
                  <a:pt x="111" y="268"/>
                </a:lnTo>
                <a:lnTo>
                  <a:pt x="97" y="280"/>
                </a:lnTo>
                <a:lnTo>
                  <a:pt x="84" y="292"/>
                </a:lnTo>
                <a:lnTo>
                  <a:pt x="72" y="304"/>
                </a:lnTo>
                <a:lnTo>
                  <a:pt x="60" y="317"/>
                </a:lnTo>
                <a:lnTo>
                  <a:pt x="60" y="317"/>
                </a:lnTo>
                <a:lnTo>
                  <a:pt x="60" y="319"/>
                </a:lnTo>
                <a:lnTo>
                  <a:pt x="60" y="319"/>
                </a:lnTo>
                <a:lnTo>
                  <a:pt x="61" y="319"/>
                </a:lnTo>
                <a:lnTo>
                  <a:pt x="61" y="319"/>
                </a:lnTo>
                <a:lnTo>
                  <a:pt x="75" y="310"/>
                </a:lnTo>
                <a:lnTo>
                  <a:pt x="88" y="298"/>
                </a:lnTo>
                <a:lnTo>
                  <a:pt x="113" y="275"/>
                </a:lnTo>
                <a:lnTo>
                  <a:pt x="113" y="275"/>
                </a:lnTo>
                <a:lnTo>
                  <a:pt x="146" y="249"/>
                </a:lnTo>
                <a:lnTo>
                  <a:pt x="179" y="222"/>
                </a:lnTo>
                <a:lnTo>
                  <a:pt x="179" y="222"/>
                </a:lnTo>
                <a:lnTo>
                  <a:pt x="179" y="222"/>
                </a:lnTo>
                <a:lnTo>
                  <a:pt x="179" y="222"/>
                </a:lnTo>
                <a:lnTo>
                  <a:pt x="169" y="232"/>
                </a:lnTo>
                <a:lnTo>
                  <a:pt x="169" y="232"/>
                </a:lnTo>
                <a:lnTo>
                  <a:pt x="138" y="263"/>
                </a:lnTo>
                <a:lnTo>
                  <a:pt x="138" y="263"/>
                </a:lnTo>
                <a:lnTo>
                  <a:pt x="108" y="290"/>
                </a:lnTo>
                <a:lnTo>
                  <a:pt x="92" y="304"/>
                </a:lnTo>
                <a:lnTo>
                  <a:pt x="77" y="317"/>
                </a:lnTo>
                <a:lnTo>
                  <a:pt x="77" y="317"/>
                </a:lnTo>
                <a:lnTo>
                  <a:pt x="77" y="318"/>
                </a:lnTo>
                <a:lnTo>
                  <a:pt x="77" y="319"/>
                </a:lnTo>
                <a:lnTo>
                  <a:pt x="78" y="319"/>
                </a:lnTo>
                <a:lnTo>
                  <a:pt x="78" y="319"/>
                </a:lnTo>
                <a:lnTo>
                  <a:pt x="78" y="319"/>
                </a:lnTo>
                <a:lnTo>
                  <a:pt x="83" y="316"/>
                </a:lnTo>
                <a:lnTo>
                  <a:pt x="83" y="316"/>
                </a:lnTo>
                <a:lnTo>
                  <a:pt x="84" y="315"/>
                </a:lnTo>
                <a:lnTo>
                  <a:pt x="84" y="315"/>
                </a:lnTo>
                <a:lnTo>
                  <a:pt x="100" y="304"/>
                </a:lnTo>
                <a:lnTo>
                  <a:pt x="115" y="291"/>
                </a:lnTo>
                <a:lnTo>
                  <a:pt x="143" y="266"/>
                </a:lnTo>
                <a:lnTo>
                  <a:pt x="143" y="266"/>
                </a:lnTo>
                <a:lnTo>
                  <a:pt x="161" y="248"/>
                </a:lnTo>
                <a:lnTo>
                  <a:pt x="170" y="238"/>
                </a:lnTo>
                <a:lnTo>
                  <a:pt x="181" y="230"/>
                </a:lnTo>
                <a:lnTo>
                  <a:pt x="181" y="230"/>
                </a:lnTo>
                <a:lnTo>
                  <a:pt x="193" y="221"/>
                </a:lnTo>
                <a:lnTo>
                  <a:pt x="204" y="211"/>
                </a:lnTo>
                <a:lnTo>
                  <a:pt x="204" y="211"/>
                </a:lnTo>
                <a:lnTo>
                  <a:pt x="200" y="215"/>
                </a:lnTo>
                <a:lnTo>
                  <a:pt x="200" y="215"/>
                </a:lnTo>
                <a:lnTo>
                  <a:pt x="168" y="253"/>
                </a:lnTo>
                <a:lnTo>
                  <a:pt x="168" y="253"/>
                </a:lnTo>
                <a:lnTo>
                  <a:pt x="152" y="270"/>
                </a:lnTo>
                <a:lnTo>
                  <a:pt x="134" y="286"/>
                </a:lnTo>
                <a:lnTo>
                  <a:pt x="117" y="302"/>
                </a:lnTo>
                <a:lnTo>
                  <a:pt x="100" y="319"/>
                </a:lnTo>
                <a:lnTo>
                  <a:pt x="100" y="319"/>
                </a:lnTo>
                <a:lnTo>
                  <a:pt x="100" y="320"/>
                </a:lnTo>
                <a:lnTo>
                  <a:pt x="100" y="320"/>
                </a:lnTo>
                <a:lnTo>
                  <a:pt x="83" y="322"/>
                </a:lnTo>
                <a:lnTo>
                  <a:pt x="67" y="323"/>
                </a:lnTo>
                <a:lnTo>
                  <a:pt x="51" y="320"/>
                </a:lnTo>
                <a:lnTo>
                  <a:pt x="44" y="319"/>
                </a:lnTo>
                <a:lnTo>
                  <a:pt x="36" y="317"/>
                </a:lnTo>
                <a:lnTo>
                  <a:pt x="36" y="317"/>
                </a:lnTo>
                <a:close/>
                <a:moveTo>
                  <a:pt x="135" y="269"/>
                </a:moveTo>
                <a:lnTo>
                  <a:pt x="135" y="269"/>
                </a:lnTo>
                <a:lnTo>
                  <a:pt x="119" y="284"/>
                </a:lnTo>
                <a:lnTo>
                  <a:pt x="103" y="299"/>
                </a:lnTo>
                <a:lnTo>
                  <a:pt x="103" y="299"/>
                </a:lnTo>
                <a:lnTo>
                  <a:pt x="90" y="308"/>
                </a:lnTo>
                <a:lnTo>
                  <a:pt x="90" y="308"/>
                </a:lnTo>
                <a:lnTo>
                  <a:pt x="93" y="305"/>
                </a:lnTo>
                <a:lnTo>
                  <a:pt x="93" y="305"/>
                </a:lnTo>
                <a:lnTo>
                  <a:pt x="110" y="290"/>
                </a:lnTo>
                <a:lnTo>
                  <a:pt x="128" y="275"/>
                </a:lnTo>
                <a:lnTo>
                  <a:pt x="128" y="275"/>
                </a:lnTo>
                <a:lnTo>
                  <a:pt x="135" y="269"/>
                </a:lnTo>
                <a:lnTo>
                  <a:pt x="135" y="269"/>
                </a:lnTo>
                <a:close/>
                <a:moveTo>
                  <a:pt x="112" y="320"/>
                </a:moveTo>
                <a:lnTo>
                  <a:pt x="112" y="320"/>
                </a:lnTo>
                <a:lnTo>
                  <a:pt x="102" y="320"/>
                </a:lnTo>
                <a:lnTo>
                  <a:pt x="102" y="320"/>
                </a:lnTo>
                <a:lnTo>
                  <a:pt x="109" y="316"/>
                </a:lnTo>
                <a:lnTo>
                  <a:pt x="115" y="311"/>
                </a:lnTo>
                <a:lnTo>
                  <a:pt x="125" y="300"/>
                </a:lnTo>
                <a:lnTo>
                  <a:pt x="125" y="300"/>
                </a:lnTo>
                <a:lnTo>
                  <a:pt x="133" y="293"/>
                </a:lnTo>
                <a:lnTo>
                  <a:pt x="141" y="285"/>
                </a:lnTo>
                <a:lnTo>
                  <a:pt x="157" y="271"/>
                </a:lnTo>
                <a:lnTo>
                  <a:pt x="157" y="271"/>
                </a:lnTo>
                <a:lnTo>
                  <a:pt x="174" y="256"/>
                </a:lnTo>
                <a:lnTo>
                  <a:pt x="191" y="241"/>
                </a:lnTo>
                <a:lnTo>
                  <a:pt x="222" y="209"/>
                </a:lnTo>
                <a:lnTo>
                  <a:pt x="222" y="209"/>
                </a:lnTo>
                <a:lnTo>
                  <a:pt x="230" y="203"/>
                </a:lnTo>
                <a:lnTo>
                  <a:pt x="234" y="200"/>
                </a:lnTo>
                <a:lnTo>
                  <a:pt x="237" y="197"/>
                </a:lnTo>
                <a:lnTo>
                  <a:pt x="237" y="197"/>
                </a:lnTo>
                <a:lnTo>
                  <a:pt x="233" y="203"/>
                </a:lnTo>
                <a:lnTo>
                  <a:pt x="229" y="208"/>
                </a:lnTo>
                <a:lnTo>
                  <a:pt x="219" y="218"/>
                </a:lnTo>
                <a:lnTo>
                  <a:pt x="219" y="218"/>
                </a:lnTo>
                <a:lnTo>
                  <a:pt x="212" y="226"/>
                </a:lnTo>
                <a:lnTo>
                  <a:pt x="206" y="234"/>
                </a:lnTo>
                <a:lnTo>
                  <a:pt x="193" y="251"/>
                </a:lnTo>
                <a:lnTo>
                  <a:pt x="193" y="251"/>
                </a:lnTo>
                <a:lnTo>
                  <a:pt x="187" y="259"/>
                </a:lnTo>
                <a:lnTo>
                  <a:pt x="178" y="267"/>
                </a:lnTo>
                <a:lnTo>
                  <a:pt x="164" y="282"/>
                </a:lnTo>
                <a:lnTo>
                  <a:pt x="164" y="282"/>
                </a:lnTo>
                <a:lnTo>
                  <a:pt x="147" y="300"/>
                </a:lnTo>
                <a:lnTo>
                  <a:pt x="139" y="309"/>
                </a:lnTo>
                <a:lnTo>
                  <a:pt x="129" y="317"/>
                </a:lnTo>
                <a:lnTo>
                  <a:pt x="129" y="317"/>
                </a:lnTo>
                <a:lnTo>
                  <a:pt x="129" y="318"/>
                </a:lnTo>
                <a:lnTo>
                  <a:pt x="129" y="319"/>
                </a:lnTo>
                <a:lnTo>
                  <a:pt x="129" y="319"/>
                </a:lnTo>
                <a:lnTo>
                  <a:pt x="112" y="320"/>
                </a:lnTo>
                <a:lnTo>
                  <a:pt x="112" y="320"/>
                </a:lnTo>
                <a:close/>
                <a:moveTo>
                  <a:pt x="130" y="319"/>
                </a:moveTo>
                <a:lnTo>
                  <a:pt x="130" y="319"/>
                </a:lnTo>
                <a:lnTo>
                  <a:pt x="130" y="319"/>
                </a:lnTo>
                <a:lnTo>
                  <a:pt x="130" y="319"/>
                </a:lnTo>
                <a:lnTo>
                  <a:pt x="138" y="314"/>
                </a:lnTo>
                <a:lnTo>
                  <a:pt x="144" y="309"/>
                </a:lnTo>
                <a:lnTo>
                  <a:pt x="156" y="296"/>
                </a:lnTo>
                <a:lnTo>
                  <a:pt x="156" y="296"/>
                </a:lnTo>
                <a:lnTo>
                  <a:pt x="172" y="281"/>
                </a:lnTo>
                <a:lnTo>
                  <a:pt x="190" y="265"/>
                </a:lnTo>
                <a:lnTo>
                  <a:pt x="190" y="265"/>
                </a:lnTo>
                <a:lnTo>
                  <a:pt x="224" y="234"/>
                </a:lnTo>
                <a:lnTo>
                  <a:pt x="241" y="218"/>
                </a:lnTo>
                <a:lnTo>
                  <a:pt x="257" y="202"/>
                </a:lnTo>
                <a:lnTo>
                  <a:pt x="257" y="202"/>
                </a:lnTo>
                <a:lnTo>
                  <a:pt x="251" y="209"/>
                </a:lnTo>
                <a:lnTo>
                  <a:pt x="246" y="217"/>
                </a:lnTo>
                <a:lnTo>
                  <a:pt x="240" y="225"/>
                </a:lnTo>
                <a:lnTo>
                  <a:pt x="234" y="233"/>
                </a:lnTo>
                <a:lnTo>
                  <a:pt x="234" y="233"/>
                </a:lnTo>
                <a:lnTo>
                  <a:pt x="220" y="249"/>
                </a:lnTo>
                <a:lnTo>
                  <a:pt x="206" y="263"/>
                </a:lnTo>
                <a:lnTo>
                  <a:pt x="206" y="263"/>
                </a:lnTo>
                <a:lnTo>
                  <a:pt x="179" y="289"/>
                </a:lnTo>
                <a:lnTo>
                  <a:pt x="166" y="303"/>
                </a:lnTo>
                <a:lnTo>
                  <a:pt x="155" y="318"/>
                </a:lnTo>
                <a:lnTo>
                  <a:pt x="155" y="318"/>
                </a:lnTo>
                <a:lnTo>
                  <a:pt x="155" y="318"/>
                </a:lnTo>
                <a:lnTo>
                  <a:pt x="155" y="319"/>
                </a:lnTo>
                <a:lnTo>
                  <a:pt x="156" y="319"/>
                </a:lnTo>
                <a:lnTo>
                  <a:pt x="157" y="319"/>
                </a:lnTo>
                <a:lnTo>
                  <a:pt x="157" y="319"/>
                </a:lnTo>
                <a:lnTo>
                  <a:pt x="160" y="315"/>
                </a:lnTo>
                <a:lnTo>
                  <a:pt x="160" y="315"/>
                </a:lnTo>
                <a:lnTo>
                  <a:pt x="161" y="316"/>
                </a:lnTo>
                <a:lnTo>
                  <a:pt x="162" y="315"/>
                </a:lnTo>
                <a:lnTo>
                  <a:pt x="164" y="311"/>
                </a:lnTo>
                <a:lnTo>
                  <a:pt x="164" y="311"/>
                </a:lnTo>
                <a:lnTo>
                  <a:pt x="177" y="296"/>
                </a:lnTo>
                <a:lnTo>
                  <a:pt x="192" y="283"/>
                </a:lnTo>
                <a:lnTo>
                  <a:pt x="221" y="257"/>
                </a:lnTo>
                <a:lnTo>
                  <a:pt x="221" y="257"/>
                </a:lnTo>
                <a:lnTo>
                  <a:pt x="254" y="225"/>
                </a:lnTo>
                <a:lnTo>
                  <a:pt x="272" y="210"/>
                </a:lnTo>
                <a:lnTo>
                  <a:pt x="290" y="195"/>
                </a:lnTo>
                <a:lnTo>
                  <a:pt x="290" y="195"/>
                </a:lnTo>
                <a:lnTo>
                  <a:pt x="283" y="201"/>
                </a:lnTo>
                <a:lnTo>
                  <a:pt x="276" y="209"/>
                </a:lnTo>
                <a:lnTo>
                  <a:pt x="262" y="225"/>
                </a:lnTo>
                <a:lnTo>
                  <a:pt x="262" y="225"/>
                </a:lnTo>
                <a:lnTo>
                  <a:pt x="231" y="259"/>
                </a:lnTo>
                <a:lnTo>
                  <a:pt x="231" y="259"/>
                </a:lnTo>
                <a:lnTo>
                  <a:pt x="216" y="276"/>
                </a:lnTo>
                <a:lnTo>
                  <a:pt x="201" y="293"/>
                </a:lnTo>
                <a:lnTo>
                  <a:pt x="201" y="293"/>
                </a:lnTo>
                <a:lnTo>
                  <a:pt x="194" y="301"/>
                </a:lnTo>
                <a:lnTo>
                  <a:pt x="187" y="307"/>
                </a:lnTo>
                <a:lnTo>
                  <a:pt x="171" y="320"/>
                </a:lnTo>
                <a:lnTo>
                  <a:pt x="171" y="320"/>
                </a:lnTo>
                <a:lnTo>
                  <a:pt x="171" y="322"/>
                </a:lnTo>
                <a:lnTo>
                  <a:pt x="171" y="322"/>
                </a:lnTo>
                <a:lnTo>
                  <a:pt x="150" y="320"/>
                </a:lnTo>
                <a:lnTo>
                  <a:pt x="130" y="319"/>
                </a:lnTo>
                <a:lnTo>
                  <a:pt x="130" y="319"/>
                </a:lnTo>
                <a:close/>
                <a:moveTo>
                  <a:pt x="174" y="322"/>
                </a:moveTo>
                <a:lnTo>
                  <a:pt x="174" y="322"/>
                </a:lnTo>
                <a:lnTo>
                  <a:pt x="188" y="311"/>
                </a:lnTo>
                <a:lnTo>
                  <a:pt x="200" y="300"/>
                </a:lnTo>
                <a:lnTo>
                  <a:pt x="212" y="288"/>
                </a:lnTo>
                <a:lnTo>
                  <a:pt x="224" y="277"/>
                </a:lnTo>
                <a:lnTo>
                  <a:pt x="224" y="277"/>
                </a:lnTo>
                <a:lnTo>
                  <a:pt x="252" y="252"/>
                </a:lnTo>
                <a:lnTo>
                  <a:pt x="281" y="225"/>
                </a:lnTo>
                <a:lnTo>
                  <a:pt x="281" y="225"/>
                </a:lnTo>
                <a:lnTo>
                  <a:pt x="292" y="215"/>
                </a:lnTo>
                <a:lnTo>
                  <a:pt x="292" y="215"/>
                </a:lnTo>
                <a:lnTo>
                  <a:pt x="299" y="208"/>
                </a:lnTo>
                <a:lnTo>
                  <a:pt x="299" y="208"/>
                </a:lnTo>
                <a:lnTo>
                  <a:pt x="292" y="217"/>
                </a:lnTo>
                <a:lnTo>
                  <a:pt x="292" y="217"/>
                </a:lnTo>
                <a:lnTo>
                  <a:pt x="280" y="230"/>
                </a:lnTo>
                <a:lnTo>
                  <a:pt x="268" y="243"/>
                </a:lnTo>
                <a:lnTo>
                  <a:pt x="268" y="243"/>
                </a:lnTo>
                <a:lnTo>
                  <a:pt x="226" y="291"/>
                </a:lnTo>
                <a:lnTo>
                  <a:pt x="226" y="291"/>
                </a:lnTo>
                <a:lnTo>
                  <a:pt x="197" y="323"/>
                </a:lnTo>
                <a:lnTo>
                  <a:pt x="197" y="323"/>
                </a:lnTo>
                <a:lnTo>
                  <a:pt x="174" y="322"/>
                </a:lnTo>
                <a:lnTo>
                  <a:pt x="174" y="322"/>
                </a:lnTo>
                <a:close/>
                <a:moveTo>
                  <a:pt x="292" y="233"/>
                </a:moveTo>
                <a:lnTo>
                  <a:pt x="292" y="233"/>
                </a:lnTo>
                <a:lnTo>
                  <a:pt x="304" y="225"/>
                </a:lnTo>
                <a:lnTo>
                  <a:pt x="304" y="225"/>
                </a:lnTo>
                <a:lnTo>
                  <a:pt x="308" y="222"/>
                </a:lnTo>
                <a:lnTo>
                  <a:pt x="306" y="224"/>
                </a:lnTo>
                <a:lnTo>
                  <a:pt x="300" y="230"/>
                </a:lnTo>
                <a:lnTo>
                  <a:pt x="300" y="230"/>
                </a:lnTo>
                <a:lnTo>
                  <a:pt x="270" y="263"/>
                </a:lnTo>
                <a:lnTo>
                  <a:pt x="270" y="263"/>
                </a:lnTo>
                <a:lnTo>
                  <a:pt x="258" y="276"/>
                </a:lnTo>
                <a:lnTo>
                  <a:pt x="248" y="289"/>
                </a:lnTo>
                <a:lnTo>
                  <a:pt x="248" y="289"/>
                </a:lnTo>
                <a:lnTo>
                  <a:pt x="241" y="297"/>
                </a:lnTo>
                <a:lnTo>
                  <a:pt x="234" y="305"/>
                </a:lnTo>
                <a:lnTo>
                  <a:pt x="226" y="312"/>
                </a:lnTo>
                <a:lnTo>
                  <a:pt x="218" y="320"/>
                </a:lnTo>
                <a:lnTo>
                  <a:pt x="218" y="320"/>
                </a:lnTo>
                <a:lnTo>
                  <a:pt x="218" y="323"/>
                </a:lnTo>
                <a:lnTo>
                  <a:pt x="219" y="323"/>
                </a:lnTo>
                <a:lnTo>
                  <a:pt x="220" y="323"/>
                </a:lnTo>
                <a:lnTo>
                  <a:pt x="220" y="323"/>
                </a:lnTo>
                <a:lnTo>
                  <a:pt x="230" y="314"/>
                </a:lnTo>
                <a:lnTo>
                  <a:pt x="241" y="305"/>
                </a:lnTo>
                <a:lnTo>
                  <a:pt x="260" y="285"/>
                </a:lnTo>
                <a:lnTo>
                  <a:pt x="280" y="265"/>
                </a:lnTo>
                <a:lnTo>
                  <a:pt x="298" y="245"/>
                </a:lnTo>
                <a:lnTo>
                  <a:pt x="298" y="245"/>
                </a:lnTo>
                <a:lnTo>
                  <a:pt x="308" y="234"/>
                </a:lnTo>
                <a:lnTo>
                  <a:pt x="318" y="225"/>
                </a:lnTo>
                <a:lnTo>
                  <a:pt x="318" y="225"/>
                </a:lnTo>
                <a:lnTo>
                  <a:pt x="297" y="249"/>
                </a:lnTo>
                <a:lnTo>
                  <a:pt x="297" y="249"/>
                </a:lnTo>
                <a:lnTo>
                  <a:pt x="255" y="302"/>
                </a:lnTo>
                <a:lnTo>
                  <a:pt x="255" y="302"/>
                </a:lnTo>
                <a:lnTo>
                  <a:pt x="245" y="314"/>
                </a:lnTo>
                <a:lnTo>
                  <a:pt x="245" y="314"/>
                </a:lnTo>
                <a:lnTo>
                  <a:pt x="241" y="318"/>
                </a:lnTo>
                <a:lnTo>
                  <a:pt x="241" y="318"/>
                </a:lnTo>
                <a:lnTo>
                  <a:pt x="238" y="320"/>
                </a:lnTo>
                <a:lnTo>
                  <a:pt x="238" y="322"/>
                </a:lnTo>
                <a:lnTo>
                  <a:pt x="238" y="323"/>
                </a:lnTo>
                <a:lnTo>
                  <a:pt x="238" y="323"/>
                </a:lnTo>
                <a:lnTo>
                  <a:pt x="235" y="326"/>
                </a:lnTo>
                <a:lnTo>
                  <a:pt x="235" y="326"/>
                </a:lnTo>
                <a:lnTo>
                  <a:pt x="200" y="324"/>
                </a:lnTo>
                <a:lnTo>
                  <a:pt x="200" y="324"/>
                </a:lnTo>
                <a:lnTo>
                  <a:pt x="238" y="282"/>
                </a:lnTo>
                <a:lnTo>
                  <a:pt x="238" y="282"/>
                </a:lnTo>
                <a:lnTo>
                  <a:pt x="265" y="257"/>
                </a:lnTo>
                <a:lnTo>
                  <a:pt x="278" y="245"/>
                </a:lnTo>
                <a:lnTo>
                  <a:pt x="292" y="233"/>
                </a:lnTo>
                <a:lnTo>
                  <a:pt x="292" y="233"/>
                </a:lnTo>
                <a:close/>
                <a:moveTo>
                  <a:pt x="249" y="327"/>
                </a:moveTo>
                <a:lnTo>
                  <a:pt x="249" y="327"/>
                </a:lnTo>
                <a:lnTo>
                  <a:pt x="238" y="326"/>
                </a:lnTo>
                <a:lnTo>
                  <a:pt x="238" y="326"/>
                </a:lnTo>
                <a:lnTo>
                  <a:pt x="240" y="325"/>
                </a:lnTo>
                <a:lnTo>
                  <a:pt x="240" y="325"/>
                </a:lnTo>
                <a:lnTo>
                  <a:pt x="240" y="325"/>
                </a:lnTo>
                <a:lnTo>
                  <a:pt x="240" y="325"/>
                </a:lnTo>
                <a:lnTo>
                  <a:pt x="251" y="312"/>
                </a:lnTo>
                <a:lnTo>
                  <a:pt x="263" y="300"/>
                </a:lnTo>
                <a:lnTo>
                  <a:pt x="263" y="300"/>
                </a:lnTo>
                <a:lnTo>
                  <a:pt x="286" y="278"/>
                </a:lnTo>
                <a:lnTo>
                  <a:pt x="298" y="268"/>
                </a:lnTo>
                <a:lnTo>
                  <a:pt x="309" y="256"/>
                </a:lnTo>
                <a:lnTo>
                  <a:pt x="309" y="256"/>
                </a:lnTo>
                <a:lnTo>
                  <a:pt x="319" y="246"/>
                </a:lnTo>
                <a:lnTo>
                  <a:pt x="319" y="246"/>
                </a:lnTo>
                <a:lnTo>
                  <a:pt x="324" y="241"/>
                </a:lnTo>
                <a:lnTo>
                  <a:pt x="325" y="239"/>
                </a:lnTo>
                <a:lnTo>
                  <a:pt x="323" y="245"/>
                </a:lnTo>
                <a:lnTo>
                  <a:pt x="323" y="245"/>
                </a:lnTo>
                <a:lnTo>
                  <a:pt x="313" y="259"/>
                </a:lnTo>
                <a:lnTo>
                  <a:pt x="302" y="272"/>
                </a:lnTo>
                <a:lnTo>
                  <a:pt x="302" y="272"/>
                </a:lnTo>
                <a:lnTo>
                  <a:pt x="280" y="296"/>
                </a:lnTo>
                <a:lnTo>
                  <a:pt x="258" y="320"/>
                </a:lnTo>
                <a:lnTo>
                  <a:pt x="258" y="320"/>
                </a:lnTo>
                <a:lnTo>
                  <a:pt x="258" y="323"/>
                </a:lnTo>
                <a:lnTo>
                  <a:pt x="258" y="323"/>
                </a:lnTo>
                <a:lnTo>
                  <a:pt x="259" y="323"/>
                </a:lnTo>
                <a:lnTo>
                  <a:pt x="259" y="323"/>
                </a:lnTo>
                <a:lnTo>
                  <a:pt x="277" y="308"/>
                </a:lnTo>
                <a:lnTo>
                  <a:pt x="292" y="293"/>
                </a:lnTo>
                <a:lnTo>
                  <a:pt x="323" y="262"/>
                </a:lnTo>
                <a:lnTo>
                  <a:pt x="323" y="262"/>
                </a:lnTo>
                <a:lnTo>
                  <a:pt x="329" y="257"/>
                </a:lnTo>
                <a:lnTo>
                  <a:pt x="331" y="254"/>
                </a:lnTo>
                <a:lnTo>
                  <a:pt x="333" y="252"/>
                </a:lnTo>
                <a:lnTo>
                  <a:pt x="333" y="252"/>
                </a:lnTo>
                <a:lnTo>
                  <a:pt x="330" y="258"/>
                </a:lnTo>
                <a:lnTo>
                  <a:pt x="325" y="264"/>
                </a:lnTo>
                <a:lnTo>
                  <a:pt x="316" y="274"/>
                </a:lnTo>
                <a:lnTo>
                  <a:pt x="316" y="274"/>
                </a:lnTo>
                <a:lnTo>
                  <a:pt x="301" y="293"/>
                </a:lnTo>
                <a:lnTo>
                  <a:pt x="287" y="311"/>
                </a:lnTo>
                <a:lnTo>
                  <a:pt x="287" y="311"/>
                </a:lnTo>
                <a:lnTo>
                  <a:pt x="283" y="315"/>
                </a:lnTo>
                <a:lnTo>
                  <a:pt x="283" y="315"/>
                </a:lnTo>
                <a:lnTo>
                  <a:pt x="270" y="327"/>
                </a:lnTo>
                <a:lnTo>
                  <a:pt x="270" y="327"/>
                </a:lnTo>
                <a:lnTo>
                  <a:pt x="270" y="327"/>
                </a:lnTo>
                <a:lnTo>
                  <a:pt x="270" y="327"/>
                </a:lnTo>
                <a:lnTo>
                  <a:pt x="249" y="327"/>
                </a:lnTo>
                <a:lnTo>
                  <a:pt x="249" y="327"/>
                </a:lnTo>
                <a:close/>
                <a:moveTo>
                  <a:pt x="340" y="279"/>
                </a:moveTo>
                <a:lnTo>
                  <a:pt x="340" y="279"/>
                </a:lnTo>
                <a:lnTo>
                  <a:pt x="336" y="287"/>
                </a:lnTo>
                <a:lnTo>
                  <a:pt x="336" y="287"/>
                </a:lnTo>
                <a:lnTo>
                  <a:pt x="318" y="304"/>
                </a:lnTo>
                <a:lnTo>
                  <a:pt x="301" y="324"/>
                </a:lnTo>
                <a:lnTo>
                  <a:pt x="301" y="324"/>
                </a:lnTo>
                <a:lnTo>
                  <a:pt x="300" y="325"/>
                </a:lnTo>
                <a:lnTo>
                  <a:pt x="300" y="325"/>
                </a:lnTo>
                <a:lnTo>
                  <a:pt x="294" y="326"/>
                </a:lnTo>
                <a:lnTo>
                  <a:pt x="294" y="326"/>
                </a:lnTo>
                <a:lnTo>
                  <a:pt x="304" y="315"/>
                </a:lnTo>
                <a:lnTo>
                  <a:pt x="314" y="305"/>
                </a:lnTo>
                <a:lnTo>
                  <a:pt x="334" y="284"/>
                </a:lnTo>
                <a:lnTo>
                  <a:pt x="334" y="284"/>
                </a:lnTo>
                <a:lnTo>
                  <a:pt x="338" y="279"/>
                </a:lnTo>
                <a:lnTo>
                  <a:pt x="340" y="277"/>
                </a:lnTo>
                <a:lnTo>
                  <a:pt x="340" y="278"/>
                </a:lnTo>
                <a:lnTo>
                  <a:pt x="340" y="279"/>
                </a:lnTo>
                <a:lnTo>
                  <a:pt x="340" y="279"/>
                </a:lnTo>
                <a:close/>
                <a:moveTo>
                  <a:pt x="330" y="296"/>
                </a:moveTo>
                <a:lnTo>
                  <a:pt x="330" y="296"/>
                </a:lnTo>
                <a:lnTo>
                  <a:pt x="320" y="306"/>
                </a:lnTo>
                <a:lnTo>
                  <a:pt x="310" y="316"/>
                </a:lnTo>
                <a:lnTo>
                  <a:pt x="310" y="316"/>
                </a:lnTo>
                <a:lnTo>
                  <a:pt x="305" y="322"/>
                </a:lnTo>
                <a:lnTo>
                  <a:pt x="308" y="317"/>
                </a:lnTo>
                <a:lnTo>
                  <a:pt x="319" y="306"/>
                </a:lnTo>
                <a:lnTo>
                  <a:pt x="319" y="306"/>
                </a:lnTo>
                <a:lnTo>
                  <a:pt x="330" y="296"/>
                </a:lnTo>
                <a:lnTo>
                  <a:pt x="330" y="296"/>
                </a:lnTo>
                <a:close/>
                <a:moveTo>
                  <a:pt x="290" y="326"/>
                </a:moveTo>
                <a:lnTo>
                  <a:pt x="290" y="326"/>
                </a:lnTo>
                <a:lnTo>
                  <a:pt x="274" y="327"/>
                </a:lnTo>
                <a:lnTo>
                  <a:pt x="274" y="327"/>
                </a:lnTo>
                <a:lnTo>
                  <a:pt x="275" y="326"/>
                </a:lnTo>
                <a:lnTo>
                  <a:pt x="275" y="326"/>
                </a:lnTo>
                <a:lnTo>
                  <a:pt x="277" y="325"/>
                </a:lnTo>
                <a:lnTo>
                  <a:pt x="279" y="323"/>
                </a:lnTo>
                <a:lnTo>
                  <a:pt x="279" y="323"/>
                </a:lnTo>
                <a:lnTo>
                  <a:pt x="289" y="312"/>
                </a:lnTo>
                <a:lnTo>
                  <a:pt x="289" y="312"/>
                </a:lnTo>
                <a:lnTo>
                  <a:pt x="305" y="295"/>
                </a:lnTo>
                <a:lnTo>
                  <a:pt x="322" y="279"/>
                </a:lnTo>
                <a:lnTo>
                  <a:pt x="322" y="279"/>
                </a:lnTo>
                <a:lnTo>
                  <a:pt x="331" y="269"/>
                </a:lnTo>
                <a:lnTo>
                  <a:pt x="335" y="266"/>
                </a:lnTo>
                <a:lnTo>
                  <a:pt x="336" y="267"/>
                </a:lnTo>
                <a:lnTo>
                  <a:pt x="334" y="270"/>
                </a:lnTo>
                <a:lnTo>
                  <a:pt x="334" y="270"/>
                </a:lnTo>
                <a:lnTo>
                  <a:pt x="331" y="275"/>
                </a:lnTo>
                <a:lnTo>
                  <a:pt x="326" y="280"/>
                </a:lnTo>
                <a:lnTo>
                  <a:pt x="318" y="289"/>
                </a:lnTo>
                <a:lnTo>
                  <a:pt x="318" y="289"/>
                </a:lnTo>
                <a:lnTo>
                  <a:pt x="310" y="298"/>
                </a:lnTo>
                <a:lnTo>
                  <a:pt x="303" y="307"/>
                </a:lnTo>
                <a:lnTo>
                  <a:pt x="290" y="326"/>
                </a:lnTo>
                <a:lnTo>
                  <a:pt x="290" y="326"/>
                </a:lnTo>
                <a:close/>
                <a:moveTo>
                  <a:pt x="305" y="324"/>
                </a:moveTo>
                <a:lnTo>
                  <a:pt x="305" y="324"/>
                </a:lnTo>
                <a:lnTo>
                  <a:pt x="314" y="316"/>
                </a:lnTo>
                <a:lnTo>
                  <a:pt x="323" y="307"/>
                </a:lnTo>
                <a:lnTo>
                  <a:pt x="331" y="298"/>
                </a:lnTo>
                <a:lnTo>
                  <a:pt x="338" y="288"/>
                </a:lnTo>
                <a:lnTo>
                  <a:pt x="338" y="288"/>
                </a:lnTo>
                <a:lnTo>
                  <a:pt x="340" y="285"/>
                </a:lnTo>
                <a:lnTo>
                  <a:pt x="340" y="285"/>
                </a:lnTo>
                <a:lnTo>
                  <a:pt x="344" y="282"/>
                </a:lnTo>
                <a:lnTo>
                  <a:pt x="344" y="282"/>
                </a:lnTo>
                <a:lnTo>
                  <a:pt x="341" y="285"/>
                </a:lnTo>
                <a:lnTo>
                  <a:pt x="341" y="285"/>
                </a:lnTo>
                <a:lnTo>
                  <a:pt x="334" y="297"/>
                </a:lnTo>
                <a:lnTo>
                  <a:pt x="334" y="297"/>
                </a:lnTo>
                <a:lnTo>
                  <a:pt x="329" y="304"/>
                </a:lnTo>
                <a:lnTo>
                  <a:pt x="323" y="310"/>
                </a:lnTo>
                <a:lnTo>
                  <a:pt x="311" y="323"/>
                </a:lnTo>
                <a:lnTo>
                  <a:pt x="311" y="323"/>
                </a:lnTo>
                <a:lnTo>
                  <a:pt x="305" y="324"/>
                </a:lnTo>
                <a:lnTo>
                  <a:pt x="305" y="324"/>
                </a:lnTo>
                <a:close/>
                <a:moveTo>
                  <a:pt x="324" y="318"/>
                </a:moveTo>
                <a:lnTo>
                  <a:pt x="324" y="318"/>
                </a:lnTo>
                <a:lnTo>
                  <a:pt x="316" y="322"/>
                </a:lnTo>
                <a:lnTo>
                  <a:pt x="316" y="322"/>
                </a:lnTo>
                <a:lnTo>
                  <a:pt x="316" y="320"/>
                </a:lnTo>
                <a:lnTo>
                  <a:pt x="316" y="320"/>
                </a:lnTo>
                <a:lnTo>
                  <a:pt x="317" y="320"/>
                </a:lnTo>
                <a:lnTo>
                  <a:pt x="317" y="320"/>
                </a:lnTo>
                <a:lnTo>
                  <a:pt x="317" y="319"/>
                </a:lnTo>
                <a:lnTo>
                  <a:pt x="317" y="319"/>
                </a:lnTo>
                <a:lnTo>
                  <a:pt x="338" y="298"/>
                </a:lnTo>
                <a:lnTo>
                  <a:pt x="338" y="298"/>
                </a:lnTo>
                <a:lnTo>
                  <a:pt x="346" y="290"/>
                </a:lnTo>
                <a:lnTo>
                  <a:pt x="347" y="290"/>
                </a:lnTo>
                <a:lnTo>
                  <a:pt x="347" y="290"/>
                </a:lnTo>
                <a:lnTo>
                  <a:pt x="344" y="297"/>
                </a:lnTo>
                <a:lnTo>
                  <a:pt x="344" y="297"/>
                </a:lnTo>
                <a:lnTo>
                  <a:pt x="340" y="303"/>
                </a:lnTo>
                <a:lnTo>
                  <a:pt x="335" y="308"/>
                </a:lnTo>
                <a:lnTo>
                  <a:pt x="330" y="313"/>
                </a:lnTo>
                <a:lnTo>
                  <a:pt x="324" y="317"/>
                </a:lnTo>
                <a:lnTo>
                  <a:pt x="324" y="317"/>
                </a:lnTo>
                <a:lnTo>
                  <a:pt x="324" y="318"/>
                </a:lnTo>
                <a:lnTo>
                  <a:pt x="324" y="318"/>
                </a:lnTo>
                <a:close/>
                <a:moveTo>
                  <a:pt x="335" y="312"/>
                </a:moveTo>
                <a:lnTo>
                  <a:pt x="335" y="312"/>
                </a:lnTo>
                <a:lnTo>
                  <a:pt x="340" y="306"/>
                </a:lnTo>
                <a:lnTo>
                  <a:pt x="345" y="300"/>
                </a:lnTo>
                <a:lnTo>
                  <a:pt x="348" y="294"/>
                </a:lnTo>
                <a:lnTo>
                  <a:pt x="350" y="287"/>
                </a:lnTo>
                <a:lnTo>
                  <a:pt x="350" y="287"/>
                </a:lnTo>
                <a:lnTo>
                  <a:pt x="349" y="285"/>
                </a:lnTo>
                <a:lnTo>
                  <a:pt x="348" y="286"/>
                </a:lnTo>
                <a:lnTo>
                  <a:pt x="348" y="286"/>
                </a:lnTo>
                <a:lnTo>
                  <a:pt x="337" y="296"/>
                </a:lnTo>
                <a:lnTo>
                  <a:pt x="337" y="296"/>
                </a:lnTo>
                <a:lnTo>
                  <a:pt x="343" y="287"/>
                </a:lnTo>
                <a:lnTo>
                  <a:pt x="348" y="278"/>
                </a:lnTo>
                <a:lnTo>
                  <a:pt x="348" y="278"/>
                </a:lnTo>
                <a:lnTo>
                  <a:pt x="348" y="277"/>
                </a:lnTo>
                <a:lnTo>
                  <a:pt x="347" y="276"/>
                </a:lnTo>
                <a:lnTo>
                  <a:pt x="347" y="277"/>
                </a:lnTo>
                <a:lnTo>
                  <a:pt x="347" y="277"/>
                </a:lnTo>
                <a:lnTo>
                  <a:pt x="341" y="281"/>
                </a:lnTo>
                <a:lnTo>
                  <a:pt x="341" y="281"/>
                </a:lnTo>
                <a:lnTo>
                  <a:pt x="346" y="274"/>
                </a:lnTo>
                <a:lnTo>
                  <a:pt x="346" y="274"/>
                </a:lnTo>
                <a:lnTo>
                  <a:pt x="345" y="272"/>
                </a:lnTo>
                <a:lnTo>
                  <a:pt x="344" y="272"/>
                </a:lnTo>
                <a:lnTo>
                  <a:pt x="344" y="272"/>
                </a:lnTo>
                <a:lnTo>
                  <a:pt x="329" y="287"/>
                </a:lnTo>
                <a:lnTo>
                  <a:pt x="315" y="301"/>
                </a:lnTo>
                <a:lnTo>
                  <a:pt x="315" y="301"/>
                </a:lnTo>
                <a:lnTo>
                  <a:pt x="300" y="316"/>
                </a:lnTo>
                <a:lnTo>
                  <a:pt x="300" y="316"/>
                </a:lnTo>
                <a:lnTo>
                  <a:pt x="297" y="320"/>
                </a:lnTo>
                <a:lnTo>
                  <a:pt x="297" y="320"/>
                </a:lnTo>
                <a:lnTo>
                  <a:pt x="308" y="305"/>
                </a:lnTo>
                <a:lnTo>
                  <a:pt x="313" y="298"/>
                </a:lnTo>
                <a:lnTo>
                  <a:pt x="319" y="291"/>
                </a:lnTo>
                <a:lnTo>
                  <a:pt x="319" y="291"/>
                </a:lnTo>
                <a:lnTo>
                  <a:pt x="331" y="278"/>
                </a:lnTo>
                <a:lnTo>
                  <a:pt x="336" y="271"/>
                </a:lnTo>
                <a:lnTo>
                  <a:pt x="340" y="264"/>
                </a:lnTo>
                <a:lnTo>
                  <a:pt x="340" y="264"/>
                </a:lnTo>
                <a:lnTo>
                  <a:pt x="340" y="262"/>
                </a:lnTo>
                <a:lnTo>
                  <a:pt x="339" y="262"/>
                </a:lnTo>
                <a:lnTo>
                  <a:pt x="339" y="262"/>
                </a:lnTo>
                <a:lnTo>
                  <a:pt x="328" y="270"/>
                </a:lnTo>
                <a:lnTo>
                  <a:pt x="318" y="279"/>
                </a:lnTo>
                <a:lnTo>
                  <a:pt x="300" y="298"/>
                </a:lnTo>
                <a:lnTo>
                  <a:pt x="300" y="298"/>
                </a:lnTo>
                <a:lnTo>
                  <a:pt x="302" y="294"/>
                </a:lnTo>
                <a:lnTo>
                  <a:pt x="302" y="294"/>
                </a:lnTo>
                <a:lnTo>
                  <a:pt x="311" y="283"/>
                </a:lnTo>
                <a:lnTo>
                  <a:pt x="320" y="272"/>
                </a:lnTo>
                <a:lnTo>
                  <a:pt x="329" y="261"/>
                </a:lnTo>
                <a:lnTo>
                  <a:pt x="337" y="249"/>
                </a:lnTo>
                <a:lnTo>
                  <a:pt x="337" y="249"/>
                </a:lnTo>
                <a:lnTo>
                  <a:pt x="337" y="248"/>
                </a:lnTo>
                <a:lnTo>
                  <a:pt x="337" y="248"/>
                </a:lnTo>
                <a:lnTo>
                  <a:pt x="336" y="248"/>
                </a:lnTo>
                <a:lnTo>
                  <a:pt x="336" y="248"/>
                </a:lnTo>
                <a:lnTo>
                  <a:pt x="318" y="264"/>
                </a:lnTo>
                <a:lnTo>
                  <a:pt x="301" y="281"/>
                </a:lnTo>
                <a:lnTo>
                  <a:pt x="301" y="281"/>
                </a:lnTo>
                <a:lnTo>
                  <a:pt x="282" y="300"/>
                </a:lnTo>
                <a:lnTo>
                  <a:pt x="272" y="309"/>
                </a:lnTo>
                <a:lnTo>
                  <a:pt x="263" y="318"/>
                </a:lnTo>
                <a:lnTo>
                  <a:pt x="263" y="318"/>
                </a:lnTo>
                <a:lnTo>
                  <a:pt x="298" y="279"/>
                </a:lnTo>
                <a:lnTo>
                  <a:pt x="315" y="259"/>
                </a:lnTo>
                <a:lnTo>
                  <a:pt x="323" y="248"/>
                </a:lnTo>
                <a:lnTo>
                  <a:pt x="330" y="237"/>
                </a:lnTo>
                <a:lnTo>
                  <a:pt x="330" y="237"/>
                </a:lnTo>
                <a:lnTo>
                  <a:pt x="330" y="235"/>
                </a:lnTo>
                <a:lnTo>
                  <a:pt x="329" y="235"/>
                </a:lnTo>
                <a:lnTo>
                  <a:pt x="329" y="235"/>
                </a:lnTo>
                <a:lnTo>
                  <a:pt x="317" y="245"/>
                </a:lnTo>
                <a:lnTo>
                  <a:pt x="306" y="255"/>
                </a:lnTo>
                <a:lnTo>
                  <a:pt x="296" y="266"/>
                </a:lnTo>
                <a:lnTo>
                  <a:pt x="286" y="276"/>
                </a:lnTo>
                <a:lnTo>
                  <a:pt x="286" y="276"/>
                </a:lnTo>
                <a:lnTo>
                  <a:pt x="262" y="299"/>
                </a:lnTo>
                <a:lnTo>
                  <a:pt x="262" y="299"/>
                </a:lnTo>
                <a:lnTo>
                  <a:pt x="292" y="260"/>
                </a:lnTo>
                <a:lnTo>
                  <a:pt x="307" y="242"/>
                </a:lnTo>
                <a:lnTo>
                  <a:pt x="323" y="222"/>
                </a:lnTo>
                <a:lnTo>
                  <a:pt x="323" y="222"/>
                </a:lnTo>
                <a:lnTo>
                  <a:pt x="323" y="222"/>
                </a:lnTo>
                <a:lnTo>
                  <a:pt x="323" y="222"/>
                </a:lnTo>
                <a:lnTo>
                  <a:pt x="333" y="235"/>
                </a:lnTo>
                <a:lnTo>
                  <a:pt x="341" y="249"/>
                </a:lnTo>
                <a:lnTo>
                  <a:pt x="345" y="256"/>
                </a:lnTo>
                <a:lnTo>
                  <a:pt x="347" y="264"/>
                </a:lnTo>
                <a:lnTo>
                  <a:pt x="349" y="271"/>
                </a:lnTo>
                <a:lnTo>
                  <a:pt x="350" y="279"/>
                </a:lnTo>
                <a:lnTo>
                  <a:pt x="350" y="279"/>
                </a:lnTo>
                <a:lnTo>
                  <a:pt x="350" y="284"/>
                </a:lnTo>
                <a:lnTo>
                  <a:pt x="350" y="289"/>
                </a:lnTo>
                <a:lnTo>
                  <a:pt x="349" y="294"/>
                </a:lnTo>
                <a:lnTo>
                  <a:pt x="347" y="298"/>
                </a:lnTo>
                <a:lnTo>
                  <a:pt x="345" y="302"/>
                </a:lnTo>
                <a:lnTo>
                  <a:pt x="341" y="306"/>
                </a:lnTo>
                <a:lnTo>
                  <a:pt x="335" y="312"/>
                </a:lnTo>
                <a:lnTo>
                  <a:pt x="335" y="312"/>
                </a:lnTo>
                <a:close/>
                <a:moveTo>
                  <a:pt x="321" y="221"/>
                </a:moveTo>
                <a:lnTo>
                  <a:pt x="321" y="221"/>
                </a:lnTo>
                <a:lnTo>
                  <a:pt x="311" y="229"/>
                </a:lnTo>
                <a:lnTo>
                  <a:pt x="301" y="237"/>
                </a:lnTo>
                <a:lnTo>
                  <a:pt x="283" y="257"/>
                </a:lnTo>
                <a:lnTo>
                  <a:pt x="265" y="276"/>
                </a:lnTo>
                <a:lnTo>
                  <a:pt x="247" y="295"/>
                </a:lnTo>
                <a:lnTo>
                  <a:pt x="247" y="295"/>
                </a:lnTo>
                <a:lnTo>
                  <a:pt x="253" y="286"/>
                </a:lnTo>
                <a:lnTo>
                  <a:pt x="260" y="277"/>
                </a:lnTo>
                <a:lnTo>
                  <a:pt x="260" y="277"/>
                </a:lnTo>
                <a:lnTo>
                  <a:pt x="286" y="249"/>
                </a:lnTo>
                <a:lnTo>
                  <a:pt x="312" y="219"/>
                </a:lnTo>
                <a:lnTo>
                  <a:pt x="312" y="219"/>
                </a:lnTo>
                <a:lnTo>
                  <a:pt x="312" y="218"/>
                </a:lnTo>
                <a:lnTo>
                  <a:pt x="312" y="217"/>
                </a:lnTo>
                <a:lnTo>
                  <a:pt x="311" y="218"/>
                </a:lnTo>
                <a:lnTo>
                  <a:pt x="311" y="218"/>
                </a:lnTo>
                <a:lnTo>
                  <a:pt x="296" y="228"/>
                </a:lnTo>
                <a:lnTo>
                  <a:pt x="282" y="238"/>
                </a:lnTo>
                <a:lnTo>
                  <a:pt x="268" y="251"/>
                </a:lnTo>
                <a:lnTo>
                  <a:pt x="254" y="263"/>
                </a:lnTo>
                <a:lnTo>
                  <a:pt x="254" y="263"/>
                </a:lnTo>
                <a:lnTo>
                  <a:pt x="259" y="257"/>
                </a:lnTo>
                <a:lnTo>
                  <a:pt x="259" y="257"/>
                </a:lnTo>
                <a:lnTo>
                  <a:pt x="271" y="244"/>
                </a:lnTo>
                <a:lnTo>
                  <a:pt x="283" y="231"/>
                </a:lnTo>
                <a:lnTo>
                  <a:pt x="289" y="225"/>
                </a:lnTo>
                <a:lnTo>
                  <a:pt x="294" y="218"/>
                </a:lnTo>
                <a:lnTo>
                  <a:pt x="299" y="212"/>
                </a:lnTo>
                <a:lnTo>
                  <a:pt x="303" y="204"/>
                </a:lnTo>
                <a:lnTo>
                  <a:pt x="303" y="204"/>
                </a:lnTo>
                <a:lnTo>
                  <a:pt x="302" y="203"/>
                </a:lnTo>
                <a:lnTo>
                  <a:pt x="301" y="203"/>
                </a:lnTo>
                <a:lnTo>
                  <a:pt x="301" y="203"/>
                </a:lnTo>
                <a:lnTo>
                  <a:pt x="270" y="233"/>
                </a:lnTo>
                <a:lnTo>
                  <a:pt x="238" y="263"/>
                </a:lnTo>
                <a:lnTo>
                  <a:pt x="238" y="263"/>
                </a:lnTo>
                <a:lnTo>
                  <a:pt x="223" y="275"/>
                </a:lnTo>
                <a:lnTo>
                  <a:pt x="208" y="289"/>
                </a:lnTo>
                <a:lnTo>
                  <a:pt x="208" y="289"/>
                </a:lnTo>
                <a:lnTo>
                  <a:pt x="209" y="287"/>
                </a:lnTo>
                <a:lnTo>
                  <a:pt x="209" y="287"/>
                </a:lnTo>
                <a:lnTo>
                  <a:pt x="224" y="270"/>
                </a:lnTo>
                <a:lnTo>
                  <a:pt x="239" y="254"/>
                </a:lnTo>
                <a:lnTo>
                  <a:pt x="239" y="254"/>
                </a:lnTo>
                <a:lnTo>
                  <a:pt x="252" y="238"/>
                </a:lnTo>
                <a:lnTo>
                  <a:pt x="267" y="224"/>
                </a:lnTo>
                <a:lnTo>
                  <a:pt x="281" y="209"/>
                </a:lnTo>
                <a:lnTo>
                  <a:pt x="287" y="202"/>
                </a:lnTo>
                <a:lnTo>
                  <a:pt x="292" y="194"/>
                </a:lnTo>
                <a:lnTo>
                  <a:pt x="292" y="194"/>
                </a:lnTo>
                <a:lnTo>
                  <a:pt x="293" y="193"/>
                </a:lnTo>
                <a:lnTo>
                  <a:pt x="293" y="193"/>
                </a:lnTo>
                <a:lnTo>
                  <a:pt x="308" y="206"/>
                </a:lnTo>
                <a:lnTo>
                  <a:pt x="321" y="221"/>
                </a:lnTo>
                <a:lnTo>
                  <a:pt x="321" y="221"/>
                </a:lnTo>
                <a:close/>
                <a:moveTo>
                  <a:pt x="112" y="122"/>
                </a:moveTo>
                <a:lnTo>
                  <a:pt x="112" y="122"/>
                </a:lnTo>
                <a:lnTo>
                  <a:pt x="116" y="115"/>
                </a:lnTo>
                <a:lnTo>
                  <a:pt x="119" y="108"/>
                </a:lnTo>
                <a:lnTo>
                  <a:pt x="122" y="101"/>
                </a:lnTo>
                <a:lnTo>
                  <a:pt x="124" y="94"/>
                </a:lnTo>
                <a:lnTo>
                  <a:pt x="125" y="87"/>
                </a:lnTo>
                <a:lnTo>
                  <a:pt x="125" y="80"/>
                </a:lnTo>
                <a:lnTo>
                  <a:pt x="124" y="65"/>
                </a:lnTo>
                <a:lnTo>
                  <a:pt x="121" y="51"/>
                </a:lnTo>
                <a:lnTo>
                  <a:pt x="117" y="38"/>
                </a:lnTo>
                <a:lnTo>
                  <a:pt x="111" y="25"/>
                </a:lnTo>
                <a:lnTo>
                  <a:pt x="104" y="12"/>
                </a:lnTo>
                <a:lnTo>
                  <a:pt x="104" y="12"/>
                </a:lnTo>
                <a:lnTo>
                  <a:pt x="116" y="10"/>
                </a:lnTo>
                <a:lnTo>
                  <a:pt x="128" y="9"/>
                </a:lnTo>
                <a:lnTo>
                  <a:pt x="152" y="8"/>
                </a:lnTo>
                <a:lnTo>
                  <a:pt x="176" y="9"/>
                </a:lnTo>
                <a:lnTo>
                  <a:pt x="202" y="9"/>
                </a:lnTo>
                <a:lnTo>
                  <a:pt x="202" y="9"/>
                </a:lnTo>
                <a:lnTo>
                  <a:pt x="196" y="19"/>
                </a:lnTo>
                <a:lnTo>
                  <a:pt x="191" y="30"/>
                </a:lnTo>
                <a:lnTo>
                  <a:pt x="188" y="40"/>
                </a:lnTo>
                <a:lnTo>
                  <a:pt x="186" y="51"/>
                </a:lnTo>
                <a:lnTo>
                  <a:pt x="185" y="62"/>
                </a:lnTo>
                <a:lnTo>
                  <a:pt x="186" y="73"/>
                </a:lnTo>
                <a:lnTo>
                  <a:pt x="189" y="85"/>
                </a:lnTo>
                <a:lnTo>
                  <a:pt x="194" y="97"/>
                </a:lnTo>
                <a:lnTo>
                  <a:pt x="194" y="97"/>
                </a:lnTo>
                <a:lnTo>
                  <a:pt x="202" y="109"/>
                </a:lnTo>
                <a:lnTo>
                  <a:pt x="211" y="121"/>
                </a:lnTo>
                <a:lnTo>
                  <a:pt x="222" y="132"/>
                </a:lnTo>
                <a:lnTo>
                  <a:pt x="233" y="142"/>
                </a:lnTo>
                <a:lnTo>
                  <a:pt x="257" y="163"/>
                </a:lnTo>
                <a:lnTo>
                  <a:pt x="281" y="182"/>
                </a:lnTo>
                <a:lnTo>
                  <a:pt x="281" y="182"/>
                </a:lnTo>
                <a:lnTo>
                  <a:pt x="284" y="185"/>
                </a:lnTo>
                <a:lnTo>
                  <a:pt x="284" y="185"/>
                </a:lnTo>
                <a:lnTo>
                  <a:pt x="280" y="186"/>
                </a:lnTo>
                <a:lnTo>
                  <a:pt x="275" y="190"/>
                </a:lnTo>
                <a:lnTo>
                  <a:pt x="275" y="190"/>
                </a:lnTo>
                <a:lnTo>
                  <a:pt x="271" y="192"/>
                </a:lnTo>
                <a:lnTo>
                  <a:pt x="267" y="193"/>
                </a:lnTo>
                <a:lnTo>
                  <a:pt x="262" y="193"/>
                </a:lnTo>
                <a:lnTo>
                  <a:pt x="256" y="191"/>
                </a:lnTo>
                <a:lnTo>
                  <a:pt x="246" y="187"/>
                </a:lnTo>
                <a:lnTo>
                  <a:pt x="237" y="184"/>
                </a:lnTo>
                <a:lnTo>
                  <a:pt x="237" y="184"/>
                </a:lnTo>
                <a:lnTo>
                  <a:pt x="229" y="183"/>
                </a:lnTo>
                <a:lnTo>
                  <a:pt x="221" y="184"/>
                </a:lnTo>
                <a:lnTo>
                  <a:pt x="214" y="187"/>
                </a:lnTo>
                <a:lnTo>
                  <a:pt x="208" y="191"/>
                </a:lnTo>
                <a:lnTo>
                  <a:pt x="196" y="201"/>
                </a:lnTo>
                <a:lnTo>
                  <a:pt x="189" y="206"/>
                </a:lnTo>
                <a:lnTo>
                  <a:pt x="183" y="211"/>
                </a:lnTo>
                <a:lnTo>
                  <a:pt x="183" y="211"/>
                </a:lnTo>
                <a:lnTo>
                  <a:pt x="177" y="213"/>
                </a:lnTo>
                <a:lnTo>
                  <a:pt x="173" y="215"/>
                </a:lnTo>
                <a:lnTo>
                  <a:pt x="168" y="215"/>
                </a:lnTo>
                <a:lnTo>
                  <a:pt x="164" y="215"/>
                </a:lnTo>
                <a:lnTo>
                  <a:pt x="160" y="213"/>
                </a:lnTo>
                <a:lnTo>
                  <a:pt x="157" y="211"/>
                </a:lnTo>
                <a:lnTo>
                  <a:pt x="150" y="206"/>
                </a:lnTo>
                <a:lnTo>
                  <a:pt x="143" y="199"/>
                </a:lnTo>
                <a:lnTo>
                  <a:pt x="137" y="192"/>
                </a:lnTo>
                <a:lnTo>
                  <a:pt x="130" y="185"/>
                </a:lnTo>
                <a:lnTo>
                  <a:pt x="124" y="180"/>
                </a:lnTo>
                <a:lnTo>
                  <a:pt x="124" y="180"/>
                </a:lnTo>
                <a:lnTo>
                  <a:pt x="117" y="176"/>
                </a:lnTo>
                <a:lnTo>
                  <a:pt x="111" y="173"/>
                </a:lnTo>
                <a:lnTo>
                  <a:pt x="104" y="172"/>
                </a:lnTo>
                <a:lnTo>
                  <a:pt x="97" y="172"/>
                </a:lnTo>
                <a:lnTo>
                  <a:pt x="90" y="173"/>
                </a:lnTo>
                <a:lnTo>
                  <a:pt x="84" y="174"/>
                </a:lnTo>
                <a:lnTo>
                  <a:pt x="71" y="179"/>
                </a:lnTo>
                <a:lnTo>
                  <a:pt x="71" y="179"/>
                </a:lnTo>
                <a:lnTo>
                  <a:pt x="92" y="150"/>
                </a:lnTo>
                <a:lnTo>
                  <a:pt x="112" y="122"/>
                </a:lnTo>
                <a:lnTo>
                  <a:pt x="112" y="122"/>
                </a:lnTo>
                <a:close/>
                <a:moveTo>
                  <a:pt x="39" y="223"/>
                </a:moveTo>
                <a:lnTo>
                  <a:pt x="39" y="223"/>
                </a:lnTo>
                <a:lnTo>
                  <a:pt x="68" y="199"/>
                </a:lnTo>
                <a:lnTo>
                  <a:pt x="68" y="199"/>
                </a:lnTo>
                <a:lnTo>
                  <a:pt x="78" y="193"/>
                </a:lnTo>
                <a:lnTo>
                  <a:pt x="87" y="187"/>
                </a:lnTo>
                <a:lnTo>
                  <a:pt x="87" y="187"/>
                </a:lnTo>
                <a:lnTo>
                  <a:pt x="94" y="183"/>
                </a:lnTo>
                <a:lnTo>
                  <a:pt x="103" y="180"/>
                </a:lnTo>
                <a:lnTo>
                  <a:pt x="103" y="180"/>
                </a:lnTo>
                <a:lnTo>
                  <a:pt x="103" y="180"/>
                </a:lnTo>
                <a:lnTo>
                  <a:pt x="103" y="180"/>
                </a:lnTo>
                <a:lnTo>
                  <a:pt x="95" y="188"/>
                </a:lnTo>
                <a:lnTo>
                  <a:pt x="95" y="188"/>
                </a:lnTo>
                <a:lnTo>
                  <a:pt x="83" y="198"/>
                </a:lnTo>
                <a:lnTo>
                  <a:pt x="70" y="208"/>
                </a:lnTo>
                <a:lnTo>
                  <a:pt x="44" y="226"/>
                </a:lnTo>
                <a:lnTo>
                  <a:pt x="44" y="226"/>
                </a:lnTo>
                <a:lnTo>
                  <a:pt x="38" y="231"/>
                </a:lnTo>
                <a:lnTo>
                  <a:pt x="32" y="236"/>
                </a:lnTo>
                <a:lnTo>
                  <a:pt x="22" y="249"/>
                </a:lnTo>
                <a:lnTo>
                  <a:pt x="22" y="249"/>
                </a:lnTo>
                <a:lnTo>
                  <a:pt x="31" y="234"/>
                </a:lnTo>
                <a:lnTo>
                  <a:pt x="39" y="223"/>
                </a:lnTo>
                <a:lnTo>
                  <a:pt x="39" y="223"/>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8" name="Freeform 2531"/>
          <p:cNvSpPr>
            <a:spLocks noEditPoints="1"/>
          </p:cNvSpPr>
          <p:nvPr/>
        </p:nvSpPr>
        <p:spPr bwMode="auto">
          <a:xfrm>
            <a:off x="1062809" y="4203944"/>
            <a:ext cx="282575" cy="1025525"/>
          </a:xfrm>
          <a:custGeom>
            <a:avLst/>
            <a:gdLst/>
            <a:ahLst/>
            <a:cxnLst>
              <a:cxn ang="0">
                <a:pos x="95" y="523"/>
              </a:cxn>
              <a:cxn ang="0">
                <a:pos x="161" y="642"/>
              </a:cxn>
              <a:cxn ang="0">
                <a:pos x="129" y="373"/>
              </a:cxn>
              <a:cxn ang="0">
                <a:pos x="26" y="11"/>
              </a:cxn>
              <a:cxn ang="0">
                <a:pos x="114" y="100"/>
              </a:cxn>
              <a:cxn ang="0">
                <a:pos x="95" y="495"/>
              </a:cxn>
              <a:cxn ang="0">
                <a:pos x="99" y="510"/>
              </a:cxn>
              <a:cxn ang="0">
                <a:pos x="83" y="466"/>
              </a:cxn>
              <a:cxn ang="0">
                <a:pos x="100" y="425"/>
              </a:cxn>
              <a:cxn ang="0">
                <a:pos x="84" y="393"/>
              </a:cxn>
              <a:cxn ang="0">
                <a:pos x="63" y="402"/>
              </a:cxn>
              <a:cxn ang="0">
                <a:pos x="21" y="215"/>
              </a:cxn>
              <a:cxn ang="0">
                <a:pos x="10" y="121"/>
              </a:cxn>
              <a:cxn ang="0">
                <a:pos x="16" y="179"/>
              </a:cxn>
              <a:cxn ang="0">
                <a:pos x="28" y="154"/>
              </a:cxn>
              <a:cxn ang="0">
                <a:pos x="17" y="147"/>
              </a:cxn>
              <a:cxn ang="0">
                <a:pos x="19" y="199"/>
              </a:cxn>
              <a:cxn ang="0">
                <a:pos x="96" y="272"/>
              </a:cxn>
              <a:cxn ang="0">
                <a:pos x="33" y="279"/>
              </a:cxn>
              <a:cxn ang="0">
                <a:pos x="43" y="284"/>
              </a:cxn>
              <a:cxn ang="0">
                <a:pos x="92" y="257"/>
              </a:cxn>
              <a:cxn ang="0">
                <a:pos x="104" y="191"/>
              </a:cxn>
              <a:cxn ang="0">
                <a:pos x="95" y="238"/>
              </a:cxn>
              <a:cxn ang="0">
                <a:pos x="115" y="197"/>
              </a:cxn>
              <a:cxn ang="0">
                <a:pos x="92" y="261"/>
              </a:cxn>
              <a:cxn ang="0">
                <a:pos x="113" y="149"/>
              </a:cxn>
              <a:cxn ang="0">
                <a:pos x="92" y="185"/>
              </a:cxn>
              <a:cxn ang="0">
                <a:pos x="94" y="165"/>
              </a:cxn>
              <a:cxn ang="0">
                <a:pos x="24" y="233"/>
              </a:cxn>
              <a:cxn ang="0">
                <a:pos x="64" y="244"/>
              </a:cxn>
              <a:cxn ang="0">
                <a:pos x="98" y="298"/>
              </a:cxn>
              <a:cxn ang="0">
                <a:pos x="113" y="422"/>
              </a:cxn>
              <a:cxn ang="0">
                <a:pos x="75" y="409"/>
              </a:cxn>
              <a:cxn ang="0">
                <a:pos x="120" y="398"/>
              </a:cxn>
              <a:cxn ang="0">
                <a:pos x="117" y="351"/>
              </a:cxn>
              <a:cxn ang="0">
                <a:pos x="119" y="345"/>
              </a:cxn>
              <a:cxn ang="0">
                <a:pos x="77" y="331"/>
              </a:cxn>
              <a:cxn ang="0">
                <a:pos x="103" y="309"/>
              </a:cxn>
              <a:cxn ang="0">
                <a:pos x="48" y="340"/>
              </a:cxn>
              <a:cxn ang="0">
                <a:pos x="50" y="349"/>
              </a:cxn>
              <a:cxn ang="0">
                <a:pos x="100" y="344"/>
              </a:cxn>
              <a:cxn ang="0">
                <a:pos x="60" y="390"/>
              </a:cxn>
              <a:cxn ang="0">
                <a:pos x="124" y="458"/>
              </a:cxn>
              <a:cxn ang="0">
                <a:pos x="122" y="436"/>
              </a:cxn>
              <a:cxn ang="0">
                <a:pos x="111" y="256"/>
              </a:cxn>
              <a:cxn ang="0">
                <a:pos x="113" y="281"/>
              </a:cxn>
              <a:cxn ang="0">
                <a:pos x="49" y="186"/>
              </a:cxn>
              <a:cxn ang="0">
                <a:pos x="89" y="107"/>
              </a:cxn>
              <a:cxn ang="0">
                <a:pos x="62" y="118"/>
              </a:cxn>
              <a:cxn ang="0">
                <a:pos x="52" y="97"/>
              </a:cxn>
              <a:cxn ang="0">
                <a:pos x="57" y="81"/>
              </a:cxn>
              <a:cxn ang="0">
                <a:pos x="100" y="76"/>
              </a:cxn>
              <a:cxn ang="0">
                <a:pos x="21" y="87"/>
              </a:cxn>
              <a:cxn ang="0">
                <a:pos x="10" y="75"/>
              </a:cxn>
              <a:cxn ang="0">
                <a:pos x="16" y="45"/>
              </a:cxn>
              <a:cxn ang="0">
                <a:pos x="105" y="563"/>
              </a:cxn>
              <a:cxn ang="0">
                <a:pos x="117" y="510"/>
              </a:cxn>
              <a:cxn ang="0">
                <a:pos x="100" y="502"/>
              </a:cxn>
              <a:cxn ang="0">
                <a:pos x="96" y="37"/>
              </a:cxn>
              <a:cxn ang="0">
                <a:pos x="97" y="37"/>
              </a:cxn>
              <a:cxn ang="0">
                <a:pos x="78" y="23"/>
              </a:cxn>
              <a:cxn ang="0">
                <a:pos x="68" y="16"/>
              </a:cxn>
              <a:cxn ang="0">
                <a:pos x="18" y="40"/>
              </a:cxn>
            </a:cxnLst>
            <a:rect l="0" t="0" r="r" b="b"/>
            <a:pathLst>
              <a:path w="178" h="646">
                <a:moveTo>
                  <a:pt x="15" y="25"/>
                </a:moveTo>
                <a:lnTo>
                  <a:pt x="15" y="25"/>
                </a:lnTo>
                <a:lnTo>
                  <a:pt x="10" y="36"/>
                </a:lnTo>
                <a:lnTo>
                  <a:pt x="6" y="47"/>
                </a:lnTo>
                <a:lnTo>
                  <a:pt x="3" y="58"/>
                </a:lnTo>
                <a:lnTo>
                  <a:pt x="1" y="71"/>
                </a:lnTo>
                <a:lnTo>
                  <a:pt x="1" y="83"/>
                </a:lnTo>
                <a:lnTo>
                  <a:pt x="0" y="95"/>
                </a:lnTo>
                <a:lnTo>
                  <a:pt x="1" y="119"/>
                </a:lnTo>
                <a:lnTo>
                  <a:pt x="1" y="119"/>
                </a:lnTo>
                <a:lnTo>
                  <a:pt x="4" y="150"/>
                </a:lnTo>
                <a:lnTo>
                  <a:pt x="7" y="181"/>
                </a:lnTo>
                <a:lnTo>
                  <a:pt x="12" y="211"/>
                </a:lnTo>
                <a:lnTo>
                  <a:pt x="17" y="242"/>
                </a:lnTo>
                <a:lnTo>
                  <a:pt x="17" y="242"/>
                </a:lnTo>
                <a:lnTo>
                  <a:pt x="24" y="277"/>
                </a:lnTo>
                <a:lnTo>
                  <a:pt x="31" y="313"/>
                </a:lnTo>
                <a:lnTo>
                  <a:pt x="39" y="348"/>
                </a:lnTo>
                <a:lnTo>
                  <a:pt x="49" y="383"/>
                </a:lnTo>
                <a:lnTo>
                  <a:pt x="59" y="419"/>
                </a:lnTo>
                <a:lnTo>
                  <a:pt x="70" y="453"/>
                </a:lnTo>
                <a:lnTo>
                  <a:pt x="81" y="488"/>
                </a:lnTo>
                <a:lnTo>
                  <a:pt x="94" y="522"/>
                </a:lnTo>
                <a:lnTo>
                  <a:pt x="94" y="522"/>
                </a:lnTo>
                <a:lnTo>
                  <a:pt x="95" y="523"/>
                </a:lnTo>
                <a:lnTo>
                  <a:pt x="95" y="523"/>
                </a:lnTo>
                <a:lnTo>
                  <a:pt x="95" y="543"/>
                </a:lnTo>
                <a:lnTo>
                  <a:pt x="96" y="563"/>
                </a:lnTo>
                <a:lnTo>
                  <a:pt x="100" y="603"/>
                </a:lnTo>
                <a:lnTo>
                  <a:pt x="100" y="603"/>
                </a:lnTo>
                <a:lnTo>
                  <a:pt x="100" y="604"/>
                </a:lnTo>
                <a:lnTo>
                  <a:pt x="100" y="604"/>
                </a:lnTo>
                <a:lnTo>
                  <a:pt x="101" y="607"/>
                </a:lnTo>
                <a:lnTo>
                  <a:pt x="102" y="608"/>
                </a:lnTo>
                <a:lnTo>
                  <a:pt x="103" y="609"/>
                </a:lnTo>
                <a:lnTo>
                  <a:pt x="103" y="609"/>
                </a:lnTo>
                <a:lnTo>
                  <a:pt x="117" y="612"/>
                </a:lnTo>
                <a:lnTo>
                  <a:pt x="124" y="613"/>
                </a:lnTo>
                <a:lnTo>
                  <a:pt x="131" y="616"/>
                </a:lnTo>
                <a:lnTo>
                  <a:pt x="131" y="616"/>
                </a:lnTo>
                <a:lnTo>
                  <a:pt x="138" y="621"/>
                </a:lnTo>
                <a:lnTo>
                  <a:pt x="144" y="627"/>
                </a:lnTo>
                <a:lnTo>
                  <a:pt x="149" y="634"/>
                </a:lnTo>
                <a:lnTo>
                  <a:pt x="152" y="642"/>
                </a:lnTo>
                <a:lnTo>
                  <a:pt x="152" y="642"/>
                </a:lnTo>
                <a:lnTo>
                  <a:pt x="153" y="644"/>
                </a:lnTo>
                <a:lnTo>
                  <a:pt x="154" y="645"/>
                </a:lnTo>
                <a:lnTo>
                  <a:pt x="154" y="645"/>
                </a:lnTo>
                <a:lnTo>
                  <a:pt x="156" y="646"/>
                </a:lnTo>
                <a:lnTo>
                  <a:pt x="159" y="645"/>
                </a:lnTo>
                <a:lnTo>
                  <a:pt x="161" y="644"/>
                </a:lnTo>
                <a:lnTo>
                  <a:pt x="161" y="642"/>
                </a:lnTo>
                <a:lnTo>
                  <a:pt x="161" y="642"/>
                </a:lnTo>
                <a:lnTo>
                  <a:pt x="160" y="628"/>
                </a:lnTo>
                <a:lnTo>
                  <a:pt x="160" y="621"/>
                </a:lnTo>
                <a:lnTo>
                  <a:pt x="161" y="614"/>
                </a:lnTo>
                <a:lnTo>
                  <a:pt x="163" y="608"/>
                </a:lnTo>
                <a:lnTo>
                  <a:pt x="165" y="602"/>
                </a:lnTo>
                <a:lnTo>
                  <a:pt x="170" y="598"/>
                </a:lnTo>
                <a:lnTo>
                  <a:pt x="175" y="594"/>
                </a:lnTo>
                <a:lnTo>
                  <a:pt x="175" y="594"/>
                </a:lnTo>
                <a:lnTo>
                  <a:pt x="177" y="593"/>
                </a:lnTo>
                <a:lnTo>
                  <a:pt x="178" y="591"/>
                </a:lnTo>
                <a:lnTo>
                  <a:pt x="177" y="589"/>
                </a:lnTo>
                <a:lnTo>
                  <a:pt x="176" y="587"/>
                </a:lnTo>
                <a:lnTo>
                  <a:pt x="176" y="587"/>
                </a:lnTo>
                <a:lnTo>
                  <a:pt x="172" y="578"/>
                </a:lnTo>
                <a:lnTo>
                  <a:pt x="167" y="569"/>
                </a:lnTo>
                <a:lnTo>
                  <a:pt x="157" y="549"/>
                </a:lnTo>
                <a:lnTo>
                  <a:pt x="147" y="531"/>
                </a:lnTo>
                <a:lnTo>
                  <a:pt x="143" y="522"/>
                </a:lnTo>
                <a:lnTo>
                  <a:pt x="138" y="513"/>
                </a:lnTo>
                <a:lnTo>
                  <a:pt x="138" y="513"/>
                </a:lnTo>
                <a:lnTo>
                  <a:pt x="139" y="511"/>
                </a:lnTo>
                <a:lnTo>
                  <a:pt x="139" y="511"/>
                </a:lnTo>
                <a:lnTo>
                  <a:pt x="135" y="477"/>
                </a:lnTo>
                <a:lnTo>
                  <a:pt x="133" y="442"/>
                </a:lnTo>
                <a:lnTo>
                  <a:pt x="129" y="373"/>
                </a:lnTo>
                <a:lnTo>
                  <a:pt x="129" y="373"/>
                </a:lnTo>
                <a:lnTo>
                  <a:pt x="125" y="287"/>
                </a:lnTo>
                <a:lnTo>
                  <a:pt x="124" y="200"/>
                </a:lnTo>
                <a:lnTo>
                  <a:pt x="124" y="200"/>
                </a:lnTo>
                <a:lnTo>
                  <a:pt x="124" y="167"/>
                </a:lnTo>
                <a:lnTo>
                  <a:pt x="124" y="133"/>
                </a:lnTo>
                <a:lnTo>
                  <a:pt x="124" y="117"/>
                </a:lnTo>
                <a:lnTo>
                  <a:pt x="123" y="101"/>
                </a:lnTo>
                <a:lnTo>
                  <a:pt x="120" y="84"/>
                </a:lnTo>
                <a:lnTo>
                  <a:pt x="117" y="68"/>
                </a:lnTo>
                <a:lnTo>
                  <a:pt x="117" y="68"/>
                </a:lnTo>
                <a:lnTo>
                  <a:pt x="115" y="58"/>
                </a:lnTo>
                <a:lnTo>
                  <a:pt x="111" y="48"/>
                </a:lnTo>
                <a:lnTo>
                  <a:pt x="107" y="39"/>
                </a:lnTo>
                <a:lnTo>
                  <a:pt x="103" y="31"/>
                </a:lnTo>
                <a:lnTo>
                  <a:pt x="97" y="23"/>
                </a:lnTo>
                <a:lnTo>
                  <a:pt x="91" y="16"/>
                </a:lnTo>
                <a:lnTo>
                  <a:pt x="83" y="10"/>
                </a:lnTo>
                <a:lnTo>
                  <a:pt x="75" y="5"/>
                </a:lnTo>
                <a:lnTo>
                  <a:pt x="75" y="5"/>
                </a:lnTo>
                <a:lnTo>
                  <a:pt x="66" y="1"/>
                </a:lnTo>
                <a:lnTo>
                  <a:pt x="57" y="0"/>
                </a:lnTo>
                <a:lnTo>
                  <a:pt x="49" y="0"/>
                </a:lnTo>
                <a:lnTo>
                  <a:pt x="40" y="3"/>
                </a:lnTo>
                <a:lnTo>
                  <a:pt x="33" y="6"/>
                </a:lnTo>
                <a:lnTo>
                  <a:pt x="26" y="11"/>
                </a:lnTo>
                <a:lnTo>
                  <a:pt x="20" y="18"/>
                </a:lnTo>
                <a:lnTo>
                  <a:pt x="15" y="25"/>
                </a:lnTo>
                <a:lnTo>
                  <a:pt x="15" y="25"/>
                </a:lnTo>
                <a:close/>
                <a:moveTo>
                  <a:pt x="114" y="102"/>
                </a:moveTo>
                <a:lnTo>
                  <a:pt x="114" y="102"/>
                </a:lnTo>
                <a:lnTo>
                  <a:pt x="115" y="117"/>
                </a:lnTo>
                <a:lnTo>
                  <a:pt x="115" y="117"/>
                </a:lnTo>
                <a:lnTo>
                  <a:pt x="103" y="125"/>
                </a:lnTo>
                <a:lnTo>
                  <a:pt x="91" y="134"/>
                </a:lnTo>
                <a:lnTo>
                  <a:pt x="68" y="155"/>
                </a:lnTo>
                <a:lnTo>
                  <a:pt x="68" y="155"/>
                </a:lnTo>
                <a:lnTo>
                  <a:pt x="42" y="178"/>
                </a:lnTo>
                <a:lnTo>
                  <a:pt x="42" y="178"/>
                </a:lnTo>
                <a:lnTo>
                  <a:pt x="36" y="182"/>
                </a:lnTo>
                <a:lnTo>
                  <a:pt x="30" y="187"/>
                </a:lnTo>
                <a:lnTo>
                  <a:pt x="23" y="191"/>
                </a:lnTo>
                <a:lnTo>
                  <a:pt x="18" y="196"/>
                </a:lnTo>
                <a:lnTo>
                  <a:pt x="18" y="196"/>
                </a:lnTo>
                <a:lnTo>
                  <a:pt x="18" y="196"/>
                </a:lnTo>
                <a:lnTo>
                  <a:pt x="18" y="196"/>
                </a:lnTo>
                <a:lnTo>
                  <a:pt x="29" y="183"/>
                </a:lnTo>
                <a:lnTo>
                  <a:pt x="40" y="171"/>
                </a:lnTo>
                <a:lnTo>
                  <a:pt x="66" y="148"/>
                </a:lnTo>
                <a:lnTo>
                  <a:pt x="91" y="124"/>
                </a:lnTo>
                <a:lnTo>
                  <a:pt x="103" y="113"/>
                </a:lnTo>
                <a:lnTo>
                  <a:pt x="114" y="100"/>
                </a:lnTo>
                <a:lnTo>
                  <a:pt x="114" y="100"/>
                </a:lnTo>
                <a:lnTo>
                  <a:pt x="114" y="102"/>
                </a:lnTo>
                <a:lnTo>
                  <a:pt x="114" y="102"/>
                </a:lnTo>
                <a:close/>
                <a:moveTo>
                  <a:pt x="95" y="495"/>
                </a:moveTo>
                <a:lnTo>
                  <a:pt x="95" y="495"/>
                </a:lnTo>
                <a:lnTo>
                  <a:pt x="109" y="490"/>
                </a:lnTo>
                <a:lnTo>
                  <a:pt x="115" y="487"/>
                </a:lnTo>
                <a:lnTo>
                  <a:pt x="121" y="483"/>
                </a:lnTo>
                <a:lnTo>
                  <a:pt x="121" y="483"/>
                </a:lnTo>
                <a:lnTo>
                  <a:pt x="115" y="488"/>
                </a:lnTo>
                <a:lnTo>
                  <a:pt x="109" y="493"/>
                </a:lnTo>
                <a:lnTo>
                  <a:pt x="96" y="502"/>
                </a:lnTo>
                <a:lnTo>
                  <a:pt x="96" y="502"/>
                </a:lnTo>
                <a:lnTo>
                  <a:pt x="91" y="488"/>
                </a:lnTo>
                <a:lnTo>
                  <a:pt x="91" y="488"/>
                </a:lnTo>
                <a:lnTo>
                  <a:pt x="91" y="488"/>
                </a:lnTo>
                <a:lnTo>
                  <a:pt x="91" y="488"/>
                </a:lnTo>
                <a:lnTo>
                  <a:pt x="99" y="485"/>
                </a:lnTo>
                <a:lnTo>
                  <a:pt x="106" y="481"/>
                </a:lnTo>
                <a:lnTo>
                  <a:pt x="121" y="473"/>
                </a:lnTo>
                <a:lnTo>
                  <a:pt x="121" y="473"/>
                </a:lnTo>
                <a:lnTo>
                  <a:pt x="108" y="482"/>
                </a:lnTo>
                <a:lnTo>
                  <a:pt x="94" y="493"/>
                </a:lnTo>
                <a:lnTo>
                  <a:pt x="94" y="493"/>
                </a:lnTo>
                <a:lnTo>
                  <a:pt x="94" y="495"/>
                </a:lnTo>
                <a:lnTo>
                  <a:pt x="95" y="495"/>
                </a:lnTo>
                <a:lnTo>
                  <a:pt x="95" y="495"/>
                </a:lnTo>
                <a:close/>
                <a:moveTo>
                  <a:pt x="110" y="513"/>
                </a:moveTo>
                <a:lnTo>
                  <a:pt x="110" y="513"/>
                </a:lnTo>
                <a:lnTo>
                  <a:pt x="102" y="516"/>
                </a:lnTo>
                <a:lnTo>
                  <a:pt x="102" y="516"/>
                </a:lnTo>
                <a:lnTo>
                  <a:pt x="100" y="513"/>
                </a:lnTo>
                <a:lnTo>
                  <a:pt x="100" y="513"/>
                </a:lnTo>
                <a:lnTo>
                  <a:pt x="114" y="506"/>
                </a:lnTo>
                <a:lnTo>
                  <a:pt x="114" y="506"/>
                </a:lnTo>
                <a:lnTo>
                  <a:pt x="121" y="503"/>
                </a:lnTo>
                <a:lnTo>
                  <a:pt x="121" y="503"/>
                </a:lnTo>
                <a:lnTo>
                  <a:pt x="120" y="505"/>
                </a:lnTo>
                <a:lnTo>
                  <a:pt x="110" y="512"/>
                </a:lnTo>
                <a:lnTo>
                  <a:pt x="110" y="512"/>
                </a:lnTo>
                <a:lnTo>
                  <a:pt x="110" y="513"/>
                </a:lnTo>
                <a:lnTo>
                  <a:pt x="110" y="513"/>
                </a:lnTo>
                <a:close/>
                <a:moveTo>
                  <a:pt x="97" y="504"/>
                </a:moveTo>
                <a:lnTo>
                  <a:pt x="97" y="504"/>
                </a:lnTo>
                <a:lnTo>
                  <a:pt x="110" y="499"/>
                </a:lnTo>
                <a:lnTo>
                  <a:pt x="110" y="499"/>
                </a:lnTo>
                <a:lnTo>
                  <a:pt x="117" y="495"/>
                </a:lnTo>
                <a:lnTo>
                  <a:pt x="119" y="493"/>
                </a:lnTo>
                <a:lnTo>
                  <a:pt x="116" y="495"/>
                </a:lnTo>
                <a:lnTo>
                  <a:pt x="116" y="495"/>
                </a:lnTo>
                <a:lnTo>
                  <a:pt x="107" y="502"/>
                </a:lnTo>
                <a:lnTo>
                  <a:pt x="99" y="510"/>
                </a:lnTo>
                <a:lnTo>
                  <a:pt x="99" y="510"/>
                </a:lnTo>
                <a:lnTo>
                  <a:pt x="97" y="504"/>
                </a:lnTo>
                <a:lnTo>
                  <a:pt x="97" y="504"/>
                </a:lnTo>
                <a:close/>
                <a:moveTo>
                  <a:pt x="87" y="478"/>
                </a:moveTo>
                <a:lnTo>
                  <a:pt x="87" y="478"/>
                </a:lnTo>
                <a:lnTo>
                  <a:pt x="102" y="469"/>
                </a:lnTo>
                <a:lnTo>
                  <a:pt x="118" y="462"/>
                </a:lnTo>
                <a:lnTo>
                  <a:pt x="118" y="462"/>
                </a:lnTo>
                <a:lnTo>
                  <a:pt x="112" y="466"/>
                </a:lnTo>
                <a:lnTo>
                  <a:pt x="105" y="473"/>
                </a:lnTo>
                <a:lnTo>
                  <a:pt x="97" y="480"/>
                </a:lnTo>
                <a:lnTo>
                  <a:pt x="90" y="486"/>
                </a:lnTo>
                <a:lnTo>
                  <a:pt x="90" y="486"/>
                </a:lnTo>
                <a:lnTo>
                  <a:pt x="90" y="486"/>
                </a:lnTo>
                <a:lnTo>
                  <a:pt x="90" y="486"/>
                </a:lnTo>
                <a:lnTo>
                  <a:pt x="87" y="478"/>
                </a:lnTo>
                <a:lnTo>
                  <a:pt x="87" y="478"/>
                </a:lnTo>
                <a:close/>
                <a:moveTo>
                  <a:pt x="81" y="459"/>
                </a:moveTo>
                <a:lnTo>
                  <a:pt x="81" y="459"/>
                </a:lnTo>
                <a:lnTo>
                  <a:pt x="90" y="454"/>
                </a:lnTo>
                <a:lnTo>
                  <a:pt x="99" y="449"/>
                </a:lnTo>
                <a:lnTo>
                  <a:pt x="117" y="439"/>
                </a:lnTo>
                <a:lnTo>
                  <a:pt x="117" y="439"/>
                </a:lnTo>
                <a:lnTo>
                  <a:pt x="109" y="444"/>
                </a:lnTo>
                <a:lnTo>
                  <a:pt x="100" y="451"/>
                </a:lnTo>
                <a:lnTo>
                  <a:pt x="83" y="466"/>
                </a:lnTo>
                <a:lnTo>
                  <a:pt x="83" y="466"/>
                </a:lnTo>
                <a:lnTo>
                  <a:pt x="81" y="459"/>
                </a:lnTo>
                <a:lnTo>
                  <a:pt x="81" y="459"/>
                </a:lnTo>
                <a:close/>
                <a:moveTo>
                  <a:pt x="77" y="447"/>
                </a:moveTo>
                <a:lnTo>
                  <a:pt x="77" y="447"/>
                </a:lnTo>
                <a:lnTo>
                  <a:pt x="98" y="435"/>
                </a:lnTo>
                <a:lnTo>
                  <a:pt x="108" y="428"/>
                </a:lnTo>
                <a:lnTo>
                  <a:pt x="117" y="421"/>
                </a:lnTo>
                <a:lnTo>
                  <a:pt x="117" y="421"/>
                </a:lnTo>
                <a:lnTo>
                  <a:pt x="98" y="438"/>
                </a:lnTo>
                <a:lnTo>
                  <a:pt x="88" y="446"/>
                </a:lnTo>
                <a:lnTo>
                  <a:pt x="80" y="456"/>
                </a:lnTo>
                <a:lnTo>
                  <a:pt x="80" y="456"/>
                </a:lnTo>
                <a:lnTo>
                  <a:pt x="77" y="447"/>
                </a:lnTo>
                <a:lnTo>
                  <a:pt x="77" y="447"/>
                </a:lnTo>
                <a:close/>
                <a:moveTo>
                  <a:pt x="73" y="435"/>
                </a:moveTo>
                <a:lnTo>
                  <a:pt x="73" y="435"/>
                </a:lnTo>
                <a:lnTo>
                  <a:pt x="83" y="430"/>
                </a:lnTo>
                <a:lnTo>
                  <a:pt x="92" y="425"/>
                </a:lnTo>
                <a:lnTo>
                  <a:pt x="110" y="414"/>
                </a:lnTo>
                <a:lnTo>
                  <a:pt x="110" y="414"/>
                </a:lnTo>
                <a:lnTo>
                  <a:pt x="114" y="412"/>
                </a:lnTo>
                <a:lnTo>
                  <a:pt x="111" y="415"/>
                </a:lnTo>
                <a:lnTo>
                  <a:pt x="111" y="415"/>
                </a:lnTo>
                <a:lnTo>
                  <a:pt x="100" y="425"/>
                </a:lnTo>
                <a:lnTo>
                  <a:pt x="100" y="425"/>
                </a:lnTo>
                <a:lnTo>
                  <a:pt x="88" y="435"/>
                </a:lnTo>
                <a:lnTo>
                  <a:pt x="76" y="444"/>
                </a:lnTo>
                <a:lnTo>
                  <a:pt x="76" y="444"/>
                </a:lnTo>
                <a:lnTo>
                  <a:pt x="73" y="435"/>
                </a:lnTo>
                <a:lnTo>
                  <a:pt x="73" y="435"/>
                </a:lnTo>
                <a:close/>
                <a:moveTo>
                  <a:pt x="69" y="422"/>
                </a:moveTo>
                <a:lnTo>
                  <a:pt x="69" y="422"/>
                </a:lnTo>
                <a:lnTo>
                  <a:pt x="69" y="422"/>
                </a:lnTo>
                <a:lnTo>
                  <a:pt x="80" y="417"/>
                </a:lnTo>
                <a:lnTo>
                  <a:pt x="91" y="412"/>
                </a:lnTo>
                <a:lnTo>
                  <a:pt x="91" y="412"/>
                </a:lnTo>
                <a:lnTo>
                  <a:pt x="103" y="407"/>
                </a:lnTo>
                <a:lnTo>
                  <a:pt x="103" y="407"/>
                </a:lnTo>
                <a:lnTo>
                  <a:pt x="107" y="405"/>
                </a:lnTo>
                <a:lnTo>
                  <a:pt x="107" y="405"/>
                </a:lnTo>
                <a:lnTo>
                  <a:pt x="98" y="412"/>
                </a:lnTo>
                <a:lnTo>
                  <a:pt x="90" y="419"/>
                </a:lnTo>
                <a:lnTo>
                  <a:pt x="81" y="426"/>
                </a:lnTo>
                <a:lnTo>
                  <a:pt x="72" y="432"/>
                </a:lnTo>
                <a:lnTo>
                  <a:pt x="72" y="432"/>
                </a:lnTo>
                <a:lnTo>
                  <a:pt x="69" y="422"/>
                </a:lnTo>
                <a:lnTo>
                  <a:pt x="69" y="422"/>
                </a:lnTo>
                <a:close/>
                <a:moveTo>
                  <a:pt x="63" y="402"/>
                </a:moveTo>
                <a:lnTo>
                  <a:pt x="63" y="402"/>
                </a:lnTo>
                <a:lnTo>
                  <a:pt x="74" y="398"/>
                </a:lnTo>
                <a:lnTo>
                  <a:pt x="84" y="393"/>
                </a:lnTo>
                <a:lnTo>
                  <a:pt x="84" y="393"/>
                </a:lnTo>
                <a:lnTo>
                  <a:pt x="97" y="385"/>
                </a:lnTo>
                <a:lnTo>
                  <a:pt x="97" y="385"/>
                </a:lnTo>
                <a:lnTo>
                  <a:pt x="107" y="380"/>
                </a:lnTo>
                <a:lnTo>
                  <a:pt x="111" y="378"/>
                </a:lnTo>
                <a:lnTo>
                  <a:pt x="115" y="375"/>
                </a:lnTo>
                <a:lnTo>
                  <a:pt x="115" y="375"/>
                </a:lnTo>
                <a:lnTo>
                  <a:pt x="110" y="381"/>
                </a:lnTo>
                <a:lnTo>
                  <a:pt x="105" y="386"/>
                </a:lnTo>
                <a:lnTo>
                  <a:pt x="92" y="396"/>
                </a:lnTo>
                <a:lnTo>
                  <a:pt x="67" y="411"/>
                </a:lnTo>
                <a:lnTo>
                  <a:pt x="67" y="411"/>
                </a:lnTo>
                <a:lnTo>
                  <a:pt x="66" y="411"/>
                </a:lnTo>
                <a:lnTo>
                  <a:pt x="66" y="412"/>
                </a:lnTo>
                <a:lnTo>
                  <a:pt x="68" y="413"/>
                </a:lnTo>
                <a:lnTo>
                  <a:pt x="68" y="413"/>
                </a:lnTo>
                <a:lnTo>
                  <a:pt x="76" y="410"/>
                </a:lnTo>
                <a:lnTo>
                  <a:pt x="85" y="407"/>
                </a:lnTo>
                <a:lnTo>
                  <a:pt x="101" y="398"/>
                </a:lnTo>
                <a:lnTo>
                  <a:pt x="101" y="398"/>
                </a:lnTo>
                <a:lnTo>
                  <a:pt x="93" y="403"/>
                </a:lnTo>
                <a:lnTo>
                  <a:pt x="93" y="403"/>
                </a:lnTo>
                <a:lnTo>
                  <a:pt x="68" y="419"/>
                </a:lnTo>
                <a:lnTo>
                  <a:pt x="68" y="419"/>
                </a:lnTo>
                <a:lnTo>
                  <a:pt x="63" y="402"/>
                </a:lnTo>
                <a:lnTo>
                  <a:pt x="63" y="402"/>
                </a:lnTo>
                <a:close/>
                <a:moveTo>
                  <a:pt x="61" y="392"/>
                </a:moveTo>
                <a:lnTo>
                  <a:pt x="61" y="392"/>
                </a:lnTo>
                <a:lnTo>
                  <a:pt x="78" y="384"/>
                </a:lnTo>
                <a:lnTo>
                  <a:pt x="94" y="375"/>
                </a:lnTo>
                <a:lnTo>
                  <a:pt x="94" y="375"/>
                </a:lnTo>
                <a:lnTo>
                  <a:pt x="79" y="387"/>
                </a:lnTo>
                <a:lnTo>
                  <a:pt x="63" y="399"/>
                </a:lnTo>
                <a:lnTo>
                  <a:pt x="63" y="399"/>
                </a:lnTo>
                <a:lnTo>
                  <a:pt x="61" y="392"/>
                </a:lnTo>
                <a:lnTo>
                  <a:pt x="61" y="392"/>
                </a:lnTo>
                <a:close/>
                <a:moveTo>
                  <a:pt x="21" y="215"/>
                </a:moveTo>
                <a:lnTo>
                  <a:pt x="21" y="215"/>
                </a:lnTo>
                <a:lnTo>
                  <a:pt x="33" y="208"/>
                </a:lnTo>
                <a:lnTo>
                  <a:pt x="44" y="200"/>
                </a:lnTo>
                <a:lnTo>
                  <a:pt x="66" y="182"/>
                </a:lnTo>
                <a:lnTo>
                  <a:pt x="66" y="182"/>
                </a:lnTo>
                <a:lnTo>
                  <a:pt x="78" y="173"/>
                </a:lnTo>
                <a:lnTo>
                  <a:pt x="91" y="165"/>
                </a:lnTo>
                <a:lnTo>
                  <a:pt x="91" y="165"/>
                </a:lnTo>
                <a:lnTo>
                  <a:pt x="73" y="180"/>
                </a:lnTo>
                <a:lnTo>
                  <a:pt x="56" y="196"/>
                </a:lnTo>
                <a:lnTo>
                  <a:pt x="39" y="212"/>
                </a:lnTo>
                <a:lnTo>
                  <a:pt x="23" y="230"/>
                </a:lnTo>
                <a:lnTo>
                  <a:pt x="23" y="230"/>
                </a:lnTo>
                <a:lnTo>
                  <a:pt x="21" y="215"/>
                </a:lnTo>
                <a:lnTo>
                  <a:pt x="21" y="215"/>
                </a:lnTo>
                <a:close/>
                <a:moveTo>
                  <a:pt x="10" y="121"/>
                </a:moveTo>
                <a:lnTo>
                  <a:pt x="10" y="121"/>
                </a:lnTo>
                <a:lnTo>
                  <a:pt x="21" y="113"/>
                </a:lnTo>
                <a:lnTo>
                  <a:pt x="32" y="104"/>
                </a:lnTo>
                <a:lnTo>
                  <a:pt x="54" y="85"/>
                </a:lnTo>
                <a:lnTo>
                  <a:pt x="54" y="85"/>
                </a:lnTo>
                <a:lnTo>
                  <a:pt x="67" y="76"/>
                </a:lnTo>
                <a:lnTo>
                  <a:pt x="81" y="67"/>
                </a:lnTo>
                <a:lnTo>
                  <a:pt x="81" y="67"/>
                </a:lnTo>
                <a:lnTo>
                  <a:pt x="93" y="58"/>
                </a:lnTo>
                <a:lnTo>
                  <a:pt x="93" y="58"/>
                </a:lnTo>
                <a:lnTo>
                  <a:pt x="94" y="57"/>
                </a:lnTo>
                <a:lnTo>
                  <a:pt x="94" y="57"/>
                </a:lnTo>
                <a:lnTo>
                  <a:pt x="92" y="60"/>
                </a:lnTo>
                <a:lnTo>
                  <a:pt x="92" y="60"/>
                </a:lnTo>
                <a:lnTo>
                  <a:pt x="88" y="64"/>
                </a:lnTo>
                <a:lnTo>
                  <a:pt x="83" y="70"/>
                </a:lnTo>
                <a:lnTo>
                  <a:pt x="73" y="77"/>
                </a:lnTo>
                <a:lnTo>
                  <a:pt x="62" y="85"/>
                </a:lnTo>
                <a:lnTo>
                  <a:pt x="52" y="92"/>
                </a:lnTo>
                <a:lnTo>
                  <a:pt x="52" y="92"/>
                </a:lnTo>
                <a:lnTo>
                  <a:pt x="30" y="110"/>
                </a:lnTo>
                <a:lnTo>
                  <a:pt x="20" y="119"/>
                </a:lnTo>
                <a:lnTo>
                  <a:pt x="11" y="128"/>
                </a:lnTo>
                <a:lnTo>
                  <a:pt x="11" y="128"/>
                </a:lnTo>
                <a:lnTo>
                  <a:pt x="10" y="121"/>
                </a:lnTo>
                <a:lnTo>
                  <a:pt x="10" y="121"/>
                </a:lnTo>
                <a:close/>
                <a:moveTo>
                  <a:pt x="14" y="168"/>
                </a:moveTo>
                <a:lnTo>
                  <a:pt x="14" y="168"/>
                </a:lnTo>
                <a:lnTo>
                  <a:pt x="25" y="160"/>
                </a:lnTo>
                <a:lnTo>
                  <a:pt x="35" y="151"/>
                </a:lnTo>
                <a:lnTo>
                  <a:pt x="55" y="132"/>
                </a:lnTo>
                <a:lnTo>
                  <a:pt x="55" y="132"/>
                </a:lnTo>
                <a:lnTo>
                  <a:pt x="67" y="122"/>
                </a:lnTo>
                <a:lnTo>
                  <a:pt x="79" y="112"/>
                </a:lnTo>
                <a:lnTo>
                  <a:pt x="79" y="112"/>
                </a:lnTo>
                <a:lnTo>
                  <a:pt x="91" y="100"/>
                </a:lnTo>
                <a:lnTo>
                  <a:pt x="98" y="94"/>
                </a:lnTo>
                <a:lnTo>
                  <a:pt x="104" y="89"/>
                </a:lnTo>
                <a:lnTo>
                  <a:pt x="104" y="89"/>
                </a:lnTo>
                <a:lnTo>
                  <a:pt x="107" y="87"/>
                </a:lnTo>
                <a:lnTo>
                  <a:pt x="103" y="91"/>
                </a:lnTo>
                <a:lnTo>
                  <a:pt x="103" y="91"/>
                </a:lnTo>
                <a:lnTo>
                  <a:pt x="97" y="97"/>
                </a:lnTo>
                <a:lnTo>
                  <a:pt x="89" y="104"/>
                </a:lnTo>
                <a:lnTo>
                  <a:pt x="89" y="104"/>
                </a:lnTo>
                <a:lnTo>
                  <a:pt x="63" y="126"/>
                </a:lnTo>
                <a:lnTo>
                  <a:pt x="63" y="126"/>
                </a:lnTo>
                <a:lnTo>
                  <a:pt x="51" y="138"/>
                </a:lnTo>
                <a:lnTo>
                  <a:pt x="38" y="152"/>
                </a:lnTo>
                <a:lnTo>
                  <a:pt x="16" y="179"/>
                </a:lnTo>
                <a:lnTo>
                  <a:pt x="16" y="179"/>
                </a:lnTo>
                <a:lnTo>
                  <a:pt x="14" y="168"/>
                </a:lnTo>
                <a:lnTo>
                  <a:pt x="14" y="168"/>
                </a:lnTo>
                <a:close/>
                <a:moveTo>
                  <a:pt x="14" y="165"/>
                </a:moveTo>
                <a:lnTo>
                  <a:pt x="14" y="165"/>
                </a:lnTo>
                <a:lnTo>
                  <a:pt x="13" y="155"/>
                </a:lnTo>
                <a:lnTo>
                  <a:pt x="13" y="155"/>
                </a:lnTo>
                <a:lnTo>
                  <a:pt x="25" y="142"/>
                </a:lnTo>
                <a:lnTo>
                  <a:pt x="38" y="131"/>
                </a:lnTo>
                <a:lnTo>
                  <a:pt x="66" y="110"/>
                </a:lnTo>
                <a:lnTo>
                  <a:pt x="66" y="110"/>
                </a:lnTo>
                <a:lnTo>
                  <a:pt x="76" y="101"/>
                </a:lnTo>
                <a:lnTo>
                  <a:pt x="87" y="91"/>
                </a:lnTo>
                <a:lnTo>
                  <a:pt x="87" y="91"/>
                </a:lnTo>
                <a:lnTo>
                  <a:pt x="95" y="83"/>
                </a:lnTo>
                <a:lnTo>
                  <a:pt x="95" y="83"/>
                </a:lnTo>
                <a:lnTo>
                  <a:pt x="103" y="76"/>
                </a:lnTo>
                <a:lnTo>
                  <a:pt x="106" y="74"/>
                </a:lnTo>
                <a:lnTo>
                  <a:pt x="103" y="77"/>
                </a:lnTo>
                <a:lnTo>
                  <a:pt x="103" y="77"/>
                </a:lnTo>
                <a:lnTo>
                  <a:pt x="78" y="100"/>
                </a:lnTo>
                <a:lnTo>
                  <a:pt x="54" y="123"/>
                </a:lnTo>
                <a:lnTo>
                  <a:pt x="54" y="123"/>
                </a:lnTo>
                <a:lnTo>
                  <a:pt x="43" y="136"/>
                </a:lnTo>
                <a:lnTo>
                  <a:pt x="32" y="150"/>
                </a:lnTo>
                <a:lnTo>
                  <a:pt x="32" y="150"/>
                </a:lnTo>
                <a:lnTo>
                  <a:pt x="28" y="154"/>
                </a:lnTo>
                <a:lnTo>
                  <a:pt x="23" y="157"/>
                </a:lnTo>
                <a:lnTo>
                  <a:pt x="14" y="165"/>
                </a:lnTo>
                <a:lnTo>
                  <a:pt x="14" y="165"/>
                </a:lnTo>
                <a:close/>
                <a:moveTo>
                  <a:pt x="17" y="147"/>
                </a:moveTo>
                <a:lnTo>
                  <a:pt x="17" y="147"/>
                </a:lnTo>
                <a:lnTo>
                  <a:pt x="15" y="148"/>
                </a:lnTo>
                <a:lnTo>
                  <a:pt x="14" y="150"/>
                </a:lnTo>
                <a:lnTo>
                  <a:pt x="14" y="150"/>
                </a:lnTo>
                <a:lnTo>
                  <a:pt x="13" y="152"/>
                </a:lnTo>
                <a:lnTo>
                  <a:pt x="13" y="152"/>
                </a:lnTo>
                <a:lnTo>
                  <a:pt x="11" y="132"/>
                </a:lnTo>
                <a:lnTo>
                  <a:pt x="11" y="132"/>
                </a:lnTo>
                <a:lnTo>
                  <a:pt x="22" y="124"/>
                </a:lnTo>
                <a:lnTo>
                  <a:pt x="32" y="116"/>
                </a:lnTo>
                <a:lnTo>
                  <a:pt x="53" y="100"/>
                </a:lnTo>
                <a:lnTo>
                  <a:pt x="73" y="83"/>
                </a:lnTo>
                <a:lnTo>
                  <a:pt x="83" y="75"/>
                </a:lnTo>
                <a:lnTo>
                  <a:pt x="94" y="68"/>
                </a:lnTo>
                <a:lnTo>
                  <a:pt x="94" y="68"/>
                </a:lnTo>
                <a:lnTo>
                  <a:pt x="90" y="72"/>
                </a:lnTo>
                <a:lnTo>
                  <a:pt x="85" y="77"/>
                </a:lnTo>
                <a:lnTo>
                  <a:pt x="77" y="88"/>
                </a:lnTo>
                <a:lnTo>
                  <a:pt x="77" y="88"/>
                </a:lnTo>
                <a:lnTo>
                  <a:pt x="55" y="110"/>
                </a:lnTo>
                <a:lnTo>
                  <a:pt x="55" y="110"/>
                </a:lnTo>
                <a:lnTo>
                  <a:pt x="17" y="147"/>
                </a:lnTo>
                <a:lnTo>
                  <a:pt x="17" y="147"/>
                </a:lnTo>
                <a:close/>
                <a:moveTo>
                  <a:pt x="16" y="182"/>
                </a:moveTo>
                <a:lnTo>
                  <a:pt x="16" y="182"/>
                </a:lnTo>
                <a:lnTo>
                  <a:pt x="29" y="173"/>
                </a:lnTo>
                <a:lnTo>
                  <a:pt x="40" y="163"/>
                </a:lnTo>
                <a:lnTo>
                  <a:pt x="64" y="141"/>
                </a:lnTo>
                <a:lnTo>
                  <a:pt x="64" y="141"/>
                </a:lnTo>
                <a:lnTo>
                  <a:pt x="91" y="118"/>
                </a:lnTo>
                <a:lnTo>
                  <a:pt x="91" y="118"/>
                </a:lnTo>
                <a:lnTo>
                  <a:pt x="106" y="105"/>
                </a:lnTo>
                <a:lnTo>
                  <a:pt x="106" y="105"/>
                </a:lnTo>
                <a:lnTo>
                  <a:pt x="110" y="102"/>
                </a:lnTo>
                <a:lnTo>
                  <a:pt x="110" y="103"/>
                </a:lnTo>
                <a:lnTo>
                  <a:pt x="104" y="108"/>
                </a:lnTo>
                <a:lnTo>
                  <a:pt x="104" y="108"/>
                </a:lnTo>
                <a:lnTo>
                  <a:pt x="94" y="119"/>
                </a:lnTo>
                <a:lnTo>
                  <a:pt x="83" y="130"/>
                </a:lnTo>
                <a:lnTo>
                  <a:pt x="61" y="151"/>
                </a:lnTo>
                <a:lnTo>
                  <a:pt x="38" y="171"/>
                </a:lnTo>
                <a:lnTo>
                  <a:pt x="28" y="182"/>
                </a:lnTo>
                <a:lnTo>
                  <a:pt x="18" y="193"/>
                </a:lnTo>
                <a:lnTo>
                  <a:pt x="18" y="193"/>
                </a:lnTo>
                <a:lnTo>
                  <a:pt x="16" y="182"/>
                </a:lnTo>
                <a:lnTo>
                  <a:pt x="16" y="182"/>
                </a:lnTo>
                <a:close/>
                <a:moveTo>
                  <a:pt x="19" y="199"/>
                </a:moveTo>
                <a:lnTo>
                  <a:pt x="19" y="199"/>
                </a:lnTo>
                <a:lnTo>
                  <a:pt x="30" y="190"/>
                </a:lnTo>
                <a:lnTo>
                  <a:pt x="41" y="182"/>
                </a:lnTo>
                <a:lnTo>
                  <a:pt x="62" y="163"/>
                </a:lnTo>
                <a:lnTo>
                  <a:pt x="62" y="163"/>
                </a:lnTo>
                <a:lnTo>
                  <a:pt x="87" y="140"/>
                </a:lnTo>
                <a:lnTo>
                  <a:pt x="87" y="140"/>
                </a:lnTo>
                <a:lnTo>
                  <a:pt x="102" y="128"/>
                </a:lnTo>
                <a:lnTo>
                  <a:pt x="102" y="128"/>
                </a:lnTo>
                <a:lnTo>
                  <a:pt x="83" y="149"/>
                </a:lnTo>
                <a:lnTo>
                  <a:pt x="74" y="158"/>
                </a:lnTo>
                <a:lnTo>
                  <a:pt x="64" y="167"/>
                </a:lnTo>
                <a:lnTo>
                  <a:pt x="64" y="167"/>
                </a:lnTo>
                <a:lnTo>
                  <a:pt x="57" y="173"/>
                </a:lnTo>
                <a:lnTo>
                  <a:pt x="51" y="179"/>
                </a:lnTo>
                <a:lnTo>
                  <a:pt x="39" y="192"/>
                </a:lnTo>
                <a:lnTo>
                  <a:pt x="39" y="192"/>
                </a:lnTo>
                <a:lnTo>
                  <a:pt x="30" y="202"/>
                </a:lnTo>
                <a:lnTo>
                  <a:pt x="21" y="211"/>
                </a:lnTo>
                <a:lnTo>
                  <a:pt x="21" y="211"/>
                </a:lnTo>
                <a:lnTo>
                  <a:pt x="19" y="199"/>
                </a:lnTo>
                <a:lnTo>
                  <a:pt x="19" y="199"/>
                </a:lnTo>
                <a:close/>
                <a:moveTo>
                  <a:pt x="113" y="264"/>
                </a:moveTo>
                <a:lnTo>
                  <a:pt x="113" y="264"/>
                </a:lnTo>
                <a:lnTo>
                  <a:pt x="104" y="268"/>
                </a:lnTo>
                <a:lnTo>
                  <a:pt x="99" y="270"/>
                </a:lnTo>
                <a:lnTo>
                  <a:pt x="96" y="272"/>
                </a:lnTo>
                <a:lnTo>
                  <a:pt x="96" y="272"/>
                </a:lnTo>
                <a:lnTo>
                  <a:pt x="115" y="254"/>
                </a:lnTo>
                <a:lnTo>
                  <a:pt x="115" y="254"/>
                </a:lnTo>
                <a:lnTo>
                  <a:pt x="116" y="273"/>
                </a:lnTo>
                <a:lnTo>
                  <a:pt x="116" y="273"/>
                </a:lnTo>
                <a:lnTo>
                  <a:pt x="115" y="272"/>
                </a:lnTo>
                <a:lnTo>
                  <a:pt x="115" y="272"/>
                </a:lnTo>
                <a:lnTo>
                  <a:pt x="111" y="273"/>
                </a:lnTo>
                <a:lnTo>
                  <a:pt x="107" y="275"/>
                </a:lnTo>
                <a:lnTo>
                  <a:pt x="107" y="275"/>
                </a:lnTo>
                <a:lnTo>
                  <a:pt x="109" y="273"/>
                </a:lnTo>
                <a:lnTo>
                  <a:pt x="111" y="271"/>
                </a:lnTo>
                <a:lnTo>
                  <a:pt x="115" y="265"/>
                </a:lnTo>
                <a:lnTo>
                  <a:pt x="115" y="265"/>
                </a:lnTo>
                <a:lnTo>
                  <a:pt x="115" y="264"/>
                </a:lnTo>
                <a:lnTo>
                  <a:pt x="113" y="264"/>
                </a:lnTo>
                <a:lnTo>
                  <a:pt x="113" y="264"/>
                </a:lnTo>
                <a:close/>
                <a:moveTo>
                  <a:pt x="75" y="279"/>
                </a:moveTo>
                <a:lnTo>
                  <a:pt x="75" y="279"/>
                </a:lnTo>
                <a:lnTo>
                  <a:pt x="65" y="280"/>
                </a:lnTo>
                <a:lnTo>
                  <a:pt x="55" y="283"/>
                </a:lnTo>
                <a:lnTo>
                  <a:pt x="44" y="286"/>
                </a:lnTo>
                <a:lnTo>
                  <a:pt x="36" y="291"/>
                </a:lnTo>
                <a:lnTo>
                  <a:pt x="36" y="291"/>
                </a:lnTo>
                <a:lnTo>
                  <a:pt x="33" y="279"/>
                </a:lnTo>
                <a:lnTo>
                  <a:pt x="33" y="279"/>
                </a:lnTo>
                <a:lnTo>
                  <a:pt x="34" y="278"/>
                </a:lnTo>
                <a:lnTo>
                  <a:pt x="34" y="278"/>
                </a:lnTo>
                <a:lnTo>
                  <a:pt x="53" y="263"/>
                </a:lnTo>
                <a:lnTo>
                  <a:pt x="72" y="246"/>
                </a:lnTo>
                <a:lnTo>
                  <a:pt x="72" y="246"/>
                </a:lnTo>
                <a:lnTo>
                  <a:pt x="91" y="230"/>
                </a:lnTo>
                <a:lnTo>
                  <a:pt x="109" y="214"/>
                </a:lnTo>
                <a:lnTo>
                  <a:pt x="109" y="214"/>
                </a:lnTo>
                <a:lnTo>
                  <a:pt x="101" y="222"/>
                </a:lnTo>
                <a:lnTo>
                  <a:pt x="93" y="232"/>
                </a:lnTo>
                <a:lnTo>
                  <a:pt x="84" y="241"/>
                </a:lnTo>
                <a:lnTo>
                  <a:pt x="76" y="249"/>
                </a:lnTo>
                <a:lnTo>
                  <a:pt x="76" y="249"/>
                </a:lnTo>
                <a:lnTo>
                  <a:pt x="56" y="267"/>
                </a:lnTo>
                <a:lnTo>
                  <a:pt x="45" y="277"/>
                </a:lnTo>
                <a:lnTo>
                  <a:pt x="36" y="287"/>
                </a:lnTo>
                <a:lnTo>
                  <a:pt x="36" y="287"/>
                </a:lnTo>
                <a:lnTo>
                  <a:pt x="36" y="288"/>
                </a:lnTo>
                <a:lnTo>
                  <a:pt x="37" y="289"/>
                </a:lnTo>
                <a:lnTo>
                  <a:pt x="37" y="289"/>
                </a:lnTo>
                <a:lnTo>
                  <a:pt x="38" y="289"/>
                </a:lnTo>
                <a:lnTo>
                  <a:pt x="38" y="289"/>
                </a:lnTo>
                <a:lnTo>
                  <a:pt x="42" y="285"/>
                </a:lnTo>
                <a:lnTo>
                  <a:pt x="42" y="285"/>
                </a:lnTo>
                <a:lnTo>
                  <a:pt x="43" y="284"/>
                </a:lnTo>
                <a:lnTo>
                  <a:pt x="43" y="284"/>
                </a:lnTo>
                <a:lnTo>
                  <a:pt x="59" y="271"/>
                </a:lnTo>
                <a:lnTo>
                  <a:pt x="75" y="258"/>
                </a:lnTo>
                <a:lnTo>
                  <a:pt x="75" y="258"/>
                </a:lnTo>
                <a:lnTo>
                  <a:pt x="83" y="251"/>
                </a:lnTo>
                <a:lnTo>
                  <a:pt x="91" y="244"/>
                </a:lnTo>
                <a:lnTo>
                  <a:pt x="99" y="237"/>
                </a:lnTo>
                <a:lnTo>
                  <a:pt x="107" y="230"/>
                </a:lnTo>
                <a:lnTo>
                  <a:pt x="107" y="230"/>
                </a:lnTo>
                <a:lnTo>
                  <a:pt x="110" y="228"/>
                </a:lnTo>
                <a:lnTo>
                  <a:pt x="108" y="230"/>
                </a:lnTo>
                <a:lnTo>
                  <a:pt x="102" y="237"/>
                </a:lnTo>
                <a:lnTo>
                  <a:pt x="102" y="237"/>
                </a:lnTo>
                <a:lnTo>
                  <a:pt x="84" y="257"/>
                </a:lnTo>
                <a:lnTo>
                  <a:pt x="84" y="257"/>
                </a:lnTo>
                <a:lnTo>
                  <a:pt x="77" y="262"/>
                </a:lnTo>
                <a:lnTo>
                  <a:pt x="69" y="268"/>
                </a:lnTo>
                <a:lnTo>
                  <a:pt x="62" y="273"/>
                </a:lnTo>
                <a:lnTo>
                  <a:pt x="59" y="276"/>
                </a:lnTo>
                <a:lnTo>
                  <a:pt x="56" y="280"/>
                </a:lnTo>
                <a:lnTo>
                  <a:pt x="56" y="280"/>
                </a:lnTo>
                <a:lnTo>
                  <a:pt x="56" y="281"/>
                </a:lnTo>
                <a:lnTo>
                  <a:pt x="58" y="282"/>
                </a:lnTo>
                <a:lnTo>
                  <a:pt x="58" y="282"/>
                </a:lnTo>
                <a:lnTo>
                  <a:pt x="75" y="269"/>
                </a:lnTo>
                <a:lnTo>
                  <a:pt x="92" y="257"/>
                </a:lnTo>
                <a:lnTo>
                  <a:pt x="92" y="257"/>
                </a:lnTo>
                <a:lnTo>
                  <a:pt x="83" y="268"/>
                </a:lnTo>
                <a:lnTo>
                  <a:pt x="75" y="279"/>
                </a:lnTo>
                <a:lnTo>
                  <a:pt x="75" y="279"/>
                </a:lnTo>
                <a:lnTo>
                  <a:pt x="75" y="279"/>
                </a:lnTo>
                <a:lnTo>
                  <a:pt x="75" y="279"/>
                </a:lnTo>
                <a:close/>
                <a:moveTo>
                  <a:pt x="115" y="182"/>
                </a:moveTo>
                <a:lnTo>
                  <a:pt x="115" y="182"/>
                </a:lnTo>
                <a:lnTo>
                  <a:pt x="115" y="181"/>
                </a:lnTo>
                <a:lnTo>
                  <a:pt x="115" y="181"/>
                </a:lnTo>
                <a:lnTo>
                  <a:pt x="115" y="196"/>
                </a:lnTo>
                <a:lnTo>
                  <a:pt x="115" y="196"/>
                </a:lnTo>
                <a:lnTo>
                  <a:pt x="114" y="196"/>
                </a:lnTo>
                <a:lnTo>
                  <a:pt x="113" y="196"/>
                </a:lnTo>
                <a:lnTo>
                  <a:pt x="113" y="196"/>
                </a:lnTo>
                <a:lnTo>
                  <a:pt x="74" y="226"/>
                </a:lnTo>
                <a:lnTo>
                  <a:pt x="74" y="226"/>
                </a:lnTo>
                <a:lnTo>
                  <a:pt x="53" y="244"/>
                </a:lnTo>
                <a:lnTo>
                  <a:pt x="53" y="244"/>
                </a:lnTo>
                <a:lnTo>
                  <a:pt x="43" y="250"/>
                </a:lnTo>
                <a:lnTo>
                  <a:pt x="43" y="250"/>
                </a:lnTo>
                <a:lnTo>
                  <a:pt x="60" y="236"/>
                </a:lnTo>
                <a:lnTo>
                  <a:pt x="76" y="220"/>
                </a:lnTo>
                <a:lnTo>
                  <a:pt x="76" y="220"/>
                </a:lnTo>
                <a:lnTo>
                  <a:pt x="86" y="211"/>
                </a:lnTo>
                <a:lnTo>
                  <a:pt x="95" y="201"/>
                </a:lnTo>
                <a:lnTo>
                  <a:pt x="104" y="191"/>
                </a:lnTo>
                <a:lnTo>
                  <a:pt x="115" y="182"/>
                </a:lnTo>
                <a:lnTo>
                  <a:pt x="115" y="182"/>
                </a:lnTo>
                <a:close/>
                <a:moveTo>
                  <a:pt x="102" y="247"/>
                </a:moveTo>
                <a:lnTo>
                  <a:pt x="102" y="247"/>
                </a:lnTo>
                <a:lnTo>
                  <a:pt x="95" y="253"/>
                </a:lnTo>
                <a:lnTo>
                  <a:pt x="95" y="253"/>
                </a:lnTo>
                <a:lnTo>
                  <a:pt x="69" y="270"/>
                </a:lnTo>
                <a:lnTo>
                  <a:pt x="69" y="270"/>
                </a:lnTo>
                <a:lnTo>
                  <a:pt x="64" y="275"/>
                </a:lnTo>
                <a:lnTo>
                  <a:pt x="62" y="277"/>
                </a:lnTo>
                <a:lnTo>
                  <a:pt x="62" y="276"/>
                </a:lnTo>
                <a:lnTo>
                  <a:pt x="62" y="276"/>
                </a:lnTo>
                <a:lnTo>
                  <a:pt x="68" y="270"/>
                </a:lnTo>
                <a:lnTo>
                  <a:pt x="75" y="266"/>
                </a:lnTo>
                <a:lnTo>
                  <a:pt x="75" y="266"/>
                </a:lnTo>
                <a:lnTo>
                  <a:pt x="86" y="257"/>
                </a:lnTo>
                <a:lnTo>
                  <a:pt x="96" y="247"/>
                </a:lnTo>
                <a:lnTo>
                  <a:pt x="115" y="225"/>
                </a:lnTo>
                <a:lnTo>
                  <a:pt x="115" y="225"/>
                </a:lnTo>
                <a:lnTo>
                  <a:pt x="115" y="224"/>
                </a:lnTo>
                <a:lnTo>
                  <a:pt x="115" y="224"/>
                </a:lnTo>
                <a:lnTo>
                  <a:pt x="113" y="223"/>
                </a:lnTo>
                <a:lnTo>
                  <a:pt x="113" y="223"/>
                </a:lnTo>
                <a:lnTo>
                  <a:pt x="108" y="226"/>
                </a:lnTo>
                <a:lnTo>
                  <a:pt x="103" y="230"/>
                </a:lnTo>
                <a:lnTo>
                  <a:pt x="95" y="238"/>
                </a:lnTo>
                <a:lnTo>
                  <a:pt x="86" y="246"/>
                </a:lnTo>
                <a:lnTo>
                  <a:pt x="77" y="253"/>
                </a:lnTo>
                <a:lnTo>
                  <a:pt x="77" y="253"/>
                </a:lnTo>
                <a:lnTo>
                  <a:pt x="54" y="272"/>
                </a:lnTo>
                <a:lnTo>
                  <a:pt x="54" y="272"/>
                </a:lnTo>
                <a:lnTo>
                  <a:pt x="55" y="271"/>
                </a:lnTo>
                <a:lnTo>
                  <a:pt x="55" y="271"/>
                </a:lnTo>
                <a:lnTo>
                  <a:pt x="66" y="260"/>
                </a:lnTo>
                <a:lnTo>
                  <a:pt x="77" y="251"/>
                </a:lnTo>
                <a:lnTo>
                  <a:pt x="77" y="251"/>
                </a:lnTo>
                <a:lnTo>
                  <a:pt x="87" y="242"/>
                </a:lnTo>
                <a:lnTo>
                  <a:pt x="96" y="232"/>
                </a:lnTo>
                <a:lnTo>
                  <a:pt x="105" y="221"/>
                </a:lnTo>
                <a:lnTo>
                  <a:pt x="115" y="212"/>
                </a:lnTo>
                <a:lnTo>
                  <a:pt x="115" y="212"/>
                </a:lnTo>
                <a:lnTo>
                  <a:pt x="115" y="212"/>
                </a:lnTo>
                <a:lnTo>
                  <a:pt x="115" y="212"/>
                </a:lnTo>
                <a:lnTo>
                  <a:pt x="115" y="237"/>
                </a:lnTo>
                <a:lnTo>
                  <a:pt x="115" y="237"/>
                </a:lnTo>
                <a:lnTo>
                  <a:pt x="115" y="238"/>
                </a:lnTo>
                <a:lnTo>
                  <a:pt x="115" y="238"/>
                </a:lnTo>
                <a:lnTo>
                  <a:pt x="102" y="247"/>
                </a:lnTo>
                <a:lnTo>
                  <a:pt x="102" y="247"/>
                </a:lnTo>
                <a:close/>
                <a:moveTo>
                  <a:pt x="115" y="198"/>
                </a:moveTo>
                <a:lnTo>
                  <a:pt x="115" y="198"/>
                </a:lnTo>
                <a:lnTo>
                  <a:pt x="115" y="197"/>
                </a:lnTo>
                <a:lnTo>
                  <a:pt x="115" y="197"/>
                </a:lnTo>
                <a:lnTo>
                  <a:pt x="115" y="211"/>
                </a:lnTo>
                <a:lnTo>
                  <a:pt x="115" y="211"/>
                </a:lnTo>
                <a:lnTo>
                  <a:pt x="114" y="210"/>
                </a:lnTo>
                <a:lnTo>
                  <a:pt x="113" y="210"/>
                </a:lnTo>
                <a:lnTo>
                  <a:pt x="113" y="210"/>
                </a:lnTo>
                <a:lnTo>
                  <a:pt x="103" y="217"/>
                </a:lnTo>
                <a:lnTo>
                  <a:pt x="93" y="225"/>
                </a:lnTo>
                <a:lnTo>
                  <a:pt x="74" y="241"/>
                </a:lnTo>
                <a:lnTo>
                  <a:pt x="56" y="258"/>
                </a:lnTo>
                <a:lnTo>
                  <a:pt x="36" y="274"/>
                </a:lnTo>
                <a:lnTo>
                  <a:pt x="36" y="274"/>
                </a:lnTo>
                <a:lnTo>
                  <a:pt x="43" y="266"/>
                </a:lnTo>
                <a:lnTo>
                  <a:pt x="52" y="258"/>
                </a:lnTo>
                <a:lnTo>
                  <a:pt x="52" y="258"/>
                </a:lnTo>
                <a:lnTo>
                  <a:pt x="63" y="248"/>
                </a:lnTo>
                <a:lnTo>
                  <a:pt x="73" y="239"/>
                </a:lnTo>
                <a:lnTo>
                  <a:pt x="73" y="239"/>
                </a:lnTo>
                <a:lnTo>
                  <a:pt x="84" y="229"/>
                </a:lnTo>
                <a:lnTo>
                  <a:pt x="94" y="218"/>
                </a:lnTo>
                <a:lnTo>
                  <a:pt x="115" y="198"/>
                </a:lnTo>
                <a:lnTo>
                  <a:pt x="115" y="198"/>
                </a:lnTo>
                <a:close/>
                <a:moveTo>
                  <a:pt x="82" y="273"/>
                </a:moveTo>
                <a:lnTo>
                  <a:pt x="82" y="273"/>
                </a:lnTo>
                <a:lnTo>
                  <a:pt x="86" y="267"/>
                </a:lnTo>
                <a:lnTo>
                  <a:pt x="92" y="261"/>
                </a:lnTo>
                <a:lnTo>
                  <a:pt x="103" y="249"/>
                </a:lnTo>
                <a:lnTo>
                  <a:pt x="103" y="249"/>
                </a:lnTo>
                <a:lnTo>
                  <a:pt x="105" y="248"/>
                </a:lnTo>
                <a:lnTo>
                  <a:pt x="105" y="248"/>
                </a:lnTo>
                <a:lnTo>
                  <a:pt x="107" y="246"/>
                </a:lnTo>
                <a:lnTo>
                  <a:pt x="107" y="246"/>
                </a:lnTo>
                <a:lnTo>
                  <a:pt x="112" y="244"/>
                </a:lnTo>
                <a:lnTo>
                  <a:pt x="113" y="243"/>
                </a:lnTo>
                <a:lnTo>
                  <a:pt x="113" y="242"/>
                </a:lnTo>
                <a:lnTo>
                  <a:pt x="113" y="242"/>
                </a:lnTo>
                <a:lnTo>
                  <a:pt x="115" y="240"/>
                </a:lnTo>
                <a:lnTo>
                  <a:pt x="115" y="240"/>
                </a:lnTo>
                <a:lnTo>
                  <a:pt x="115" y="252"/>
                </a:lnTo>
                <a:lnTo>
                  <a:pt x="115" y="252"/>
                </a:lnTo>
                <a:lnTo>
                  <a:pt x="115" y="252"/>
                </a:lnTo>
                <a:lnTo>
                  <a:pt x="115" y="252"/>
                </a:lnTo>
                <a:lnTo>
                  <a:pt x="104" y="258"/>
                </a:lnTo>
                <a:lnTo>
                  <a:pt x="95" y="265"/>
                </a:lnTo>
                <a:lnTo>
                  <a:pt x="95" y="265"/>
                </a:lnTo>
                <a:lnTo>
                  <a:pt x="83" y="273"/>
                </a:lnTo>
                <a:lnTo>
                  <a:pt x="83" y="273"/>
                </a:lnTo>
                <a:lnTo>
                  <a:pt x="79" y="276"/>
                </a:lnTo>
                <a:lnTo>
                  <a:pt x="82" y="273"/>
                </a:lnTo>
                <a:lnTo>
                  <a:pt x="82" y="273"/>
                </a:lnTo>
                <a:close/>
                <a:moveTo>
                  <a:pt x="113" y="149"/>
                </a:moveTo>
                <a:lnTo>
                  <a:pt x="113" y="149"/>
                </a:lnTo>
                <a:lnTo>
                  <a:pt x="115" y="148"/>
                </a:lnTo>
                <a:lnTo>
                  <a:pt x="115" y="148"/>
                </a:lnTo>
                <a:lnTo>
                  <a:pt x="115" y="161"/>
                </a:lnTo>
                <a:lnTo>
                  <a:pt x="115" y="161"/>
                </a:lnTo>
                <a:lnTo>
                  <a:pt x="115" y="180"/>
                </a:lnTo>
                <a:lnTo>
                  <a:pt x="115" y="180"/>
                </a:lnTo>
                <a:lnTo>
                  <a:pt x="114" y="180"/>
                </a:lnTo>
                <a:lnTo>
                  <a:pt x="113" y="180"/>
                </a:lnTo>
                <a:lnTo>
                  <a:pt x="113" y="180"/>
                </a:lnTo>
                <a:lnTo>
                  <a:pt x="109" y="183"/>
                </a:lnTo>
                <a:lnTo>
                  <a:pt x="109" y="183"/>
                </a:lnTo>
                <a:lnTo>
                  <a:pt x="108" y="183"/>
                </a:lnTo>
                <a:lnTo>
                  <a:pt x="107" y="185"/>
                </a:lnTo>
                <a:lnTo>
                  <a:pt x="107" y="185"/>
                </a:lnTo>
                <a:lnTo>
                  <a:pt x="87" y="201"/>
                </a:lnTo>
                <a:lnTo>
                  <a:pt x="77" y="208"/>
                </a:lnTo>
                <a:lnTo>
                  <a:pt x="67" y="215"/>
                </a:lnTo>
                <a:lnTo>
                  <a:pt x="67" y="215"/>
                </a:lnTo>
                <a:lnTo>
                  <a:pt x="57" y="221"/>
                </a:lnTo>
                <a:lnTo>
                  <a:pt x="48" y="229"/>
                </a:lnTo>
                <a:lnTo>
                  <a:pt x="48" y="229"/>
                </a:lnTo>
                <a:lnTo>
                  <a:pt x="59" y="216"/>
                </a:lnTo>
                <a:lnTo>
                  <a:pt x="71" y="205"/>
                </a:lnTo>
                <a:lnTo>
                  <a:pt x="71" y="205"/>
                </a:lnTo>
                <a:lnTo>
                  <a:pt x="82" y="195"/>
                </a:lnTo>
                <a:lnTo>
                  <a:pt x="92" y="185"/>
                </a:lnTo>
                <a:lnTo>
                  <a:pt x="102" y="174"/>
                </a:lnTo>
                <a:lnTo>
                  <a:pt x="108" y="170"/>
                </a:lnTo>
                <a:lnTo>
                  <a:pt x="114" y="166"/>
                </a:lnTo>
                <a:lnTo>
                  <a:pt x="114" y="166"/>
                </a:lnTo>
                <a:lnTo>
                  <a:pt x="115" y="165"/>
                </a:lnTo>
                <a:lnTo>
                  <a:pt x="115" y="164"/>
                </a:lnTo>
                <a:lnTo>
                  <a:pt x="114" y="164"/>
                </a:lnTo>
                <a:lnTo>
                  <a:pt x="113" y="164"/>
                </a:lnTo>
                <a:lnTo>
                  <a:pt x="113" y="164"/>
                </a:lnTo>
                <a:lnTo>
                  <a:pt x="101" y="172"/>
                </a:lnTo>
                <a:lnTo>
                  <a:pt x="91" y="181"/>
                </a:lnTo>
                <a:lnTo>
                  <a:pt x="80" y="190"/>
                </a:lnTo>
                <a:lnTo>
                  <a:pt x="69" y="198"/>
                </a:lnTo>
                <a:lnTo>
                  <a:pt x="69" y="198"/>
                </a:lnTo>
                <a:lnTo>
                  <a:pt x="59" y="206"/>
                </a:lnTo>
                <a:lnTo>
                  <a:pt x="50" y="213"/>
                </a:lnTo>
                <a:lnTo>
                  <a:pt x="50" y="213"/>
                </a:lnTo>
                <a:lnTo>
                  <a:pt x="37" y="221"/>
                </a:lnTo>
                <a:lnTo>
                  <a:pt x="31" y="225"/>
                </a:lnTo>
                <a:lnTo>
                  <a:pt x="27" y="230"/>
                </a:lnTo>
                <a:lnTo>
                  <a:pt x="27" y="230"/>
                </a:lnTo>
                <a:lnTo>
                  <a:pt x="37" y="217"/>
                </a:lnTo>
                <a:lnTo>
                  <a:pt x="48" y="207"/>
                </a:lnTo>
                <a:lnTo>
                  <a:pt x="70" y="186"/>
                </a:lnTo>
                <a:lnTo>
                  <a:pt x="70" y="186"/>
                </a:lnTo>
                <a:lnTo>
                  <a:pt x="94" y="165"/>
                </a:lnTo>
                <a:lnTo>
                  <a:pt x="94" y="165"/>
                </a:lnTo>
                <a:lnTo>
                  <a:pt x="105" y="155"/>
                </a:lnTo>
                <a:lnTo>
                  <a:pt x="105" y="155"/>
                </a:lnTo>
                <a:lnTo>
                  <a:pt x="112" y="150"/>
                </a:lnTo>
                <a:lnTo>
                  <a:pt x="112" y="150"/>
                </a:lnTo>
                <a:lnTo>
                  <a:pt x="113" y="149"/>
                </a:lnTo>
                <a:lnTo>
                  <a:pt x="113" y="149"/>
                </a:lnTo>
                <a:close/>
                <a:moveTo>
                  <a:pt x="24" y="233"/>
                </a:moveTo>
                <a:lnTo>
                  <a:pt x="24" y="233"/>
                </a:lnTo>
                <a:lnTo>
                  <a:pt x="37" y="225"/>
                </a:lnTo>
                <a:lnTo>
                  <a:pt x="50" y="216"/>
                </a:lnTo>
                <a:lnTo>
                  <a:pt x="62" y="207"/>
                </a:lnTo>
                <a:lnTo>
                  <a:pt x="74" y="198"/>
                </a:lnTo>
                <a:lnTo>
                  <a:pt x="74" y="198"/>
                </a:lnTo>
                <a:lnTo>
                  <a:pt x="79" y="194"/>
                </a:lnTo>
                <a:lnTo>
                  <a:pt x="84" y="190"/>
                </a:lnTo>
                <a:lnTo>
                  <a:pt x="84" y="190"/>
                </a:lnTo>
                <a:lnTo>
                  <a:pt x="75" y="198"/>
                </a:lnTo>
                <a:lnTo>
                  <a:pt x="67" y="206"/>
                </a:lnTo>
                <a:lnTo>
                  <a:pt x="67" y="206"/>
                </a:lnTo>
                <a:lnTo>
                  <a:pt x="56" y="215"/>
                </a:lnTo>
                <a:lnTo>
                  <a:pt x="46" y="226"/>
                </a:lnTo>
                <a:lnTo>
                  <a:pt x="36" y="237"/>
                </a:lnTo>
                <a:lnTo>
                  <a:pt x="26" y="247"/>
                </a:lnTo>
                <a:lnTo>
                  <a:pt x="26" y="247"/>
                </a:lnTo>
                <a:lnTo>
                  <a:pt x="24" y="233"/>
                </a:lnTo>
                <a:lnTo>
                  <a:pt x="24" y="233"/>
                </a:lnTo>
                <a:close/>
                <a:moveTo>
                  <a:pt x="64" y="220"/>
                </a:moveTo>
                <a:lnTo>
                  <a:pt x="64" y="220"/>
                </a:lnTo>
                <a:lnTo>
                  <a:pt x="81" y="207"/>
                </a:lnTo>
                <a:lnTo>
                  <a:pt x="98" y="194"/>
                </a:lnTo>
                <a:lnTo>
                  <a:pt x="98" y="194"/>
                </a:lnTo>
                <a:lnTo>
                  <a:pt x="95" y="197"/>
                </a:lnTo>
                <a:lnTo>
                  <a:pt x="95" y="197"/>
                </a:lnTo>
                <a:lnTo>
                  <a:pt x="74" y="219"/>
                </a:lnTo>
                <a:lnTo>
                  <a:pt x="74" y="219"/>
                </a:lnTo>
                <a:lnTo>
                  <a:pt x="53" y="240"/>
                </a:lnTo>
                <a:lnTo>
                  <a:pt x="41" y="250"/>
                </a:lnTo>
                <a:lnTo>
                  <a:pt x="31" y="261"/>
                </a:lnTo>
                <a:lnTo>
                  <a:pt x="31" y="261"/>
                </a:lnTo>
                <a:lnTo>
                  <a:pt x="30" y="262"/>
                </a:lnTo>
                <a:lnTo>
                  <a:pt x="31" y="262"/>
                </a:lnTo>
                <a:lnTo>
                  <a:pt x="31" y="263"/>
                </a:lnTo>
                <a:lnTo>
                  <a:pt x="32" y="262"/>
                </a:lnTo>
                <a:lnTo>
                  <a:pt x="32" y="262"/>
                </a:lnTo>
                <a:lnTo>
                  <a:pt x="75" y="228"/>
                </a:lnTo>
                <a:lnTo>
                  <a:pt x="75" y="228"/>
                </a:lnTo>
                <a:lnTo>
                  <a:pt x="101" y="208"/>
                </a:lnTo>
                <a:lnTo>
                  <a:pt x="101" y="208"/>
                </a:lnTo>
                <a:lnTo>
                  <a:pt x="83" y="226"/>
                </a:lnTo>
                <a:lnTo>
                  <a:pt x="64" y="244"/>
                </a:lnTo>
                <a:lnTo>
                  <a:pt x="64" y="244"/>
                </a:lnTo>
                <a:lnTo>
                  <a:pt x="48" y="259"/>
                </a:lnTo>
                <a:lnTo>
                  <a:pt x="39" y="267"/>
                </a:lnTo>
                <a:lnTo>
                  <a:pt x="32" y="277"/>
                </a:lnTo>
                <a:lnTo>
                  <a:pt x="32" y="277"/>
                </a:lnTo>
                <a:lnTo>
                  <a:pt x="27" y="250"/>
                </a:lnTo>
                <a:lnTo>
                  <a:pt x="27" y="250"/>
                </a:lnTo>
                <a:lnTo>
                  <a:pt x="36" y="243"/>
                </a:lnTo>
                <a:lnTo>
                  <a:pt x="45" y="235"/>
                </a:lnTo>
                <a:lnTo>
                  <a:pt x="54" y="228"/>
                </a:lnTo>
                <a:lnTo>
                  <a:pt x="64" y="220"/>
                </a:lnTo>
                <a:lnTo>
                  <a:pt x="64" y="220"/>
                </a:lnTo>
                <a:close/>
                <a:moveTo>
                  <a:pt x="38" y="301"/>
                </a:moveTo>
                <a:lnTo>
                  <a:pt x="38" y="301"/>
                </a:lnTo>
                <a:lnTo>
                  <a:pt x="46" y="295"/>
                </a:lnTo>
                <a:lnTo>
                  <a:pt x="57" y="291"/>
                </a:lnTo>
                <a:lnTo>
                  <a:pt x="67" y="289"/>
                </a:lnTo>
                <a:lnTo>
                  <a:pt x="77" y="287"/>
                </a:lnTo>
                <a:lnTo>
                  <a:pt x="87" y="287"/>
                </a:lnTo>
                <a:lnTo>
                  <a:pt x="97" y="288"/>
                </a:lnTo>
                <a:lnTo>
                  <a:pt x="107" y="290"/>
                </a:lnTo>
                <a:lnTo>
                  <a:pt x="117" y="294"/>
                </a:lnTo>
                <a:lnTo>
                  <a:pt x="117" y="294"/>
                </a:lnTo>
                <a:lnTo>
                  <a:pt x="117" y="304"/>
                </a:lnTo>
                <a:lnTo>
                  <a:pt x="117" y="304"/>
                </a:lnTo>
                <a:lnTo>
                  <a:pt x="108" y="300"/>
                </a:lnTo>
                <a:lnTo>
                  <a:pt x="98" y="298"/>
                </a:lnTo>
                <a:lnTo>
                  <a:pt x="89" y="297"/>
                </a:lnTo>
                <a:lnTo>
                  <a:pt x="79" y="298"/>
                </a:lnTo>
                <a:lnTo>
                  <a:pt x="69" y="300"/>
                </a:lnTo>
                <a:lnTo>
                  <a:pt x="59" y="304"/>
                </a:lnTo>
                <a:lnTo>
                  <a:pt x="50" y="307"/>
                </a:lnTo>
                <a:lnTo>
                  <a:pt x="40" y="313"/>
                </a:lnTo>
                <a:lnTo>
                  <a:pt x="40" y="313"/>
                </a:lnTo>
                <a:lnTo>
                  <a:pt x="38" y="301"/>
                </a:lnTo>
                <a:lnTo>
                  <a:pt x="38" y="301"/>
                </a:lnTo>
                <a:close/>
                <a:moveTo>
                  <a:pt x="118" y="408"/>
                </a:moveTo>
                <a:lnTo>
                  <a:pt x="118" y="408"/>
                </a:lnTo>
                <a:lnTo>
                  <a:pt x="106" y="414"/>
                </a:lnTo>
                <a:lnTo>
                  <a:pt x="96" y="420"/>
                </a:lnTo>
                <a:lnTo>
                  <a:pt x="74" y="434"/>
                </a:lnTo>
                <a:lnTo>
                  <a:pt x="74" y="434"/>
                </a:lnTo>
                <a:lnTo>
                  <a:pt x="86" y="425"/>
                </a:lnTo>
                <a:lnTo>
                  <a:pt x="97" y="416"/>
                </a:lnTo>
                <a:lnTo>
                  <a:pt x="108" y="407"/>
                </a:lnTo>
                <a:lnTo>
                  <a:pt x="114" y="403"/>
                </a:lnTo>
                <a:lnTo>
                  <a:pt x="121" y="400"/>
                </a:lnTo>
                <a:lnTo>
                  <a:pt x="121" y="400"/>
                </a:lnTo>
                <a:lnTo>
                  <a:pt x="121" y="418"/>
                </a:lnTo>
                <a:lnTo>
                  <a:pt x="121" y="418"/>
                </a:lnTo>
                <a:lnTo>
                  <a:pt x="121" y="418"/>
                </a:lnTo>
                <a:lnTo>
                  <a:pt x="121" y="418"/>
                </a:lnTo>
                <a:lnTo>
                  <a:pt x="113" y="422"/>
                </a:lnTo>
                <a:lnTo>
                  <a:pt x="105" y="426"/>
                </a:lnTo>
                <a:lnTo>
                  <a:pt x="91" y="436"/>
                </a:lnTo>
                <a:lnTo>
                  <a:pt x="91" y="436"/>
                </a:lnTo>
                <a:lnTo>
                  <a:pt x="94" y="433"/>
                </a:lnTo>
                <a:lnTo>
                  <a:pt x="94" y="433"/>
                </a:lnTo>
                <a:lnTo>
                  <a:pt x="107" y="422"/>
                </a:lnTo>
                <a:lnTo>
                  <a:pt x="119" y="410"/>
                </a:lnTo>
                <a:lnTo>
                  <a:pt x="119" y="410"/>
                </a:lnTo>
                <a:lnTo>
                  <a:pt x="119" y="409"/>
                </a:lnTo>
                <a:lnTo>
                  <a:pt x="119" y="408"/>
                </a:lnTo>
                <a:lnTo>
                  <a:pt x="118" y="408"/>
                </a:lnTo>
                <a:lnTo>
                  <a:pt x="118" y="408"/>
                </a:lnTo>
                <a:close/>
                <a:moveTo>
                  <a:pt x="119" y="387"/>
                </a:moveTo>
                <a:lnTo>
                  <a:pt x="119" y="387"/>
                </a:lnTo>
                <a:lnTo>
                  <a:pt x="119" y="386"/>
                </a:lnTo>
                <a:lnTo>
                  <a:pt x="119" y="385"/>
                </a:lnTo>
                <a:lnTo>
                  <a:pt x="118" y="385"/>
                </a:lnTo>
                <a:lnTo>
                  <a:pt x="118" y="385"/>
                </a:lnTo>
                <a:lnTo>
                  <a:pt x="95" y="399"/>
                </a:lnTo>
                <a:lnTo>
                  <a:pt x="95" y="399"/>
                </a:lnTo>
                <a:lnTo>
                  <a:pt x="82" y="405"/>
                </a:lnTo>
                <a:lnTo>
                  <a:pt x="82" y="405"/>
                </a:lnTo>
                <a:lnTo>
                  <a:pt x="74" y="409"/>
                </a:lnTo>
                <a:lnTo>
                  <a:pt x="71" y="411"/>
                </a:lnTo>
                <a:lnTo>
                  <a:pt x="75" y="409"/>
                </a:lnTo>
                <a:lnTo>
                  <a:pt x="75" y="409"/>
                </a:lnTo>
                <a:lnTo>
                  <a:pt x="87" y="401"/>
                </a:lnTo>
                <a:lnTo>
                  <a:pt x="98" y="394"/>
                </a:lnTo>
                <a:lnTo>
                  <a:pt x="109" y="384"/>
                </a:lnTo>
                <a:lnTo>
                  <a:pt x="114" y="379"/>
                </a:lnTo>
                <a:lnTo>
                  <a:pt x="119" y="374"/>
                </a:lnTo>
                <a:lnTo>
                  <a:pt x="119" y="374"/>
                </a:lnTo>
                <a:lnTo>
                  <a:pt x="119" y="372"/>
                </a:lnTo>
                <a:lnTo>
                  <a:pt x="119" y="372"/>
                </a:lnTo>
                <a:lnTo>
                  <a:pt x="118" y="372"/>
                </a:lnTo>
                <a:lnTo>
                  <a:pt x="118" y="372"/>
                </a:lnTo>
                <a:lnTo>
                  <a:pt x="105" y="378"/>
                </a:lnTo>
                <a:lnTo>
                  <a:pt x="92" y="385"/>
                </a:lnTo>
                <a:lnTo>
                  <a:pt x="79" y="393"/>
                </a:lnTo>
                <a:lnTo>
                  <a:pt x="66" y="399"/>
                </a:lnTo>
                <a:lnTo>
                  <a:pt x="66" y="399"/>
                </a:lnTo>
                <a:lnTo>
                  <a:pt x="72" y="396"/>
                </a:lnTo>
                <a:lnTo>
                  <a:pt x="78" y="393"/>
                </a:lnTo>
                <a:lnTo>
                  <a:pt x="90" y="383"/>
                </a:lnTo>
                <a:lnTo>
                  <a:pt x="102" y="373"/>
                </a:lnTo>
                <a:lnTo>
                  <a:pt x="114" y="365"/>
                </a:lnTo>
                <a:lnTo>
                  <a:pt x="114" y="365"/>
                </a:lnTo>
                <a:lnTo>
                  <a:pt x="119" y="362"/>
                </a:lnTo>
                <a:lnTo>
                  <a:pt x="119" y="362"/>
                </a:lnTo>
                <a:lnTo>
                  <a:pt x="119" y="362"/>
                </a:lnTo>
                <a:lnTo>
                  <a:pt x="119" y="362"/>
                </a:lnTo>
                <a:lnTo>
                  <a:pt x="120" y="398"/>
                </a:lnTo>
                <a:lnTo>
                  <a:pt x="120" y="398"/>
                </a:lnTo>
                <a:lnTo>
                  <a:pt x="108" y="402"/>
                </a:lnTo>
                <a:lnTo>
                  <a:pt x="96" y="407"/>
                </a:lnTo>
                <a:lnTo>
                  <a:pt x="83" y="412"/>
                </a:lnTo>
                <a:lnTo>
                  <a:pt x="73" y="419"/>
                </a:lnTo>
                <a:lnTo>
                  <a:pt x="73" y="419"/>
                </a:lnTo>
                <a:lnTo>
                  <a:pt x="96" y="403"/>
                </a:lnTo>
                <a:lnTo>
                  <a:pt x="108" y="396"/>
                </a:lnTo>
                <a:lnTo>
                  <a:pt x="119" y="387"/>
                </a:lnTo>
                <a:lnTo>
                  <a:pt x="119" y="387"/>
                </a:lnTo>
                <a:close/>
                <a:moveTo>
                  <a:pt x="113" y="363"/>
                </a:moveTo>
                <a:lnTo>
                  <a:pt x="113" y="363"/>
                </a:lnTo>
                <a:lnTo>
                  <a:pt x="104" y="368"/>
                </a:lnTo>
                <a:lnTo>
                  <a:pt x="104" y="368"/>
                </a:lnTo>
                <a:lnTo>
                  <a:pt x="90" y="375"/>
                </a:lnTo>
                <a:lnTo>
                  <a:pt x="90" y="375"/>
                </a:lnTo>
                <a:lnTo>
                  <a:pt x="76" y="382"/>
                </a:lnTo>
                <a:lnTo>
                  <a:pt x="76" y="382"/>
                </a:lnTo>
                <a:lnTo>
                  <a:pt x="66" y="388"/>
                </a:lnTo>
                <a:lnTo>
                  <a:pt x="63" y="391"/>
                </a:lnTo>
                <a:lnTo>
                  <a:pt x="66" y="387"/>
                </a:lnTo>
                <a:lnTo>
                  <a:pt x="66" y="387"/>
                </a:lnTo>
                <a:lnTo>
                  <a:pt x="79" y="378"/>
                </a:lnTo>
                <a:lnTo>
                  <a:pt x="91" y="369"/>
                </a:lnTo>
                <a:lnTo>
                  <a:pt x="104" y="359"/>
                </a:lnTo>
                <a:lnTo>
                  <a:pt x="117" y="351"/>
                </a:lnTo>
                <a:lnTo>
                  <a:pt x="117" y="351"/>
                </a:lnTo>
                <a:lnTo>
                  <a:pt x="118" y="350"/>
                </a:lnTo>
                <a:lnTo>
                  <a:pt x="118" y="349"/>
                </a:lnTo>
                <a:lnTo>
                  <a:pt x="117" y="349"/>
                </a:lnTo>
                <a:lnTo>
                  <a:pt x="116" y="349"/>
                </a:lnTo>
                <a:lnTo>
                  <a:pt x="116" y="349"/>
                </a:lnTo>
                <a:lnTo>
                  <a:pt x="102" y="354"/>
                </a:lnTo>
                <a:lnTo>
                  <a:pt x="89" y="361"/>
                </a:lnTo>
                <a:lnTo>
                  <a:pt x="89" y="361"/>
                </a:lnTo>
                <a:lnTo>
                  <a:pt x="71" y="370"/>
                </a:lnTo>
                <a:lnTo>
                  <a:pt x="71" y="370"/>
                </a:lnTo>
                <a:lnTo>
                  <a:pt x="61" y="375"/>
                </a:lnTo>
                <a:lnTo>
                  <a:pt x="57" y="376"/>
                </a:lnTo>
                <a:lnTo>
                  <a:pt x="57" y="376"/>
                </a:lnTo>
                <a:lnTo>
                  <a:pt x="59" y="373"/>
                </a:lnTo>
                <a:lnTo>
                  <a:pt x="59" y="373"/>
                </a:lnTo>
                <a:lnTo>
                  <a:pt x="67" y="367"/>
                </a:lnTo>
                <a:lnTo>
                  <a:pt x="75" y="362"/>
                </a:lnTo>
                <a:lnTo>
                  <a:pt x="84" y="357"/>
                </a:lnTo>
                <a:lnTo>
                  <a:pt x="92" y="352"/>
                </a:lnTo>
                <a:lnTo>
                  <a:pt x="92" y="352"/>
                </a:lnTo>
                <a:lnTo>
                  <a:pt x="106" y="343"/>
                </a:lnTo>
                <a:lnTo>
                  <a:pt x="118" y="333"/>
                </a:lnTo>
                <a:lnTo>
                  <a:pt x="118" y="333"/>
                </a:lnTo>
                <a:lnTo>
                  <a:pt x="119" y="345"/>
                </a:lnTo>
                <a:lnTo>
                  <a:pt x="119" y="345"/>
                </a:lnTo>
                <a:lnTo>
                  <a:pt x="119" y="361"/>
                </a:lnTo>
                <a:lnTo>
                  <a:pt x="119" y="361"/>
                </a:lnTo>
                <a:lnTo>
                  <a:pt x="119" y="360"/>
                </a:lnTo>
                <a:lnTo>
                  <a:pt x="118" y="360"/>
                </a:lnTo>
                <a:lnTo>
                  <a:pt x="118" y="360"/>
                </a:lnTo>
                <a:lnTo>
                  <a:pt x="113" y="363"/>
                </a:lnTo>
                <a:lnTo>
                  <a:pt x="113" y="363"/>
                </a:lnTo>
                <a:lnTo>
                  <a:pt x="113" y="363"/>
                </a:lnTo>
                <a:lnTo>
                  <a:pt x="113" y="363"/>
                </a:lnTo>
                <a:close/>
                <a:moveTo>
                  <a:pt x="82" y="343"/>
                </a:moveTo>
                <a:lnTo>
                  <a:pt x="82" y="343"/>
                </a:lnTo>
                <a:lnTo>
                  <a:pt x="97" y="332"/>
                </a:lnTo>
                <a:lnTo>
                  <a:pt x="112" y="319"/>
                </a:lnTo>
                <a:lnTo>
                  <a:pt x="112" y="319"/>
                </a:lnTo>
                <a:lnTo>
                  <a:pt x="112" y="318"/>
                </a:lnTo>
                <a:lnTo>
                  <a:pt x="112" y="317"/>
                </a:lnTo>
                <a:lnTo>
                  <a:pt x="110" y="317"/>
                </a:lnTo>
                <a:lnTo>
                  <a:pt x="110" y="317"/>
                </a:lnTo>
                <a:lnTo>
                  <a:pt x="95" y="325"/>
                </a:lnTo>
                <a:lnTo>
                  <a:pt x="81" y="334"/>
                </a:lnTo>
                <a:lnTo>
                  <a:pt x="66" y="343"/>
                </a:lnTo>
                <a:lnTo>
                  <a:pt x="51" y="351"/>
                </a:lnTo>
                <a:lnTo>
                  <a:pt x="51" y="351"/>
                </a:lnTo>
                <a:lnTo>
                  <a:pt x="58" y="347"/>
                </a:lnTo>
                <a:lnTo>
                  <a:pt x="65" y="341"/>
                </a:lnTo>
                <a:lnTo>
                  <a:pt x="77" y="331"/>
                </a:lnTo>
                <a:lnTo>
                  <a:pt x="77" y="331"/>
                </a:lnTo>
                <a:lnTo>
                  <a:pt x="92" y="321"/>
                </a:lnTo>
                <a:lnTo>
                  <a:pt x="106" y="310"/>
                </a:lnTo>
                <a:lnTo>
                  <a:pt x="106" y="310"/>
                </a:lnTo>
                <a:lnTo>
                  <a:pt x="106" y="310"/>
                </a:lnTo>
                <a:lnTo>
                  <a:pt x="106" y="310"/>
                </a:lnTo>
                <a:lnTo>
                  <a:pt x="112" y="312"/>
                </a:lnTo>
                <a:lnTo>
                  <a:pt x="117" y="316"/>
                </a:lnTo>
                <a:lnTo>
                  <a:pt x="117" y="316"/>
                </a:lnTo>
                <a:lnTo>
                  <a:pt x="118" y="330"/>
                </a:lnTo>
                <a:lnTo>
                  <a:pt x="118" y="330"/>
                </a:lnTo>
                <a:lnTo>
                  <a:pt x="110" y="333"/>
                </a:lnTo>
                <a:lnTo>
                  <a:pt x="103" y="337"/>
                </a:lnTo>
                <a:lnTo>
                  <a:pt x="89" y="346"/>
                </a:lnTo>
                <a:lnTo>
                  <a:pt x="75" y="355"/>
                </a:lnTo>
                <a:lnTo>
                  <a:pt x="67" y="359"/>
                </a:lnTo>
                <a:lnTo>
                  <a:pt x="59" y="362"/>
                </a:lnTo>
                <a:lnTo>
                  <a:pt x="59" y="362"/>
                </a:lnTo>
                <a:lnTo>
                  <a:pt x="56" y="363"/>
                </a:lnTo>
                <a:lnTo>
                  <a:pt x="55" y="363"/>
                </a:lnTo>
                <a:lnTo>
                  <a:pt x="59" y="360"/>
                </a:lnTo>
                <a:lnTo>
                  <a:pt x="67" y="355"/>
                </a:lnTo>
                <a:lnTo>
                  <a:pt x="67" y="355"/>
                </a:lnTo>
                <a:lnTo>
                  <a:pt x="82" y="343"/>
                </a:lnTo>
                <a:lnTo>
                  <a:pt x="82" y="343"/>
                </a:lnTo>
                <a:close/>
                <a:moveTo>
                  <a:pt x="103" y="309"/>
                </a:moveTo>
                <a:lnTo>
                  <a:pt x="103" y="309"/>
                </a:lnTo>
                <a:lnTo>
                  <a:pt x="90" y="316"/>
                </a:lnTo>
                <a:lnTo>
                  <a:pt x="77" y="323"/>
                </a:lnTo>
                <a:lnTo>
                  <a:pt x="53" y="339"/>
                </a:lnTo>
                <a:lnTo>
                  <a:pt x="53" y="339"/>
                </a:lnTo>
                <a:lnTo>
                  <a:pt x="49" y="341"/>
                </a:lnTo>
                <a:lnTo>
                  <a:pt x="52" y="338"/>
                </a:lnTo>
                <a:lnTo>
                  <a:pt x="52" y="338"/>
                </a:lnTo>
                <a:lnTo>
                  <a:pt x="60" y="330"/>
                </a:lnTo>
                <a:lnTo>
                  <a:pt x="68" y="323"/>
                </a:lnTo>
                <a:lnTo>
                  <a:pt x="68" y="323"/>
                </a:lnTo>
                <a:lnTo>
                  <a:pt x="79" y="316"/>
                </a:lnTo>
                <a:lnTo>
                  <a:pt x="85" y="312"/>
                </a:lnTo>
                <a:lnTo>
                  <a:pt x="90" y="306"/>
                </a:lnTo>
                <a:lnTo>
                  <a:pt x="90" y="306"/>
                </a:lnTo>
                <a:lnTo>
                  <a:pt x="96" y="307"/>
                </a:lnTo>
                <a:lnTo>
                  <a:pt x="103" y="309"/>
                </a:lnTo>
                <a:lnTo>
                  <a:pt x="103" y="309"/>
                </a:lnTo>
                <a:close/>
                <a:moveTo>
                  <a:pt x="79" y="314"/>
                </a:moveTo>
                <a:lnTo>
                  <a:pt x="79" y="314"/>
                </a:lnTo>
                <a:lnTo>
                  <a:pt x="71" y="319"/>
                </a:lnTo>
                <a:lnTo>
                  <a:pt x="67" y="321"/>
                </a:lnTo>
                <a:lnTo>
                  <a:pt x="63" y="324"/>
                </a:lnTo>
                <a:lnTo>
                  <a:pt x="63" y="324"/>
                </a:lnTo>
                <a:lnTo>
                  <a:pt x="55" y="332"/>
                </a:lnTo>
                <a:lnTo>
                  <a:pt x="48" y="340"/>
                </a:lnTo>
                <a:lnTo>
                  <a:pt x="48" y="340"/>
                </a:lnTo>
                <a:lnTo>
                  <a:pt x="45" y="333"/>
                </a:lnTo>
                <a:lnTo>
                  <a:pt x="45" y="333"/>
                </a:lnTo>
                <a:lnTo>
                  <a:pt x="45" y="333"/>
                </a:lnTo>
                <a:lnTo>
                  <a:pt x="45" y="333"/>
                </a:lnTo>
                <a:lnTo>
                  <a:pt x="57" y="325"/>
                </a:lnTo>
                <a:lnTo>
                  <a:pt x="69" y="317"/>
                </a:lnTo>
                <a:lnTo>
                  <a:pt x="69" y="317"/>
                </a:lnTo>
                <a:lnTo>
                  <a:pt x="82" y="310"/>
                </a:lnTo>
                <a:lnTo>
                  <a:pt x="84" y="309"/>
                </a:lnTo>
                <a:lnTo>
                  <a:pt x="85" y="309"/>
                </a:lnTo>
                <a:lnTo>
                  <a:pt x="79" y="314"/>
                </a:lnTo>
                <a:lnTo>
                  <a:pt x="79" y="314"/>
                </a:lnTo>
                <a:close/>
                <a:moveTo>
                  <a:pt x="48" y="344"/>
                </a:moveTo>
                <a:lnTo>
                  <a:pt x="48" y="344"/>
                </a:lnTo>
                <a:lnTo>
                  <a:pt x="61" y="336"/>
                </a:lnTo>
                <a:lnTo>
                  <a:pt x="73" y="327"/>
                </a:lnTo>
                <a:lnTo>
                  <a:pt x="73" y="327"/>
                </a:lnTo>
                <a:lnTo>
                  <a:pt x="79" y="323"/>
                </a:lnTo>
                <a:lnTo>
                  <a:pt x="87" y="319"/>
                </a:lnTo>
                <a:lnTo>
                  <a:pt x="101" y="312"/>
                </a:lnTo>
                <a:lnTo>
                  <a:pt x="101" y="312"/>
                </a:lnTo>
                <a:lnTo>
                  <a:pt x="88" y="320"/>
                </a:lnTo>
                <a:lnTo>
                  <a:pt x="75" y="329"/>
                </a:lnTo>
                <a:lnTo>
                  <a:pt x="62" y="339"/>
                </a:lnTo>
                <a:lnTo>
                  <a:pt x="50" y="349"/>
                </a:lnTo>
                <a:lnTo>
                  <a:pt x="50" y="349"/>
                </a:lnTo>
                <a:lnTo>
                  <a:pt x="48" y="344"/>
                </a:lnTo>
                <a:lnTo>
                  <a:pt x="48" y="344"/>
                </a:lnTo>
                <a:close/>
                <a:moveTo>
                  <a:pt x="51" y="353"/>
                </a:moveTo>
                <a:lnTo>
                  <a:pt x="51" y="353"/>
                </a:lnTo>
                <a:lnTo>
                  <a:pt x="65" y="346"/>
                </a:lnTo>
                <a:lnTo>
                  <a:pt x="79" y="338"/>
                </a:lnTo>
                <a:lnTo>
                  <a:pt x="93" y="329"/>
                </a:lnTo>
                <a:lnTo>
                  <a:pt x="107" y="321"/>
                </a:lnTo>
                <a:lnTo>
                  <a:pt x="107" y="321"/>
                </a:lnTo>
                <a:lnTo>
                  <a:pt x="100" y="326"/>
                </a:lnTo>
                <a:lnTo>
                  <a:pt x="92" y="332"/>
                </a:lnTo>
                <a:lnTo>
                  <a:pt x="85" y="338"/>
                </a:lnTo>
                <a:lnTo>
                  <a:pt x="77" y="344"/>
                </a:lnTo>
                <a:lnTo>
                  <a:pt x="77" y="344"/>
                </a:lnTo>
                <a:lnTo>
                  <a:pt x="65" y="353"/>
                </a:lnTo>
                <a:lnTo>
                  <a:pt x="53" y="363"/>
                </a:lnTo>
                <a:lnTo>
                  <a:pt x="53" y="363"/>
                </a:lnTo>
                <a:lnTo>
                  <a:pt x="51" y="353"/>
                </a:lnTo>
                <a:lnTo>
                  <a:pt x="51" y="353"/>
                </a:lnTo>
                <a:close/>
                <a:moveTo>
                  <a:pt x="114" y="334"/>
                </a:moveTo>
                <a:lnTo>
                  <a:pt x="114" y="334"/>
                </a:lnTo>
                <a:lnTo>
                  <a:pt x="116" y="333"/>
                </a:lnTo>
                <a:lnTo>
                  <a:pt x="116" y="333"/>
                </a:lnTo>
                <a:lnTo>
                  <a:pt x="111" y="337"/>
                </a:lnTo>
                <a:lnTo>
                  <a:pt x="100" y="344"/>
                </a:lnTo>
                <a:lnTo>
                  <a:pt x="100" y="344"/>
                </a:lnTo>
                <a:lnTo>
                  <a:pt x="90" y="351"/>
                </a:lnTo>
                <a:lnTo>
                  <a:pt x="79" y="358"/>
                </a:lnTo>
                <a:lnTo>
                  <a:pt x="79" y="358"/>
                </a:lnTo>
                <a:lnTo>
                  <a:pt x="67" y="365"/>
                </a:lnTo>
                <a:lnTo>
                  <a:pt x="61" y="369"/>
                </a:lnTo>
                <a:lnTo>
                  <a:pt x="56" y="374"/>
                </a:lnTo>
                <a:lnTo>
                  <a:pt x="56" y="374"/>
                </a:lnTo>
                <a:lnTo>
                  <a:pt x="54" y="366"/>
                </a:lnTo>
                <a:lnTo>
                  <a:pt x="54" y="366"/>
                </a:lnTo>
                <a:lnTo>
                  <a:pt x="62" y="363"/>
                </a:lnTo>
                <a:lnTo>
                  <a:pt x="70" y="360"/>
                </a:lnTo>
                <a:lnTo>
                  <a:pt x="84" y="351"/>
                </a:lnTo>
                <a:lnTo>
                  <a:pt x="99" y="342"/>
                </a:lnTo>
                <a:lnTo>
                  <a:pt x="114" y="334"/>
                </a:lnTo>
                <a:lnTo>
                  <a:pt x="114" y="334"/>
                </a:lnTo>
                <a:close/>
                <a:moveTo>
                  <a:pt x="57" y="378"/>
                </a:moveTo>
                <a:lnTo>
                  <a:pt x="57" y="378"/>
                </a:lnTo>
                <a:lnTo>
                  <a:pt x="86" y="365"/>
                </a:lnTo>
                <a:lnTo>
                  <a:pt x="99" y="358"/>
                </a:lnTo>
                <a:lnTo>
                  <a:pt x="112" y="351"/>
                </a:lnTo>
                <a:lnTo>
                  <a:pt x="112" y="351"/>
                </a:lnTo>
                <a:lnTo>
                  <a:pt x="99" y="360"/>
                </a:lnTo>
                <a:lnTo>
                  <a:pt x="86" y="370"/>
                </a:lnTo>
                <a:lnTo>
                  <a:pt x="73" y="379"/>
                </a:lnTo>
                <a:lnTo>
                  <a:pt x="60" y="390"/>
                </a:lnTo>
                <a:lnTo>
                  <a:pt x="60" y="390"/>
                </a:lnTo>
                <a:lnTo>
                  <a:pt x="57" y="378"/>
                </a:lnTo>
                <a:lnTo>
                  <a:pt x="57" y="378"/>
                </a:lnTo>
                <a:close/>
                <a:moveTo>
                  <a:pt x="84" y="468"/>
                </a:moveTo>
                <a:lnTo>
                  <a:pt x="84" y="468"/>
                </a:lnTo>
                <a:lnTo>
                  <a:pt x="91" y="463"/>
                </a:lnTo>
                <a:lnTo>
                  <a:pt x="99" y="459"/>
                </a:lnTo>
                <a:lnTo>
                  <a:pt x="99" y="459"/>
                </a:lnTo>
                <a:lnTo>
                  <a:pt x="110" y="454"/>
                </a:lnTo>
                <a:lnTo>
                  <a:pt x="110" y="454"/>
                </a:lnTo>
                <a:lnTo>
                  <a:pt x="97" y="463"/>
                </a:lnTo>
                <a:lnTo>
                  <a:pt x="91" y="468"/>
                </a:lnTo>
                <a:lnTo>
                  <a:pt x="86" y="475"/>
                </a:lnTo>
                <a:lnTo>
                  <a:pt x="86" y="475"/>
                </a:lnTo>
                <a:lnTo>
                  <a:pt x="84" y="468"/>
                </a:lnTo>
                <a:lnTo>
                  <a:pt x="84" y="468"/>
                </a:lnTo>
                <a:close/>
                <a:moveTo>
                  <a:pt x="107" y="478"/>
                </a:moveTo>
                <a:lnTo>
                  <a:pt x="107" y="478"/>
                </a:lnTo>
                <a:lnTo>
                  <a:pt x="98" y="484"/>
                </a:lnTo>
                <a:lnTo>
                  <a:pt x="95" y="485"/>
                </a:lnTo>
                <a:lnTo>
                  <a:pt x="99" y="482"/>
                </a:lnTo>
                <a:lnTo>
                  <a:pt x="99" y="482"/>
                </a:lnTo>
                <a:lnTo>
                  <a:pt x="111" y="471"/>
                </a:lnTo>
                <a:lnTo>
                  <a:pt x="123" y="459"/>
                </a:lnTo>
                <a:lnTo>
                  <a:pt x="123" y="459"/>
                </a:lnTo>
                <a:lnTo>
                  <a:pt x="124" y="458"/>
                </a:lnTo>
                <a:lnTo>
                  <a:pt x="123" y="458"/>
                </a:lnTo>
                <a:lnTo>
                  <a:pt x="122" y="457"/>
                </a:lnTo>
                <a:lnTo>
                  <a:pt x="122" y="457"/>
                </a:lnTo>
                <a:lnTo>
                  <a:pt x="114" y="461"/>
                </a:lnTo>
                <a:lnTo>
                  <a:pt x="104" y="465"/>
                </a:lnTo>
                <a:lnTo>
                  <a:pt x="95" y="469"/>
                </a:lnTo>
                <a:lnTo>
                  <a:pt x="91" y="473"/>
                </a:lnTo>
                <a:lnTo>
                  <a:pt x="88" y="475"/>
                </a:lnTo>
                <a:lnTo>
                  <a:pt x="88" y="475"/>
                </a:lnTo>
                <a:lnTo>
                  <a:pt x="95" y="467"/>
                </a:lnTo>
                <a:lnTo>
                  <a:pt x="103" y="461"/>
                </a:lnTo>
                <a:lnTo>
                  <a:pt x="120" y="450"/>
                </a:lnTo>
                <a:lnTo>
                  <a:pt x="120" y="450"/>
                </a:lnTo>
                <a:lnTo>
                  <a:pt x="120" y="449"/>
                </a:lnTo>
                <a:lnTo>
                  <a:pt x="120" y="448"/>
                </a:lnTo>
                <a:lnTo>
                  <a:pt x="119" y="448"/>
                </a:lnTo>
                <a:lnTo>
                  <a:pt x="119" y="448"/>
                </a:lnTo>
                <a:lnTo>
                  <a:pt x="102" y="455"/>
                </a:lnTo>
                <a:lnTo>
                  <a:pt x="86" y="464"/>
                </a:lnTo>
                <a:lnTo>
                  <a:pt x="86" y="464"/>
                </a:lnTo>
                <a:lnTo>
                  <a:pt x="104" y="452"/>
                </a:lnTo>
                <a:lnTo>
                  <a:pt x="113" y="445"/>
                </a:lnTo>
                <a:lnTo>
                  <a:pt x="122" y="437"/>
                </a:lnTo>
                <a:lnTo>
                  <a:pt x="122" y="437"/>
                </a:lnTo>
                <a:lnTo>
                  <a:pt x="122" y="436"/>
                </a:lnTo>
                <a:lnTo>
                  <a:pt x="122" y="436"/>
                </a:lnTo>
                <a:lnTo>
                  <a:pt x="120" y="435"/>
                </a:lnTo>
                <a:lnTo>
                  <a:pt x="120" y="435"/>
                </a:lnTo>
                <a:lnTo>
                  <a:pt x="110" y="441"/>
                </a:lnTo>
                <a:lnTo>
                  <a:pt x="99" y="446"/>
                </a:lnTo>
                <a:lnTo>
                  <a:pt x="99" y="446"/>
                </a:lnTo>
                <a:lnTo>
                  <a:pt x="91" y="450"/>
                </a:lnTo>
                <a:lnTo>
                  <a:pt x="86" y="453"/>
                </a:lnTo>
                <a:lnTo>
                  <a:pt x="83" y="455"/>
                </a:lnTo>
                <a:lnTo>
                  <a:pt x="83" y="455"/>
                </a:lnTo>
                <a:lnTo>
                  <a:pt x="92" y="446"/>
                </a:lnTo>
                <a:lnTo>
                  <a:pt x="101" y="437"/>
                </a:lnTo>
                <a:lnTo>
                  <a:pt x="122" y="420"/>
                </a:lnTo>
                <a:lnTo>
                  <a:pt x="122" y="420"/>
                </a:lnTo>
                <a:lnTo>
                  <a:pt x="125" y="467"/>
                </a:lnTo>
                <a:lnTo>
                  <a:pt x="125" y="467"/>
                </a:lnTo>
                <a:lnTo>
                  <a:pt x="123" y="467"/>
                </a:lnTo>
                <a:lnTo>
                  <a:pt x="123" y="467"/>
                </a:lnTo>
                <a:lnTo>
                  <a:pt x="107" y="478"/>
                </a:lnTo>
                <a:lnTo>
                  <a:pt x="107" y="478"/>
                </a:lnTo>
                <a:close/>
                <a:moveTo>
                  <a:pt x="79" y="278"/>
                </a:moveTo>
                <a:lnTo>
                  <a:pt x="79" y="278"/>
                </a:lnTo>
                <a:lnTo>
                  <a:pt x="91" y="270"/>
                </a:lnTo>
                <a:lnTo>
                  <a:pt x="103" y="261"/>
                </a:lnTo>
                <a:lnTo>
                  <a:pt x="103" y="261"/>
                </a:lnTo>
                <a:lnTo>
                  <a:pt x="110" y="256"/>
                </a:lnTo>
                <a:lnTo>
                  <a:pt x="111" y="256"/>
                </a:lnTo>
                <a:lnTo>
                  <a:pt x="107" y="259"/>
                </a:lnTo>
                <a:lnTo>
                  <a:pt x="107" y="259"/>
                </a:lnTo>
                <a:lnTo>
                  <a:pt x="91" y="274"/>
                </a:lnTo>
                <a:lnTo>
                  <a:pt x="91" y="274"/>
                </a:lnTo>
                <a:lnTo>
                  <a:pt x="91" y="275"/>
                </a:lnTo>
                <a:lnTo>
                  <a:pt x="91" y="275"/>
                </a:lnTo>
                <a:lnTo>
                  <a:pt x="93" y="276"/>
                </a:lnTo>
                <a:lnTo>
                  <a:pt x="93" y="276"/>
                </a:lnTo>
                <a:lnTo>
                  <a:pt x="110" y="267"/>
                </a:lnTo>
                <a:lnTo>
                  <a:pt x="110" y="267"/>
                </a:lnTo>
                <a:lnTo>
                  <a:pt x="106" y="271"/>
                </a:lnTo>
                <a:lnTo>
                  <a:pt x="103" y="277"/>
                </a:lnTo>
                <a:lnTo>
                  <a:pt x="103" y="277"/>
                </a:lnTo>
                <a:lnTo>
                  <a:pt x="103" y="278"/>
                </a:lnTo>
                <a:lnTo>
                  <a:pt x="104" y="279"/>
                </a:lnTo>
                <a:lnTo>
                  <a:pt x="104" y="279"/>
                </a:lnTo>
                <a:lnTo>
                  <a:pt x="111" y="275"/>
                </a:lnTo>
                <a:lnTo>
                  <a:pt x="112" y="275"/>
                </a:lnTo>
                <a:lnTo>
                  <a:pt x="113" y="276"/>
                </a:lnTo>
                <a:lnTo>
                  <a:pt x="111" y="280"/>
                </a:lnTo>
                <a:lnTo>
                  <a:pt x="111" y="280"/>
                </a:lnTo>
                <a:lnTo>
                  <a:pt x="111" y="281"/>
                </a:lnTo>
                <a:lnTo>
                  <a:pt x="112" y="282"/>
                </a:lnTo>
                <a:lnTo>
                  <a:pt x="113" y="282"/>
                </a:lnTo>
                <a:lnTo>
                  <a:pt x="113" y="281"/>
                </a:lnTo>
                <a:lnTo>
                  <a:pt x="113" y="281"/>
                </a:lnTo>
                <a:lnTo>
                  <a:pt x="116" y="274"/>
                </a:lnTo>
                <a:lnTo>
                  <a:pt x="116" y="274"/>
                </a:lnTo>
                <a:lnTo>
                  <a:pt x="116" y="284"/>
                </a:lnTo>
                <a:lnTo>
                  <a:pt x="116" y="284"/>
                </a:lnTo>
                <a:lnTo>
                  <a:pt x="107" y="282"/>
                </a:lnTo>
                <a:lnTo>
                  <a:pt x="98" y="280"/>
                </a:lnTo>
                <a:lnTo>
                  <a:pt x="89" y="279"/>
                </a:lnTo>
                <a:lnTo>
                  <a:pt x="79" y="278"/>
                </a:lnTo>
                <a:lnTo>
                  <a:pt x="79" y="278"/>
                </a:lnTo>
                <a:close/>
                <a:moveTo>
                  <a:pt x="115" y="143"/>
                </a:moveTo>
                <a:lnTo>
                  <a:pt x="115" y="143"/>
                </a:lnTo>
                <a:lnTo>
                  <a:pt x="104" y="153"/>
                </a:lnTo>
                <a:lnTo>
                  <a:pt x="104" y="153"/>
                </a:lnTo>
                <a:lnTo>
                  <a:pt x="86" y="165"/>
                </a:lnTo>
                <a:lnTo>
                  <a:pt x="68" y="178"/>
                </a:lnTo>
                <a:lnTo>
                  <a:pt x="68" y="178"/>
                </a:lnTo>
                <a:lnTo>
                  <a:pt x="45" y="196"/>
                </a:lnTo>
                <a:lnTo>
                  <a:pt x="45" y="196"/>
                </a:lnTo>
                <a:lnTo>
                  <a:pt x="30" y="207"/>
                </a:lnTo>
                <a:lnTo>
                  <a:pt x="30" y="207"/>
                </a:lnTo>
                <a:lnTo>
                  <a:pt x="22" y="212"/>
                </a:lnTo>
                <a:lnTo>
                  <a:pt x="22" y="212"/>
                </a:lnTo>
                <a:lnTo>
                  <a:pt x="28" y="206"/>
                </a:lnTo>
                <a:lnTo>
                  <a:pt x="28" y="206"/>
                </a:lnTo>
                <a:lnTo>
                  <a:pt x="38" y="196"/>
                </a:lnTo>
                <a:lnTo>
                  <a:pt x="49" y="186"/>
                </a:lnTo>
                <a:lnTo>
                  <a:pt x="58" y="175"/>
                </a:lnTo>
                <a:lnTo>
                  <a:pt x="69" y="166"/>
                </a:lnTo>
                <a:lnTo>
                  <a:pt x="69" y="166"/>
                </a:lnTo>
                <a:lnTo>
                  <a:pt x="81" y="155"/>
                </a:lnTo>
                <a:lnTo>
                  <a:pt x="92" y="142"/>
                </a:lnTo>
                <a:lnTo>
                  <a:pt x="103" y="130"/>
                </a:lnTo>
                <a:lnTo>
                  <a:pt x="115" y="120"/>
                </a:lnTo>
                <a:lnTo>
                  <a:pt x="115" y="120"/>
                </a:lnTo>
                <a:lnTo>
                  <a:pt x="115" y="143"/>
                </a:lnTo>
                <a:lnTo>
                  <a:pt x="115" y="143"/>
                </a:lnTo>
                <a:close/>
                <a:moveTo>
                  <a:pt x="113" y="98"/>
                </a:moveTo>
                <a:lnTo>
                  <a:pt x="113" y="98"/>
                </a:lnTo>
                <a:lnTo>
                  <a:pt x="101" y="107"/>
                </a:lnTo>
                <a:lnTo>
                  <a:pt x="89" y="116"/>
                </a:lnTo>
                <a:lnTo>
                  <a:pt x="67" y="136"/>
                </a:lnTo>
                <a:lnTo>
                  <a:pt x="67" y="136"/>
                </a:lnTo>
                <a:lnTo>
                  <a:pt x="54" y="148"/>
                </a:lnTo>
                <a:lnTo>
                  <a:pt x="40" y="159"/>
                </a:lnTo>
                <a:lnTo>
                  <a:pt x="28" y="170"/>
                </a:lnTo>
                <a:lnTo>
                  <a:pt x="17" y="181"/>
                </a:lnTo>
                <a:lnTo>
                  <a:pt x="17" y="181"/>
                </a:lnTo>
                <a:lnTo>
                  <a:pt x="40" y="154"/>
                </a:lnTo>
                <a:lnTo>
                  <a:pt x="53" y="140"/>
                </a:lnTo>
                <a:lnTo>
                  <a:pt x="65" y="127"/>
                </a:lnTo>
                <a:lnTo>
                  <a:pt x="65" y="127"/>
                </a:lnTo>
                <a:lnTo>
                  <a:pt x="89" y="107"/>
                </a:lnTo>
                <a:lnTo>
                  <a:pt x="101" y="96"/>
                </a:lnTo>
                <a:lnTo>
                  <a:pt x="112" y="85"/>
                </a:lnTo>
                <a:lnTo>
                  <a:pt x="112" y="85"/>
                </a:lnTo>
                <a:lnTo>
                  <a:pt x="112" y="84"/>
                </a:lnTo>
                <a:lnTo>
                  <a:pt x="112" y="84"/>
                </a:lnTo>
                <a:lnTo>
                  <a:pt x="114" y="97"/>
                </a:lnTo>
                <a:lnTo>
                  <a:pt x="114" y="97"/>
                </a:lnTo>
                <a:lnTo>
                  <a:pt x="113" y="98"/>
                </a:lnTo>
                <a:lnTo>
                  <a:pt x="113" y="98"/>
                </a:lnTo>
                <a:close/>
                <a:moveTo>
                  <a:pt x="112" y="84"/>
                </a:moveTo>
                <a:lnTo>
                  <a:pt x="112" y="84"/>
                </a:lnTo>
                <a:lnTo>
                  <a:pt x="111" y="83"/>
                </a:lnTo>
                <a:lnTo>
                  <a:pt x="110" y="83"/>
                </a:lnTo>
                <a:lnTo>
                  <a:pt x="110" y="83"/>
                </a:lnTo>
                <a:lnTo>
                  <a:pt x="104" y="87"/>
                </a:lnTo>
                <a:lnTo>
                  <a:pt x="98" y="91"/>
                </a:lnTo>
                <a:lnTo>
                  <a:pt x="87" y="101"/>
                </a:lnTo>
                <a:lnTo>
                  <a:pt x="76" y="111"/>
                </a:lnTo>
                <a:lnTo>
                  <a:pt x="64" y="121"/>
                </a:lnTo>
                <a:lnTo>
                  <a:pt x="64" y="121"/>
                </a:lnTo>
                <a:lnTo>
                  <a:pt x="55" y="128"/>
                </a:lnTo>
                <a:lnTo>
                  <a:pt x="46" y="136"/>
                </a:lnTo>
                <a:lnTo>
                  <a:pt x="46" y="136"/>
                </a:lnTo>
                <a:lnTo>
                  <a:pt x="56" y="125"/>
                </a:lnTo>
                <a:lnTo>
                  <a:pt x="56" y="125"/>
                </a:lnTo>
                <a:lnTo>
                  <a:pt x="62" y="118"/>
                </a:lnTo>
                <a:lnTo>
                  <a:pt x="69" y="112"/>
                </a:lnTo>
                <a:lnTo>
                  <a:pt x="82" y="100"/>
                </a:lnTo>
                <a:lnTo>
                  <a:pt x="82" y="100"/>
                </a:lnTo>
                <a:lnTo>
                  <a:pt x="110" y="73"/>
                </a:lnTo>
                <a:lnTo>
                  <a:pt x="110" y="73"/>
                </a:lnTo>
                <a:lnTo>
                  <a:pt x="112" y="84"/>
                </a:lnTo>
                <a:lnTo>
                  <a:pt x="112" y="84"/>
                </a:lnTo>
                <a:close/>
                <a:moveTo>
                  <a:pt x="77" y="98"/>
                </a:moveTo>
                <a:lnTo>
                  <a:pt x="77" y="98"/>
                </a:lnTo>
                <a:lnTo>
                  <a:pt x="58" y="114"/>
                </a:lnTo>
                <a:lnTo>
                  <a:pt x="37" y="130"/>
                </a:lnTo>
                <a:lnTo>
                  <a:pt x="37" y="130"/>
                </a:lnTo>
                <a:lnTo>
                  <a:pt x="53" y="115"/>
                </a:lnTo>
                <a:lnTo>
                  <a:pt x="53" y="115"/>
                </a:lnTo>
                <a:lnTo>
                  <a:pt x="77" y="91"/>
                </a:lnTo>
                <a:lnTo>
                  <a:pt x="88" y="79"/>
                </a:lnTo>
                <a:lnTo>
                  <a:pt x="99" y="66"/>
                </a:lnTo>
                <a:lnTo>
                  <a:pt x="99" y="66"/>
                </a:lnTo>
                <a:lnTo>
                  <a:pt x="99" y="64"/>
                </a:lnTo>
                <a:lnTo>
                  <a:pt x="98" y="63"/>
                </a:lnTo>
                <a:lnTo>
                  <a:pt x="97" y="63"/>
                </a:lnTo>
                <a:lnTo>
                  <a:pt x="97" y="63"/>
                </a:lnTo>
                <a:lnTo>
                  <a:pt x="85" y="72"/>
                </a:lnTo>
                <a:lnTo>
                  <a:pt x="74" y="80"/>
                </a:lnTo>
                <a:lnTo>
                  <a:pt x="52" y="97"/>
                </a:lnTo>
                <a:lnTo>
                  <a:pt x="52" y="97"/>
                </a:lnTo>
                <a:lnTo>
                  <a:pt x="30" y="115"/>
                </a:lnTo>
                <a:lnTo>
                  <a:pt x="30" y="115"/>
                </a:lnTo>
                <a:lnTo>
                  <a:pt x="15" y="126"/>
                </a:lnTo>
                <a:lnTo>
                  <a:pt x="15" y="126"/>
                </a:lnTo>
                <a:lnTo>
                  <a:pt x="13" y="128"/>
                </a:lnTo>
                <a:lnTo>
                  <a:pt x="19" y="123"/>
                </a:lnTo>
                <a:lnTo>
                  <a:pt x="19" y="123"/>
                </a:lnTo>
                <a:lnTo>
                  <a:pt x="41" y="103"/>
                </a:lnTo>
                <a:lnTo>
                  <a:pt x="53" y="94"/>
                </a:lnTo>
                <a:lnTo>
                  <a:pt x="65" y="85"/>
                </a:lnTo>
                <a:lnTo>
                  <a:pt x="65" y="85"/>
                </a:lnTo>
                <a:lnTo>
                  <a:pt x="75" y="78"/>
                </a:lnTo>
                <a:lnTo>
                  <a:pt x="84" y="70"/>
                </a:lnTo>
                <a:lnTo>
                  <a:pt x="93" y="61"/>
                </a:lnTo>
                <a:lnTo>
                  <a:pt x="97" y="57"/>
                </a:lnTo>
                <a:lnTo>
                  <a:pt x="100" y="52"/>
                </a:lnTo>
                <a:lnTo>
                  <a:pt x="100" y="52"/>
                </a:lnTo>
                <a:lnTo>
                  <a:pt x="100" y="51"/>
                </a:lnTo>
                <a:lnTo>
                  <a:pt x="100" y="50"/>
                </a:lnTo>
                <a:lnTo>
                  <a:pt x="98" y="50"/>
                </a:lnTo>
                <a:lnTo>
                  <a:pt x="98" y="50"/>
                </a:lnTo>
                <a:lnTo>
                  <a:pt x="89" y="58"/>
                </a:lnTo>
                <a:lnTo>
                  <a:pt x="78" y="66"/>
                </a:lnTo>
                <a:lnTo>
                  <a:pt x="67" y="73"/>
                </a:lnTo>
                <a:lnTo>
                  <a:pt x="57" y="81"/>
                </a:lnTo>
                <a:lnTo>
                  <a:pt x="57" y="81"/>
                </a:lnTo>
                <a:lnTo>
                  <a:pt x="44" y="90"/>
                </a:lnTo>
                <a:lnTo>
                  <a:pt x="33" y="101"/>
                </a:lnTo>
                <a:lnTo>
                  <a:pt x="33" y="101"/>
                </a:lnTo>
                <a:lnTo>
                  <a:pt x="21" y="110"/>
                </a:lnTo>
                <a:lnTo>
                  <a:pt x="21" y="110"/>
                </a:lnTo>
                <a:lnTo>
                  <a:pt x="17" y="114"/>
                </a:lnTo>
                <a:lnTo>
                  <a:pt x="10" y="120"/>
                </a:lnTo>
                <a:lnTo>
                  <a:pt x="10" y="120"/>
                </a:lnTo>
                <a:lnTo>
                  <a:pt x="10" y="119"/>
                </a:lnTo>
                <a:lnTo>
                  <a:pt x="10" y="119"/>
                </a:lnTo>
                <a:lnTo>
                  <a:pt x="11" y="118"/>
                </a:lnTo>
                <a:lnTo>
                  <a:pt x="11" y="118"/>
                </a:lnTo>
                <a:lnTo>
                  <a:pt x="20" y="108"/>
                </a:lnTo>
                <a:lnTo>
                  <a:pt x="30" y="98"/>
                </a:lnTo>
                <a:lnTo>
                  <a:pt x="50" y="79"/>
                </a:lnTo>
                <a:lnTo>
                  <a:pt x="50" y="79"/>
                </a:lnTo>
                <a:lnTo>
                  <a:pt x="73" y="58"/>
                </a:lnTo>
                <a:lnTo>
                  <a:pt x="97" y="39"/>
                </a:lnTo>
                <a:lnTo>
                  <a:pt x="97" y="39"/>
                </a:lnTo>
                <a:lnTo>
                  <a:pt x="97" y="38"/>
                </a:lnTo>
                <a:lnTo>
                  <a:pt x="97" y="38"/>
                </a:lnTo>
                <a:lnTo>
                  <a:pt x="101" y="45"/>
                </a:lnTo>
                <a:lnTo>
                  <a:pt x="104" y="53"/>
                </a:lnTo>
                <a:lnTo>
                  <a:pt x="109" y="71"/>
                </a:lnTo>
                <a:lnTo>
                  <a:pt x="109" y="71"/>
                </a:lnTo>
                <a:lnTo>
                  <a:pt x="100" y="76"/>
                </a:lnTo>
                <a:lnTo>
                  <a:pt x="92" y="83"/>
                </a:lnTo>
                <a:lnTo>
                  <a:pt x="77" y="98"/>
                </a:lnTo>
                <a:lnTo>
                  <a:pt x="77" y="98"/>
                </a:lnTo>
                <a:close/>
                <a:moveTo>
                  <a:pt x="38" y="88"/>
                </a:moveTo>
                <a:lnTo>
                  <a:pt x="38" y="88"/>
                </a:lnTo>
                <a:lnTo>
                  <a:pt x="24" y="102"/>
                </a:lnTo>
                <a:lnTo>
                  <a:pt x="17" y="109"/>
                </a:lnTo>
                <a:lnTo>
                  <a:pt x="10" y="116"/>
                </a:lnTo>
                <a:lnTo>
                  <a:pt x="10" y="116"/>
                </a:lnTo>
                <a:lnTo>
                  <a:pt x="9" y="107"/>
                </a:lnTo>
                <a:lnTo>
                  <a:pt x="9" y="107"/>
                </a:lnTo>
                <a:lnTo>
                  <a:pt x="29" y="92"/>
                </a:lnTo>
                <a:lnTo>
                  <a:pt x="50" y="77"/>
                </a:lnTo>
                <a:lnTo>
                  <a:pt x="50" y="77"/>
                </a:lnTo>
                <a:lnTo>
                  <a:pt x="38" y="88"/>
                </a:lnTo>
                <a:lnTo>
                  <a:pt x="38" y="88"/>
                </a:lnTo>
                <a:close/>
                <a:moveTo>
                  <a:pt x="9" y="90"/>
                </a:moveTo>
                <a:lnTo>
                  <a:pt x="9" y="90"/>
                </a:lnTo>
                <a:lnTo>
                  <a:pt x="30" y="75"/>
                </a:lnTo>
                <a:lnTo>
                  <a:pt x="52" y="58"/>
                </a:lnTo>
                <a:lnTo>
                  <a:pt x="52" y="58"/>
                </a:lnTo>
                <a:lnTo>
                  <a:pt x="63" y="49"/>
                </a:lnTo>
                <a:lnTo>
                  <a:pt x="63" y="49"/>
                </a:lnTo>
                <a:lnTo>
                  <a:pt x="49" y="61"/>
                </a:lnTo>
                <a:lnTo>
                  <a:pt x="34" y="74"/>
                </a:lnTo>
                <a:lnTo>
                  <a:pt x="21" y="87"/>
                </a:lnTo>
                <a:lnTo>
                  <a:pt x="15" y="94"/>
                </a:lnTo>
                <a:lnTo>
                  <a:pt x="9" y="102"/>
                </a:lnTo>
                <a:lnTo>
                  <a:pt x="9" y="102"/>
                </a:lnTo>
                <a:lnTo>
                  <a:pt x="9" y="90"/>
                </a:lnTo>
                <a:lnTo>
                  <a:pt x="9" y="90"/>
                </a:lnTo>
                <a:close/>
                <a:moveTo>
                  <a:pt x="10" y="75"/>
                </a:moveTo>
                <a:lnTo>
                  <a:pt x="10" y="75"/>
                </a:lnTo>
                <a:lnTo>
                  <a:pt x="25" y="63"/>
                </a:lnTo>
                <a:lnTo>
                  <a:pt x="39" y="51"/>
                </a:lnTo>
                <a:lnTo>
                  <a:pt x="39" y="51"/>
                </a:lnTo>
                <a:lnTo>
                  <a:pt x="51" y="42"/>
                </a:lnTo>
                <a:lnTo>
                  <a:pt x="62" y="33"/>
                </a:lnTo>
                <a:lnTo>
                  <a:pt x="62" y="33"/>
                </a:lnTo>
                <a:lnTo>
                  <a:pt x="70" y="28"/>
                </a:lnTo>
                <a:lnTo>
                  <a:pt x="70" y="28"/>
                </a:lnTo>
                <a:lnTo>
                  <a:pt x="72" y="26"/>
                </a:lnTo>
                <a:lnTo>
                  <a:pt x="72" y="26"/>
                </a:lnTo>
                <a:lnTo>
                  <a:pt x="69" y="29"/>
                </a:lnTo>
                <a:lnTo>
                  <a:pt x="69" y="29"/>
                </a:lnTo>
                <a:lnTo>
                  <a:pt x="33" y="63"/>
                </a:lnTo>
                <a:lnTo>
                  <a:pt x="33" y="63"/>
                </a:lnTo>
                <a:lnTo>
                  <a:pt x="20" y="74"/>
                </a:lnTo>
                <a:lnTo>
                  <a:pt x="15" y="79"/>
                </a:lnTo>
                <a:lnTo>
                  <a:pt x="9" y="85"/>
                </a:lnTo>
                <a:lnTo>
                  <a:pt x="9" y="85"/>
                </a:lnTo>
                <a:lnTo>
                  <a:pt x="10" y="75"/>
                </a:lnTo>
                <a:lnTo>
                  <a:pt x="10" y="75"/>
                </a:lnTo>
                <a:close/>
                <a:moveTo>
                  <a:pt x="12" y="61"/>
                </a:moveTo>
                <a:lnTo>
                  <a:pt x="12" y="61"/>
                </a:lnTo>
                <a:lnTo>
                  <a:pt x="27" y="50"/>
                </a:lnTo>
                <a:lnTo>
                  <a:pt x="27" y="50"/>
                </a:lnTo>
                <a:lnTo>
                  <a:pt x="11" y="69"/>
                </a:lnTo>
                <a:lnTo>
                  <a:pt x="11" y="69"/>
                </a:lnTo>
                <a:lnTo>
                  <a:pt x="11" y="64"/>
                </a:lnTo>
                <a:lnTo>
                  <a:pt x="11" y="64"/>
                </a:lnTo>
                <a:lnTo>
                  <a:pt x="12" y="61"/>
                </a:lnTo>
                <a:lnTo>
                  <a:pt x="12" y="61"/>
                </a:lnTo>
                <a:close/>
                <a:moveTo>
                  <a:pt x="16" y="45"/>
                </a:moveTo>
                <a:lnTo>
                  <a:pt x="16" y="45"/>
                </a:lnTo>
                <a:lnTo>
                  <a:pt x="24" y="37"/>
                </a:lnTo>
                <a:lnTo>
                  <a:pt x="33" y="29"/>
                </a:lnTo>
                <a:lnTo>
                  <a:pt x="33" y="29"/>
                </a:lnTo>
                <a:lnTo>
                  <a:pt x="44" y="20"/>
                </a:lnTo>
                <a:lnTo>
                  <a:pt x="44" y="20"/>
                </a:lnTo>
                <a:lnTo>
                  <a:pt x="51" y="14"/>
                </a:lnTo>
                <a:lnTo>
                  <a:pt x="44" y="21"/>
                </a:lnTo>
                <a:lnTo>
                  <a:pt x="44" y="21"/>
                </a:lnTo>
                <a:lnTo>
                  <a:pt x="37" y="29"/>
                </a:lnTo>
                <a:lnTo>
                  <a:pt x="29" y="36"/>
                </a:lnTo>
                <a:lnTo>
                  <a:pt x="14" y="52"/>
                </a:lnTo>
                <a:lnTo>
                  <a:pt x="14" y="52"/>
                </a:lnTo>
                <a:lnTo>
                  <a:pt x="16" y="45"/>
                </a:lnTo>
                <a:lnTo>
                  <a:pt x="16" y="45"/>
                </a:lnTo>
                <a:close/>
                <a:moveTo>
                  <a:pt x="42" y="322"/>
                </a:moveTo>
                <a:lnTo>
                  <a:pt x="42" y="322"/>
                </a:lnTo>
                <a:lnTo>
                  <a:pt x="52" y="317"/>
                </a:lnTo>
                <a:lnTo>
                  <a:pt x="62" y="313"/>
                </a:lnTo>
                <a:lnTo>
                  <a:pt x="72" y="309"/>
                </a:lnTo>
                <a:lnTo>
                  <a:pt x="82" y="307"/>
                </a:lnTo>
                <a:lnTo>
                  <a:pt x="82" y="307"/>
                </a:lnTo>
                <a:lnTo>
                  <a:pt x="73" y="312"/>
                </a:lnTo>
                <a:lnTo>
                  <a:pt x="63" y="318"/>
                </a:lnTo>
                <a:lnTo>
                  <a:pt x="44" y="331"/>
                </a:lnTo>
                <a:lnTo>
                  <a:pt x="44" y="331"/>
                </a:lnTo>
                <a:lnTo>
                  <a:pt x="43" y="326"/>
                </a:lnTo>
                <a:lnTo>
                  <a:pt x="43" y="326"/>
                </a:lnTo>
                <a:lnTo>
                  <a:pt x="42" y="322"/>
                </a:lnTo>
                <a:lnTo>
                  <a:pt x="42" y="322"/>
                </a:lnTo>
                <a:close/>
                <a:moveTo>
                  <a:pt x="152" y="622"/>
                </a:moveTo>
                <a:lnTo>
                  <a:pt x="152" y="622"/>
                </a:lnTo>
                <a:lnTo>
                  <a:pt x="146" y="617"/>
                </a:lnTo>
                <a:lnTo>
                  <a:pt x="141" y="612"/>
                </a:lnTo>
                <a:lnTo>
                  <a:pt x="141" y="612"/>
                </a:lnTo>
                <a:lnTo>
                  <a:pt x="133" y="608"/>
                </a:lnTo>
                <a:lnTo>
                  <a:pt x="125" y="605"/>
                </a:lnTo>
                <a:lnTo>
                  <a:pt x="109" y="601"/>
                </a:lnTo>
                <a:lnTo>
                  <a:pt x="109" y="601"/>
                </a:lnTo>
                <a:lnTo>
                  <a:pt x="105" y="563"/>
                </a:lnTo>
                <a:lnTo>
                  <a:pt x="104" y="543"/>
                </a:lnTo>
                <a:lnTo>
                  <a:pt x="104" y="525"/>
                </a:lnTo>
                <a:lnTo>
                  <a:pt x="104" y="525"/>
                </a:lnTo>
                <a:lnTo>
                  <a:pt x="117" y="520"/>
                </a:lnTo>
                <a:lnTo>
                  <a:pt x="130" y="516"/>
                </a:lnTo>
                <a:lnTo>
                  <a:pt x="130" y="516"/>
                </a:lnTo>
                <a:lnTo>
                  <a:pt x="139" y="534"/>
                </a:lnTo>
                <a:lnTo>
                  <a:pt x="149" y="553"/>
                </a:lnTo>
                <a:lnTo>
                  <a:pt x="159" y="570"/>
                </a:lnTo>
                <a:lnTo>
                  <a:pt x="167" y="589"/>
                </a:lnTo>
                <a:lnTo>
                  <a:pt x="167" y="589"/>
                </a:lnTo>
                <a:lnTo>
                  <a:pt x="163" y="591"/>
                </a:lnTo>
                <a:lnTo>
                  <a:pt x="160" y="595"/>
                </a:lnTo>
                <a:lnTo>
                  <a:pt x="157" y="599"/>
                </a:lnTo>
                <a:lnTo>
                  <a:pt x="155" y="603"/>
                </a:lnTo>
                <a:lnTo>
                  <a:pt x="153" y="612"/>
                </a:lnTo>
                <a:lnTo>
                  <a:pt x="152" y="622"/>
                </a:lnTo>
                <a:lnTo>
                  <a:pt x="152" y="622"/>
                </a:lnTo>
                <a:close/>
                <a:moveTo>
                  <a:pt x="130" y="507"/>
                </a:moveTo>
                <a:lnTo>
                  <a:pt x="130" y="507"/>
                </a:lnTo>
                <a:lnTo>
                  <a:pt x="126" y="508"/>
                </a:lnTo>
                <a:lnTo>
                  <a:pt x="126" y="508"/>
                </a:lnTo>
                <a:lnTo>
                  <a:pt x="126" y="506"/>
                </a:lnTo>
                <a:lnTo>
                  <a:pt x="125" y="506"/>
                </a:lnTo>
                <a:lnTo>
                  <a:pt x="125" y="506"/>
                </a:lnTo>
                <a:lnTo>
                  <a:pt x="117" y="510"/>
                </a:lnTo>
                <a:lnTo>
                  <a:pt x="117" y="510"/>
                </a:lnTo>
                <a:lnTo>
                  <a:pt x="115" y="511"/>
                </a:lnTo>
                <a:lnTo>
                  <a:pt x="115" y="511"/>
                </a:lnTo>
                <a:lnTo>
                  <a:pt x="117" y="510"/>
                </a:lnTo>
                <a:lnTo>
                  <a:pt x="117" y="510"/>
                </a:lnTo>
                <a:lnTo>
                  <a:pt x="122" y="506"/>
                </a:lnTo>
                <a:lnTo>
                  <a:pt x="126" y="502"/>
                </a:lnTo>
                <a:lnTo>
                  <a:pt x="126" y="502"/>
                </a:lnTo>
                <a:lnTo>
                  <a:pt x="126" y="501"/>
                </a:lnTo>
                <a:lnTo>
                  <a:pt x="125" y="500"/>
                </a:lnTo>
                <a:lnTo>
                  <a:pt x="125" y="500"/>
                </a:lnTo>
                <a:lnTo>
                  <a:pt x="112" y="504"/>
                </a:lnTo>
                <a:lnTo>
                  <a:pt x="106" y="507"/>
                </a:lnTo>
                <a:lnTo>
                  <a:pt x="101" y="511"/>
                </a:lnTo>
                <a:lnTo>
                  <a:pt x="101" y="511"/>
                </a:lnTo>
                <a:lnTo>
                  <a:pt x="106" y="505"/>
                </a:lnTo>
                <a:lnTo>
                  <a:pt x="112" y="501"/>
                </a:lnTo>
                <a:lnTo>
                  <a:pt x="125" y="492"/>
                </a:lnTo>
                <a:lnTo>
                  <a:pt x="125" y="492"/>
                </a:lnTo>
                <a:lnTo>
                  <a:pt x="125" y="491"/>
                </a:lnTo>
                <a:lnTo>
                  <a:pt x="125" y="491"/>
                </a:lnTo>
                <a:lnTo>
                  <a:pt x="123" y="490"/>
                </a:lnTo>
                <a:lnTo>
                  <a:pt x="123" y="490"/>
                </a:lnTo>
                <a:lnTo>
                  <a:pt x="109" y="497"/>
                </a:lnTo>
                <a:lnTo>
                  <a:pt x="109" y="497"/>
                </a:lnTo>
                <a:lnTo>
                  <a:pt x="100" y="502"/>
                </a:lnTo>
                <a:lnTo>
                  <a:pt x="99" y="502"/>
                </a:lnTo>
                <a:lnTo>
                  <a:pt x="99" y="502"/>
                </a:lnTo>
                <a:lnTo>
                  <a:pt x="105" y="497"/>
                </a:lnTo>
                <a:lnTo>
                  <a:pt x="105" y="497"/>
                </a:lnTo>
                <a:lnTo>
                  <a:pt x="115" y="490"/>
                </a:lnTo>
                <a:lnTo>
                  <a:pt x="120" y="486"/>
                </a:lnTo>
                <a:lnTo>
                  <a:pt x="125" y="482"/>
                </a:lnTo>
                <a:lnTo>
                  <a:pt x="125" y="482"/>
                </a:lnTo>
                <a:lnTo>
                  <a:pt x="125" y="480"/>
                </a:lnTo>
                <a:lnTo>
                  <a:pt x="124" y="480"/>
                </a:lnTo>
                <a:lnTo>
                  <a:pt x="124" y="480"/>
                </a:lnTo>
                <a:lnTo>
                  <a:pt x="111" y="485"/>
                </a:lnTo>
                <a:lnTo>
                  <a:pt x="104" y="488"/>
                </a:lnTo>
                <a:lnTo>
                  <a:pt x="99" y="492"/>
                </a:lnTo>
                <a:lnTo>
                  <a:pt x="99" y="492"/>
                </a:lnTo>
                <a:lnTo>
                  <a:pt x="105" y="487"/>
                </a:lnTo>
                <a:lnTo>
                  <a:pt x="112" y="482"/>
                </a:lnTo>
                <a:lnTo>
                  <a:pt x="119" y="476"/>
                </a:lnTo>
                <a:lnTo>
                  <a:pt x="125" y="469"/>
                </a:lnTo>
                <a:lnTo>
                  <a:pt x="125" y="469"/>
                </a:lnTo>
                <a:lnTo>
                  <a:pt x="130" y="507"/>
                </a:lnTo>
                <a:lnTo>
                  <a:pt x="130" y="507"/>
                </a:lnTo>
                <a:close/>
                <a:moveTo>
                  <a:pt x="97" y="37"/>
                </a:moveTo>
                <a:lnTo>
                  <a:pt x="97" y="37"/>
                </a:lnTo>
                <a:lnTo>
                  <a:pt x="97" y="37"/>
                </a:lnTo>
                <a:lnTo>
                  <a:pt x="96" y="37"/>
                </a:lnTo>
                <a:lnTo>
                  <a:pt x="96" y="37"/>
                </a:lnTo>
                <a:lnTo>
                  <a:pt x="74" y="53"/>
                </a:lnTo>
                <a:lnTo>
                  <a:pt x="53" y="71"/>
                </a:lnTo>
                <a:lnTo>
                  <a:pt x="53" y="71"/>
                </a:lnTo>
                <a:lnTo>
                  <a:pt x="28" y="91"/>
                </a:lnTo>
                <a:lnTo>
                  <a:pt x="28" y="91"/>
                </a:lnTo>
                <a:lnTo>
                  <a:pt x="15" y="100"/>
                </a:lnTo>
                <a:lnTo>
                  <a:pt x="15" y="100"/>
                </a:lnTo>
                <a:lnTo>
                  <a:pt x="11" y="104"/>
                </a:lnTo>
                <a:lnTo>
                  <a:pt x="12" y="101"/>
                </a:lnTo>
                <a:lnTo>
                  <a:pt x="12" y="101"/>
                </a:lnTo>
                <a:lnTo>
                  <a:pt x="20" y="91"/>
                </a:lnTo>
                <a:lnTo>
                  <a:pt x="28" y="82"/>
                </a:lnTo>
                <a:lnTo>
                  <a:pt x="37" y="74"/>
                </a:lnTo>
                <a:lnTo>
                  <a:pt x="46" y="66"/>
                </a:lnTo>
                <a:lnTo>
                  <a:pt x="66" y="49"/>
                </a:lnTo>
                <a:lnTo>
                  <a:pt x="84" y="33"/>
                </a:lnTo>
                <a:lnTo>
                  <a:pt x="84" y="33"/>
                </a:lnTo>
                <a:lnTo>
                  <a:pt x="86" y="32"/>
                </a:lnTo>
                <a:lnTo>
                  <a:pt x="86" y="32"/>
                </a:lnTo>
                <a:lnTo>
                  <a:pt x="90" y="27"/>
                </a:lnTo>
                <a:lnTo>
                  <a:pt x="90" y="27"/>
                </a:lnTo>
                <a:lnTo>
                  <a:pt x="90" y="27"/>
                </a:lnTo>
                <a:lnTo>
                  <a:pt x="90" y="27"/>
                </a:lnTo>
                <a:lnTo>
                  <a:pt x="97" y="37"/>
                </a:lnTo>
                <a:lnTo>
                  <a:pt x="97" y="37"/>
                </a:lnTo>
                <a:close/>
                <a:moveTo>
                  <a:pt x="76" y="15"/>
                </a:moveTo>
                <a:lnTo>
                  <a:pt x="76" y="15"/>
                </a:lnTo>
                <a:lnTo>
                  <a:pt x="83" y="20"/>
                </a:lnTo>
                <a:lnTo>
                  <a:pt x="89" y="26"/>
                </a:lnTo>
                <a:lnTo>
                  <a:pt x="89" y="26"/>
                </a:lnTo>
                <a:lnTo>
                  <a:pt x="88" y="26"/>
                </a:lnTo>
                <a:lnTo>
                  <a:pt x="88" y="26"/>
                </a:lnTo>
                <a:lnTo>
                  <a:pt x="68" y="43"/>
                </a:lnTo>
                <a:lnTo>
                  <a:pt x="46" y="59"/>
                </a:lnTo>
                <a:lnTo>
                  <a:pt x="46" y="59"/>
                </a:lnTo>
                <a:lnTo>
                  <a:pt x="28" y="74"/>
                </a:lnTo>
                <a:lnTo>
                  <a:pt x="28" y="74"/>
                </a:lnTo>
                <a:lnTo>
                  <a:pt x="19" y="80"/>
                </a:lnTo>
                <a:lnTo>
                  <a:pt x="19" y="80"/>
                </a:lnTo>
                <a:lnTo>
                  <a:pt x="14" y="84"/>
                </a:lnTo>
                <a:lnTo>
                  <a:pt x="11" y="86"/>
                </a:lnTo>
                <a:lnTo>
                  <a:pt x="12" y="84"/>
                </a:lnTo>
                <a:lnTo>
                  <a:pt x="12" y="84"/>
                </a:lnTo>
                <a:lnTo>
                  <a:pt x="19" y="78"/>
                </a:lnTo>
                <a:lnTo>
                  <a:pt x="26" y="72"/>
                </a:lnTo>
                <a:lnTo>
                  <a:pt x="33" y="66"/>
                </a:lnTo>
                <a:lnTo>
                  <a:pt x="39" y="59"/>
                </a:lnTo>
                <a:lnTo>
                  <a:pt x="39" y="59"/>
                </a:lnTo>
                <a:lnTo>
                  <a:pt x="59" y="41"/>
                </a:lnTo>
                <a:lnTo>
                  <a:pt x="78" y="23"/>
                </a:lnTo>
                <a:lnTo>
                  <a:pt x="78" y="23"/>
                </a:lnTo>
                <a:lnTo>
                  <a:pt x="79" y="22"/>
                </a:lnTo>
                <a:lnTo>
                  <a:pt x="78" y="21"/>
                </a:lnTo>
                <a:lnTo>
                  <a:pt x="78" y="21"/>
                </a:lnTo>
                <a:lnTo>
                  <a:pt x="77" y="21"/>
                </a:lnTo>
                <a:lnTo>
                  <a:pt x="77" y="21"/>
                </a:lnTo>
                <a:lnTo>
                  <a:pt x="68" y="27"/>
                </a:lnTo>
                <a:lnTo>
                  <a:pt x="60" y="32"/>
                </a:lnTo>
                <a:lnTo>
                  <a:pt x="42" y="45"/>
                </a:lnTo>
                <a:lnTo>
                  <a:pt x="26" y="58"/>
                </a:lnTo>
                <a:lnTo>
                  <a:pt x="10" y="72"/>
                </a:lnTo>
                <a:lnTo>
                  <a:pt x="10" y="72"/>
                </a:lnTo>
                <a:lnTo>
                  <a:pt x="10" y="72"/>
                </a:lnTo>
                <a:lnTo>
                  <a:pt x="10" y="72"/>
                </a:lnTo>
                <a:lnTo>
                  <a:pt x="16" y="67"/>
                </a:lnTo>
                <a:lnTo>
                  <a:pt x="22" y="59"/>
                </a:lnTo>
                <a:lnTo>
                  <a:pt x="35" y="45"/>
                </a:lnTo>
                <a:lnTo>
                  <a:pt x="35" y="45"/>
                </a:lnTo>
                <a:lnTo>
                  <a:pt x="58" y="26"/>
                </a:lnTo>
                <a:lnTo>
                  <a:pt x="58" y="26"/>
                </a:lnTo>
                <a:lnTo>
                  <a:pt x="63" y="23"/>
                </a:lnTo>
                <a:lnTo>
                  <a:pt x="64" y="22"/>
                </a:lnTo>
                <a:lnTo>
                  <a:pt x="64" y="20"/>
                </a:lnTo>
                <a:lnTo>
                  <a:pt x="64" y="20"/>
                </a:lnTo>
                <a:lnTo>
                  <a:pt x="68" y="17"/>
                </a:lnTo>
                <a:lnTo>
                  <a:pt x="68" y="17"/>
                </a:lnTo>
                <a:lnTo>
                  <a:pt x="68" y="16"/>
                </a:lnTo>
                <a:lnTo>
                  <a:pt x="68" y="16"/>
                </a:lnTo>
                <a:lnTo>
                  <a:pt x="68" y="15"/>
                </a:lnTo>
                <a:lnTo>
                  <a:pt x="67" y="15"/>
                </a:lnTo>
                <a:lnTo>
                  <a:pt x="67" y="15"/>
                </a:lnTo>
                <a:lnTo>
                  <a:pt x="53" y="26"/>
                </a:lnTo>
                <a:lnTo>
                  <a:pt x="39" y="37"/>
                </a:lnTo>
                <a:lnTo>
                  <a:pt x="26" y="48"/>
                </a:lnTo>
                <a:lnTo>
                  <a:pt x="12" y="58"/>
                </a:lnTo>
                <a:lnTo>
                  <a:pt x="12" y="58"/>
                </a:lnTo>
                <a:lnTo>
                  <a:pt x="13" y="57"/>
                </a:lnTo>
                <a:lnTo>
                  <a:pt x="13" y="57"/>
                </a:lnTo>
                <a:lnTo>
                  <a:pt x="20" y="48"/>
                </a:lnTo>
                <a:lnTo>
                  <a:pt x="20" y="48"/>
                </a:lnTo>
                <a:lnTo>
                  <a:pt x="33" y="35"/>
                </a:lnTo>
                <a:lnTo>
                  <a:pt x="33" y="35"/>
                </a:lnTo>
                <a:lnTo>
                  <a:pt x="44" y="24"/>
                </a:lnTo>
                <a:lnTo>
                  <a:pt x="55" y="11"/>
                </a:lnTo>
                <a:lnTo>
                  <a:pt x="55" y="11"/>
                </a:lnTo>
                <a:lnTo>
                  <a:pt x="55" y="10"/>
                </a:lnTo>
                <a:lnTo>
                  <a:pt x="55" y="10"/>
                </a:lnTo>
                <a:lnTo>
                  <a:pt x="53" y="10"/>
                </a:lnTo>
                <a:lnTo>
                  <a:pt x="53" y="10"/>
                </a:lnTo>
                <a:lnTo>
                  <a:pt x="35" y="25"/>
                </a:lnTo>
                <a:lnTo>
                  <a:pt x="26" y="32"/>
                </a:lnTo>
                <a:lnTo>
                  <a:pt x="18" y="40"/>
                </a:lnTo>
                <a:lnTo>
                  <a:pt x="18" y="40"/>
                </a:lnTo>
                <a:lnTo>
                  <a:pt x="22" y="32"/>
                </a:lnTo>
                <a:lnTo>
                  <a:pt x="27" y="24"/>
                </a:lnTo>
                <a:lnTo>
                  <a:pt x="33" y="18"/>
                </a:lnTo>
                <a:lnTo>
                  <a:pt x="39" y="13"/>
                </a:lnTo>
                <a:lnTo>
                  <a:pt x="48" y="10"/>
                </a:lnTo>
                <a:lnTo>
                  <a:pt x="52" y="9"/>
                </a:lnTo>
                <a:lnTo>
                  <a:pt x="56" y="9"/>
                </a:lnTo>
                <a:lnTo>
                  <a:pt x="61" y="9"/>
                </a:lnTo>
                <a:lnTo>
                  <a:pt x="66" y="11"/>
                </a:lnTo>
                <a:lnTo>
                  <a:pt x="71" y="12"/>
                </a:lnTo>
                <a:lnTo>
                  <a:pt x="76" y="15"/>
                </a:lnTo>
                <a:lnTo>
                  <a:pt x="76" y="1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9" name="Freeform 2532"/>
          <p:cNvSpPr/>
          <p:nvPr/>
        </p:nvSpPr>
        <p:spPr bwMode="auto">
          <a:xfrm>
            <a:off x="1269184" y="5097704"/>
            <a:ext cx="23813" cy="44450"/>
          </a:xfrm>
          <a:custGeom>
            <a:avLst/>
            <a:gdLst/>
            <a:ahLst/>
            <a:cxnLst>
              <a:cxn ang="0">
                <a:pos x="9" y="3"/>
              </a:cxn>
              <a:cxn ang="0">
                <a:pos x="9" y="3"/>
              </a:cxn>
              <a:cxn ang="0">
                <a:pos x="8" y="1"/>
              </a:cxn>
              <a:cxn ang="0">
                <a:pos x="7" y="0"/>
              </a:cxn>
              <a:cxn ang="0">
                <a:pos x="3" y="0"/>
              </a:cxn>
              <a:cxn ang="0">
                <a:pos x="1" y="2"/>
              </a:cxn>
              <a:cxn ang="0">
                <a:pos x="0" y="3"/>
              </a:cxn>
              <a:cxn ang="0">
                <a:pos x="0" y="5"/>
              </a:cxn>
              <a:cxn ang="0">
                <a:pos x="0" y="5"/>
              </a:cxn>
              <a:cxn ang="0">
                <a:pos x="3" y="16"/>
              </a:cxn>
              <a:cxn ang="0">
                <a:pos x="4" y="21"/>
              </a:cxn>
              <a:cxn ang="0">
                <a:pos x="7" y="26"/>
              </a:cxn>
              <a:cxn ang="0">
                <a:pos x="7" y="26"/>
              </a:cxn>
              <a:cxn ang="0">
                <a:pos x="8" y="27"/>
              </a:cxn>
              <a:cxn ang="0">
                <a:pos x="9" y="28"/>
              </a:cxn>
              <a:cxn ang="0">
                <a:pos x="12" y="27"/>
              </a:cxn>
              <a:cxn ang="0">
                <a:pos x="15" y="25"/>
              </a:cxn>
              <a:cxn ang="0">
                <a:pos x="15" y="23"/>
              </a:cxn>
              <a:cxn ang="0">
                <a:pos x="14" y="21"/>
              </a:cxn>
              <a:cxn ang="0">
                <a:pos x="14" y="21"/>
              </a:cxn>
              <a:cxn ang="0">
                <a:pos x="12" y="17"/>
              </a:cxn>
              <a:cxn ang="0">
                <a:pos x="11" y="12"/>
              </a:cxn>
              <a:cxn ang="0">
                <a:pos x="9" y="3"/>
              </a:cxn>
              <a:cxn ang="0">
                <a:pos x="9" y="3"/>
              </a:cxn>
            </a:cxnLst>
            <a:rect l="0" t="0" r="r" b="b"/>
            <a:pathLst>
              <a:path w="15" h="28">
                <a:moveTo>
                  <a:pt x="9" y="3"/>
                </a:moveTo>
                <a:lnTo>
                  <a:pt x="9" y="3"/>
                </a:lnTo>
                <a:lnTo>
                  <a:pt x="8" y="1"/>
                </a:lnTo>
                <a:lnTo>
                  <a:pt x="7" y="0"/>
                </a:lnTo>
                <a:lnTo>
                  <a:pt x="3" y="0"/>
                </a:lnTo>
                <a:lnTo>
                  <a:pt x="1" y="2"/>
                </a:lnTo>
                <a:lnTo>
                  <a:pt x="0" y="3"/>
                </a:lnTo>
                <a:lnTo>
                  <a:pt x="0" y="5"/>
                </a:lnTo>
                <a:lnTo>
                  <a:pt x="0" y="5"/>
                </a:lnTo>
                <a:lnTo>
                  <a:pt x="3" y="16"/>
                </a:lnTo>
                <a:lnTo>
                  <a:pt x="4" y="21"/>
                </a:lnTo>
                <a:lnTo>
                  <a:pt x="7" y="26"/>
                </a:lnTo>
                <a:lnTo>
                  <a:pt x="7" y="26"/>
                </a:lnTo>
                <a:lnTo>
                  <a:pt x="8" y="27"/>
                </a:lnTo>
                <a:lnTo>
                  <a:pt x="9" y="28"/>
                </a:lnTo>
                <a:lnTo>
                  <a:pt x="12" y="27"/>
                </a:lnTo>
                <a:lnTo>
                  <a:pt x="15" y="25"/>
                </a:lnTo>
                <a:lnTo>
                  <a:pt x="15" y="23"/>
                </a:lnTo>
                <a:lnTo>
                  <a:pt x="14" y="21"/>
                </a:lnTo>
                <a:lnTo>
                  <a:pt x="14" y="21"/>
                </a:lnTo>
                <a:lnTo>
                  <a:pt x="12" y="17"/>
                </a:lnTo>
                <a:lnTo>
                  <a:pt x="11" y="12"/>
                </a:lnTo>
                <a:lnTo>
                  <a:pt x="9" y="3"/>
                </a:lnTo>
                <a:lnTo>
                  <a:pt x="9" y="3"/>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0" name="Freeform 2533"/>
          <p:cNvSpPr/>
          <p:nvPr/>
        </p:nvSpPr>
        <p:spPr bwMode="auto">
          <a:xfrm>
            <a:off x="1129480" y="4992931"/>
            <a:ext cx="1588" cy="1588"/>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1" name="Freeform 2536"/>
          <p:cNvSpPr>
            <a:spLocks noEditPoints="1"/>
          </p:cNvSpPr>
          <p:nvPr/>
        </p:nvSpPr>
        <p:spPr bwMode="auto">
          <a:xfrm>
            <a:off x="929455" y="5397743"/>
            <a:ext cx="285750" cy="85725"/>
          </a:xfrm>
          <a:custGeom>
            <a:avLst/>
            <a:gdLst/>
            <a:ahLst/>
            <a:cxnLst>
              <a:cxn ang="0">
                <a:pos x="33" y="52"/>
              </a:cxn>
              <a:cxn ang="0">
                <a:pos x="176" y="54"/>
              </a:cxn>
              <a:cxn ang="0">
                <a:pos x="178" y="50"/>
              </a:cxn>
              <a:cxn ang="0">
                <a:pos x="178" y="5"/>
              </a:cxn>
              <a:cxn ang="0">
                <a:pos x="92" y="3"/>
              </a:cxn>
              <a:cxn ang="0">
                <a:pos x="6" y="0"/>
              </a:cxn>
              <a:cxn ang="0">
                <a:pos x="0" y="48"/>
              </a:cxn>
              <a:cxn ang="0">
                <a:pos x="9" y="35"/>
              </a:cxn>
              <a:cxn ang="0">
                <a:pos x="31" y="12"/>
              </a:cxn>
              <a:cxn ang="0">
                <a:pos x="11" y="20"/>
              </a:cxn>
              <a:cxn ang="0">
                <a:pos x="10" y="22"/>
              </a:cxn>
              <a:cxn ang="0">
                <a:pos x="11" y="9"/>
              </a:cxn>
              <a:cxn ang="0">
                <a:pos x="9" y="43"/>
              </a:cxn>
              <a:cxn ang="0">
                <a:pos x="28" y="28"/>
              </a:cxn>
              <a:cxn ang="0">
                <a:pos x="20" y="41"/>
              </a:cxn>
              <a:cxn ang="0">
                <a:pos x="56" y="17"/>
              </a:cxn>
              <a:cxn ang="0">
                <a:pos x="31" y="41"/>
              </a:cxn>
              <a:cxn ang="0">
                <a:pos x="9" y="43"/>
              </a:cxn>
              <a:cxn ang="0">
                <a:pos x="86" y="14"/>
              </a:cxn>
              <a:cxn ang="0">
                <a:pos x="60" y="41"/>
              </a:cxn>
              <a:cxn ang="0">
                <a:pos x="79" y="33"/>
              </a:cxn>
              <a:cxn ang="0">
                <a:pos x="45" y="36"/>
              </a:cxn>
              <a:cxn ang="0">
                <a:pos x="45" y="43"/>
              </a:cxn>
              <a:cxn ang="0">
                <a:pos x="104" y="11"/>
              </a:cxn>
              <a:cxn ang="0">
                <a:pos x="76" y="29"/>
              </a:cxn>
              <a:cxn ang="0">
                <a:pos x="129" y="38"/>
              </a:cxn>
              <a:cxn ang="0">
                <a:pos x="148" y="29"/>
              </a:cxn>
              <a:cxn ang="0">
                <a:pos x="134" y="45"/>
              </a:cxn>
              <a:cxn ang="0">
                <a:pos x="168" y="24"/>
              </a:cxn>
              <a:cxn ang="0">
                <a:pos x="151" y="45"/>
              </a:cxn>
              <a:cxn ang="0">
                <a:pos x="164" y="44"/>
              </a:cxn>
              <a:cxn ang="0">
                <a:pos x="166" y="35"/>
              </a:cxn>
              <a:cxn ang="0">
                <a:pos x="156" y="38"/>
              </a:cxn>
              <a:cxn ang="0">
                <a:pos x="101" y="44"/>
              </a:cxn>
              <a:cxn ang="0">
                <a:pos x="147" y="15"/>
              </a:cxn>
              <a:cxn ang="0">
                <a:pos x="117" y="43"/>
              </a:cxn>
              <a:cxn ang="0">
                <a:pos x="151" y="31"/>
              </a:cxn>
              <a:cxn ang="0">
                <a:pos x="165" y="14"/>
              </a:cxn>
              <a:cxn ang="0">
                <a:pos x="121" y="39"/>
              </a:cxn>
              <a:cxn ang="0">
                <a:pos x="153" y="13"/>
              </a:cxn>
              <a:cxn ang="0">
                <a:pos x="104" y="40"/>
              </a:cxn>
              <a:cxn ang="0">
                <a:pos x="137" y="12"/>
              </a:cxn>
              <a:cxn ang="0">
                <a:pos x="110" y="37"/>
              </a:cxn>
              <a:cxn ang="0">
                <a:pos x="125" y="17"/>
              </a:cxn>
              <a:cxn ang="0">
                <a:pos x="121" y="13"/>
              </a:cxn>
              <a:cxn ang="0">
                <a:pos x="105" y="11"/>
              </a:cxn>
              <a:cxn ang="0">
                <a:pos x="78" y="37"/>
              </a:cxn>
              <a:cxn ang="0">
                <a:pos x="81" y="44"/>
              </a:cxn>
              <a:cxn ang="0">
                <a:pos x="108" y="23"/>
              </a:cxn>
              <a:cxn ang="0">
                <a:pos x="88" y="43"/>
              </a:cxn>
              <a:cxn ang="0">
                <a:pos x="129" y="18"/>
              </a:cxn>
              <a:cxn ang="0">
                <a:pos x="99" y="44"/>
              </a:cxn>
              <a:cxn ang="0">
                <a:pos x="96" y="36"/>
              </a:cxn>
              <a:cxn ang="0">
                <a:pos x="72" y="22"/>
              </a:cxn>
              <a:cxn ang="0">
                <a:pos x="78" y="13"/>
              </a:cxn>
              <a:cxn ang="0">
                <a:pos x="36" y="38"/>
              </a:cxn>
              <a:cxn ang="0">
                <a:pos x="62" y="11"/>
              </a:cxn>
              <a:cxn ang="0">
                <a:pos x="26" y="34"/>
              </a:cxn>
              <a:cxn ang="0">
                <a:pos x="45" y="12"/>
              </a:cxn>
              <a:cxn ang="0">
                <a:pos x="20" y="29"/>
              </a:cxn>
              <a:cxn ang="0">
                <a:pos x="53" y="35"/>
              </a:cxn>
              <a:cxn ang="0">
                <a:pos x="31" y="10"/>
              </a:cxn>
              <a:cxn ang="0">
                <a:pos x="23" y="10"/>
              </a:cxn>
            </a:cxnLst>
            <a:rect l="0" t="0" r="r" b="b"/>
            <a:pathLst>
              <a:path w="180" h="54">
                <a:moveTo>
                  <a:pt x="4" y="52"/>
                </a:moveTo>
                <a:lnTo>
                  <a:pt x="4" y="52"/>
                </a:lnTo>
                <a:lnTo>
                  <a:pt x="6" y="52"/>
                </a:lnTo>
                <a:lnTo>
                  <a:pt x="6" y="52"/>
                </a:lnTo>
                <a:lnTo>
                  <a:pt x="12" y="51"/>
                </a:lnTo>
                <a:lnTo>
                  <a:pt x="19" y="51"/>
                </a:lnTo>
                <a:lnTo>
                  <a:pt x="33" y="52"/>
                </a:lnTo>
                <a:lnTo>
                  <a:pt x="33" y="52"/>
                </a:lnTo>
                <a:lnTo>
                  <a:pt x="84" y="53"/>
                </a:lnTo>
                <a:lnTo>
                  <a:pt x="84" y="53"/>
                </a:lnTo>
                <a:lnTo>
                  <a:pt x="128" y="54"/>
                </a:lnTo>
                <a:lnTo>
                  <a:pt x="174" y="54"/>
                </a:lnTo>
                <a:lnTo>
                  <a:pt x="174" y="54"/>
                </a:lnTo>
                <a:lnTo>
                  <a:pt x="176" y="54"/>
                </a:lnTo>
                <a:lnTo>
                  <a:pt x="177" y="52"/>
                </a:lnTo>
                <a:lnTo>
                  <a:pt x="177" y="52"/>
                </a:lnTo>
                <a:lnTo>
                  <a:pt x="178" y="52"/>
                </a:lnTo>
                <a:lnTo>
                  <a:pt x="178" y="52"/>
                </a:lnTo>
                <a:lnTo>
                  <a:pt x="178" y="52"/>
                </a:lnTo>
                <a:lnTo>
                  <a:pt x="178" y="52"/>
                </a:lnTo>
                <a:lnTo>
                  <a:pt x="178" y="50"/>
                </a:lnTo>
                <a:lnTo>
                  <a:pt x="178" y="50"/>
                </a:lnTo>
                <a:lnTo>
                  <a:pt x="180" y="29"/>
                </a:lnTo>
                <a:lnTo>
                  <a:pt x="180" y="19"/>
                </a:lnTo>
                <a:lnTo>
                  <a:pt x="180" y="8"/>
                </a:lnTo>
                <a:lnTo>
                  <a:pt x="180" y="8"/>
                </a:lnTo>
                <a:lnTo>
                  <a:pt x="180" y="7"/>
                </a:lnTo>
                <a:lnTo>
                  <a:pt x="178" y="5"/>
                </a:lnTo>
                <a:lnTo>
                  <a:pt x="178" y="5"/>
                </a:lnTo>
                <a:lnTo>
                  <a:pt x="176" y="4"/>
                </a:lnTo>
                <a:lnTo>
                  <a:pt x="176" y="4"/>
                </a:lnTo>
                <a:lnTo>
                  <a:pt x="155" y="3"/>
                </a:lnTo>
                <a:lnTo>
                  <a:pt x="135" y="3"/>
                </a:lnTo>
                <a:lnTo>
                  <a:pt x="92" y="3"/>
                </a:lnTo>
                <a:lnTo>
                  <a:pt x="92" y="3"/>
                </a:lnTo>
                <a:lnTo>
                  <a:pt x="37" y="1"/>
                </a:lnTo>
                <a:lnTo>
                  <a:pt x="37" y="1"/>
                </a:lnTo>
                <a:lnTo>
                  <a:pt x="23" y="1"/>
                </a:lnTo>
                <a:lnTo>
                  <a:pt x="16" y="1"/>
                </a:lnTo>
                <a:lnTo>
                  <a:pt x="9" y="0"/>
                </a:lnTo>
                <a:lnTo>
                  <a:pt x="9" y="0"/>
                </a:lnTo>
                <a:lnTo>
                  <a:pt x="6" y="0"/>
                </a:lnTo>
                <a:lnTo>
                  <a:pt x="4" y="1"/>
                </a:lnTo>
                <a:lnTo>
                  <a:pt x="4" y="1"/>
                </a:lnTo>
                <a:lnTo>
                  <a:pt x="3" y="4"/>
                </a:lnTo>
                <a:lnTo>
                  <a:pt x="3" y="4"/>
                </a:lnTo>
                <a:lnTo>
                  <a:pt x="1" y="25"/>
                </a:lnTo>
                <a:lnTo>
                  <a:pt x="0" y="48"/>
                </a:lnTo>
                <a:lnTo>
                  <a:pt x="0" y="48"/>
                </a:lnTo>
                <a:lnTo>
                  <a:pt x="1" y="51"/>
                </a:lnTo>
                <a:lnTo>
                  <a:pt x="4" y="52"/>
                </a:lnTo>
                <a:lnTo>
                  <a:pt x="4" y="52"/>
                </a:lnTo>
                <a:close/>
                <a:moveTo>
                  <a:pt x="22" y="25"/>
                </a:moveTo>
                <a:lnTo>
                  <a:pt x="22" y="25"/>
                </a:lnTo>
                <a:lnTo>
                  <a:pt x="16" y="30"/>
                </a:lnTo>
                <a:lnTo>
                  <a:pt x="9" y="35"/>
                </a:lnTo>
                <a:lnTo>
                  <a:pt x="9" y="35"/>
                </a:lnTo>
                <a:lnTo>
                  <a:pt x="10" y="28"/>
                </a:lnTo>
                <a:lnTo>
                  <a:pt x="10" y="28"/>
                </a:lnTo>
                <a:lnTo>
                  <a:pt x="20" y="21"/>
                </a:lnTo>
                <a:lnTo>
                  <a:pt x="30" y="13"/>
                </a:lnTo>
                <a:lnTo>
                  <a:pt x="30" y="13"/>
                </a:lnTo>
                <a:lnTo>
                  <a:pt x="31" y="12"/>
                </a:lnTo>
                <a:lnTo>
                  <a:pt x="31" y="13"/>
                </a:lnTo>
                <a:lnTo>
                  <a:pt x="28" y="16"/>
                </a:lnTo>
                <a:lnTo>
                  <a:pt x="22" y="25"/>
                </a:lnTo>
                <a:lnTo>
                  <a:pt x="22" y="25"/>
                </a:lnTo>
                <a:close/>
                <a:moveTo>
                  <a:pt x="11" y="20"/>
                </a:moveTo>
                <a:lnTo>
                  <a:pt x="11" y="20"/>
                </a:lnTo>
                <a:lnTo>
                  <a:pt x="11" y="20"/>
                </a:lnTo>
                <a:lnTo>
                  <a:pt x="11" y="20"/>
                </a:lnTo>
                <a:lnTo>
                  <a:pt x="15" y="16"/>
                </a:lnTo>
                <a:lnTo>
                  <a:pt x="20" y="12"/>
                </a:lnTo>
                <a:lnTo>
                  <a:pt x="20" y="12"/>
                </a:lnTo>
                <a:lnTo>
                  <a:pt x="13" y="19"/>
                </a:lnTo>
                <a:lnTo>
                  <a:pt x="13" y="19"/>
                </a:lnTo>
                <a:lnTo>
                  <a:pt x="10" y="22"/>
                </a:lnTo>
                <a:lnTo>
                  <a:pt x="10" y="22"/>
                </a:lnTo>
                <a:lnTo>
                  <a:pt x="11" y="20"/>
                </a:lnTo>
                <a:lnTo>
                  <a:pt x="11" y="20"/>
                </a:lnTo>
                <a:close/>
                <a:moveTo>
                  <a:pt x="11" y="18"/>
                </a:moveTo>
                <a:lnTo>
                  <a:pt x="11" y="18"/>
                </a:lnTo>
                <a:lnTo>
                  <a:pt x="11" y="9"/>
                </a:lnTo>
                <a:lnTo>
                  <a:pt x="11" y="9"/>
                </a:lnTo>
                <a:lnTo>
                  <a:pt x="20" y="10"/>
                </a:lnTo>
                <a:lnTo>
                  <a:pt x="20" y="10"/>
                </a:lnTo>
                <a:lnTo>
                  <a:pt x="15" y="13"/>
                </a:lnTo>
                <a:lnTo>
                  <a:pt x="11" y="18"/>
                </a:lnTo>
                <a:lnTo>
                  <a:pt x="11" y="18"/>
                </a:lnTo>
                <a:close/>
                <a:moveTo>
                  <a:pt x="9" y="43"/>
                </a:moveTo>
                <a:lnTo>
                  <a:pt x="9" y="43"/>
                </a:lnTo>
                <a:lnTo>
                  <a:pt x="9" y="38"/>
                </a:lnTo>
                <a:lnTo>
                  <a:pt x="9" y="38"/>
                </a:lnTo>
                <a:lnTo>
                  <a:pt x="9" y="38"/>
                </a:lnTo>
                <a:lnTo>
                  <a:pt x="9" y="38"/>
                </a:lnTo>
                <a:lnTo>
                  <a:pt x="15" y="36"/>
                </a:lnTo>
                <a:lnTo>
                  <a:pt x="20" y="34"/>
                </a:lnTo>
                <a:lnTo>
                  <a:pt x="28" y="28"/>
                </a:lnTo>
                <a:lnTo>
                  <a:pt x="28" y="28"/>
                </a:lnTo>
                <a:lnTo>
                  <a:pt x="18" y="39"/>
                </a:lnTo>
                <a:lnTo>
                  <a:pt x="18" y="39"/>
                </a:lnTo>
                <a:lnTo>
                  <a:pt x="18" y="40"/>
                </a:lnTo>
                <a:lnTo>
                  <a:pt x="19" y="40"/>
                </a:lnTo>
                <a:lnTo>
                  <a:pt x="20" y="41"/>
                </a:lnTo>
                <a:lnTo>
                  <a:pt x="20" y="41"/>
                </a:lnTo>
                <a:lnTo>
                  <a:pt x="29" y="35"/>
                </a:lnTo>
                <a:lnTo>
                  <a:pt x="37" y="29"/>
                </a:lnTo>
                <a:lnTo>
                  <a:pt x="46" y="22"/>
                </a:lnTo>
                <a:lnTo>
                  <a:pt x="55" y="17"/>
                </a:lnTo>
                <a:lnTo>
                  <a:pt x="55" y="17"/>
                </a:lnTo>
                <a:lnTo>
                  <a:pt x="59" y="14"/>
                </a:lnTo>
                <a:lnTo>
                  <a:pt x="56" y="17"/>
                </a:lnTo>
                <a:lnTo>
                  <a:pt x="56" y="17"/>
                </a:lnTo>
                <a:lnTo>
                  <a:pt x="45" y="25"/>
                </a:lnTo>
                <a:lnTo>
                  <a:pt x="45" y="25"/>
                </a:lnTo>
                <a:lnTo>
                  <a:pt x="38" y="32"/>
                </a:lnTo>
                <a:lnTo>
                  <a:pt x="31" y="41"/>
                </a:lnTo>
                <a:lnTo>
                  <a:pt x="31" y="41"/>
                </a:lnTo>
                <a:lnTo>
                  <a:pt x="31" y="41"/>
                </a:lnTo>
                <a:lnTo>
                  <a:pt x="32" y="43"/>
                </a:lnTo>
                <a:lnTo>
                  <a:pt x="32" y="43"/>
                </a:lnTo>
                <a:lnTo>
                  <a:pt x="30" y="43"/>
                </a:lnTo>
                <a:lnTo>
                  <a:pt x="30" y="43"/>
                </a:lnTo>
                <a:lnTo>
                  <a:pt x="20" y="43"/>
                </a:lnTo>
                <a:lnTo>
                  <a:pt x="9" y="43"/>
                </a:lnTo>
                <a:lnTo>
                  <a:pt x="9" y="43"/>
                </a:lnTo>
                <a:close/>
                <a:moveTo>
                  <a:pt x="45" y="43"/>
                </a:moveTo>
                <a:lnTo>
                  <a:pt x="45" y="43"/>
                </a:lnTo>
                <a:lnTo>
                  <a:pt x="55" y="37"/>
                </a:lnTo>
                <a:lnTo>
                  <a:pt x="64" y="31"/>
                </a:lnTo>
                <a:lnTo>
                  <a:pt x="81" y="18"/>
                </a:lnTo>
                <a:lnTo>
                  <a:pt x="81" y="18"/>
                </a:lnTo>
                <a:lnTo>
                  <a:pt x="86" y="14"/>
                </a:lnTo>
                <a:lnTo>
                  <a:pt x="87" y="14"/>
                </a:lnTo>
                <a:lnTo>
                  <a:pt x="81" y="21"/>
                </a:lnTo>
                <a:lnTo>
                  <a:pt x="81" y="21"/>
                </a:lnTo>
                <a:lnTo>
                  <a:pt x="71" y="31"/>
                </a:lnTo>
                <a:lnTo>
                  <a:pt x="60" y="40"/>
                </a:lnTo>
                <a:lnTo>
                  <a:pt x="60" y="40"/>
                </a:lnTo>
                <a:lnTo>
                  <a:pt x="60" y="41"/>
                </a:lnTo>
                <a:lnTo>
                  <a:pt x="60" y="43"/>
                </a:lnTo>
                <a:lnTo>
                  <a:pt x="62" y="43"/>
                </a:lnTo>
                <a:lnTo>
                  <a:pt x="62" y="43"/>
                </a:lnTo>
                <a:lnTo>
                  <a:pt x="75" y="34"/>
                </a:lnTo>
                <a:lnTo>
                  <a:pt x="88" y="24"/>
                </a:lnTo>
                <a:lnTo>
                  <a:pt x="88" y="24"/>
                </a:lnTo>
                <a:lnTo>
                  <a:pt x="79" y="33"/>
                </a:lnTo>
                <a:lnTo>
                  <a:pt x="71" y="44"/>
                </a:lnTo>
                <a:lnTo>
                  <a:pt x="71" y="44"/>
                </a:lnTo>
                <a:lnTo>
                  <a:pt x="33" y="43"/>
                </a:lnTo>
                <a:lnTo>
                  <a:pt x="33" y="43"/>
                </a:lnTo>
                <a:lnTo>
                  <a:pt x="33" y="43"/>
                </a:lnTo>
                <a:lnTo>
                  <a:pt x="33" y="43"/>
                </a:lnTo>
                <a:lnTo>
                  <a:pt x="45" y="36"/>
                </a:lnTo>
                <a:lnTo>
                  <a:pt x="57" y="29"/>
                </a:lnTo>
                <a:lnTo>
                  <a:pt x="57" y="29"/>
                </a:lnTo>
                <a:lnTo>
                  <a:pt x="49" y="34"/>
                </a:lnTo>
                <a:lnTo>
                  <a:pt x="43" y="40"/>
                </a:lnTo>
                <a:lnTo>
                  <a:pt x="43" y="40"/>
                </a:lnTo>
                <a:lnTo>
                  <a:pt x="43" y="43"/>
                </a:lnTo>
                <a:lnTo>
                  <a:pt x="45" y="43"/>
                </a:lnTo>
                <a:lnTo>
                  <a:pt x="45" y="43"/>
                </a:lnTo>
                <a:close/>
                <a:moveTo>
                  <a:pt x="92" y="11"/>
                </a:moveTo>
                <a:lnTo>
                  <a:pt x="92" y="11"/>
                </a:lnTo>
                <a:lnTo>
                  <a:pt x="92" y="11"/>
                </a:lnTo>
                <a:lnTo>
                  <a:pt x="92" y="11"/>
                </a:lnTo>
                <a:lnTo>
                  <a:pt x="104" y="11"/>
                </a:lnTo>
                <a:lnTo>
                  <a:pt x="104" y="11"/>
                </a:lnTo>
                <a:lnTo>
                  <a:pt x="94" y="17"/>
                </a:lnTo>
                <a:lnTo>
                  <a:pt x="86" y="23"/>
                </a:lnTo>
                <a:lnTo>
                  <a:pt x="68" y="36"/>
                </a:lnTo>
                <a:lnTo>
                  <a:pt x="68" y="36"/>
                </a:lnTo>
                <a:lnTo>
                  <a:pt x="65" y="38"/>
                </a:lnTo>
                <a:lnTo>
                  <a:pt x="67" y="35"/>
                </a:lnTo>
                <a:lnTo>
                  <a:pt x="76" y="29"/>
                </a:lnTo>
                <a:lnTo>
                  <a:pt x="76" y="29"/>
                </a:lnTo>
                <a:lnTo>
                  <a:pt x="84" y="20"/>
                </a:lnTo>
                <a:lnTo>
                  <a:pt x="92" y="11"/>
                </a:lnTo>
                <a:lnTo>
                  <a:pt x="92" y="11"/>
                </a:lnTo>
                <a:close/>
                <a:moveTo>
                  <a:pt x="118" y="44"/>
                </a:moveTo>
                <a:lnTo>
                  <a:pt x="118" y="44"/>
                </a:lnTo>
                <a:lnTo>
                  <a:pt x="129" y="38"/>
                </a:lnTo>
                <a:lnTo>
                  <a:pt x="140" y="31"/>
                </a:lnTo>
                <a:lnTo>
                  <a:pt x="160" y="17"/>
                </a:lnTo>
                <a:lnTo>
                  <a:pt x="160" y="17"/>
                </a:lnTo>
                <a:lnTo>
                  <a:pt x="156" y="22"/>
                </a:lnTo>
                <a:lnTo>
                  <a:pt x="156" y="22"/>
                </a:lnTo>
                <a:lnTo>
                  <a:pt x="152" y="26"/>
                </a:lnTo>
                <a:lnTo>
                  <a:pt x="148" y="29"/>
                </a:lnTo>
                <a:lnTo>
                  <a:pt x="148" y="29"/>
                </a:lnTo>
                <a:lnTo>
                  <a:pt x="141" y="35"/>
                </a:lnTo>
                <a:lnTo>
                  <a:pt x="134" y="43"/>
                </a:lnTo>
                <a:lnTo>
                  <a:pt x="134" y="43"/>
                </a:lnTo>
                <a:lnTo>
                  <a:pt x="133" y="43"/>
                </a:lnTo>
                <a:lnTo>
                  <a:pt x="134" y="44"/>
                </a:lnTo>
                <a:lnTo>
                  <a:pt x="134" y="45"/>
                </a:lnTo>
                <a:lnTo>
                  <a:pt x="135" y="44"/>
                </a:lnTo>
                <a:lnTo>
                  <a:pt x="135" y="44"/>
                </a:lnTo>
                <a:lnTo>
                  <a:pt x="150" y="34"/>
                </a:lnTo>
                <a:lnTo>
                  <a:pt x="164" y="25"/>
                </a:lnTo>
                <a:lnTo>
                  <a:pt x="164" y="25"/>
                </a:lnTo>
                <a:lnTo>
                  <a:pt x="169" y="23"/>
                </a:lnTo>
                <a:lnTo>
                  <a:pt x="168" y="24"/>
                </a:lnTo>
                <a:lnTo>
                  <a:pt x="163" y="29"/>
                </a:lnTo>
                <a:lnTo>
                  <a:pt x="163" y="29"/>
                </a:lnTo>
                <a:lnTo>
                  <a:pt x="150" y="43"/>
                </a:lnTo>
                <a:lnTo>
                  <a:pt x="150" y="43"/>
                </a:lnTo>
                <a:lnTo>
                  <a:pt x="150" y="44"/>
                </a:lnTo>
                <a:lnTo>
                  <a:pt x="151" y="45"/>
                </a:lnTo>
                <a:lnTo>
                  <a:pt x="151" y="45"/>
                </a:lnTo>
                <a:lnTo>
                  <a:pt x="159" y="40"/>
                </a:lnTo>
                <a:lnTo>
                  <a:pt x="161" y="39"/>
                </a:lnTo>
                <a:lnTo>
                  <a:pt x="163" y="39"/>
                </a:lnTo>
                <a:lnTo>
                  <a:pt x="164" y="40"/>
                </a:lnTo>
                <a:lnTo>
                  <a:pt x="164" y="43"/>
                </a:lnTo>
                <a:lnTo>
                  <a:pt x="164" y="43"/>
                </a:lnTo>
                <a:lnTo>
                  <a:pt x="164" y="44"/>
                </a:lnTo>
                <a:lnTo>
                  <a:pt x="165" y="45"/>
                </a:lnTo>
                <a:lnTo>
                  <a:pt x="166" y="44"/>
                </a:lnTo>
                <a:lnTo>
                  <a:pt x="166" y="44"/>
                </a:lnTo>
                <a:lnTo>
                  <a:pt x="166" y="44"/>
                </a:lnTo>
                <a:lnTo>
                  <a:pt x="167" y="39"/>
                </a:lnTo>
                <a:lnTo>
                  <a:pt x="166" y="35"/>
                </a:lnTo>
                <a:lnTo>
                  <a:pt x="166" y="35"/>
                </a:lnTo>
                <a:lnTo>
                  <a:pt x="165" y="34"/>
                </a:lnTo>
                <a:lnTo>
                  <a:pt x="164" y="34"/>
                </a:lnTo>
                <a:lnTo>
                  <a:pt x="164" y="34"/>
                </a:lnTo>
                <a:lnTo>
                  <a:pt x="157" y="38"/>
                </a:lnTo>
                <a:lnTo>
                  <a:pt x="157" y="38"/>
                </a:lnTo>
                <a:lnTo>
                  <a:pt x="154" y="40"/>
                </a:lnTo>
                <a:lnTo>
                  <a:pt x="156" y="38"/>
                </a:lnTo>
                <a:lnTo>
                  <a:pt x="161" y="34"/>
                </a:lnTo>
                <a:lnTo>
                  <a:pt x="161" y="34"/>
                </a:lnTo>
                <a:lnTo>
                  <a:pt x="171" y="22"/>
                </a:lnTo>
                <a:lnTo>
                  <a:pt x="171" y="22"/>
                </a:lnTo>
                <a:lnTo>
                  <a:pt x="170" y="46"/>
                </a:lnTo>
                <a:lnTo>
                  <a:pt x="170" y="46"/>
                </a:lnTo>
                <a:lnTo>
                  <a:pt x="101" y="44"/>
                </a:lnTo>
                <a:lnTo>
                  <a:pt x="101" y="44"/>
                </a:lnTo>
                <a:lnTo>
                  <a:pt x="107" y="41"/>
                </a:lnTo>
                <a:lnTo>
                  <a:pt x="112" y="39"/>
                </a:lnTo>
                <a:lnTo>
                  <a:pt x="121" y="33"/>
                </a:lnTo>
                <a:lnTo>
                  <a:pt x="141" y="19"/>
                </a:lnTo>
                <a:lnTo>
                  <a:pt x="141" y="19"/>
                </a:lnTo>
                <a:lnTo>
                  <a:pt x="147" y="15"/>
                </a:lnTo>
                <a:lnTo>
                  <a:pt x="147" y="15"/>
                </a:lnTo>
                <a:lnTo>
                  <a:pt x="147" y="16"/>
                </a:lnTo>
                <a:lnTo>
                  <a:pt x="138" y="23"/>
                </a:lnTo>
                <a:lnTo>
                  <a:pt x="138" y="23"/>
                </a:lnTo>
                <a:lnTo>
                  <a:pt x="126" y="32"/>
                </a:lnTo>
                <a:lnTo>
                  <a:pt x="117" y="43"/>
                </a:lnTo>
                <a:lnTo>
                  <a:pt x="117" y="43"/>
                </a:lnTo>
                <a:lnTo>
                  <a:pt x="117" y="44"/>
                </a:lnTo>
                <a:lnTo>
                  <a:pt x="118" y="44"/>
                </a:lnTo>
                <a:lnTo>
                  <a:pt x="118" y="44"/>
                </a:lnTo>
                <a:close/>
                <a:moveTo>
                  <a:pt x="171" y="19"/>
                </a:moveTo>
                <a:lnTo>
                  <a:pt x="171" y="19"/>
                </a:lnTo>
                <a:lnTo>
                  <a:pt x="151" y="31"/>
                </a:lnTo>
                <a:lnTo>
                  <a:pt x="151" y="31"/>
                </a:lnTo>
                <a:lnTo>
                  <a:pt x="143" y="37"/>
                </a:lnTo>
                <a:lnTo>
                  <a:pt x="143" y="37"/>
                </a:lnTo>
                <a:lnTo>
                  <a:pt x="141" y="37"/>
                </a:lnTo>
                <a:lnTo>
                  <a:pt x="141" y="37"/>
                </a:lnTo>
                <a:lnTo>
                  <a:pt x="154" y="27"/>
                </a:lnTo>
                <a:lnTo>
                  <a:pt x="160" y="21"/>
                </a:lnTo>
                <a:lnTo>
                  <a:pt x="165" y="14"/>
                </a:lnTo>
                <a:lnTo>
                  <a:pt x="165" y="14"/>
                </a:lnTo>
                <a:lnTo>
                  <a:pt x="164" y="13"/>
                </a:lnTo>
                <a:lnTo>
                  <a:pt x="163" y="13"/>
                </a:lnTo>
                <a:lnTo>
                  <a:pt x="163" y="13"/>
                </a:lnTo>
                <a:lnTo>
                  <a:pt x="143" y="27"/>
                </a:lnTo>
                <a:lnTo>
                  <a:pt x="133" y="33"/>
                </a:lnTo>
                <a:lnTo>
                  <a:pt x="121" y="39"/>
                </a:lnTo>
                <a:lnTo>
                  <a:pt x="121" y="39"/>
                </a:lnTo>
                <a:lnTo>
                  <a:pt x="128" y="34"/>
                </a:lnTo>
                <a:lnTo>
                  <a:pt x="136" y="27"/>
                </a:lnTo>
                <a:lnTo>
                  <a:pt x="136" y="27"/>
                </a:lnTo>
                <a:lnTo>
                  <a:pt x="144" y="20"/>
                </a:lnTo>
                <a:lnTo>
                  <a:pt x="153" y="13"/>
                </a:lnTo>
                <a:lnTo>
                  <a:pt x="153" y="13"/>
                </a:lnTo>
                <a:lnTo>
                  <a:pt x="153" y="12"/>
                </a:lnTo>
                <a:lnTo>
                  <a:pt x="153" y="12"/>
                </a:lnTo>
                <a:lnTo>
                  <a:pt x="172" y="13"/>
                </a:lnTo>
                <a:lnTo>
                  <a:pt x="172" y="13"/>
                </a:lnTo>
                <a:lnTo>
                  <a:pt x="171" y="19"/>
                </a:lnTo>
                <a:lnTo>
                  <a:pt x="171" y="19"/>
                </a:lnTo>
                <a:close/>
                <a:moveTo>
                  <a:pt x="104" y="40"/>
                </a:moveTo>
                <a:lnTo>
                  <a:pt x="104" y="40"/>
                </a:lnTo>
                <a:lnTo>
                  <a:pt x="113" y="35"/>
                </a:lnTo>
                <a:lnTo>
                  <a:pt x="122" y="29"/>
                </a:lnTo>
                <a:lnTo>
                  <a:pt x="130" y="21"/>
                </a:lnTo>
                <a:lnTo>
                  <a:pt x="137" y="13"/>
                </a:lnTo>
                <a:lnTo>
                  <a:pt x="137" y="13"/>
                </a:lnTo>
                <a:lnTo>
                  <a:pt x="137" y="12"/>
                </a:lnTo>
                <a:lnTo>
                  <a:pt x="137" y="12"/>
                </a:lnTo>
                <a:lnTo>
                  <a:pt x="150" y="12"/>
                </a:lnTo>
                <a:lnTo>
                  <a:pt x="150" y="12"/>
                </a:lnTo>
                <a:lnTo>
                  <a:pt x="138" y="19"/>
                </a:lnTo>
                <a:lnTo>
                  <a:pt x="127" y="26"/>
                </a:lnTo>
                <a:lnTo>
                  <a:pt x="116" y="34"/>
                </a:lnTo>
                <a:lnTo>
                  <a:pt x="110" y="37"/>
                </a:lnTo>
                <a:lnTo>
                  <a:pt x="104" y="40"/>
                </a:lnTo>
                <a:lnTo>
                  <a:pt x="104" y="40"/>
                </a:lnTo>
                <a:close/>
                <a:moveTo>
                  <a:pt x="121" y="11"/>
                </a:moveTo>
                <a:lnTo>
                  <a:pt x="121" y="11"/>
                </a:lnTo>
                <a:lnTo>
                  <a:pt x="135" y="12"/>
                </a:lnTo>
                <a:lnTo>
                  <a:pt x="135" y="12"/>
                </a:lnTo>
                <a:lnTo>
                  <a:pt x="125" y="17"/>
                </a:lnTo>
                <a:lnTo>
                  <a:pt x="116" y="22"/>
                </a:lnTo>
                <a:lnTo>
                  <a:pt x="100" y="33"/>
                </a:lnTo>
                <a:lnTo>
                  <a:pt x="100" y="33"/>
                </a:lnTo>
                <a:lnTo>
                  <a:pt x="106" y="29"/>
                </a:lnTo>
                <a:lnTo>
                  <a:pt x="112" y="24"/>
                </a:lnTo>
                <a:lnTo>
                  <a:pt x="117" y="19"/>
                </a:lnTo>
                <a:lnTo>
                  <a:pt x="121" y="13"/>
                </a:lnTo>
                <a:lnTo>
                  <a:pt x="121" y="13"/>
                </a:lnTo>
                <a:lnTo>
                  <a:pt x="121" y="11"/>
                </a:lnTo>
                <a:lnTo>
                  <a:pt x="121" y="11"/>
                </a:lnTo>
                <a:close/>
                <a:moveTo>
                  <a:pt x="105" y="13"/>
                </a:moveTo>
                <a:lnTo>
                  <a:pt x="105" y="13"/>
                </a:lnTo>
                <a:lnTo>
                  <a:pt x="106" y="12"/>
                </a:lnTo>
                <a:lnTo>
                  <a:pt x="105" y="11"/>
                </a:lnTo>
                <a:lnTo>
                  <a:pt x="105" y="11"/>
                </a:lnTo>
                <a:lnTo>
                  <a:pt x="119" y="11"/>
                </a:lnTo>
                <a:lnTo>
                  <a:pt x="119" y="11"/>
                </a:lnTo>
                <a:lnTo>
                  <a:pt x="100" y="24"/>
                </a:lnTo>
                <a:lnTo>
                  <a:pt x="79" y="37"/>
                </a:lnTo>
                <a:lnTo>
                  <a:pt x="79" y="37"/>
                </a:lnTo>
                <a:lnTo>
                  <a:pt x="78" y="37"/>
                </a:lnTo>
                <a:lnTo>
                  <a:pt x="78" y="37"/>
                </a:lnTo>
                <a:lnTo>
                  <a:pt x="84" y="31"/>
                </a:lnTo>
                <a:lnTo>
                  <a:pt x="84" y="31"/>
                </a:lnTo>
                <a:lnTo>
                  <a:pt x="94" y="22"/>
                </a:lnTo>
                <a:lnTo>
                  <a:pt x="105" y="13"/>
                </a:lnTo>
                <a:lnTo>
                  <a:pt x="105" y="13"/>
                </a:lnTo>
                <a:close/>
                <a:moveTo>
                  <a:pt x="81" y="44"/>
                </a:moveTo>
                <a:lnTo>
                  <a:pt x="81" y="44"/>
                </a:lnTo>
                <a:lnTo>
                  <a:pt x="75" y="44"/>
                </a:lnTo>
                <a:lnTo>
                  <a:pt x="75" y="44"/>
                </a:lnTo>
                <a:lnTo>
                  <a:pt x="96" y="29"/>
                </a:lnTo>
                <a:lnTo>
                  <a:pt x="117" y="16"/>
                </a:lnTo>
                <a:lnTo>
                  <a:pt x="117" y="16"/>
                </a:lnTo>
                <a:lnTo>
                  <a:pt x="108" y="23"/>
                </a:lnTo>
                <a:lnTo>
                  <a:pt x="100" y="30"/>
                </a:lnTo>
                <a:lnTo>
                  <a:pt x="100" y="30"/>
                </a:lnTo>
                <a:lnTo>
                  <a:pt x="86" y="40"/>
                </a:lnTo>
                <a:lnTo>
                  <a:pt x="86" y="40"/>
                </a:lnTo>
                <a:lnTo>
                  <a:pt x="86" y="41"/>
                </a:lnTo>
                <a:lnTo>
                  <a:pt x="86" y="43"/>
                </a:lnTo>
                <a:lnTo>
                  <a:pt x="88" y="43"/>
                </a:lnTo>
                <a:lnTo>
                  <a:pt x="88" y="43"/>
                </a:lnTo>
                <a:lnTo>
                  <a:pt x="98" y="37"/>
                </a:lnTo>
                <a:lnTo>
                  <a:pt x="109" y="30"/>
                </a:lnTo>
                <a:lnTo>
                  <a:pt x="128" y="17"/>
                </a:lnTo>
                <a:lnTo>
                  <a:pt x="128" y="17"/>
                </a:lnTo>
                <a:lnTo>
                  <a:pt x="133" y="15"/>
                </a:lnTo>
                <a:lnTo>
                  <a:pt x="129" y="18"/>
                </a:lnTo>
                <a:lnTo>
                  <a:pt x="129" y="18"/>
                </a:lnTo>
                <a:lnTo>
                  <a:pt x="123" y="24"/>
                </a:lnTo>
                <a:lnTo>
                  <a:pt x="116" y="29"/>
                </a:lnTo>
                <a:lnTo>
                  <a:pt x="116" y="29"/>
                </a:lnTo>
                <a:lnTo>
                  <a:pt x="99" y="43"/>
                </a:lnTo>
                <a:lnTo>
                  <a:pt x="99" y="43"/>
                </a:lnTo>
                <a:lnTo>
                  <a:pt x="99" y="44"/>
                </a:lnTo>
                <a:lnTo>
                  <a:pt x="99" y="44"/>
                </a:lnTo>
                <a:lnTo>
                  <a:pt x="99" y="44"/>
                </a:lnTo>
                <a:lnTo>
                  <a:pt x="81" y="44"/>
                </a:lnTo>
                <a:lnTo>
                  <a:pt x="81" y="44"/>
                </a:lnTo>
                <a:close/>
                <a:moveTo>
                  <a:pt x="99" y="34"/>
                </a:moveTo>
                <a:lnTo>
                  <a:pt x="99" y="34"/>
                </a:lnTo>
                <a:lnTo>
                  <a:pt x="96" y="36"/>
                </a:lnTo>
                <a:lnTo>
                  <a:pt x="96" y="36"/>
                </a:lnTo>
                <a:lnTo>
                  <a:pt x="99" y="34"/>
                </a:lnTo>
                <a:lnTo>
                  <a:pt x="99" y="34"/>
                </a:lnTo>
                <a:close/>
                <a:moveTo>
                  <a:pt x="88" y="11"/>
                </a:moveTo>
                <a:lnTo>
                  <a:pt x="88" y="11"/>
                </a:lnTo>
                <a:lnTo>
                  <a:pt x="80" y="16"/>
                </a:lnTo>
                <a:lnTo>
                  <a:pt x="72" y="22"/>
                </a:lnTo>
                <a:lnTo>
                  <a:pt x="57" y="33"/>
                </a:lnTo>
                <a:lnTo>
                  <a:pt x="57" y="33"/>
                </a:lnTo>
                <a:lnTo>
                  <a:pt x="63" y="29"/>
                </a:lnTo>
                <a:lnTo>
                  <a:pt x="69" y="24"/>
                </a:lnTo>
                <a:lnTo>
                  <a:pt x="74" y="18"/>
                </a:lnTo>
                <a:lnTo>
                  <a:pt x="78" y="13"/>
                </a:lnTo>
                <a:lnTo>
                  <a:pt x="78" y="13"/>
                </a:lnTo>
                <a:lnTo>
                  <a:pt x="78" y="12"/>
                </a:lnTo>
                <a:lnTo>
                  <a:pt x="78" y="11"/>
                </a:lnTo>
                <a:lnTo>
                  <a:pt x="76" y="11"/>
                </a:lnTo>
                <a:lnTo>
                  <a:pt x="76" y="11"/>
                </a:lnTo>
                <a:lnTo>
                  <a:pt x="57" y="26"/>
                </a:lnTo>
                <a:lnTo>
                  <a:pt x="46" y="32"/>
                </a:lnTo>
                <a:lnTo>
                  <a:pt x="36" y="38"/>
                </a:lnTo>
                <a:lnTo>
                  <a:pt x="36" y="38"/>
                </a:lnTo>
                <a:lnTo>
                  <a:pt x="47" y="26"/>
                </a:lnTo>
                <a:lnTo>
                  <a:pt x="47" y="26"/>
                </a:lnTo>
                <a:lnTo>
                  <a:pt x="63" y="13"/>
                </a:lnTo>
                <a:lnTo>
                  <a:pt x="63" y="13"/>
                </a:lnTo>
                <a:lnTo>
                  <a:pt x="63" y="11"/>
                </a:lnTo>
                <a:lnTo>
                  <a:pt x="62" y="11"/>
                </a:lnTo>
                <a:lnTo>
                  <a:pt x="62" y="11"/>
                </a:lnTo>
                <a:lnTo>
                  <a:pt x="55" y="14"/>
                </a:lnTo>
                <a:lnTo>
                  <a:pt x="48" y="18"/>
                </a:lnTo>
                <a:lnTo>
                  <a:pt x="36" y="27"/>
                </a:lnTo>
                <a:lnTo>
                  <a:pt x="36" y="27"/>
                </a:lnTo>
                <a:lnTo>
                  <a:pt x="26" y="34"/>
                </a:lnTo>
                <a:lnTo>
                  <a:pt x="26" y="34"/>
                </a:lnTo>
                <a:lnTo>
                  <a:pt x="22" y="37"/>
                </a:lnTo>
                <a:lnTo>
                  <a:pt x="24" y="35"/>
                </a:lnTo>
                <a:lnTo>
                  <a:pt x="29" y="29"/>
                </a:lnTo>
                <a:lnTo>
                  <a:pt x="29" y="29"/>
                </a:lnTo>
                <a:lnTo>
                  <a:pt x="45" y="13"/>
                </a:lnTo>
                <a:lnTo>
                  <a:pt x="45" y="13"/>
                </a:lnTo>
                <a:lnTo>
                  <a:pt x="45" y="12"/>
                </a:lnTo>
                <a:lnTo>
                  <a:pt x="45" y="11"/>
                </a:lnTo>
                <a:lnTo>
                  <a:pt x="44" y="11"/>
                </a:lnTo>
                <a:lnTo>
                  <a:pt x="43" y="11"/>
                </a:lnTo>
                <a:lnTo>
                  <a:pt x="43" y="11"/>
                </a:lnTo>
                <a:lnTo>
                  <a:pt x="13" y="35"/>
                </a:lnTo>
                <a:lnTo>
                  <a:pt x="13" y="35"/>
                </a:lnTo>
                <a:lnTo>
                  <a:pt x="20" y="29"/>
                </a:lnTo>
                <a:lnTo>
                  <a:pt x="25" y="24"/>
                </a:lnTo>
                <a:lnTo>
                  <a:pt x="30" y="17"/>
                </a:lnTo>
                <a:lnTo>
                  <a:pt x="35" y="10"/>
                </a:lnTo>
                <a:lnTo>
                  <a:pt x="35" y="10"/>
                </a:lnTo>
                <a:lnTo>
                  <a:pt x="88" y="11"/>
                </a:lnTo>
                <a:lnTo>
                  <a:pt x="88" y="11"/>
                </a:lnTo>
                <a:close/>
                <a:moveTo>
                  <a:pt x="53" y="35"/>
                </a:moveTo>
                <a:lnTo>
                  <a:pt x="53" y="35"/>
                </a:lnTo>
                <a:lnTo>
                  <a:pt x="55" y="34"/>
                </a:lnTo>
                <a:lnTo>
                  <a:pt x="55" y="34"/>
                </a:lnTo>
                <a:lnTo>
                  <a:pt x="53" y="35"/>
                </a:lnTo>
                <a:lnTo>
                  <a:pt x="53" y="35"/>
                </a:lnTo>
                <a:close/>
                <a:moveTo>
                  <a:pt x="31" y="10"/>
                </a:moveTo>
                <a:lnTo>
                  <a:pt x="31" y="10"/>
                </a:lnTo>
                <a:lnTo>
                  <a:pt x="20" y="18"/>
                </a:lnTo>
                <a:lnTo>
                  <a:pt x="10" y="26"/>
                </a:lnTo>
                <a:lnTo>
                  <a:pt x="10" y="26"/>
                </a:lnTo>
                <a:lnTo>
                  <a:pt x="10" y="26"/>
                </a:lnTo>
                <a:lnTo>
                  <a:pt x="14" y="22"/>
                </a:lnTo>
                <a:lnTo>
                  <a:pt x="17" y="18"/>
                </a:lnTo>
                <a:lnTo>
                  <a:pt x="23" y="10"/>
                </a:lnTo>
                <a:lnTo>
                  <a:pt x="23" y="10"/>
                </a:lnTo>
                <a:lnTo>
                  <a:pt x="31" y="10"/>
                </a:lnTo>
                <a:lnTo>
                  <a:pt x="31" y="10"/>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2" name="Freeform 2537"/>
          <p:cNvSpPr>
            <a:spLocks noEditPoints="1"/>
          </p:cNvSpPr>
          <p:nvPr/>
        </p:nvSpPr>
        <p:spPr bwMode="auto">
          <a:xfrm>
            <a:off x="1024705" y="3073642"/>
            <a:ext cx="95250" cy="95250"/>
          </a:xfrm>
          <a:custGeom>
            <a:avLst/>
            <a:gdLst/>
            <a:ahLst/>
            <a:cxnLst>
              <a:cxn ang="0">
                <a:pos x="25" y="60"/>
              </a:cxn>
              <a:cxn ang="0">
                <a:pos x="37" y="58"/>
              </a:cxn>
              <a:cxn ang="0">
                <a:pos x="52" y="49"/>
              </a:cxn>
              <a:cxn ang="0">
                <a:pos x="59" y="31"/>
              </a:cxn>
              <a:cxn ang="0">
                <a:pos x="59" y="20"/>
              </a:cxn>
              <a:cxn ang="0">
                <a:pos x="49" y="7"/>
              </a:cxn>
              <a:cxn ang="0">
                <a:pos x="34" y="0"/>
              </a:cxn>
              <a:cxn ang="0">
                <a:pos x="21" y="1"/>
              </a:cxn>
              <a:cxn ang="0">
                <a:pos x="7" y="10"/>
              </a:cxn>
              <a:cxn ang="0">
                <a:pos x="0" y="25"/>
              </a:cxn>
              <a:cxn ang="0">
                <a:pos x="2" y="41"/>
              </a:cxn>
              <a:cxn ang="0">
                <a:pos x="12" y="55"/>
              </a:cxn>
              <a:cxn ang="0">
                <a:pos x="24" y="60"/>
              </a:cxn>
              <a:cxn ang="0">
                <a:pos x="9" y="26"/>
              </a:cxn>
              <a:cxn ang="0">
                <a:pos x="30" y="13"/>
              </a:cxn>
              <a:cxn ang="0">
                <a:pos x="8" y="31"/>
              </a:cxn>
              <a:cxn ang="0">
                <a:pos x="8" y="27"/>
              </a:cxn>
              <a:cxn ang="0">
                <a:pos x="35" y="19"/>
              </a:cxn>
              <a:cxn ang="0">
                <a:pos x="9" y="34"/>
              </a:cxn>
              <a:cxn ang="0">
                <a:pos x="9" y="34"/>
              </a:cxn>
              <a:cxn ang="0">
                <a:pos x="29" y="17"/>
              </a:cxn>
              <a:cxn ang="0">
                <a:pos x="34" y="10"/>
              </a:cxn>
              <a:cxn ang="0">
                <a:pos x="40" y="11"/>
              </a:cxn>
              <a:cxn ang="0">
                <a:pos x="44" y="14"/>
              </a:cxn>
              <a:cxn ang="0">
                <a:pos x="37" y="20"/>
              </a:cxn>
              <a:cxn ang="0">
                <a:pos x="11" y="40"/>
              </a:cxn>
              <a:cxn ang="0">
                <a:pos x="17" y="33"/>
              </a:cxn>
              <a:cxn ang="0">
                <a:pos x="37" y="20"/>
              </a:cxn>
              <a:cxn ang="0">
                <a:pos x="21" y="42"/>
              </a:cxn>
              <a:cxn ang="0">
                <a:pos x="38" y="32"/>
              </a:cxn>
              <a:cxn ang="0">
                <a:pos x="21" y="49"/>
              </a:cxn>
              <a:cxn ang="0">
                <a:pos x="20" y="50"/>
              </a:cxn>
              <a:cxn ang="0">
                <a:pos x="15" y="45"/>
              </a:cxn>
              <a:cxn ang="0">
                <a:pos x="50" y="35"/>
              </a:cxn>
              <a:cxn ang="0">
                <a:pos x="42" y="45"/>
              </a:cxn>
              <a:cxn ang="0">
                <a:pos x="30" y="51"/>
              </a:cxn>
              <a:cxn ang="0">
                <a:pos x="22" y="51"/>
              </a:cxn>
              <a:cxn ang="0">
                <a:pos x="43" y="37"/>
              </a:cxn>
              <a:cxn ang="0">
                <a:pos x="35" y="43"/>
              </a:cxn>
              <a:cxn ang="0">
                <a:pos x="35" y="45"/>
              </a:cxn>
              <a:cxn ang="0">
                <a:pos x="37" y="45"/>
              </a:cxn>
              <a:cxn ang="0">
                <a:pos x="47" y="35"/>
              </a:cxn>
              <a:cxn ang="0">
                <a:pos x="46" y="33"/>
              </a:cxn>
              <a:cxn ang="0">
                <a:pos x="26" y="45"/>
              </a:cxn>
              <a:cxn ang="0">
                <a:pos x="45" y="28"/>
              </a:cxn>
              <a:cxn ang="0">
                <a:pos x="44" y="26"/>
              </a:cxn>
              <a:cxn ang="0">
                <a:pos x="31" y="33"/>
              </a:cxn>
              <a:cxn ang="0">
                <a:pos x="18" y="41"/>
              </a:cxn>
              <a:cxn ang="0">
                <a:pos x="46" y="15"/>
              </a:cxn>
              <a:cxn ang="0">
                <a:pos x="50" y="22"/>
              </a:cxn>
              <a:cxn ang="0">
                <a:pos x="51" y="31"/>
              </a:cxn>
              <a:cxn ang="0">
                <a:pos x="32" y="9"/>
              </a:cxn>
              <a:cxn ang="0">
                <a:pos x="9" y="24"/>
              </a:cxn>
              <a:cxn ang="0">
                <a:pos x="18" y="11"/>
              </a:cxn>
              <a:cxn ang="0">
                <a:pos x="29" y="9"/>
              </a:cxn>
            </a:cxnLst>
            <a:rect l="0" t="0" r="r" b="b"/>
            <a:pathLst>
              <a:path w="60" h="60">
                <a:moveTo>
                  <a:pt x="24" y="60"/>
                </a:moveTo>
                <a:lnTo>
                  <a:pt x="24" y="60"/>
                </a:lnTo>
                <a:lnTo>
                  <a:pt x="25" y="60"/>
                </a:lnTo>
                <a:lnTo>
                  <a:pt x="25" y="60"/>
                </a:lnTo>
                <a:lnTo>
                  <a:pt x="32" y="60"/>
                </a:lnTo>
                <a:lnTo>
                  <a:pt x="37" y="58"/>
                </a:lnTo>
                <a:lnTo>
                  <a:pt x="43" y="56"/>
                </a:lnTo>
                <a:lnTo>
                  <a:pt x="48" y="53"/>
                </a:lnTo>
                <a:lnTo>
                  <a:pt x="52" y="49"/>
                </a:lnTo>
                <a:lnTo>
                  <a:pt x="55" y="43"/>
                </a:lnTo>
                <a:lnTo>
                  <a:pt x="58" y="38"/>
                </a:lnTo>
                <a:lnTo>
                  <a:pt x="59" y="31"/>
                </a:lnTo>
                <a:lnTo>
                  <a:pt x="59" y="31"/>
                </a:lnTo>
                <a:lnTo>
                  <a:pt x="60" y="26"/>
                </a:lnTo>
                <a:lnTo>
                  <a:pt x="59" y="20"/>
                </a:lnTo>
                <a:lnTo>
                  <a:pt x="56" y="15"/>
                </a:lnTo>
                <a:lnTo>
                  <a:pt x="53" y="11"/>
                </a:lnTo>
                <a:lnTo>
                  <a:pt x="49" y="7"/>
                </a:lnTo>
                <a:lnTo>
                  <a:pt x="45" y="4"/>
                </a:lnTo>
                <a:lnTo>
                  <a:pt x="39" y="2"/>
                </a:lnTo>
                <a:lnTo>
                  <a:pt x="34" y="0"/>
                </a:lnTo>
                <a:lnTo>
                  <a:pt x="34" y="0"/>
                </a:lnTo>
                <a:lnTo>
                  <a:pt x="27" y="0"/>
                </a:lnTo>
                <a:lnTo>
                  <a:pt x="21" y="1"/>
                </a:lnTo>
                <a:lnTo>
                  <a:pt x="15" y="3"/>
                </a:lnTo>
                <a:lnTo>
                  <a:pt x="11" y="6"/>
                </a:lnTo>
                <a:lnTo>
                  <a:pt x="7" y="10"/>
                </a:lnTo>
                <a:lnTo>
                  <a:pt x="4" y="15"/>
                </a:lnTo>
                <a:lnTo>
                  <a:pt x="2" y="20"/>
                </a:lnTo>
                <a:lnTo>
                  <a:pt x="0" y="25"/>
                </a:lnTo>
                <a:lnTo>
                  <a:pt x="0" y="31"/>
                </a:lnTo>
                <a:lnTo>
                  <a:pt x="0" y="36"/>
                </a:lnTo>
                <a:lnTo>
                  <a:pt x="2" y="41"/>
                </a:lnTo>
                <a:lnTo>
                  <a:pt x="4" y="46"/>
                </a:lnTo>
                <a:lnTo>
                  <a:pt x="7" y="52"/>
                </a:lnTo>
                <a:lnTo>
                  <a:pt x="12" y="55"/>
                </a:lnTo>
                <a:lnTo>
                  <a:pt x="17" y="58"/>
                </a:lnTo>
                <a:lnTo>
                  <a:pt x="24" y="60"/>
                </a:lnTo>
                <a:lnTo>
                  <a:pt x="24" y="60"/>
                </a:lnTo>
                <a:close/>
                <a:moveTo>
                  <a:pt x="8" y="27"/>
                </a:moveTo>
                <a:lnTo>
                  <a:pt x="8" y="27"/>
                </a:lnTo>
                <a:lnTo>
                  <a:pt x="9" y="26"/>
                </a:lnTo>
                <a:lnTo>
                  <a:pt x="9" y="26"/>
                </a:lnTo>
                <a:lnTo>
                  <a:pt x="30" y="13"/>
                </a:lnTo>
                <a:lnTo>
                  <a:pt x="30" y="13"/>
                </a:lnTo>
                <a:lnTo>
                  <a:pt x="25" y="18"/>
                </a:lnTo>
                <a:lnTo>
                  <a:pt x="20" y="23"/>
                </a:lnTo>
                <a:lnTo>
                  <a:pt x="8" y="31"/>
                </a:lnTo>
                <a:lnTo>
                  <a:pt x="8" y="31"/>
                </a:lnTo>
                <a:lnTo>
                  <a:pt x="8" y="27"/>
                </a:lnTo>
                <a:lnTo>
                  <a:pt x="8" y="27"/>
                </a:lnTo>
                <a:close/>
                <a:moveTo>
                  <a:pt x="44" y="14"/>
                </a:moveTo>
                <a:lnTo>
                  <a:pt x="44" y="14"/>
                </a:lnTo>
                <a:lnTo>
                  <a:pt x="35" y="19"/>
                </a:lnTo>
                <a:lnTo>
                  <a:pt x="27" y="25"/>
                </a:lnTo>
                <a:lnTo>
                  <a:pt x="18" y="30"/>
                </a:lnTo>
                <a:lnTo>
                  <a:pt x="9" y="34"/>
                </a:lnTo>
                <a:lnTo>
                  <a:pt x="9" y="34"/>
                </a:lnTo>
                <a:lnTo>
                  <a:pt x="9" y="34"/>
                </a:lnTo>
                <a:lnTo>
                  <a:pt x="9" y="34"/>
                </a:lnTo>
                <a:lnTo>
                  <a:pt x="15" y="28"/>
                </a:lnTo>
                <a:lnTo>
                  <a:pt x="22" y="23"/>
                </a:lnTo>
                <a:lnTo>
                  <a:pt x="29" y="17"/>
                </a:lnTo>
                <a:lnTo>
                  <a:pt x="32" y="14"/>
                </a:lnTo>
                <a:lnTo>
                  <a:pt x="34" y="10"/>
                </a:lnTo>
                <a:lnTo>
                  <a:pt x="34" y="10"/>
                </a:lnTo>
                <a:lnTo>
                  <a:pt x="34" y="9"/>
                </a:lnTo>
                <a:lnTo>
                  <a:pt x="34" y="9"/>
                </a:lnTo>
                <a:lnTo>
                  <a:pt x="40" y="11"/>
                </a:lnTo>
                <a:lnTo>
                  <a:pt x="45" y="14"/>
                </a:lnTo>
                <a:lnTo>
                  <a:pt x="45" y="14"/>
                </a:lnTo>
                <a:lnTo>
                  <a:pt x="44" y="14"/>
                </a:lnTo>
                <a:lnTo>
                  <a:pt x="44" y="14"/>
                </a:lnTo>
                <a:close/>
                <a:moveTo>
                  <a:pt x="37" y="20"/>
                </a:moveTo>
                <a:lnTo>
                  <a:pt x="37" y="20"/>
                </a:lnTo>
                <a:lnTo>
                  <a:pt x="13" y="43"/>
                </a:lnTo>
                <a:lnTo>
                  <a:pt x="13" y="43"/>
                </a:lnTo>
                <a:lnTo>
                  <a:pt x="11" y="40"/>
                </a:lnTo>
                <a:lnTo>
                  <a:pt x="9" y="37"/>
                </a:lnTo>
                <a:lnTo>
                  <a:pt x="9" y="37"/>
                </a:lnTo>
                <a:lnTo>
                  <a:pt x="17" y="33"/>
                </a:lnTo>
                <a:lnTo>
                  <a:pt x="24" y="29"/>
                </a:lnTo>
                <a:lnTo>
                  <a:pt x="37" y="20"/>
                </a:lnTo>
                <a:lnTo>
                  <a:pt x="37" y="20"/>
                </a:lnTo>
                <a:close/>
                <a:moveTo>
                  <a:pt x="15" y="45"/>
                </a:moveTo>
                <a:lnTo>
                  <a:pt x="15" y="45"/>
                </a:lnTo>
                <a:lnTo>
                  <a:pt x="21" y="42"/>
                </a:lnTo>
                <a:lnTo>
                  <a:pt x="26" y="39"/>
                </a:lnTo>
                <a:lnTo>
                  <a:pt x="38" y="32"/>
                </a:lnTo>
                <a:lnTo>
                  <a:pt x="38" y="32"/>
                </a:lnTo>
                <a:lnTo>
                  <a:pt x="29" y="39"/>
                </a:lnTo>
                <a:lnTo>
                  <a:pt x="24" y="44"/>
                </a:lnTo>
                <a:lnTo>
                  <a:pt x="21" y="49"/>
                </a:lnTo>
                <a:lnTo>
                  <a:pt x="21" y="49"/>
                </a:lnTo>
                <a:lnTo>
                  <a:pt x="20" y="50"/>
                </a:lnTo>
                <a:lnTo>
                  <a:pt x="20" y="50"/>
                </a:lnTo>
                <a:lnTo>
                  <a:pt x="17" y="47"/>
                </a:lnTo>
                <a:lnTo>
                  <a:pt x="15" y="45"/>
                </a:lnTo>
                <a:lnTo>
                  <a:pt x="15" y="45"/>
                </a:lnTo>
                <a:close/>
                <a:moveTo>
                  <a:pt x="51" y="31"/>
                </a:moveTo>
                <a:lnTo>
                  <a:pt x="51" y="31"/>
                </a:lnTo>
                <a:lnTo>
                  <a:pt x="50" y="35"/>
                </a:lnTo>
                <a:lnTo>
                  <a:pt x="48" y="39"/>
                </a:lnTo>
                <a:lnTo>
                  <a:pt x="45" y="42"/>
                </a:lnTo>
                <a:lnTo>
                  <a:pt x="42" y="45"/>
                </a:lnTo>
                <a:lnTo>
                  <a:pt x="38" y="47"/>
                </a:lnTo>
                <a:lnTo>
                  <a:pt x="34" y="50"/>
                </a:lnTo>
                <a:lnTo>
                  <a:pt x="30" y="51"/>
                </a:lnTo>
                <a:lnTo>
                  <a:pt x="26" y="51"/>
                </a:lnTo>
                <a:lnTo>
                  <a:pt x="26" y="51"/>
                </a:lnTo>
                <a:lnTo>
                  <a:pt x="22" y="51"/>
                </a:lnTo>
                <a:lnTo>
                  <a:pt x="22" y="51"/>
                </a:lnTo>
                <a:lnTo>
                  <a:pt x="33" y="43"/>
                </a:lnTo>
                <a:lnTo>
                  <a:pt x="43" y="37"/>
                </a:lnTo>
                <a:lnTo>
                  <a:pt x="43" y="37"/>
                </a:lnTo>
                <a:lnTo>
                  <a:pt x="39" y="41"/>
                </a:lnTo>
                <a:lnTo>
                  <a:pt x="35" y="43"/>
                </a:lnTo>
                <a:lnTo>
                  <a:pt x="35" y="43"/>
                </a:lnTo>
                <a:lnTo>
                  <a:pt x="35" y="44"/>
                </a:lnTo>
                <a:lnTo>
                  <a:pt x="35" y="45"/>
                </a:lnTo>
                <a:lnTo>
                  <a:pt x="36" y="45"/>
                </a:lnTo>
                <a:lnTo>
                  <a:pt x="37" y="45"/>
                </a:lnTo>
                <a:lnTo>
                  <a:pt x="37" y="45"/>
                </a:lnTo>
                <a:lnTo>
                  <a:pt x="43" y="41"/>
                </a:lnTo>
                <a:lnTo>
                  <a:pt x="45" y="38"/>
                </a:lnTo>
                <a:lnTo>
                  <a:pt x="47" y="35"/>
                </a:lnTo>
                <a:lnTo>
                  <a:pt x="47" y="35"/>
                </a:lnTo>
                <a:lnTo>
                  <a:pt x="47" y="33"/>
                </a:lnTo>
                <a:lnTo>
                  <a:pt x="46" y="33"/>
                </a:lnTo>
                <a:lnTo>
                  <a:pt x="46" y="33"/>
                </a:lnTo>
                <a:lnTo>
                  <a:pt x="36" y="39"/>
                </a:lnTo>
                <a:lnTo>
                  <a:pt x="26" y="45"/>
                </a:lnTo>
                <a:lnTo>
                  <a:pt x="26" y="45"/>
                </a:lnTo>
                <a:lnTo>
                  <a:pt x="36" y="36"/>
                </a:lnTo>
                <a:lnTo>
                  <a:pt x="45" y="28"/>
                </a:lnTo>
                <a:lnTo>
                  <a:pt x="45" y="28"/>
                </a:lnTo>
                <a:lnTo>
                  <a:pt x="46" y="26"/>
                </a:lnTo>
                <a:lnTo>
                  <a:pt x="44" y="26"/>
                </a:lnTo>
                <a:lnTo>
                  <a:pt x="44" y="26"/>
                </a:lnTo>
                <a:lnTo>
                  <a:pt x="37" y="29"/>
                </a:lnTo>
                <a:lnTo>
                  <a:pt x="31" y="33"/>
                </a:lnTo>
                <a:lnTo>
                  <a:pt x="24" y="37"/>
                </a:lnTo>
                <a:lnTo>
                  <a:pt x="18" y="41"/>
                </a:lnTo>
                <a:lnTo>
                  <a:pt x="18" y="41"/>
                </a:lnTo>
                <a:lnTo>
                  <a:pt x="45" y="16"/>
                </a:lnTo>
                <a:lnTo>
                  <a:pt x="45" y="16"/>
                </a:lnTo>
                <a:lnTo>
                  <a:pt x="46" y="15"/>
                </a:lnTo>
                <a:lnTo>
                  <a:pt x="46" y="15"/>
                </a:lnTo>
                <a:lnTo>
                  <a:pt x="48" y="19"/>
                </a:lnTo>
                <a:lnTo>
                  <a:pt x="50" y="22"/>
                </a:lnTo>
                <a:lnTo>
                  <a:pt x="51" y="26"/>
                </a:lnTo>
                <a:lnTo>
                  <a:pt x="51" y="31"/>
                </a:lnTo>
                <a:lnTo>
                  <a:pt x="51" y="31"/>
                </a:lnTo>
                <a:close/>
                <a:moveTo>
                  <a:pt x="29" y="9"/>
                </a:moveTo>
                <a:lnTo>
                  <a:pt x="29" y="9"/>
                </a:lnTo>
                <a:lnTo>
                  <a:pt x="32" y="9"/>
                </a:lnTo>
                <a:lnTo>
                  <a:pt x="32" y="9"/>
                </a:lnTo>
                <a:lnTo>
                  <a:pt x="9" y="24"/>
                </a:lnTo>
                <a:lnTo>
                  <a:pt x="9" y="24"/>
                </a:lnTo>
                <a:lnTo>
                  <a:pt x="11" y="18"/>
                </a:lnTo>
                <a:lnTo>
                  <a:pt x="15" y="13"/>
                </a:lnTo>
                <a:lnTo>
                  <a:pt x="18" y="11"/>
                </a:lnTo>
                <a:lnTo>
                  <a:pt x="21" y="10"/>
                </a:lnTo>
                <a:lnTo>
                  <a:pt x="25" y="9"/>
                </a:lnTo>
                <a:lnTo>
                  <a:pt x="29" y="9"/>
                </a:lnTo>
                <a:lnTo>
                  <a:pt x="29" y="9"/>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3" name="Freeform 2538"/>
          <p:cNvSpPr>
            <a:spLocks noEditPoints="1"/>
          </p:cNvSpPr>
          <p:nvPr/>
        </p:nvSpPr>
        <p:spPr bwMode="auto">
          <a:xfrm>
            <a:off x="905646" y="3191117"/>
            <a:ext cx="333375" cy="90488"/>
          </a:xfrm>
          <a:custGeom>
            <a:avLst/>
            <a:gdLst/>
            <a:ahLst/>
            <a:cxnLst>
              <a:cxn ang="0">
                <a:pos x="210" y="11"/>
              </a:cxn>
              <a:cxn ang="0">
                <a:pos x="122" y="1"/>
              </a:cxn>
              <a:cxn ang="0">
                <a:pos x="0" y="5"/>
              </a:cxn>
              <a:cxn ang="0">
                <a:pos x="6" y="50"/>
              </a:cxn>
              <a:cxn ang="0">
                <a:pos x="114" y="45"/>
              </a:cxn>
              <a:cxn ang="0">
                <a:pos x="142" y="30"/>
              </a:cxn>
              <a:cxn ang="0">
                <a:pos x="115" y="34"/>
              </a:cxn>
              <a:cxn ang="0">
                <a:pos x="128" y="27"/>
              </a:cxn>
              <a:cxn ang="0">
                <a:pos x="76" y="32"/>
              </a:cxn>
              <a:cxn ang="0">
                <a:pos x="70" y="43"/>
              </a:cxn>
              <a:cxn ang="0">
                <a:pos x="50" y="13"/>
              </a:cxn>
              <a:cxn ang="0">
                <a:pos x="36" y="9"/>
              </a:cxn>
              <a:cxn ang="0">
                <a:pos x="15" y="22"/>
              </a:cxn>
              <a:cxn ang="0">
                <a:pos x="76" y="9"/>
              </a:cxn>
              <a:cxn ang="0">
                <a:pos x="54" y="9"/>
              </a:cxn>
              <a:cxn ang="0">
                <a:pos x="27" y="40"/>
              </a:cxn>
              <a:cxn ang="0">
                <a:pos x="54" y="9"/>
              </a:cxn>
              <a:cxn ang="0">
                <a:pos x="10" y="24"/>
              </a:cxn>
              <a:cxn ang="0">
                <a:pos x="33" y="15"/>
              </a:cxn>
              <a:cxn ang="0">
                <a:pos x="40" y="10"/>
              </a:cxn>
              <a:cxn ang="0">
                <a:pos x="13" y="38"/>
              </a:cxn>
              <a:cxn ang="0">
                <a:pos x="9" y="9"/>
              </a:cxn>
              <a:cxn ang="0">
                <a:pos x="55" y="19"/>
              </a:cxn>
              <a:cxn ang="0">
                <a:pos x="41" y="42"/>
              </a:cxn>
              <a:cxn ang="0">
                <a:pos x="43" y="42"/>
              </a:cxn>
              <a:cxn ang="0">
                <a:pos x="59" y="26"/>
              </a:cxn>
              <a:cxn ang="0">
                <a:pos x="43" y="42"/>
              </a:cxn>
              <a:cxn ang="0">
                <a:pos x="84" y="15"/>
              </a:cxn>
              <a:cxn ang="0">
                <a:pos x="88" y="44"/>
              </a:cxn>
              <a:cxn ang="0">
                <a:pos x="108" y="16"/>
              </a:cxn>
              <a:cxn ang="0">
                <a:pos x="88" y="44"/>
              </a:cxn>
              <a:cxn ang="0">
                <a:pos x="115" y="22"/>
              </a:cxn>
              <a:cxn ang="0">
                <a:pos x="100" y="43"/>
              </a:cxn>
              <a:cxn ang="0">
                <a:pos x="181" y="13"/>
              </a:cxn>
              <a:cxn ang="0">
                <a:pos x="187" y="25"/>
              </a:cxn>
              <a:cxn ang="0">
                <a:pos x="187" y="14"/>
              </a:cxn>
              <a:cxn ang="0">
                <a:pos x="151" y="21"/>
              </a:cxn>
              <a:cxn ang="0">
                <a:pos x="152" y="36"/>
              </a:cxn>
              <a:cxn ang="0">
                <a:pos x="155" y="23"/>
              </a:cxn>
              <a:cxn ang="0">
                <a:pos x="144" y="45"/>
              </a:cxn>
              <a:cxn ang="0">
                <a:pos x="175" y="19"/>
              </a:cxn>
              <a:cxn ang="0">
                <a:pos x="130" y="45"/>
              </a:cxn>
              <a:cxn ang="0">
                <a:pos x="181" y="27"/>
              </a:cxn>
              <a:cxn ang="0">
                <a:pos x="155" y="46"/>
              </a:cxn>
              <a:cxn ang="0">
                <a:pos x="195" y="22"/>
              </a:cxn>
              <a:cxn ang="0">
                <a:pos x="188" y="41"/>
              </a:cxn>
              <a:cxn ang="0">
                <a:pos x="191" y="46"/>
              </a:cxn>
              <a:cxn ang="0">
                <a:pos x="199" y="43"/>
              </a:cxn>
              <a:cxn ang="0">
                <a:pos x="200" y="28"/>
              </a:cxn>
              <a:cxn ang="0">
                <a:pos x="194" y="28"/>
              </a:cxn>
              <a:cxn ang="0">
                <a:pos x="168" y="47"/>
              </a:cxn>
              <a:cxn ang="0">
                <a:pos x="153" y="10"/>
              </a:cxn>
              <a:cxn ang="0">
                <a:pos x="141" y="11"/>
              </a:cxn>
              <a:cxn ang="0">
                <a:pos x="131" y="10"/>
              </a:cxn>
              <a:cxn ang="0">
                <a:pos x="96" y="37"/>
              </a:cxn>
              <a:cxn ang="0">
                <a:pos x="88" y="31"/>
              </a:cxn>
              <a:cxn ang="0">
                <a:pos x="100" y="11"/>
              </a:cxn>
              <a:cxn ang="0">
                <a:pos x="68" y="37"/>
              </a:cxn>
              <a:cxn ang="0">
                <a:pos x="90" y="11"/>
              </a:cxn>
              <a:cxn ang="0">
                <a:pos x="52" y="40"/>
              </a:cxn>
              <a:cxn ang="0">
                <a:pos x="79" y="9"/>
              </a:cxn>
            </a:cxnLst>
            <a:rect l="0" t="0" r="r" b="b"/>
            <a:pathLst>
              <a:path w="210" h="57">
                <a:moveTo>
                  <a:pt x="204" y="56"/>
                </a:moveTo>
                <a:lnTo>
                  <a:pt x="204" y="56"/>
                </a:lnTo>
                <a:lnTo>
                  <a:pt x="206" y="57"/>
                </a:lnTo>
                <a:lnTo>
                  <a:pt x="208" y="56"/>
                </a:lnTo>
                <a:lnTo>
                  <a:pt x="210" y="54"/>
                </a:lnTo>
                <a:lnTo>
                  <a:pt x="210" y="52"/>
                </a:lnTo>
                <a:lnTo>
                  <a:pt x="210" y="52"/>
                </a:lnTo>
                <a:lnTo>
                  <a:pt x="210" y="11"/>
                </a:lnTo>
                <a:lnTo>
                  <a:pt x="210" y="11"/>
                </a:lnTo>
                <a:lnTo>
                  <a:pt x="210" y="10"/>
                </a:lnTo>
                <a:lnTo>
                  <a:pt x="210" y="10"/>
                </a:lnTo>
                <a:lnTo>
                  <a:pt x="209" y="8"/>
                </a:lnTo>
                <a:lnTo>
                  <a:pt x="207" y="7"/>
                </a:lnTo>
                <a:lnTo>
                  <a:pt x="207" y="7"/>
                </a:lnTo>
                <a:lnTo>
                  <a:pt x="186" y="4"/>
                </a:lnTo>
                <a:lnTo>
                  <a:pt x="165" y="2"/>
                </a:lnTo>
                <a:lnTo>
                  <a:pt x="122" y="1"/>
                </a:lnTo>
                <a:lnTo>
                  <a:pt x="122" y="1"/>
                </a:lnTo>
                <a:lnTo>
                  <a:pt x="93" y="0"/>
                </a:lnTo>
                <a:lnTo>
                  <a:pt x="63" y="0"/>
                </a:lnTo>
                <a:lnTo>
                  <a:pt x="5" y="1"/>
                </a:lnTo>
                <a:lnTo>
                  <a:pt x="5" y="1"/>
                </a:lnTo>
                <a:lnTo>
                  <a:pt x="3" y="1"/>
                </a:lnTo>
                <a:lnTo>
                  <a:pt x="2" y="2"/>
                </a:lnTo>
                <a:lnTo>
                  <a:pt x="2" y="2"/>
                </a:lnTo>
                <a:lnTo>
                  <a:pt x="1" y="3"/>
                </a:lnTo>
                <a:lnTo>
                  <a:pt x="0" y="5"/>
                </a:lnTo>
                <a:lnTo>
                  <a:pt x="0" y="5"/>
                </a:lnTo>
                <a:lnTo>
                  <a:pt x="1" y="25"/>
                </a:lnTo>
                <a:lnTo>
                  <a:pt x="2" y="46"/>
                </a:lnTo>
                <a:lnTo>
                  <a:pt x="2" y="46"/>
                </a:lnTo>
                <a:lnTo>
                  <a:pt x="2" y="47"/>
                </a:lnTo>
                <a:lnTo>
                  <a:pt x="3" y="49"/>
                </a:lnTo>
                <a:lnTo>
                  <a:pt x="3" y="49"/>
                </a:lnTo>
                <a:lnTo>
                  <a:pt x="4" y="50"/>
                </a:lnTo>
                <a:lnTo>
                  <a:pt x="6" y="50"/>
                </a:lnTo>
                <a:lnTo>
                  <a:pt x="6" y="50"/>
                </a:lnTo>
                <a:lnTo>
                  <a:pt x="55" y="51"/>
                </a:lnTo>
                <a:lnTo>
                  <a:pt x="104" y="53"/>
                </a:lnTo>
                <a:lnTo>
                  <a:pt x="154" y="56"/>
                </a:lnTo>
                <a:lnTo>
                  <a:pt x="202" y="57"/>
                </a:lnTo>
                <a:lnTo>
                  <a:pt x="202" y="57"/>
                </a:lnTo>
                <a:lnTo>
                  <a:pt x="204" y="56"/>
                </a:lnTo>
                <a:lnTo>
                  <a:pt x="204" y="56"/>
                </a:lnTo>
                <a:close/>
                <a:moveTo>
                  <a:pt x="114" y="45"/>
                </a:moveTo>
                <a:lnTo>
                  <a:pt x="114" y="45"/>
                </a:lnTo>
                <a:lnTo>
                  <a:pt x="127" y="33"/>
                </a:lnTo>
                <a:lnTo>
                  <a:pt x="140" y="20"/>
                </a:lnTo>
                <a:lnTo>
                  <a:pt x="140" y="20"/>
                </a:lnTo>
                <a:lnTo>
                  <a:pt x="151" y="13"/>
                </a:lnTo>
                <a:lnTo>
                  <a:pt x="151" y="13"/>
                </a:lnTo>
                <a:lnTo>
                  <a:pt x="147" y="24"/>
                </a:lnTo>
                <a:lnTo>
                  <a:pt x="147" y="24"/>
                </a:lnTo>
                <a:lnTo>
                  <a:pt x="142" y="30"/>
                </a:lnTo>
                <a:lnTo>
                  <a:pt x="137" y="35"/>
                </a:lnTo>
                <a:lnTo>
                  <a:pt x="127" y="45"/>
                </a:lnTo>
                <a:lnTo>
                  <a:pt x="127" y="45"/>
                </a:lnTo>
                <a:lnTo>
                  <a:pt x="114" y="45"/>
                </a:lnTo>
                <a:lnTo>
                  <a:pt x="114" y="45"/>
                </a:lnTo>
                <a:close/>
                <a:moveTo>
                  <a:pt x="102" y="44"/>
                </a:moveTo>
                <a:lnTo>
                  <a:pt x="102" y="44"/>
                </a:lnTo>
                <a:lnTo>
                  <a:pt x="109" y="39"/>
                </a:lnTo>
                <a:lnTo>
                  <a:pt x="115" y="34"/>
                </a:lnTo>
                <a:lnTo>
                  <a:pt x="128" y="22"/>
                </a:lnTo>
                <a:lnTo>
                  <a:pt x="128" y="22"/>
                </a:lnTo>
                <a:lnTo>
                  <a:pt x="133" y="18"/>
                </a:lnTo>
                <a:lnTo>
                  <a:pt x="138" y="15"/>
                </a:lnTo>
                <a:lnTo>
                  <a:pt x="138" y="15"/>
                </a:lnTo>
                <a:lnTo>
                  <a:pt x="135" y="17"/>
                </a:lnTo>
                <a:lnTo>
                  <a:pt x="133" y="20"/>
                </a:lnTo>
                <a:lnTo>
                  <a:pt x="128" y="27"/>
                </a:lnTo>
                <a:lnTo>
                  <a:pt x="128" y="27"/>
                </a:lnTo>
                <a:lnTo>
                  <a:pt x="120" y="36"/>
                </a:lnTo>
                <a:lnTo>
                  <a:pt x="110" y="45"/>
                </a:lnTo>
                <a:lnTo>
                  <a:pt x="110" y="45"/>
                </a:lnTo>
                <a:lnTo>
                  <a:pt x="102" y="44"/>
                </a:lnTo>
                <a:lnTo>
                  <a:pt x="102" y="44"/>
                </a:lnTo>
                <a:close/>
                <a:moveTo>
                  <a:pt x="62" y="43"/>
                </a:moveTo>
                <a:lnTo>
                  <a:pt x="62" y="43"/>
                </a:lnTo>
                <a:lnTo>
                  <a:pt x="70" y="38"/>
                </a:lnTo>
                <a:lnTo>
                  <a:pt x="76" y="32"/>
                </a:lnTo>
                <a:lnTo>
                  <a:pt x="87" y="21"/>
                </a:lnTo>
                <a:lnTo>
                  <a:pt x="87" y="21"/>
                </a:lnTo>
                <a:lnTo>
                  <a:pt x="96" y="13"/>
                </a:lnTo>
                <a:lnTo>
                  <a:pt x="96" y="13"/>
                </a:lnTo>
                <a:lnTo>
                  <a:pt x="92" y="18"/>
                </a:lnTo>
                <a:lnTo>
                  <a:pt x="88" y="22"/>
                </a:lnTo>
                <a:lnTo>
                  <a:pt x="88" y="22"/>
                </a:lnTo>
                <a:lnTo>
                  <a:pt x="70" y="43"/>
                </a:lnTo>
                <a:lnTo>
                  <a:pt x="70" y="43"/>
                </a:lnTo>
                <a:lnTo>
                  <a:pt x="62" y="43"/>
                </a:lnTo>
                <a:lnTo>
                  <a:pt x="62" y="43"/>
                </a:lnTo>
                <a:close/>
                <a:moveTo>
                  <a:pt x="11" y="41"/>
                </a:moveTo>
                <a:lnTo>
                  <a:pt x="11" y="41"/>
                </a:lnTo>
                <a:lnTo>
                  <a:pt x="20" y="36"/>
                </a:lnTo>
                <a:lnTo>
                  <a:pt x="29" y="29"/>
                </a:lnTo>
                <a:lnTo>
                  <a:pt x="46" y="15"/>
                </a:lnTo>
                <a:lnTo>
                  <a:pt x="46" y="15"/>
                </a:lnTo>
                <a:lnTo>
                  <a:pt x="50" y="13"/>
                </a:lnTo>
                <a:lnTo>
                  <a:pt x="47" y="17"/>
                </a:lnTo>
                <a:lnTo>
                  <a:pt x="38" y="26"/>
                </a:lnTo>
                <a:lnTo>
                  <a:pt x="38" y="26"/>
                </a:lnTo>
                <a:lnTo>
                  <a:pt x="22" y="42"/>
                </a:lnTo>
                <a:lnTo>
                  <a:pt x="22" y="42"/>
                </a:lnTo>
                <a:lnTo>
                  <a:pt x="11" y="41"/>
                </a:lnTo>
                <a:lnTo>
                  <a:pt x="11" y="41"/>
                </a:lnTo>
                <a:close/>
                <a:moveTo>
                  <a:pt x="36" y="9"/>
                </a:moveTo>
                <a:lnTo>
                  <a:pt x="36" y="9"/>
                </a:lnTo>
                <a:lnTo>
                  <a:pt x="30" y="13"/>
                </a:lnTo>
                <a:lnTo>
                  <a:pt x="24" y="17"/>
                </a:lnTo>
                <a:lnTo>
                  <a:pt x="13" y="27"/>
                </a:lnTo>
                <a:lnTo>
                  <a:pt x="13" y="27"/>
                </a:lnTo>
                <a:lnTo>
                  <a:pt x="10" y="29"/>
                </a:lnTo>
                <a:lnTo>
                  <a:pt x="10" y="29"/>
                </a:lnTo>
                <a:lnTo>
                  <a:pt x="10" y="29"/>
                </a:lnTo>
                <a:lnTo>
                  <a:pt x="10" y="29"/>
                </a:lnTo>
                <a:lnTo>
                  <a:pt x="15" y="22"/>
                </a:lnTo>
                <a:lnTo>
                  <a:pt x="15" y="22"/>
                </a:lnTo>
                <a:lnTo>
                  <a:pt x="24" y="9"/>
                </a:lnTo>
                <a:lnTo>
                  <a:pt x="24" y="9"/>
                </a:lnTo>
                <a:lnTo>
                  <a:pt x="36" y="9"/>
                </a:lnTo>
                <a:lnTo>
                  <a:pt x="36" y="9"/>
                </a:lnTo>
                <a:close/>
                <a:moveTo>
                  <a:pt x="68" y="9"/>
                </a:moveTo>
                <a:lnTo>
                  <a:pt x="68" y="9"/>
                </a:lnTo>
                <a:lnTo>
                  <a:pt x="76" y="9"/>
                </a:lnTo>
                <a:lnTo>
                  <a:pt x="76" y="9"/>
                </a:lnTo>
                <a:lnTo>
                  <a:pt x="69" y="12"/>
                </a:lnTo>
                <a:lnTo>
                  <a:pt x="62" y="17"/>
                </a:lnTo>
                <a:lnTo>
                  <a:pt x="62" y="17"/>
                </a:lnTo>
                <a:lnTo>
                  <a:pt x="68" y="10"/>
                </a:lnTo>
                <a:lnTo>
                  <a:pt x="68" y="10"/>
                </a:lnTo>
                <a:lnTo>
                  <a:pt x="68" y="9"/>
                </a:lnTo>
                <a:lnTo>
                  <a:pt x="68" y="9"/>
                </a:lnTo>
                <a:close/>
                <a:moveTo>
                  <a:pt x="54" y="9"/>
                </a:moveTo>
                <a:lnTo>
                  <a:pt x="54" y="9"/>
                </a:lnTo>
                <a:lnTo>
                  <a:pt x="66" y="9"/>
                </a:lnTo>
                <a:lnTo>
                  <a:pt x="66" y="9"/>
                </a:lnTo>
                <a:lnTo>
                  <a:pt x="56" y="15"/>
                </a:lnTo>
                <a:lnTo>
                  <a:pt x="49" y="22"/>
                </a:lnTo>
                <a:lnTo>
                  <a:pt x="41" y="29"/>
                </a:lnTo>
                <a:lnTo>
                  <a:pt x="33" y="36"/>
                </a:lnTo>
                <a:lnTo>
                  <a:pt x="33" y="36"/>
                </a:lnTo>
                <a:lnTo>
                  <a:pt x="28" y="40"/>
                </a:lnTo>
                <a:lnTo>
                  <a:pt x="27" y="40"/>
                </a:lnTo>
                <a:lnTo>
                  <a:pt x="30" y="37"/>
                </a:lnTo>
                <a:lnTo>
                  <a:pt x="30" y="37"/>
                </a:lnTo>
                <a:lnTo>
                  <a:pt x="39" y="28"/>
                </a:lnTo>
                <a:lnTo>
                  <a:pt x="39" y="28"/>
                </a:lnTo>
                <a:lnTo>
                  <a:pt x="47" y="19"/>
                </a:lnTo>
                <a:lnTo>
                  <a:pt x="54" y="10"/>
                </a:lnTo>
                <a:lnTo>
                  <a:pt x="54" y="10"/>
                </a:lnTo>
                <a:lnTo>
                  <a:pt x="54" y="9"/>
                </a:lnTo>
                <a:lnTo>
                  <a:pt x="54" y="9"/>
                </a:lnTo>
                <a:close/>
                <a:moveTo>
                  <a:pt x="10" y="24"/>
                </a:moveTo>
                <a:lnTo>
                  <a:pt x="10" y="24"/>
                </a:lnTo>
                <a:lnTo>
                  <a:pt x="18" y="13"/>
                </a:lnTo>
                <a:lnTo>
                  <a:pt x="21" y="11"/>
                </a:lnTo>
                <a:lnTo>
                  <a:pt x="18" y="14"/>
                </a:lnTo>
                <a:lnTo>
                  <a:pt x="18" y="14"/>
                </a:lnTo>
                <a:lnTo>
                  <a:pt x="10" y="26"/>
                </a:lnTo>
                <a:lnTo>
                  <a:pt x="10" y="26"/>
                </a:lnTo>
                <a:lnTo>
                  <a:pt x="10" y="24"/>
                </a:lnTo>
                <a:lnTo>
                  <a:pt x="10" y="24"/>
                </a:lnTo>
                <a:close/>
                <a:moveTo>
                  <a:pt x="10" y="32"/>
                </a:moveTo>
                <a:lnTo>
                  <a:pt x="10" y="32"/>
                </a:lnTo>
                <a:lnTo>
                  <a:pt x="21" y="23"/>
                </a:lnTo>
                <a:lnTo>
                  <a:pt x="21" y="23"/>
                </a:lnTo>
                <a:lnTo>
                  <a:pt x="31" y="14"/>
                </a:lnTo>
                <a:lnTo>
                  <a:pt x="31" y="14"/>
                </a:lnTo>
                <a:lnTo>
                  <a:pt x="35" y="12"/>
                </a:lnTo>
                <a:lnTo>
                  <a:pt x="33" y="15"/>
                </a:lnTo>
                <a:lnTo>
                  <a:pt x="33" y="15"/>
                </a:lnTo>
                <a:lnTo>
                  <a:pt x="28" y="21"/>
                </a:lnTo>
                <a:lnTo>
                  <a:pt x="22" y="27"/>
                </a:lnTo>
                <a:lnTo>
                  <a:pt x="10" y="39"/>
                </a:lnTo>
                <a:lnTo>
                  <a:pt x="10" y="39"/>
                </a:lnTo>
                <a:lnTo>
                  <a:pt x="10" y="32"/>
                </a:lnTo>
                <a:lnTo>
                  <a:pt x="10" y="32"/>
                </a:lnTo>
                <a:close/>
                <a:moveTo>
                  <a:pt x="40" y="10"/>
                </a:moveTo>
                <a:lnTo>
                  <a:pt x="40" y="10"/>
                </a:lnTo>
                <a:lnTo>
                  <a:pt x="40" y="9"/>
                </a:lnTo>
                <a:lnTo>
                  <a:pt x="40" y="9"/>
                </a:lnTo>
                <a:lnTo>
                  <a:pt x="52" y="9"/>
                </a:lnTo>
                <a:lnTo>
                  <a:pt x="52" y="9"/>
                </a:lnTo>
                <a:lnTo>
                  <a:pt x="42" y="16"/>
                </a:lnTo>
                <a:lnTo>
                  <a:pt x="32" y="24"/>
                </a:lnTo>
                <a:lnTo>
                  <a:pt x="23" y="31"/>
                </a:lnTo>
                <a:lnTo>
                  <a:pt x="13" y="38"/>
                </a:lnTo>
                <a:lnTo>
                  <a:pt x="13" y="38"/>
                </a:lnTo>
                <a:lnTo>
                  <a:pt x="20" y="33"/>
                </a:lnTo>
                <a:lnTo>
                  <a:pt x="27" y="25"/>
                </a:lnTo>
                <a:lnTo>
                  <a:pt x="34" y="18"/>
                </a:lnTo>
                <a:lnTo>
                  <a:pt x="40" y="10"/>
                </a:lnTo>
                <a:lnTo>
                  <a:pt x="40" y="10"/>
                </a:lnTo>
                <a:close/>
                <a:moveTo>
                  <a:pt x="10" y="20"/>
                </a:moveTo>
                <a:lnTo>
                  <a:pt x="10" y="20"/>
                </a:lnTo>
                <a:lnTo>
                  <a:pt x="9" y="9"/>
                </a:lnTo>
                <a:lnTo>
                  <a:pt x="9" y="9"/>
                </a:lnTo>
                <a:lnTo>
                  <a:pt x="19" y="9"/>
                </a:lnTo>
                <a:lnTo>
                  <a:pt x="19" y="9"/>
                </a:lnTo>
                <a:lnTo>
                  <a:pt x="14" y="14"/>
                </a:lnTo>
                <a:lnTo>
                  <a:pt x="10" y="20"/>
                </a:lnTo>
                <a:lnTo>
                  <a:pt x="10" y="20"/>
                </a:lnTo>
                <a:close/>
                <a:moveTo>
                  <a:pt x="49" y="25"/>
                </a:moveTo>
                <a:lnTo>
                  <a:pt x="49" y="25"/>
                </a:lnTo>
                <a:lnTo>
                  <a:pt x="55" y="19"/>
                </a:lnTo>
                <a:lnTo>
                  <a:pt x="55" y="19"/>
                </a:lnTo>
                <a:lnTo>
                  <a:pt x="60" y="14"/>
                </a:lnTo>
                <a:lnTo>
                  <a:pt x="63" y="12"/>
                </a:lnTo>
                <a:lnTo>
                  <a:pt x="62" y="13"/>
                </a:lnTo>
                <a:lnTo>
                  <a:pt x="62" y="13"/>
                </a:lnTo>
                <a:lnTo>
                  <a:pt x="52" y="27"/>
                </a:lnTo>
                <a:lnTo>
                  <a:pt x="41" y="40"/>
                </a:lnTo>
                <a:lnTo>
                  <a:pt x="41" y="40"/>
                </a:lnTo>
                <a:lnTo>
                  <a:pt x="41" y="41"/>
                </a:lnTo>
                <a:lnTo>
                  <a:pt x="41" y="42"/>
                </a:lnTo>
                <a:lnTo>
                  <a:pt x="41" y="42"/>
                </a:lnTo>
                <a:lnTo>
                  <a:pt x="27" y="42"/>
                </a:lnTo>
                <a:lnTo>
                  <a:pt x="27" y="42"/>
                </a:lnTo>
                <a:lnTo>
                  <a:pt x="33" y="38"/>
                </a:lnTo>
                <a:lnTo>
                  <a:pt x="39" y="34"/>
                </a:lnTo>
                <a:lnTo>
                  <a:pt x="49" y="25"/>
                </a:lnTo>
                <a:lnTo>
                  <a:pt x="49" y="25"/>
                </a:lnTo>
                <a:close/>
                <a:moveTo>
                  <a:pt x="43" y="42"/>
                </a:moveTo>
                <a:lnTo>
                  <a:pt x="43" y="42"/>
                </a:lnTo>
                <a:lnTo>
                  <a:pt x="56" y="27"/>
                </a:lnTo>
                <a:lnTo>
                  <a:pt x="63" y="20"/>
                </a:lnTo>
                <a:lnTo>
                  <a:pt x="71" y="13"/>
                </a:lnTo>
                <a:lnTo>
                  <a:pt x="71" y="13"/>
                </a:lnTo>
                <a:lnTo>
                  <a:pt x="73" y="11"/>
                </a:lnTo>
                <a:lnTo>
                  <a:pt x="70" y="15"/>
                </a:lnTo>
                <a:lnTo>
                  <a:pt x="70" y="15"/>
                </a:lnTo>
                <a:lnTo>
                  <a:pt x="59" y="26"/>
                </a:lnTo>
                <a:lnTo>
                  <a:pt x="59" y="26"/>
                </a:lnTo>
                <a:lnTo>
                  <a:pt x="54" y="34"/>
                </a:lnTo>
                <a:lnTo>
                  <a:pt x="48" y="42"/>
                </a:lnTo>
                <a:lnTo>
                  <a:pt x="48" y="42"/>
                </a:lnTo>
                <a:lnTo>
                  <a:pt x="48" y="42"/>
                </a:lnTo>
                <a:lnTo>
                  <a:pt x="48" y="42"/>
                </a:lnTo>
                <a:lnTo>
                  <a:pt x="42" y="42"/>
                </a:lnTo>
                <a:lnTo>
                  <a:pt x="42" y="42"/>
                </a:lnTo>
                <a:lnTo>
                  <a:pt x="43" y="42"/>
                </a:lnTo>
                <a:lnTo>
                  <a:pt x="43" y="42"/>
                </a:lnTo>
                <a:close/>
                <a:moveTo>
                  <a:pt x="60" y="42"/>
                </a:moveTo>
                <a:lnTo>
                  <a:pt x="60" y="42"/>
                </a:lnTo>
                <a:lnTo>
                  <a:pt x="51" y="42"/>
                </a:lnTo>
                <a:lnTo>
                  <a:pt x="51" y="42"/>
                </a:lnTo>
                <a:lnTo>
                  <a:pt x="59" y="37"/>
                </a:lnTo>
                <a:lnTo>
                  <a:pt x="66" y="31"/>
                </a:lnTo>
                <a:lnTo>
                  <a:pt x="79" y="19"/>
                </a:lnTo>
                <a:lnTo>
                  <a:pt x="79" y="19"/>
                </a:lnTo>
                <a:lnTo>
                  <a:pt x="84" y="15"/>
                </a:lnTo>
                <a:lnTo>
                  <a:pt x="75" y="23"/>
                </a:lnTo>
                <a:lnTo>
                  <a:pt x="75" y="23"/>
                </a:lnTo>
                <a:lnTo>
                  <a:pt x="67" y="32"/>
                </a:lnTo>
                <a:lnTo>
                  <a:pt x="60" y="42"/>
                </a:lnTo>
                <a:lnTo>
                  <a:pt x="60" y="42"/>
                </a:lnTo>
                <a:lnTo>
                  <a:pt x="60" y="42"/>
                </a:lnTo>
                <a:lnTo>
                  <a:pt x="60" y="42"/>
                </a:lnTo>
                <a:close/>
                <a:moveTo>
                  <a:pt x="88" y="44"/>
                </a:moveTo>
                <a:lnTo>
                  <a:pt x="88" y="44"/>
                </a:lnTo>
                <a:lnTo>
                  <a:pt x="75" y="43"/>
                </a:lnTo>
                <a:lnTo>
                  <a:pt x="75" y="43"/>
                </a:lnTo>
                <a:lnTo>
                  <a:pt x="81" y="39"/>
                </a:lnTo>
                <a:lnTo>
                  <a:pt x="87" y="35"/>
                </a:lnTo>
                <a:lnTo>
                  <a:pt x="98" y="25"/>
                </a:lnTo>
                <a:lnTo>
                  <a:pt x="98" y="25"/>
                </a:lnTo>
                <a:lnTo>
                  <a:pt x="103" y="20"/>
                </a:lnTo>
                <a:lnTo>
                  <a:pt x="108" y="16"/>
                </a:lnTo>
                <a:lnTo>
                  <a:pt x="108" y="16"/>
                </a:lnTo>
                <a:lnTo>
                  <a:pt x="111" y="14"/>
                </a:lnTo>
                <a:lnTo>
                  <a:pt x="110" y="15"/>
                </a:lnTo>
                <a:lnTo>
                  <a:pt x="107" y="19"/>
                </a:lnTo>
                <a:lnTo>
                  <a:pt x="107" y="19"/>
                </a:lnTo>
                <a:lnTo>
                  <a:pt x="98" y="31"/>
                </a:lnTo>
                <a:lnTo>
                  <a:pt x="88" y="43"/>
                </a:lnTo>
                <a:lnTo>
                  <a:pt x="88" y="43"/>
                </a:lnTo>
                <a:lnTo>
                  <a:pt x="88" y="44"/>
                </a:lnTo>
                <a:lnTo>
                  <a:pt x="88" y="44"/>
                </a:lnTo>
                <a:close/>
                <a:moveTo>
                  <a:pt x="100" y="43"/>
                </a:moveTo>
                <a:lnTo>
                  <a:pt x="100" y="43"/>
                </a:lnTo>
                <a:lnTo>
                  <a:pt x="100" y="44"/>
                </a:lnTo>
                <a:lnTo>
                  <a:pt x="100" y="44"/>
                </a:lnTo>
                <a:lnTo>
                  <a:pt x="91" y="44"/>
                </a:lnTo>
                <a:lnTo>
                  <a:pt x="91" y="44"/>
                </a:lnTo>
                <a:lnTo>
                  <a:pt x="99" y="37"/>
                </a:lnTo>
                <a:lnTo>
                  <a:pt x="107" y="29"/>
                </a:lnTo>
                <a:lnTo>
                  <a:pt x="115" y="22"/>
                </a:lnTo>
                <a:lnTo>
                  <a:pt x="123" y="15"/>
                </a:lnTo>
                <a:lnTo>
                  <a:pt x="123" y="15"/>
                </a:lnTo>
                <a:lnTo>
                  <a:pt x="126" y="14"/>
                </a:lnTo>
                <a:lnTo>
                  <a:pt x="125" y="16"/>
                </a:lnTo>
                <a:lnTo>
                  <a:pt x="118" y="23"/>
                </a:lnTo>
                <a:lnTo>
                  <a:pt x="118" y="23"/>
                </a:lnTo>
                <a:lnTo>
                  <a:pt x="109" y="34"/>
                </a:lnTo>
                <a:lnTo>
                  <a:pt x="100" y="43"/>
                </a:lnTo>
                <a:lnTo>
                  <a:pt x="100" y="43"/>
                </a:lnTo>
                <a:close/>
                <a:moveTo>
                  <a:pt x="187" y="14"/>
                </a:moveTo>
                <a:lnTo>
                  <a:pt x="187" y="14"/>
                </a:lnTo>
                <a:lnTo>
                  <a:pt x="179" y="21"/>
                </a:lnTo>
                <a:lnTo>
                  <a:pt x="172" y="28"/>
                </a:lnTo>
                <a:lnTo>
                  <a:pt x="158" y="43"/>
                </a:lnTo>
                <a:lnTo>
                  <a:pt x="158" y="43"/>
                </a:lnTo>
                <a:lnTo>
                  <a:pt x="170" y="28"/>
                </a:lnTo>
                <a:lnTo>
                  <a:pt x="176" y="21"/>
                </a:lnTo>
                <a:lnTo>
                  <a:pt x="181" y="13"/>
                </a:lnTo>
                <a:lnTo>
                  <a:pt x="181" y="13"/>
                </a:lnTo>
                <a:lnTo>
                  <a:pt x="181" y="12"/>
                </a:lnTo>
                <a:lnTo>
                  <a:pt x="181" y="12"/>
                </a:lnTo>
                <a:lnTo>
                  <a:pt x="198" y="14"/>
                </a:lnTo>
                <a:lnTo>
                  <a:pt x="198" y="14"/>
                </a:lnTo>
                <a:lnTo>
                  <a:pt x="198" y="14"/>
                </a:lnTo>
                <a:lnTo>
                  <a:pt x="198" y="14"/>
                </a:lnTo>
                <a:lnTo>
                  <a:pt x="193" y="19"/>
                </a:lnTo>
                <a:lnTo>
                  <a:pt x="187" y="25"/>
                </a:lnTo>
                <a:lnTo>
                  <a:pt x="177" y="36"/>
                </a:lnTo>
                <a:lnTo>
                  <a:pt x="177" y="36"/>
                </a:lnTo>
                <a:lnTo>
                  <a:pt x="180" y="32"/>
                </a:lnTo>
                <a:lnTo>
                  <a:pt x="180" y="32"/>
                </a:lnTo>
                <a:lnTo>
                  <a:pt x="185" y="24"/>
                </a:lnTo>
                <a:lnTo>
                  <a:pt x="189" y="15"/>
                </a:lnTo>
                <a:lnTo>
                  <a:pt x="189" y="15"/>
                </a:lnTo>
                <a:lnTo>
                  <a:pt x="188" y="14"/>
                </a:lnTo>
                <a:lnTo>
                  <a:pt x="187" y="14"/>
                </a:lnTo>
                <a:lnTo>
                  <a:pt x="187" y="14"/>
                </a:lnTo>
                <a:close/>
                <a:moveTo>
                  <a:pt x="167" y="11"/>
                </a:moveTo>
                <a:lnTo>
                  <a:pt x="167" y="11"/>
                </a:lnTo>
                <a:lnTo>
                  <a:pt x="158" y="18"/>
                </a:lnTo>
                <a:lnTo>
                  <a:pt x="150" y="25"/>
                </a:lnTo>
                <a:lnTo>
                  <a:pt x="150" y="25"/>
                </a:lnTo>
                <a:lnTo>
                  <a:pt x="144" y="30"/>
                </a:lnTo>
                <a:lnTo>
                  <a:pt x="144" y="30"/>
                </a:lnTo>
                <a:lnTo>
                  <a:pt x="151" y="21"/>
                </a:lnTo>
                <a:lnTo>
                  <a:pt x="155" y="11"/>
                </a:lnTo>
                <a:lnTo>
                  <a:pt x="155" y="11"/>
                </a:lnTo>
                <a:lnTo>
                  <a:pt x="155" y="10"/>
                </a:lnTo>
                <a:lnTo>
                  <a:pt x="155" y="10"/>
                </a:lnTo>
                <a:lnTo>
                  <a:pt x="179" y="12"/>
                </a:lnTo>
                <a:lnTo>
                  <a:pt x="179" y="12"/>
                </a:lnTo>
                <a:lnTo>
                  <a:pt x="165" y="23"/>
                </a:lnTo>
                <a:lnTo>
                  <a:pt x="152" y="36"/>
                </a:lnTo>
                <a:lnTo>
                  <a:pt x="152" y="36"/>
                </a:lnTo>
                <a:lnTo>
                  <a:pt x="154" y="33"/>
                </a:lnTo>
                <a:lnTo>
                  <a:pt x="154" y="33"/>
                </a:lnTo>
                <a:lnTo>
                  <a:pt x="168" y="13"/>
                </a:lnTo>
                <a:lnTo>
                  <a:pt x="168" y="13"/>
                </a:lnTo>
                <a:lnTo>
                  <a:pt x="168" y="11"/>
                </a:lnTo>
                <a:lnTo>
                  <a:pt x="167" y="11"/>
                </a:lnTo>
                <a:lnTo>
                  <a:pt x="167" y="11"/>
                </a:lnTo>
                <a:close/>
                <a:moveTo>
                  <a:pt x="155" y="23"/>
                </a:moveTo>
                <a:lnTo>
                  <a:pt x="155" y="23"/>
                </a:lnTo>
                <a:lnTo>
                  <a:pt x="164" y="15"/>
                </a:lnTo>
                <a:lnTo>
                  <a:pt x="164" y="15"/>
                </a:lnTo>
                <a:lnTo>
                  <a:pt x="161" y="19"/>
                </a:lnTo>
                <a:lnTo>
                  <a:pt x="158" y="23"/>
                </a:lnTo>
                <a:lnTo>
                  <a:pt x="158" y="23"/>
                </a:lnTo>
                <a:lnTo>
                  <a:pt x="143" y="43"/>
                </a:lnTo>
                <a:lnTo>
                  <a:pt x="143" y="43"/>
                </a:lnTo>
                <a:lnTo>
                  <a:pt x="143" y="44"/>
                </a:lnTo>
                <a:lnTo>
                  <a:pt x="144" y="45"/>
                </a:lnTo>
                <a:lnTo>
                  <a:pt x="144" y="45"/>
                </a:lnTo>
                <a:lnTo>
                  <a:pt x="145" y="45"/>
                </a:lnTo>
                <a:lnTo>
                  <a:pt x="145" y="45"/>
                </a:lnTo>
                <a:lnTo>
                  <a:pt x="159" y="31"/>
                </a:lnTo>
                <a:lnTo>
                  <a:pt x="173" y="18"/>
                </a:lnTo>
                <a:lnTo>
                  <a:pt x="173" y="18"/>
                </a:lnTo>
                <a:lnTo>
                  <a:pt x="177" y="15"/>
                </a:lnTo>
                <a:lnTo>
                  <a:pt x="175" y="19"/>
                </a:lnTo>
                <a:lnTo>
                  <a:pt x="175" y="19"/>
                </a:lnTo>
                <a:lnTo>
                  <a:pt x="166" y="30"/>
                </a:lnTo>
                <a:lnTo>
                  <a:pt x="166" y="30"/>
                </a:lnTo>
                <a:lnTo>
                  <a:pt x="153" y="45"/>
                </a:lnTo>
                <a:lnTo>
                  <a:pt x="153" y="45"/>
                </a:lnTo>
                <a:lnTo>
                  <a:pt x="153" y="45"/>
                </a:lnTo>
                <a:lnTo>
                  <a:pt x="153" y="46"/>
                </a:lnTo>
                <a:lnTo>
                  <a:pt x="153" y="46"/>
                </a:lnTo>
                <a:lnTo>
                  <a:pt x="130" y="45"/>
                </a:lnTo>
                <a:lnTo>
                  <a:pt x="130" y="45"/>
                </a:lnTo>
                <a:lnTo>
                  <a:pt x="142" y="35"/>
                </a:lnTo>
                <a:lnTo>
                  <a:pt x="155" y="23"/>
                </a:lnTo>
                <a:lnTo>
                  <a:pt x="155" y="23"/>
                </a:lnTo>
                <a:close/>
                <a:moveTo>
                  <a:pt x="178" y="24"/>
                </a:moveTo>
                <a:lnTo>
                  <a:pt x="178" y="24"/>
                </a:lnTo>
                <a:lnTo>
                  <a:pt x="185" y="18"/>
                </a:lnTo>
                <a:lnTo>
                  <a:pt x="185" y="18"/>
                </a:lnTo>
                <a:lnTo>
                  <a:pt x="183" y="23"/>
                </a:lnTo>
                <a:lnTo>
                  <a:pt x="181" y="27"/>
                </a:lnTo>
                <a:lnTo>
                  <a:pt x="181" y="27"/>
                </a:lnTo>
                <a:lnTo>
                  <a:pt x="177" y="32"/>
                </a:lnTo>
                <a:lnTo>
                  <a:pt x="173" y="37"/>
                </a:lnTo>
                <a:lnTo>
                  <a:pt x="165" y="46"/>
                </a:lnTo>
                <a:lnTo>
                  <a:pt x="165" y="46"/>
                </a:lnTo>
                <a:lnTo>
                  <a:pt x="165" y="47"/>
                </a:lnTo>
                <a:lnTo>
                  <a:pt x="165" y="47"/>
                </a:lnTo>
                <a:lnTo>
                  <a:pt x="155" y="46"/>
                </a:lnTo>
                <a:lnTo>
                  <a:pt x="155" y="46"/>
                </a:lnTo>
                <a:lnTo>
                  <a:pt x="161" y="41"/>
                </a:lnTo>
                <a:lnTo>
                  <a:pt x="167" y="36"/>
                </a:lnTo>
                <a:lnTo>
                  <a:pt x="178" y="24"/>
                </a:lnTo>
                <a:lnTo>
                  <a:pt x="178" y="24"/>
                </a:lnTo>
                <a:close/>
                <a:moveTo>
                  <a:pt x="190" y="24"/>
                </a:moveTo>
                <a:lnTo>
                  <a:pt x="190" y="24"/>
                </a:lnTo>
                <a:lnTo>
                  <a:pt x="195" y="19"/>
                </a:lnTo>
                <a:lnTo>
                  <a:pt x="196" y="18"/>
                </a:lnTo>
                <a:lnTo>
                  <a:pt x="195" y="22"/>
                </a:lnTo>
                <a:lnTo>
                  <a:pt x="195" y="22"/>
                </a:lnTo>
                <a:lnTo>
                  <a:pt x="188" y="34"/>
                </a:lnTo>
                <a:lnTo>
                  <a:pt x="179" y="45"/>
                </a:lnTo>
                <a:lnTo>
                  <a:pt x="179" y="45"/>
                </a:lnTo>
                <a:lnTo>
                  <a:pt x="179" y="46"/>
                </a:lnTo>
                <a:lnTo>
                  <a:pt x="180" y="46"/>
                </a:lnTo>
                <a:lnTo>
                  <a:pt x="181" y="46"/>
                </a:lnTo>
                <a:lnTo>
                  <a:pt x="181" y="46"/>
                </a:lnTo>
                <a:lnTo>
                  <a:pt x="188" y="41"/>
                </a:lnTo>
                <a:lnTo>
                  <a:pt x="188" y="41"/>
                </a:lnTo>
                <a:lnTo>
                  <a:pt x="192" y="38"/>
                </a:lnTo>
                <a:lnTo>
                  <a:pt x="195" y="36"/>
                </a:lnTo>
                <a:lnTo>
                  <a:pt x="196" y="37"/>
                </a:lnTo>
                <a:lnTo>
                  <a:pt x="195" y="38"/>
                </a:lnTo>
                <a:lnTo>
                  <a:pt x="190" y="45"/>
                </a:lnTo>
                <a:lnTo>
                  <a:pt x="190" y="45"/>
                </a:lnTo>
                <a:lnTo>
                  <a:pt x="189" y="46"/>
                </a:lnTo>
                <a:lnTo>
                  <a:pt x="191" y="46"/>
                </a:lnTo>
                <a:lnTo>
                  <a:pt x="191" y="46"/>
                </a:lnTo>
                <a:lnTo>
                  <a:pt x="195" y="45"/>
                </a:lnTo>
                <a:lnTo>
                  <a:pt x="199" y="45"/>
                </a:lnTo>
                <a:lnTo>
                  <a:pt x="199" y="45"/>
                </a:lnTo>
                <a:lnTo>
                  <a:pt x="200" y="45"/>
                </a:lnTo>
                <a:lnTo>
                  <a:pt x="200" y="44"/>
                </a:lnTo>
                <a:lnTo>
                  <a:pt x="200" y="43"/>
                </a:lnTo>
                <a:lnTo>
                  <a:pt x="199" y="43"/>
                </a:lnTo>
                <a:lnTo>
                  <a:pt x="199" y="43"/>
                </a:lnTo>
                <a:lnTo>
                  <a:pt x="195" y="44"/>
                </a:lnTo>
                <a:lnTo>
                  <a:pt x="194" y="44"/>
                </a:lnTo>
                <a:lnTo>
                  <a:pt x="194" y="43"/>
                </a:lnTo>
                <a:lnTo>
                  <a:pt x="194" y="43"/>
                </a:lnTo>
                <a:lnTo>
                  <a:pt x="199" y="36"/>
                </a:lnTo>
                <a:lnTo>
                  <a:pt x="202" y="30"/>
                </a:lnTo>
                <a:lnTo>
                  <a:pt x="202" y="30"/>
                </a:lnTo>
                <a:lnTo>
                  <a:pt x="201" y="29"/>
                </a:lnTo>
                <a:lnTo>
                  <a:pt x="200" y="28"/>
                </a:lnTo>
                <a:lnTo>
                  <a:pt x="200" y="28"/>
                </a:lnTo>
                <a:lnTo>
                  <a:pt x="193" y="34"/>
                </a:lnTo>
                <a:lnTo>
                  <a:pt x="193" y="34"/>
                </a:lnTo>
                <a:lnTo>
                  <a:pt x="186" y="40"/>
                </a:lnTo>
                <a:lnTo>
                  <a:pt x="185" y="42"/>
                </a:lnTo>
                <a:lnTo>
                  <a:pt x="187" y="39"/>
                </a:lnTo>
                <a:lnTo>
                  <a:pt x="187" y="39"/>
                </a:lnTo>
                <a:lnTo>
                  <a:pt x="191" y="34"/>
                </a:lnTo>
                <a:lnTo>
                  <a:pt x="194" y="28"/>
                </a:lnTo>
                <a:lnTo>
                  <a:pt x="200" y="15"/>
                </a:lnTo>
                <a:lnTo>
                  <a:pt x="200" y="15"/>
                </a:lnTo>
                <a:lnTo>
                  <a:pt x="200" y="14"/>
                </a:lnTo>
                <a:lnTo>
                  <a:pt x="200" y="14"/>
                </a:lnTo>
                <a:lnTo>
                  <a:pt x="202" y="15"/>
                </a:lnTo>
                <a:lnTo>
                  <a:pt x="202" y="15"/>
                </a:lnTo>
                <a:lnTo>
                  <a:pt x="202" y="47"/>
                </a:lnTo>
                <a:lnTo>
                  <a:pt x="202" y="47"/>
                </a:lnTo>
                <a:lnTo>
                  <a:pt x="168" y="47"/>
                </a:lnTo>
                <a:lnTo>
                  <a:pt x="168" y="47"/>
                </a:lnTo>
                <a:lnTo>
                  <a:pt x="174" y="42"/>
                </a:lnTo>
                <a:lnTo>
                  <a:pt x="180" y="36"/>
                </a:lnTo>
                <a:lnTo>
                  <a:pt x="190" y="24"/>
                </a:lnTo>
                <a:lnTo>
                  <a:pt x="190" y="24"/>
                </a:lnTo>
                <a:close/>
                <a:moveTo>
                  <a:pt x="111" y="9"/>
                </a:moveTo>
                <a:lnTo>
                  <a:pt x="111" y="9"/>
                </a:lnTo>
                <a:lnTo>
                  <a:pt x="153" y="10"/>
                </a:lnTo>
                <a:lnTo>
                  <a:pt x="153" y="10"/>
                </a:lnTo>
                <a:lnTo>
                  <a:pt x="143" y="16"/>
                </a:lnTo>
                <a:lnTo>
                  <a:pt x="134" y="23"/>
                </a:lnTo>
                <a:lnTo>
                  <a:pt x="134" y="23"/>
                </a:lnTo>
                <a:lnTo>
                  <a:pt x="142" y="13"/>
                </a:lnTo>
                <a:lnTo>
                  <a:pt x="142" y="13"/>
                </a:lnTo>
                <a:lnTo>
                  <a:pt x="143" y="12"/>
                </a:lnTo>
                <a:lnTo>
                  <a:pt x="142" y="11"/>
                </a:lnTo>
                <a:lnTo>
                  <a:pt x="141" y="11"/>
                </a:lnTo>
                <a:lnTo>
                  <a:pt x="141" y="11"/>
                </a:lnTo>
                <a:lnTo>
                  <a:pt x="133" y="16"/>
                </a:lnTo>
                <a:lnTo>
                  <a:pt x="125" y="22"/>
                </a:lnTo>
                <a:lnTo>
                  <a:pt x="112" y="34"/>
                </a:lnTo>
                <a:lnTo>
                  <a:pt x="112" y="34"/>
                </a:lnTo>
                <a:lnTo>
                  <a:pt x="114" y="32"/>
                </a:lnTo>
                <a:lnTo>
                  <a:pt x="114" y="32"/>
                </a:lnTo>
                <a:lnTo>
                  <a:pt x="131" y="11"/>
                </a:lnTo>
                <a:lnTo>
                  <a:pt x="131" y="11"/>
                </a:lnTo>
                <a:lnTo>
                  <a:pt x="131" y="10"/>
                </a:lnTo>
                <a:lnTo>
                  <a:pt x="129" y="10"/>
                </a:lnTo>
                <a:lnTo>
                  <a:pt x="129" y="10"/>
                </a:lnTo>
                <a:lnTo>
                  <a:pt x="121" y="14"/>
                </a:lnTo>
                <a:lnTo>
                  <a:pt x="114" y="20"/>
                </a:lnTo>
                <a:lnTo>
                  <a:pt x="101" y="33"/>
                </a:lnTo>
                <a:lnTo>
                  <a:pt x="101" y="33"/>
                </a:lnTo>
                <a:lnTo>
                  <a:pt x="95" y="39"/>
                </a:lnTo>
                <a:lnTo>
                  <a:pt x="94" y="41"/>
                </a:lnTo>
                <a:lnTo>
                  <a:pt x="96" y="37"/>
                </a:lnTo>
                <a:lnTo>
                  <a:pt x="96" y="37"/>
                </a:lnTo>
                <a:lnTo>
                  <a:pt x="115" y="13"/>
                </a:lnTo>
                <a:lnTo>
                  <a:pt x="115" y="13"/>
                </a:lnTo>
                <a:lnTo>
                  <a:pt x="115" y="11"/>
                </a:lnTo>
                <a:lnTo>
                  <a:pt x="113" y="11"/>
                </a:lnTo>
                <a:lnTo>
                  <a:pt x="113" y="11"/>
                </a:lnTo>
                <a:lnTo>
                  <a:pt x="106" y="15"/>
                </a:lnTo>
                <a:lnTo>
                  <a:pt x="100" y="20"/>
                </a:lnTo>
                <a:lnTo>
                  <a:pt x="88" y="31"/>
                </a:lnTo>
                <a:lnTo>
                  <a:pt x="88" y="31"/>
                </a:lnTo>
                <a:lnTo>
                  <a:pt x="79" y="38"/>
                </a:lnTo>
                <a:lnTo>
                  <a:pt x="76" y="40"/>
                </a:lnTo>
                <a:lnTo>
                  <a:pt x="76" y="39"/>
                </a:lnTo>
                <a:lnTo>
                  <a:pt x="79" y="36"/>
                </a:lnTo>
                <a:lnTo>
                  <a:pt x="79" y="36"/>
                </a:lnTo>
                <a:lnTo>
                  <a:pt x="90" y="24"/>
                </a:lnTo>
                <a:lnTo>
                  <a:pt x="100" y="11"/>
                </a:lnTo>
                <a:lnTo>
                  <a:pt x="100" y="11"/>
                </a:lnTo>
                <a:lnTo>
                  <a:pt x="100" y="10"/>
                </a:lnTo>
                <a:lnTo>
                  <a:pt x="100" y="9"/>
                </a:lnTo>
                <a:lnTo>
                  <a:pt x="99" y="10"/>
                </a:lnTo>
                <a:lnTo>
                  <a:pt x="99" y="10"/>
                </a:lnTo>
                <a:lnTo>
                  <a:pt x="92" y="14"/>
                </a:lnTo>
                <a:lnTo>
                  <a:pt x="86" y="19"/>
                </a:lnTo>
                <a:lnTo>
                  <a:pt x="74" y="31"/>
                </a:lnTo>
                <a:lnTo>
                  <a:pt x="74" y="31"/>
                </a:lnTo>
                <a:lnTo>
                  <a:pt x="68" y="37"/>
                </a:lnTo>
                <a:lnTo>
                  <a:pt x="68" y="37"/>
                </a:lnTo>
                <a:lnTo>
                  <a:pt x="64" y="39"/>
                </a:lnTo>
                <a:lnTo>
                  <a:pt x="67" y="36"/>
                </a:lnTo>
                <a:lnTo>
                  <a:pt x="74" y="28"/>
                </a:lnTo>
                <a:lnTo>
                  <a:pt x="74" y="28"/>
                </a:lnTo>
                <a:lnTo>
                  <a:pt x="82" y="19"/>
                </a:lnTo>
                <a:lnTo>
                  <a:pt x="90" y="11"/>
                </a:lnTo>
                <a:lnTo>
                  <a:pt x="90" y="11"/>
                </a:lnTo>
                <a:lnTo>
                  <a:pt x="90" y="11"/>
                </a:lnTo>
                <a:lnTo>
                  <a:pt x="90" y="10"/>
                </a:lnTo>
                <a:lnTo>
                  <a:pt x="89" y="9"/>
                </a:lnTo>
                <a:lnTo>
                  <a:pt x="89" y="10"/>
                </a:lnTo>
                <a:lnTo>
                  <a:pt x="89" y="10"/>
                </a:lnTo>
                <a:lnTo>
                  <a:pt x="81" y="15"/>
                </a:lnTo>
                <a:lnTo>
                  <a:pt x="75" y="20"/>
                </a:lnTo>
                <a:lnTo>
                  <a:pt x="61" y="32"/>
                </a:lnTo>
                <a:lnTo>
                  <a:pt x="61" y="32"/>
                </a:lnTo>
                <a:lnTo>
                  <a:pt x="52" y="40"/>
                </a:lnTo>
                <a:lnTo>
                  <a:pt x="52" y="40"/>
                </a:lnTo>
                <a:lnTo>
                  <a:pt x="55" y="36"/>
                </a:lnTo>
                <a:lnTo>
                  <a:pt x="58" y="31"/>
                </a:lnTo>
                <a:lnTo>
                  <a:pt x="58" y="31"/>
                </a:lnTo>
                <a:lnTo>
                  <a:pt x="68" y="20"/>
                </a:lnTo>
                <a:lnTo>
                  <a:pt x="78" y="10"/>
                </a:lnTo>
                <a:lnTo>
                  <a:pt x="78" y="10"/>
                </a:lnTo>
                <a:lnTo>
                  <a:pt x="79" y="9"/>
                </a:lnTo>
                <a:lnTo>
                  <a:pt x="79" y="9"/>
                </a:lnTo>
                <a:lnTo>
                  <a:pt x="111" y="9"/>
                </a:lnTo>
                <a:lnTo>
                  <a:pt x="111" y="9"/>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4" name="Freeform 2539"/>
          <p:cNvSpPr>
            <a:spLocks noEditPoints="1"/>
          </p:cNvSpPr>
          <p:nvPr/>
        </p:nvSpPr>
        <p:spPr bwMode="auto">
          <a:xfrm>
            <a:off x="1021530" y="3307004"/>
            <a:ext cx="80963" cy="76200"/>
          </a:xfrm>
          <a:custGeom>
            <a:avLst/>
            <a:gdLst/>
            <a:ahLst/>
            <a:cxnLst>
              <a:cxn ang="0">
                <a:pos x="35" y="46"/>
              </a:cxn>
              <a:cxn ang="0">
                <a:pos x="46" y="38"/>
              </a:cxn>
              <a:cxn ang="0">
                <a:pos x="51" y="25"/>
              </a:cxn>
              <a:cxn ang="0">
                <a:pos x="49" y="15"/>
              </a:cxn>
              <a:cxn ang="0">
                <a:pos x="40" y="4"/>
              </a:cxn>
              <a:cxn ang="0">
                <a:pos x="27" y="0"/>
              </a:cxn>
              <a:cxn ang="0">
                <a:pos x="22" y="0"/>
              </a:cxn>
              <a:cxn ang="0">
                <a:pos x="12" y="2"/>
              </a:cxn>
              <a:cxn ang="0">
                <a:pos x="3" y="11"/>
              </a:cxn>
              <a:cxn ang="0">
                <a:pos x="0" y="25"/>
              </a:cxn>
              <a:cxn ang="0">
                <a:pos x="3" y="35"/>
              </a:cxn>
              <a:cxn ang="0">
                <a:pos x="14" y="45"/>
              </a:cxn>
              <a:cxn ang="0">
                <a:pos x="30" y="47"/>
              </a:cxn>
              <a:cxn ang="0">
                <a:pos x="29" y="39"/>
              </a:cxn>
              <a:cxn ang="0">
                <a:pos x="19" y="38"/>
              </a:cxn>
              <a:cxn ang="0">
                <a:pos x="11" y="32"/>
              </a:cxn>
              <a:cxn ang="0">
                <a:pos x="8" y="25"/>
              </a:cxn>
              <a:cxn ang="0">
                <a:pos x="19" y="20"/>
              </a:cxn>
              <a:cxn ang="0">
                <a:pos x="20" y="23"/>
              </a:cxn>
              <a:cxn ang="0">
                <a:pos x="12" y="32"/>
              </a:cxn>
              <a:cxn ang="0">
                <a:pos x="14" y="32"/>
              </a:cxn>
              <a:cxn ang="0">
                <a:pos x="31" y="21"/>
              </a:cxn>
              <a:cxn ang="0">
                <a:pos x="20" y="35"/>
              </a:cxn>
              <a:cxn ang="0">
                <a:pos x="21" y="37"/>
              </a:cxn>
              <a:cxn ang="0">
                <a:pos x="37" y="29"/>
              </a:cxn>
              <a:cxn ang="0">
                <a:pos x="31" y="36"/>
              </a:cxn>
              <a:cxn ang="0">
                <a:pos x="32" y="38"/>
              </a:cxn>
              <a:cxn ang="0">
                <a:pos x="34" y="37"/>
              </a:cxn>
              <a:cxn ang="0">
                <a:pos x="40" y="28"/>
              </a:cxn>
              <a:cxn ang="0">
                <a:pos x="39" y="26"/>
              </a:cxn>
              <a:cxn ang="0">
                <a:pos x="24" y="33"/>
              </a:cxn>
              <a:cxn ang="0">
                <a:pos x="36" y="19"/>
              </a:cxn>
              <a:cxn ang="0">
                <a:pos x="35" y="17"/>
              </a:cxn>
              <a:cxn ang="0">
                <a:pos x="21" y="25"/>
              </a:cxn>
              <a:cxn ang="0">
                <a:pos x="33" y="13"/>
              </a:cxn>
              <a:cxn ang="0">
                <a:pos x="32" y="11"/>
              </a:cxn>
              <a:cxn ang="0">
                <a:pos x="17" y="19"/>
              </a:cxn>
              <a:cxn ang="0">
                <a:pos x="28" y="9"/>
              </a:cxn>
              <a:cxn ang="0">
                <a:pos x="40" y="17"/>
              </a:cxn>
              <a:cxn ang="0">
                <a:pos x="40" y="30"/>
              </a:cxn>
              <a:cxn ang="0">
                <a:pos x="34" y="37"/>
              </a:cxn>
              <a:cxn ang="0">
                <a:pos x="12" y="13"/>
              </a:cxn>
              <a:cxn ang="0">
                <a:pos x="19" y="9"/>
              </a:cxn>
              <a:cxn ang="0">
                <a:pos x="11" y="14"/>
              </a:cxn>
              <a:cxn ang="0">
                <a:pos x="12" y="15"/>
              </a:cxn>
              <a:cxn ang="0">
                <a:pos x="17" y="16"/>
              </a:cxn>
              <a:cxn ang="0">
                <a:pos x="8" y="23"/>
              </a:cxn>
              <a:cxn ang="0">
                <a:pos x="11" y="14"/>
              </a:cxn>
            </a:cxnLst>
            <a:rect l="0" t="0" r="r" b="b"/>
            <a:pathLst>
              <a:path w="51" h="48">
                <a:moveTo>
                  <a:pt x="30" y="47"/>
                </a:moveTo>
                <a:lnTo>
                  <a:pt x="30" y="47"/>
                </a:lnTo>
                <a:lnTo>
                  <a:pt x="35" y="46"/>
                </a:lnTo>
                <a:lnTo>
                  <a:pt x="39" y="44"/>
                </a:lnTo>
                <a:lnTo>
                  <a:pt x="43" y="41"/>
                </a:lnTo>
                <a:lnTo>
                  <a:pt x="46" y="38"/>
                </a:lnTo>
                <a:lnTo>
                  <a:pt x="48" y="34"/>
                </a:lnTo>
                <a:lnTo>
                  <a:pt x="50" y="30"/>
                </a:lnTo>
                <a:lnTo>
                  <a:pt x="51" y="25"/>
                </a:lnTo>
                <a:lnTo>
                  <a:pt x="50" y="20"/>
                </a:lnTo>
                <a:lnTo>
                  <a:pt x="50" y="20"/>
                </a:lnTo>
                <a:lnTo>
                  <a:pt x="49" y="15"/>
                </a:lnTo>
                <a:lnTo>
                  <a:pt x="47" y="11"/>
                </a:lnTo>
                <a:lnTo>
                  <a:pt x="44" y="7"/>
                </a:lnTo>
                <a:lnTo>
                  <a:pt x="40" y="4"/>
                </a:lnTo>
                <a:lnTo>
                  <a:pt x="36" y="2"/>
                </a:lnTo>
                <a:lnTo>
                  <a:pt x="32" y="1"/>
                </a:lnTo>
                <a:lnTo>
                  <a:pt x="27" y="0"/>
                </a:lnTo>
                <a:lnTo>
                  <a:pt x="22" y="0"/>
                </a:lnTo>
                <a:lnTo>
                  <a:pt x="22" y="0"/>
                </a:lnTo>
                <a:lnTo>
                  <a:pt x="22" y="0"/>
                </a:lnTo>
                <a:lnTo>
                  <a:pt x="22" y="0"/>
                </a:lnTo>
                <a:lnTo>
                  <a:pt x="17" y="1"/>
                </a:lnTo>
                <a:lnTo>
                  <a:pt x="12" y="2"/>
                </a:lnTo>
                <a:lnTo>
                  <a:pt x="8" y="4"/>
                </a:lnTo>
                <a:lnTo>
                  <a:pt x="5" y="7"/>
                </a:lnTo>
                <a:lnTo>
                  <a:pt x="3" y="11"/>
                </a:lnTo>
                <a:lnTo>
                  <a:pt x="1" y="15"/>
                </a:lnTo>
                <a:lnTo>
                  <a:pt x="0" y="20"/>
                </a:lnTo>
                <a:lnTo>
                  <a:pt x="0" y="25"/>
                </a:lnTo>
                <a:lnTo>
                  <a:pt x="0" y="25"/>
                </a:lnTo>
                <a:lnTo>
                  <a:pt x="1" y="30"/>
                </a:lnTo>
                <a:lnTo>
                  <a:pt x="3" y="35"/>
                </a:lnTo>
                <a:lnTo>
                  <a:pt x="6" y="39"/>
                </a:lnTo>
                <a:lnTo>
                  <a:pt x="10" y="43"/>
                </a:lnTo>
                <a:lnTo>
                  <a:pt x="14" y="45"/>
                </a:lnTo>
                <a:lnTo>
                  <a:pt x="19" y="47"/>
                </a:lnTo>
                <a:lnTo>
                  <a:pt x="25" y="48"/>
                </a:lnTo>
                <a:lnTo>
                  <a:pt x="30" y="47"/>
                </a:lnTo>
                <a:lnTo>
                  <a:pt x="30" y="47"/>
                </a:lnTo>
                <a:close/>
                <a:moveTo>
                  <a:pt x="29" y="39"/>
                </a:moveTo>
                <a:lnTo>
                  <a:pt x="29" y="39"/>
                </a:lnTo>
                <a:lnTo>
                  <a:pt x="26" y="39"/>
                </a:lnTo>
                <a:lnTo>
                  <a:pt x="22" y="39"/>
                </a:lnTo>
                <a:lnTo>
                  <a:pt x="19" y="38"/>
                </a:lnTo>
                <a:lnTo>
                  <a:pt x="16" y="36"/>
                </a:lnTo>
                <a:lnTo>
                  <a:pt x="13" y="34"/>
                </a:lnTo>
                <a:lnTo>
                  <a:pt x="11" y="32"/>
                </a:lnTo>
                <a:lnTo>
                  <a:pt x="9" y="28"/>
                </a:lnTo>
                <a:lnTo>
                  <a:pt x="8" y="25"/>
                </a:lnTo>
                <a:lnTo>
                  <a:pt x="8" y="25"/>
                </a:lnTo>
                <a:lnTo>
                  <a:pt x="10" y="25"/>
                </a:lnTo>
                <a:lnTo>
                  <a:pt x="10" y="25"/>
                </a:lnTo>
                <a:lnTo>
                  <a:pt x="19" y="20"/>
                </a:lnTo>
                <a:lnTo>
                  <a:pt x="28" y="16"/>
                </a:lnTo>
                <a:lnTo>
                  <a:pt x="28" y="16"/>
                </a:lnTo>
                <a:lnTo>
                  <a:pt x="20" y="23"/>
                </a:lnTo>
                <a:lnTo>
                  <a:pt x="13" y="31"/>
                </a:lnTo>
                <a:lnTo>
                  <a:pt x="13" y="31"/>
                </a:lnTo>
                <a:lnTo>
                  <a:pt x="12" y="32"/>
                </a:lnTo>
                <a:lnTo>
                  <a:pt x="13" y="32"/>
                </a:lnTo>
                <a:lnTo>
                  <a:pt x="14" y="32"/>
                </a:lnTo>
                <a:lnTo>
                  <a:pt x="14" y="32"/>
                </a:lnTo>
                <a:lnTo>
                  <a:pt x="23" y="27"/>
                </a:lnTo>
                <a:lnTo>
                  <a:pt x="31" y="21"/>
                </a:lnTo>
                <a:lnTo>
                  <a:pt x="31" y="21"/>
                </a:lnTo>
                <a:lnTo>
                  <a:pt x="25" y="28"/>
                </a:lnTo>
                <a:lnTo>
                  <a:pt x="22" y="31"/>
                </a:lnTo>
                <a:lnTo>
                  <a:pt x="20" y="35"/>
                </a:lnTo>
                <a:lnTo>
                  <a:pt x="20" y="35"/>
                </a:lnTo>
                <a:lnTo>
                  <a:pt x="20" y="37"/>
                </a:lnTo>
                <a:lnTo>
                  <a:pt x="21" y="37"/>
                </a:lnTo>
                <a:lnTo>
                  <a:pt x="21" y="37"/>
                </a:lnTo>
                <a:lnTo>
                  <a:pt x="29" y="32"/>
                </a:lnTo>
                <a:lnTo>
                  <a:pt x="37" y="29"/>
                </a:lnTo>
                <a:lnTo>
                  <a:pt x="37" y="29"/>
                </a:lnTo>
                <a:lnTo>
                  <a:pt x="31" y="36"/>
                </a:lnTo>
                <a:lnTo>
                  <a:pt x="31" y="36"/>
                </a:lnTo>
                <a:lnTo>
                  <a:pt x="31" y="37"/>
                </a:lnTo>
                <a:lnTo>
                  <a:pt x="32" y="38"/>
                </a:lnTo>
                <a:lnTo>
                  <a:pt x="32" y="38"/>
                </a:lnTo>
                <a:lnTo>
                  <a:pt x="29" y="39"/>
                </a:lnTo>
                <a:lnTo>
                  <a:pt x="29" y="39"/>
                </a:lnTo>
                <a:close/>
                <a:moveTo>
                  <a:pt x="34" y="37"/>
                </a:moveTo>
                <a:lnTo>
                  <a:pt x="34" y="37"/>
                </a:lnTo>
                <a:lnTo>
                  <a:pt x="37" y="33"/>
                </a:lnTo>
                <a:lnTo>
                  <a:pt x="40" y="28"/>
                </a:lnTo>
                <a:lnTo>
                  <a:pt x="40" y="28"/>
                </a:lnTo>
                <a:lnTo>
                  <a:pt x="40" y="26"/>
                </a:lnTo>
                <a:lnTo>
                  <a:pt x="39" y="26"/>
                </a:lnTo>
                <a:lnTo>
                  <a:pt x="39" y="26"/>
                </a:lnTo>
                <a:lnTo>
                  <a:pt x="31" y="29"/>
                </a:lnTo>
                <a:lnTo>
                  <a:pt x="24" y="33"/>
                </a:lnTo>
                <a:lnTo>
                  <a:pt x="24" y="33"/>
                </a:lnTo>
                <a:lnTo>
                  <a:pt x="30" y="26"/>
                </a:lnTo>
                <a:lnTo>
                  <a:pt x="36" y="19"/>
                </a:lnTo>
                <a:lnTo>
                  <a:pt x="36" y="19"/>
                </a:lnTo>
                <a:lnTo>
                  <a:pt x="36" y="18"/>
                </a:lnTo>
                <a:lnTo>
                  <a:pt x="35" y="17"/>
                </a:lnTo>
                <a:lnTo>
                  <a:pt x="35" y="17"/>
                </a:lnTo>
                <a:lnTo>
                  <a:pt x="28" y="21"/>
                </a:lnTo>
                <a:lnTo>
                  <a:pt x="21" y="25"/>
                </a:lnTo>
                <a:lnTo>
                  <a:pt x="21" y="25"/>
                </a:lnTo>
                <a:lnTo>
                  <a:pt x="27" y="19"/>
                </a:lnTo>
                <a:lnTo>
                  <a:pt x="33" y="13"/>
                </a:lnTo>
                <a:lnTo>
                  <a:pt x="33" y="13"/>
                </a:lnTo>
                <a:lnTo>
                  <a:pt x="33" y="12"/>
                </a:lnTo>
                <a:lnTo>
                  <a:pt x="32" y="11"/>
                </a:lnTo>
                <a:lnTo>
                  <a:pt x="32" y="11"/>
                </a:lnTo>
                <a:lnTo>
                  <a:pt x="24" y="15"/>
                </a:lnTo>
                <a:lnTo>
                  <a:pt x="17" y="19"/>
                </a:lnTo>
                <a:lnTo>
                  <a:pt x="17" y="19"/>
                </a:lnTo>
                <a:lnTo>
                  <a:pt x="28" y="9"/>
                </a:lnTo>
                <a:lnTo>
                  <a:pt x="28" y="9"/>
                </a:lnTo>
                <a:lnTo>
                  <a:pt x="33" y="10"/>
                </a:lnTo>
                <a:lnTo>
                  <a:pt x="37" y="13"/>
                </a:lnTo>
                <a:lnTo>
                  <a:pt x="40" y="17"/>
                </a:lnTo>
                <a:lnTo>
                  <a:pt x="41" y="21"/>
                </a:lnTo>
                <a:lnTo>
                  <a:pt x="41" y="26"/>
                </a:lnTo>
                <a:lnTo>
                  <a:pt x="40" y="30"/>
                </a:lnTo>
                <a:lnTo>
                  <a:pt x="38" y="34"/>
                </a:lnTo>
                <a:lnTo>
                  <a:pt x="34" y="37"/>
                </a:lnTo>
                <a:lnTo>
                  <a:pt x="34" y="37"/>
                </a:lnTo>
                <a:close/>
                <a:moveTo>
                  <a:pt x="19" y="9"/>
                </a:moveTo>
                <a:lnTo>
                  <a:pt x="19" y="9"/>
                </a:lnTo>
                <a:lnTo>
                  <a:pt x="12" y="13"/>
                </a:lnTo>
                <a:lnTo>
                  <a:pt x="12" y="13"/>
                </a:lnTo>
                <a:lnTo>
                  <a:pt x="15" y="10"/>
                </a:lnTo>
                <a:lnTo>
                  <a:pt x="19" y="9"/>
                </a:lnTo>
                <a:lnTo>
                  <a:pt x="19" y="9"/>
                </a:lnTo>
                <a:close/>
                <a:moveTo>
                  <a:pt x="11" y="14"/>
                </a:moveTo>
                <a:lnTo>
                  <a:pt x="11" y="14"/>
                </a:lnTo>
                <a:lnTo>
                  <a:pt x="11" y="15"/>
                </a:lnTo>
                <a:lnTo>
                  <a:pt x="12" y="15"/>
                </a:lnTo>
                <a:lnTo>
                  <a:pt x="12" y="15"/>
                </a:lnTo>
                <a:lnTo>
                  <a:pt x="25" y="9"/>
                </a:lnTo>
                <a:lnTo>
                  <a:pt x="25" y="9"/>
                </a:lnTo>
                <a:lnTo>
                  <a:pt x="17" y="16"/>
                </a:lnTo>
                <a:lnTo>
                  <a:pt x="8" y="23"/>
                </a:lnTo>
                <a:lnTo>
                  <a:pt x="8" y="23"/>
                </a:lnTo>
                <a:lnTo>
                  <a:pt x="8" y="23"/>
                </a:lnTo>
                <a:lnTo>
                  <a:pt x="8" y="23"/>
                </a:lnTo>
                <a:lnTo>
                  <a:pt x="9" y="18"/>
                </a:lnTo>
                <a:lnTo>
                  <a:pt x="11" y="14"/>
                </a:lnTo>
                <a:lnTo>
                  <a:pt x="11" y="14"/>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5" name="Freeform 2540"/>
          <p:cNvSpPr>
            <a:spLocks noEditPoints="1"/>
          </p:cNvSpPr>
          <p:nvPr/>
        </p:nvSpPr>
        <p:spPr bwMode="auto">
          <a:xfrm>
            <a:off x="991367" y="3435594"/>
            <a:ext cx="255588" cy="239713"/>
          </a:xfrm>
          <a:custGeom>
            <a:avLst/>
            <a:gdLst/>
            <a:ahLst/>
            <a:cxnLst>
              <a:cxn ang="0">
                <a:pos x="130" y="0"/>
              </a:cxn>
              <a:cxn ang="0">
                <a:pos x="40" y="2"/>
              </a:cxn>
              <a:cxn ang="0">
                <a:pos x="27" y="7"/>
              </a:cxn>
              <a:cxn ang="0">
                <a:pos x="14" y="43"/>
              </a:cxn>
              <a:cxn ang="0">
                <a:pos x="5" y="122"/>
              </a:cxn>
              <a:cxn ang="0">
                <a:pos x="37" y="151"/>
              </a:cxn>
              <a:cxn ang="0">
                <a:pos x="122" y="150"/>
              </a:cxn>
              <a:cxn ang="0">
                <a:pos x="158" y="116"/>
              </a:cxn>
              <a:cxn ang="0">
                <a:pos x="161" y="35"/>
              </a:cxn>
              <a:cxn ang="0">
                <a:pos x="118" y="133"/>
              </a:cxn>
              <a:cxn ang="0">
                <a:pos x="122" y="117"/>
              </a:cxn>
              <a:cxn ang="0">
                <a:pos x="121" y="109"/>
              </a:cxn>
              <a:cxn ang="0">
                <a:pos x="105" y="108"/>
              </a:cxn>
              <a:cxn ang="0">
                <a:pos x="91" y="104"/>
              </a:cxn>
              <a:cxn ang="0">
                <a:pos x="85" y="98"/>
              </a:cxn>
              <a:cxn ang="0">
                <a:pos x="88" y="101"/>
              </a:cxn>
              <a:cxn ang="0">
                <a:pos x="133" y="117"/>
              </a:cxn>
              <a:cxn ang="0">
                <a:pos x="136" y="106"/>
              </a:cxn>
              <a:cxn ang="0">
                <a:pos x="129" y="98"/>
              </a:cxn>
              <a:cxn ang="0">
                <a:pos x="125" y="93"/>
              </a:cxn>
              <a:cxn ang="0">
                <a:pos x="126" y="133"/>
              </a:cxn>
              <a:cxn ang="0">
                <a:pos x="104" y="106"/>
              </a:cxn>
              <a:cxn ang="0">
                <a:pos x="97" y="98"/>
              </a:cxn>
              <a:cxn ang="0">
                <a:pos x="124" y="91"/>
              </a:cxn>
              <a:cxn ang="0">
                <a:pos x="87" y="93"/>
              </a:cxn>
              <a:cxn ang="0">
                <a:pos x="49" y="106"/>
              </a:cxn>
              <a:cxn ang="0">
                <a:pos x="136" y="29"/>
              </a:cxn>
              <a:cxn ang="0">
                <a:pos x="29" y="135"/>
              </a:cxn>
              <a:cxn ang="0">
                <a:pos x="74" y="69"/>
              </a:cxn>
              <a:cxn ang="0">
                <a:pos x="25" y="121"/>
              </a:cxn>
              <a:cxn ang="0">
                <a:pos x="39" y="58"/>
              </a:cxn>
              <a:cxn ang="0">
                <a:pos x="34" y="52"/>
              </a:cxn>
              <a:cxn ang="0">
                <a:pos x="26" y="41"/>
              </a:cxn>
              <a:cxn ang="0">
                <a:pos x="21" y="38"/>
              </a:cxn>
              <a:cxn ang="0">
                <a:pos x="19" y="36"/>
              </a:cxn>
              <a:cxn ang="0">
                <a:pos x="14" y="31"/>
              </a:cxn>
              <a:cxn ang="0">
                <a:pos x="34" y="34"/>
              </a:cxn>
              <a:cxn ang="0">
                <a:pos x="22" y="36"/>
              </a:cxn>
              <a:cxn ang="0">
                <a:pos x="37" y="44"/>
              </a:cxn>
              <a:cxn ang="0">
                <a:pos x="60" y="44"/>
              </a:cxn>
              <a:cxn ang="0">
                <a:pos x="58" y="36"/>
              </a:cxn>
              <a:cxn ang="0">
                <a:pos x="67" y="48"/>
              </a:cxn>
              <a:cxn ang="0">
                <a:pos x="63" y="53"/>
              </a:cxn>
              <a:cxn ang="0">
                <a:pos x="131" y="13"/>
              </a:cxn>
              <a:cxn ang="0">
                <a:pos x="66" y="68"/>
              </a:cxn>
              <a:cxn ang="0">
                <a:pos x="79" y="56"/>
              </a:cxn>
              <a:cxn ang="0">
                <a:pos x="58" y="81"/>
              </a:cxn>
              <a:cxn ang="0">
                <a:pos x="100" y="45"/>
              </a:cxn>
              <a:cxn ang="0">
                <a:pos x="110" y="38"/>
              </a:cxn>
              <a:cxn ang="0">
                <a:pos x="128" y="24"/>
              </a:cxn>
              <a:cxn ang="0">
                <a:pos x="70" y="55"/>
              </a:cxn>
              <a:cxn ang="0">
                <a:pos x="70" y="55"/>
              </a:cxn>
              <a:cxn ang="0">
                <a:pos x="143" y="24"/>
              </a:cxn>
              <a:cxn ang="0">
                <a:pos x="141" y="23"/>
              </a:cxn>
              <a:cxn ang="0">
                <a:pos x="62" y="93"/>
              </a:cxn>
              <a:cxn ang="0">
                <a:pos x="75" y="75"/>
              </a:cxn>
              <a:cxn ang="0">
                <a:pos x="59" y="52"/>
              </a:cxn>
              <a:cxn ang="0">
                <a:pos x="36" y="140"/>
              </a:cxn>
              <a:cxn ang="0">
                <a:pos x="144" y="37"/>
              </a:cxn>
              <a:cxn ang="0">
                <a:pos x="68" y="109"/>
              </a:cxn>
              <a:cxn ang="0">
                <a:pos x="134" y="129"/>
              </a:cxn>
            </a:cxnLst>
            <a:rect l="0" t="0" r="r" b="b"/>
            <a:pathLst>
              <a:path w="161" h="151">
                <a:moveTo>
                  <a:pt x="160" y="28"/>
                </a:moveTo>
                <a:lnTo>
                  <a:pt x="160" y="28"/>
                </a:lnTo>
                <a:lnTo>
                  <a:pt x="153" y="22"/>
                </a:lnTo>
                <a:lnTo>
                  <a:pt x="146" y="15"/>
                </a:lnTo>
                <a:lnTo>
                  <a:pt x="139" y="9"/>
                </a:lnTo>
                <a:lnTo>
                  <a:pt x="132" y="1"/>
                </a:lnTo>
                <a:lnTo>
                  <a:pt x="132" y="1"/>
                </a:lnTo>
                <a:lnTo>
                  <a:pt x="130" y="0"/>
                </a:lnTo>
                <a:lnTo>
                  <a:pt x="130" y="0"/>
                </a:lnTo>
                <a:lnTo>
                  <a:pt x="130" y="0"/>
                </a:lnTo>
                <a:lnTo>
                  <a:pt x="130" y="0"/>
                </a:lnTo>
                <a:lnTo>
                  <a:pt x="130" y="0"/>
                </a:lnTo>
                <a:lnTo>
                  <a:pt x="130" y="0"/>
                </a:lnTo>
                <a:lnTo>
                  <a:pt x="129" y="0"/>
                </a:lnTo>
                <a:lnTo>
                  <a:pt x="127" y="1"/>
                </a:lnTo>
                <a:lnTo>
                  <a:pt x="127" y="1"/>
                </a:lnTo>
                <a:lnTo>
                  <a:pt x="114" y="11"/>
                </a:lnTo>
                <a:lnTo>
                  <a:pt x="102" y="23"/>
                </a:lnTo>
                <a:lnTo>
                  <a:pt x="77" y="46"/>
                </a:lnTo>
                <a:lnTo>
                  <a:pt x="77" y="46"/>
                </a:lnTo>
                <a:lnTo>
                  <a:pt x="59" y="24"/>
                </a:lnTo>
                <a:lnTo>
                  <a:pt x="40" y="2"/>
                </a:lnTo>
                <a:lnTo>
                  <a:pt x="40" y="2"/>
                </a:lnTo>
                <a:lnTo>
                  <a:pt x="39" y="1"/>
                </a:lnTo>
                <a:lnTo>
                  <a:pt x="38" y="1"/>
                </a:lnTo>
                <a:lnTo>
                  <a:pt x="38" y="1"/>
                </a:lnTo>
                <a:lnTo>
                  <a:pt x="38" y="1"/>
                </a:lnTo>
                <a:lnTo>
                  <a:pt x="38" y="1"/>
                </a:lnTo>
                <a:lnTo>
                  <a:pt x="37" y="1"/>
                </a:lnTo>
                <a:lnTo>
                  <a:pt x="37" y="1"/>
                </a:lnTo>
                <a:lnTo>
                  <a:pt x="35" y="2"/>
                </a:lnTo>
                <a:lnTo>
                  <a:pt x="35" y="2"/>
                </a:lnTo>
                <a:lnTo>
                  <a:pt x="27" y="7"/>
                </a:lnTo>
                <a:lnTo>
                  <a:pt x="19" y="14"/>
                </a:lnTo>
                <a:lnTo>
                  <a:pt x="10" y="20"/>
                </a:lnTo>
                <a:lnTo>
                  <a:pt x="2" y="25"/>
                </a:lnTo>
                <a:lnTo>
                  <a:pt x="2" y="25"/>
                </a:lnTo>
                <a:lnTo>
                  <a:pt x="1" y="26"/>
                </a:lnTo>
                <a:lnTo>
                  <a:pt x="0" y="28"/>
                </a:lnTo>
                <a:lnTo>
                  <a:pt x="0" y="28"/>
                </a:lnTo>
                <a:lnTo>
                  <a:pt x="0" y="30"/>
                </a:lnTo>
                <a:lnTo>
                  <a:pt x="1" y="32"/>
                </a:lnTo>
                <a:lnTo>
                  <a:pt x="1" y="32"/>
                </a:lnTo>
                <a:lnTo>
                  <a:pt x="14" y="43"/>
                </a:lnTo>
                <a:lnTo>
                  <a:pt x="25" y="55"/>
                </a:lnTo>
                <a:lnTo>
                  <a:pt x="36" y="69"/>
                </a:lnTo>
                <a:lnTo>
                  <a:pt x="48" y="81"/>
                </a:lnTo>
                <a:lnTo>
                  <a:pt x="48" y="81"/>
                </a:lnTo>
                <a:lnTo>
                  <a:pt x="38" y="91"/>
                </a:lnTo>
                <a:lnTo>
                  <a:pt x="27" y="100"/>
                </a:lnTo>
                <a:lnTo>
                  <a:pt x="17" y="110"/>
                </a:lnTo>
                <a:lnTo>
                  <a:pt x="6" y="120"/>
                </a:lnTo>
                <a:lnTo>
                  <a:pt x="6" y="120"/>
                </a:lnTo>
                <a:lnTo>
                  <a:pt x="5" y="122"/>
                </a:lnTo>
                <a:lnTo>
                  <a:pt x="5" y="122"/>
                </a:lnTo>
                <a:lnTo>
                  <a:pt x="5" y="124"/>
                </a:lnTo>
                <a:lnTo>
                  <a:pt x="6" y="127"/>
                </a:lnTo>
                <a:lnTo>
                  <a:pt x="6" y="127"/>
                </a:lnTo>
                <a:lnTo>
                  <a:pt x="13" y="133"/>
                </a:lnTo>
                <a:lnTo>
                  <a:pt x="20" y="139"/>
                </a:lnTo>
                <a:lnTo>
                  <a:pt x="27" y="146"/>
                </a:lnTo>
                <a:lnTo>
                  <a:pt x="34" y="151"/>
                </a:lnTo>
                <a:lnTo>
                  <a:pt x="34" y="151"/>
                </a:lnTo>
                <a:lnTo>
                  <a:pt x="35" y="151"/>
                </a:lnTo>
                <a:lnTo>
                  <a:pt x="35" y="151"/>
                </a:lnTo>
                <a:lnTo>
                  <a:pt x="37" y="151"/>
                </a:lnTo>
                <a:lnTo>
                  <a:pt x="39" y="150"/>
                </a:lnTo>
                <a:lnTo>
                  <a:pt x="39" y="150"/>
                </a:lnTo>
                <a:lnTo>
                  <a:pt x="50" y="138"/>
                </a:lnTo>
                <a:lnTo>
                  <a:pt x="60" y="128"/>
                </a:lnTo>
                <a:lnTo>
                  <a:pt x="82" y="107"/>
                </a:lnTo>
                <a:lnTo>
                  <a:pt x="82" y="107"/>
                </a:lnTo>
                <a:lnTo>
                  <a:pt x="93" y="118"/>
                </a:lnTo>
                <a:lnTo>
                  <a:pt x="102" y="128"/>
                </a:lnTo>
                <a:lnTo>
                  <a:pt x="112" y="139"/>
                </a:lnTo>
                <a:lnTo>
                  <a:pt x="122" y="150"/>
                </a:lnTo>
                <a:lnTo>
                  <a:pt x="122" y="150"/>
                </a:lnTo>
                <a:lnTo>
                  <a:pt x="123" y="150"/>
                </a:lnTo>
                <a:lnTo>
                  <a:pt x="123" y="150"/>
                </a:lnTo>
                <a:lnTo>
                  <a:pt x="126" y="151"/>
                </a:lnTo>
                <a:lnTo>
                  <a:pt x="128" y="150"/>
                </a:lnTo>
                <a:lnTo>
                  <a:pt x="128" y="150"/>
                </a:lnTo>
                <a:lnTo>
                  <a:pt x="144" y="135"/>
                </a:lnTo>
                <a:lnTo>
                  <a:pt x="152" y="128"/>
                </a:lnTo>
                <a:lnTo>
                  <a:pt x="158" y="120"/>
                </a:lnTo>
                <a:lnTo>
                  <a:pt x="158" y="120"/>
                </a:lnTo>
                <a:lnTo>
                  <a:pt x="159" y="118"/>
                </a:lnTo>
                <a:lnTo>
                  <a:pt x="158" y="116"/>
                </a:lnTo>
                <a:lnTo>
                  <a:pt x="158" y="116"/>
                </a:lnTo>
                <a:lnTo>
                  <a:pt x="157" y="115"/>
                </a:lnTo>
                <a:lnTo>
                  <a:pt x="157" y="115"/>
                </a:lnTo>
                <a:lnTo>
                  <a:pt x="147" y="104"/>
                </a:lnTo>
                <a:lnTo>
                  <a:pt x="138" y="93"/>
                </a:lnTo>
                <a:lnTo>
                  <a:pt x="118" y="72"/>
                </a:lnTo>
                <a:lnTo>
                  <a:pt x="118" y="72"/>
                </a:lnTo>
                <a:lnTo>
                  <a:pt x="139" y="54"/>
                </a:lnTo>
                <a:lnTo>
                  <a:pt x="159" y="37"/>
                </a:lnTo>
                <a:lnTo>
                  <a:pt x="159" y="37"/>
                </a:lnTo>
                <a:lnTo>
                  <a:pt x="161" y="35"/>
                </a:lnTo>
                <a:lnTo>
                  <a:pt x="161" y="34"/>
                </a:lnTo>
                <a:lnTo>
                  <a:pt x="161" y="34"/>
                </a:lnTo>
                <a:lnTo>
                  <a:pt x="161" y="31"/>
                </a:lnTo>
                <a:lnTo>
                  <a:pt x="160" y="28"/>
                </a:lnTo>
                <a:lnTo>
                  <a:pt x="160" y="28"/>
                </a:lnTo>
                <a:close/>
                <a:moveTo>
                  <a:pt x="121" y="137"/>
                </a:moveTo>
                <a:lnTo>
                  <a:pt x="121" y="137"/>
                </a:lnTo>
                <a:lnTo>
                  <a:pt x="121" y="137"/>
                </a:lnTo>
                <a:lnTo>
                  <a:pt x="121" y="137"/>
                </a:lnTo>
                <a:lnTo>
                  <a:pt x="118" y="133"/>
                </a:lnTo>
                <a:lnTo>
                  <a:pt x="118" y="133"/>
                </a:lnTo>
                <a:lnTo>
                  <a:pt x="127" y="125"/>
                </a:lnTo>
                <a:lnTo>
                  <a:pt x="127" y="125"/>
                </a:lnTo>
                <a:lnTo>
                  <a:pt x="133" y="121"/>
                </a:lnTo>
                <a:lnTo>
                  <a:pt x="138" y="117"/>
                </a:lnTo>
                <a:lnTo>
                  <a:pt x="138" y="117"/>
                </a:lnTo>
                <a:lnTo>
                  <a:pt x="129" y="126"/>
                </a:lnTo>
                <a:lnTo>
                  <a:pt x="121" y="137"/>
                </a:lnTo>
                <a:lnTo>
                  <a:pt x="121" y="137"/>
                </a:lnTo>
                <a:close/>
                <a:moveTo>
                  <a:pt x="112" y="126"/>
                </a:moveTo>
                <a:lnTo>
                  <a:pt x="112" y="126"/>
                </a:lnTo>
                <a:lnTo>
                  <a:pt x="122" y="117"/>
                </a:lnTo>
                <a:lnTo>
                  <a:pt x="132" y="109"/>
                </a:lnTo>
                <a:lnTo>
                  <a:pt x="132" y="109"/>
                </a:lnTo>
                <a:lnTo>
                  <a:pt x="123" y="119"/>
                </a:lnTo>
                <a:lnTo>
                  <a:pt x="116" y="131"/>
                </a:lnTo>
                <a:lnTo>
                  <a:pt x="116" y="131"/>
                </a:lnTo>
                <a:lnTo>
                  <a:pt x="112" y="126"/>
                </a:lnTo>
                <a:lnTo>
                  <a:pt x="112" y="126"/>
                </a:lnTo>
                <a:close/>
                <a:moveTo>
                  <a:pt x="106" y="120"/>
                </a:moveTo>
                <a:lnTo>
                  <a:pt x="106" y="120"/>
                </a:lnTo>
                <a:lnTo>
                  <a:pt x="116" y="113"/>
                </a:lnTo>
                <a:lnTo>
                  <a:pt x="121" y="109"/>
                </a:lnTo>
                <a:lnTo>
                  <a:pt x="124" y="105"/>
                </a:lnTo>
                <a:lnTo>
                  <a:pt x="124" y="105"/>
                </a:lnTo>
                <a:lnTo>
                  <a:pt x="116" y="114"/>
                </a:lnTo>
                <a:lnTo>
                  <a:pt x="113" y="119"/>
                </a:lnTo>
                <a:lnTo>
                  <a:pt x="109" y="123"/>
                </a:lnTo>
                <a:lnTo>
                  <a:pt x="109" y="123"/>
                </a:lnTo>
                <a:lnTo>
                  <a:pt x="106" y="120"/>
                </a:lnTo>
                <a:lnTo>
                  <a:pt x="106" y="120"/>
                </a:lnTo>
                <a:close/>
                <a:moveTo>
                  <a:pt x="99" y="112"/>
                </a:moveTo>
                <a:lnTo>
                  <a:pt x="99" y="112"/>
                </a:lnTo>
                <a:lnTo>
                  <a:pt x="105" y="108"/>
                </a:lnTo>
                <a:lnTo>
                  <a:pt x="110" y="104"/>
                </a:lnTo>
                <a:lnTo>
                  <a:pt x="121" y="95"/>
                </a:lnTo>
                <a:lnTo>
                  <a:pt x="121" y="95"/>
                </a:lnTo>
                <a:lnTo>
                  <a:pt x="115" y="103"/>
                </a:lnTo>
                <a:lnTo>
                  <a:pt x="115" y="103"/>
                </a:lnTo>
                <a:lnTo>
                  <a:pt x="105" y="118"/>
                </a:lnTo>
                <a:lnTo>
                  <a:pt x="105" y="118"/>
                </a:lnTo>
                <a:lnTo>
                  <a:pt x="99" y="112"/>
                </a:lnTo>
                <a:lnTo>
                  <a:pt x="99" y="112"/>
                </a:lnTo>
                <a:close/>
                <a:moveTo>
                  <a:pt x="91" y="104"/>
                </a:moveTo>
                <a:lnTo>
                  <a:pt x="91" y="104"/>
                </a:lnTo>
                <a:lnTo>
                  <a:pt x="103" y="97"/>
                </a:lnTo>
                <a:lnTo>
                  <a:pt x="113" y="88"/>
                </a:lnTo>
                <a:lnTo>
                  <a:pt x="113" y="88"/>
                </a:lnTo>
                <a:lnTo>
                  <a:pt x="109" y="94"/>
                </a:lnTo>
                <a:lnTo>
                  <a:pt x="105" y="101"/>
                </a:lnTo>
                <a:lnTo>
                  <a:pt x="105" y="101"/>
                </a:lnTo>
                <a:lnTo>
                  <a:pt x="97" y="109"/>
                </a:lnTo>
                <a:lnTo>
                  <a:pt x="97" y="109"/>
                </a:lnTo>
                <a:lnTo>
                  <a:pt x="91" y="104"/>
                </a:lnTo>
                <a:lnTo>
                  <a:pt x="91" y="104"/>
                </a:lnTo>
                <a:close/>
                <a:moveTo>
                  <a:pt x="85" y="98"/>
                </a:moveTo>
                <a:lnTo>
                  <a:pt x="85" y="98"/>
                </a:lnTo>
                <a:lnTo>
                  <a:pt x="85" y="98"/>
                </a:lnTo>
                <a:lnTo>
                  <a:pt x="85" y="98"/>
                </a:lnTo>
                <a:lnTo>
                  <a:pt x="108" y="80"/>
                </a:lnTo>
                <a:lnTo>
                  <a:pt x="108" y="80"/>
                </a:lnTo>
                <a:lnTo>
                  <a:pt x="106" y="83"/>
                </a:lnTo>
                <a:lnTo>
                  <a:pt x="103" y="86"/>
                </a:lnTo>
                <a:lnTo>
                  <a:pt x="98" y="93"/>
                </a:lnTo>
                <a:lnTo>
                  <a:pt x="98" y="93"/>
                </a:lnTo>
                <a:lnTo>
                  <a:pt x="88" y="101"/>
                </a:lnTo>
                <a:lnTo>
                  <a:pt x="88" y="101"/>
                </a:lnTo>
                <a:lnTo>
                  <a:pt x="85" y="98"/>
                </a:lnTo>
                <a:lnTo>
                  <a:pt x="85" y="98"/>
                </a:lnTo>
                <a:close/>
                <a:moveTo>
                  <a:pt x="133" y="126"/>
                </a:moveTo>
                <a:lnTo>
                  <a:pt x="133" y="126"/>
                </a:lnTo>
                <a:lnTo>
                  <a:pt x="143" y="115"/>
                </a:lnTo>
                <a:lnTo>
                  <a:pt x="143" y="115"/>
                </a:lnTo>
                <a:lnTo>
                  <a:pt x="144" y="113"/>
                </a:lnTo>
                <a:lnTo>
                  <a:pt x="142" y="113"/>
                </a:lnTo>
                <a:lnTo>
                  <a:pt x="142" y="113"/>
                </a:lnTo>
                <a:lnTo>
                  <a:pt x="137" y="114"/>
                </a:lnTo>
                <a:lnTo>
                  <a:pt x="133" y="117"/>
                </a:lnTo>
                <a:lnTo>
                  <a:pt x="125" y="123"/>
                </a:lnTo>
                <a:lnTo>
                  <a:pt x="125" y="123"/>
                </a:lnTo>
                <a:lnTo>
                  <a:pt x="120" y="129"/>
                </a:lnTo>
                <a:lnTo>
                  <a:pt x="120" y="129"/>
                </a:lnTo>
                <a:lnTo>
                  <a:pt x="122" y="125"/>
                </a:lnTo>
                <a:lnTo>
                  <a:pt x="122" y="125"/>
                </a:lnTo>
                <a:lnTo>
                  <a:pt x="128" y="116"/>
                </a:lnTo>
                <a:lnTo>
                  <a:pt x="136" y="107"/>
                </a:lnTo>
                <a:lnTo>
                  <a:pt x="136" y="107"/>
                </a:lnTo>
                <a:lnTo>
                  <a:pt x="137" y="107"/>
                </a:lnTo>
                <a:lnTo>
                  <a:pt x="136" y="106"/>
                </a:lnTo>
                <a:lnTo>
                  <a:pt x="135" y="106"/>
                </a:lnTo>
                <a:lnTo>
                  <a:pt x="135" y="106"/>
                </a:lnTo>
                <a:lnTo>
                  <a:pt x="128" y="109"/>
                </a:lnTo>
                <a:lnTo>
                  <a:pt x="122" y="114"/>
                </a:lnTo>
                <a:lnTo>
                  <a:pt x="110" y="124"/>
                </a:lnTo>
                <a:lnTo>
                  <a:pt x="110" y="124"/>
                </a:lnTo>
                <a:lnTo>
                  <a:pt x="120" y="113"/>
                </a:lnTo>
                <a:lnTo>
                  <a:pt x="131" y="100"/>
                </a:lnTo>
                <a:lnTo>
                  <a:pt x="131" y="100"/>
                </a:lnTo>
                <a:lnTo>
                  <a:pt x="130" y="99"/>
                </a:lnTo>
                <a:lnTo>
                  <a:pt x="129" y="98"/>
                </a:lnTo>
                <a:lnTo>
                  <a:pt x="129" y="98"/>
                </a:lnTo>
                <a:lnTo>
                  <a:pt x="120" y="105"/>
                </a:lnTo>
                <a:lnTo>
                  <a:pt x="111" y="113"/>
                </a:lnTo>
                <a:lnTo>
                  <a:pt x="111" y="113"/>
                </a:lnTo>
                <a:lnTo>
                  <a:pt x="108" y="116"/>
                </a:lnTo>
                <a:lnTo>
                  <a:pt x="109" y="114"/>
                </a:lnTo>
                <a:lnTo>
                  <a:pt x="114" y="108"/>
                </a:lnTo>
                <a:lnTo>
                  <a:pt x="114" y="108"/>
                </a:lnTo>
                <a:lnTo>
                  <a:pt x="120" y="101"/>
                </a:lnTo>
                <a:lnTo>
                  <a:pt x="125" y="93"/>
                </a:lnTo>
                <a:lnTo>
                  <a:pt x="125" y="93"/>
                </a:lnTo>
                <a:lnTo>
                  <a:pt x="125" y="92"/>
                </a:lnTo>
                <a:lnTo>
                  <a:pt x="125" y="92"/>
                </a:lnTo>
                <a:lnTo>
                  <a:pt x="136" y="105"/>
                </a:lnTo>
                <a:lnTo>
                  <a:pt x="148" y="117"/>
                </a:lnTo>
                <a:lnTo>
                  <a:pt x="148" y="117"/>
                </a:lnTo>
                <a:lnTo>
                  <a:pt x="140" y="123"/>
                </a:lnTo>
                <a:lnTo>
                  <a:pt x="132" y="128"/>
                </a:lnTo>
                <a:lnTo>
                  <a:pt x="132" y="128"/>
                </a:lnTo>
                <a:lnTo>
                  <a:pt x="126" y="133"/>
                </a:lnTo>
                <a:lnTo>
                  <a:pt x="125" y="133"/>
                </a:lnTo>
                <a:lnTo>
                  <a:pt x="126" y="133"/>
                </a:lnTo>
                <a:lnTo>
                  <a:pt x="133" y="126"/>
                </a:lnTo>
                <a:lnTo>
                  <a:pt x="133" y="126"/>
                </a:lnTo>
                <a:close/>
                <a:moveTo>
                  <a:pt x="123" y="91"/>
                </a:moveTo>
                <a:lnTo>
                  <a:pt x="123" y="91"/>
                </a:lnTo>
                <a:lnTo>
                  <a:pt x="116" y="96"/>
                </a:lnTo>
                <a:lnTo>
                  <a:pt x="109" y="101"/>
                </a:lnTo>
                <a:lnTo>
                  <a:pt x="109" y="101"/>
                </a:lnTo>
                <a:lnTo>
                  <a:pt x="101" y="109"/>
                </a:lnTo>
                <a:lnTo>
                  <a:pt x="100" y="110"/>
                </a:lnTo>
                <a:lnTo>
                  <a:pt x="104" y="106"/>
                </a:lnTo>
                <a:lnTo>
                  <a:pt x="104" y="106"/>
                </a:lnTo>
                <a:lnTo>
                  <a:pt x="108" y="101"/>
                </a:lnTo>
                <a:lnTo>
                  <a:pt x="112" y="95"/>
                </a:lnTo>
                <a:lnTo>
                  <a:pt x="115" y="90"/>
                </a:lnTo>
                <a:lnTo>
                  <a:pt x="116" y="83"/>
                </a:lnTo>
                <a:lnTo>
                  <a:pt x="116" y="83"/>
                </a:lnTo>
                <a:lnTo>
                  <a:pt x="116" y="82"/>
                </a:lnTo>
                <a:lnTo>
                  <a:pt x="114" y="83"/>
                </a:lnTo>
                <a:lnTo>
                  <a:pt x="114" y="83"/>
                </a:lnTo>
                <a:lnTo>
                  <a:pt x="106" y="91"/>
                </a:lnTo>
                <a:lnTo>
                  <a:pt x="97" y="98"/>
                </a:lnTo>
                <a:lnTo>
                  <a:pt x="97" y="98"/>
                </a:lnTo>
                <a:lnTo>
                  <a:pt x="93" y="101"/>
                </a:lnTo>
                <a:lnTo>
                  <a:pt x="91" y="101"/>
                </a:lnTo>
                <a:lnTo>
                  <a:pt x="93" y="101"/>
                </a:lnTo>
                <a:lnTo>
                  <a:pt x="97" y="96"/>
                </a:lnTo>
                <a:lnTo>
                  <a:pt x="97" y="96"/>
                </a:lnTo>
                <a:lnTo>
                  <a:pt x="106" y="88"/>
                </a:lnTo>
                <a:lnTo>
                  <a:pt x="109" y="83"/>
                </a:lnTo>
                <a:lnTo>
                  <a:pt x="112" y="77"/>
                </a:lnTo>
                <a:lnTo>
                  <a:pt x="112" y="77"/>
                </a:lnTo>
                <a:lnTo>
                  <a:pt x="124" y="91"/>
                </a:lnTo>
                <a:lnTo>
                  <a:pt x="124" y="91"/>
                </a:lnTo>
                <a:lnTo>
                  <a:pt x="123" y="91"/>
                </a:lnTo>
                <a:lnTo>
                  <a:pt x="123" y="91"/>
                </a:lnTo>
                <a:close/>
                <a:moveTo>
                  <a:pt x="110" y="75"/>
                </a:moveTo>
                <a:lnTo>
                  <a:pt x="110" y="75"/>
                </a:lnTo>
                <a:lnTo>
                  <a:pt x="110" y="75"/>
                </a:lnTo>
                <a:lnTo>
                  <a:pt x="110" y="75"/>
                </a:lnTo>
                <a:lnTo>
                  <a:pt x="98" y="85"/>
                </a:lnTo>
                <a:lnTo>
                  <a:pt x="85" y="94"/>
                </a:lnTo>
                <a:lnTo>
                  <a:pt x="85" y="94"/>
                </a:lnTo>
                <a:lnTo>
                  <a:pt x="87" y="93"/>
                </a:lnTo>
                <a:lnTo>
                  <a:pt x="87" y="93"/>
                </a:lnTo>
                <a:lnTo>
                  <a:pt x="102" y="78"/>
                </a:lnTo>
                <a:lnTo>
                  <a:pt x="102" y="78"/>
                </a:lnTo>
                <a:lnTo>
                  <a:pt x="108" y="72"/>
                </a:lnTo>
                <a:lnTo>
                  <a:pt x="108" y="72"/>
                </a:lnTo>
                <a:lnTo>
                  <a:pt x="108" y="74"/>
                </a:lnTo>
                <a:lnTo>
                  <a:pt x="110" y="75"/>
                </a:lnTo>
                <a:lnTo>
                  <a:pt x="110" y="75"/>
                </a:lnTo>
                <a:close/>
                <a:moveTo>
                  <a:pt x="23" y="130"/>
                </a:moveTo>
                <a:lnTo>
                  <a:pt x="23" y="130"/>
                </a:lnTo>
                <a:lnTo>
                  <a:pt x="36" y="118"/>
                </a:lnTo>
                <a:lnTo>
                  <a:pt x="49" y="106"/>
                </a:lnTo>
                <a:lnTo>
                  <a:pt x="63" y="94"/>
                </a:lnTo>
                <a:lnTo>
                  <a:pt x="76" y="81"/>
                </a:lnTo>
                <a:lnTo>
                  <a:pt x="76" y="81"/>
                </a:lnTo>
                <a:lnTo>
                  <a:pt x="84" y="73"/>
                </a:lnTo>
                <a:lnTo>
                  <a:pt x="93" y="67"/>
                </a:lnTo>
                <a:lnTo>
                  <a:pt x="111" y="52"/>
                </a:lnTo>
                <a:lnTo>
                  <a:pt x="111" y="52"/>
                </a:lnTo>
                <a:lnTo>
                  <a:pt x="117" y="47"/>
                </a:lnTo>
                <a:lnTo>
                  <a:pt x="123" y="41"/>
                </a:lnTo>
                <a:lnTo>
                  <a:pt x="136" y="29"/>
                </a:lnTo>
                <a:lnTo>
                  <a:pt x="136" y="29"/>
                </a:lnTo>
                <a:lnTo>
                  <a:pt x="138" y="27"/>
                </a:lnTo>
                <a:lnTo>
                  <a:pt x="136" y="29"/>
                </a:lnTo>
                <a:lnTo>
                  <a:pt x="128" y="37"/>
                </a:lnTo>
                <a:lnTo>
                  <a:pt x="128" y="37"/>
                </a:lnTo>
                <a:lnTo>
                  <a:pt x="114" y="51"/>
                </a:lnTo>
                <a:lnTo>
                  <a:pt x="114" y="51"/>
                </a:lnTo>
                <a:lnTo>
                  <a:pt x="84" y="79"/>
                </a:lnTo>
                <a:lnTo>
                  <a:pt x="84" y="79"/>
                </a:lnTo>
                <a:lnTo>
                  <a:pt x="55" y="106"/>
                </a:lnTo>
                <a:lnTo>
                  <a:pt x="42" y="120"/>
                </a:lnTo>
                <a:lnTo>
                  <a:pt x="29" y="135"/>
                </a:lnTo>
                <a:lnTo>
                  <a:pt x="29" y="135"/>
                </a:lnTo>
                <a:lnTo>
                  <a:pt x="23" y="130"/>
                </a:lnTo>
                <a:lnTo>
                  <a:pt x="23" y="130"/>
                </a:lnTo>
                <a:close/>
                <a:moveTo>
                  <a:pt x="17" y="124"/>
                </a:moveTo>
                <a:lnTo>
                  <a:pt x="17" y="124"/>
                </a:lnTo>
                <a:lnTo>
                  <a:pt x="43" y="98"/>
                </a:lnTo>
                <a:lnTo>
                  <a:pt x="43" y="98"/>
                </a:lnTo>
                <a:lnTo>
                  <a:pt x="48" y="93"/>
                </a:lnTo>
                <a:lnTo>
                  <a:pt x="48" y="93"/>
                </a:lnTo>
                <a:lnTo>
                  <a:pt x="74" y="69"/>
                </a:lnTo>
                <a:lnTo>
                  <a:pt x="74" y="69"/>
                </a:lnTo>
                <a:lnTo>
                  <a:pt x="85" y="59"/>
                </a:lnTo>
                <a:lnTo>
                  <a:pt x="98" y="51"/>
                </a:lnTo>
                <a:lnTo>
                  <a:pt x="98" y="51"/>
                </a:lnTo>
                <a:lnTo>
                  <a:pt x="82" y="66"/>
                </a:lnTo>
                <a:lnTo>
                  <a:pt x="67" y="80"/>
                </a:lnTo>
                <a:lnTo>
                  <a:pt x="67" y="80"/>
                </a:lnTo>
                <a:lnTo>
                  <a:pt x="61" y="86"/>
                </a:lnTo>
                <a:lnTo>
                  <a:pt x="55" y="92"/>
                </a:lnTo>
                <a:lnTo>
                  <a:pt x="42" y="103"/>
                </a:lnTo>
                <a:lnTo>
                  <a:pt x="30" y="114"/>
                </a:lnTo>
                <a:lnTo>
                  <a:pt x="25" y="121"/>
                </a:lnTo>
                <a:lnTo>
                  <a:pt x="20" y="128"/>
                </a:lnTo>
                <a:lnTo>
                  <a:pt x="20" y="128"/>
                </a:lnTo>
                <a:lnTo>
                  <a:pt x="17" y="124"/>
                </a:lnTo>
                <a:lnTo>
                  <a:pt x="17" y="124"/>
                </a:lnTo>
                <a:close/>
                <a:moveTo>
                  <a:pt x="36" y="55"/>
                </a:moveTo>
                <a:lnTo>
                  <a:pt x="36" y="55"/>
                </a:lnTo>
                <a:lnTo>
                  <a:pt x="46" y="51"/>
                </a:lnTo>
                <a:lnTo>
                  <a:pt x="56" y="48"/>
                </a:lnTo>
                <a:lnTo>
                  <a:pt x="56" y="48"/>
                </a:lnTo>
                <a:lnTo>
                  <a:pt x="47" y="52"/>
                </a:lnTo>
                <a:lnTo>
                  <a:pt x="39" y="58"/>
                </a:lnTo>
                <a:lnTo>
                  <a:pt x="39" y="58"/>
                </a:lnTo>
                <a:lnTo>
                  <a:pt x="36" y="55"/>
                </a:lnTo>
                <a:lnTo>
                  <a:pt x="36" y="55"/>
                </a:lnTo>
                <a:close/>
                <a:moveTo>
                  <a:pt x="31" y="49"/>
                </a:moveTo>
                <a:lnTo>
                  <a:pt x="31" y="49"/>
                </a:lnTo>
                <a:lnTo>
                  <a:pt x="37" y="47"/>
                </a:lnTo>
                <a:lnTo>
                  <a:pt x="43" y="44"/>
                </a:lnTo>
                <a:lnTo>
                  <a:pt x="54" y="38"/>
                </a:lnTo>
                <a:lnTo>
                  <a:pt x="54" y="38"/>
                </a:lnTo>
                <a:lnTo>
                  <a:pt x="44" y="44"/>
                </a:lnTo>
                <a:lnTo>
                  <a:pt x="34" y="52"/>
                </a:lnTo>
                <a:lnTo>
                  <a:pt x="34" y="52"/>
                </a:lnTo>
                <a:lnTo>
                  <a:pt x="31" y="49"/>
                </a:lnTo>
                <a:lnTo>
                  <a:pt x="31" y="49"/>
                </a:lnTo>
                <a:close/>
                <a:moveTo>
                  <a:pt x="21" y="38"/>
                </a:moveTo>
                <a:lnTo>
                  <a:pt x="21" y="38"/>
                </a:lnTo>
                <a:lnTo>
                  <a:pt x="32" y="32"/>
                </a:lnTo>
                <a:lnTo>
                  <a:pt x="41" y="25"/>
                </a:lnTo>
                <a:lnTo>
                  <a:pt x="41" y="25"/>
                </a:lnTo>
                <a:lnTo>
                  <a:pt x="33" y="33"/>
                </a:lnTo>
                <a:lnTo>
                  <a:pt x="26" y="41"/>
                </a:lnTo>
                <a:lnTo>
                  <a:pt x="26" y="41"/>
                </a:lnTo>
                <a:lnTo>
                  <a:pt x="26" y="42"/>
                </a:lnTo>
                <a:lnTo>
                  <a:pt x="27" y="43"/>
                </a:lnTo>
                <a:lnTo>
                  <a:pt x="27" y="43"/>
                </a:lnTo>
                <a:lnTo>
                  <a:pt x="32" y="41"/>
                </a:lnTo>
                <a:lnTo>
                  <a:pt x="37" y="38"/>
                </a:lnTo>
                <a:lnTo>
                  <a:pt x="45" y="33"/>
                </a:lnTo>
                <a:lnTo>
                  <a:pt x="45" y="33"/>
                </a:lnTo>
                <a:lnTo>
                  <a:pt x="37" y="39"/>
                </a:lnTo>
                <a:lnTo>
                  <a:pt x="29" y="47"/>
                </a:lnTo>
                <a:lnTo>
                  <a:pt x="29" y="47"/>
                </a:lnTo>
                <a:lnTo>
                  <a:pt x="21" y="38"/>
                </a:lnTo>
                <a:lnTo>
                  <a:pt x="21" y="38"/>
                </a:lnTo>
                <a:close/>
                <a:moveTo>
                  <a:pt x="15" y="32"/>
                </a:moveTo>
                <a:lnTo>
                  <a:pt x="15" y="32"/>
                </a:lnTo>
                <a:lnTo>
                  <a:pt x="23" y="26"/>
                </a:lnTo>
                <a:lnTo>
                  <a:pt x="32" y="21"/>
                </a:lnTo>
                <a:lnTo>
                  <a:pt x="32" y="21"/>
                </a:lnTo>
                <a:lnTo>
                  <a:pt x="30" y="23"/>
                </a:lnTo>
                <a:lnTo>
                  <a:pt x="30" y="23"/>
                </a:lnTo>
                <a:lnTo>
                  <a:pt x="24" y="30"/>
                </a:lnTo>
                <a:lnTo>
                  <a:pt x="19" y="36"/>
                </a:lnTo>
                <a:lnTo>
                  <a:pt x="19" y="36"/>
                </a:lnTo>
                <a:lnTo>
                  <a:pt x="15" y="32"/>
                </a:lnTo>
                <a:lnTo>
                  <a:pt x="15" y="32"/>
                </a:lnTo>
                <a:close/>
                <a:moveTo>
                  <a:pt x="12" y="29"/>
                </a:moveTo>
                <a:lnTo>
                  <a:pt x="12" y="29"/>
                </a:lnTo>
                <a:lnTo>
                  <a:pt x="24" y="20"/>
                </a:lnTo>
                <a:lnTo>
                  <a:pt x="36" y="11"/>
                </a:lnTo>
                <a:lnTo>
                  <a:pt x="36" y="11"/>
                </a:lnTo>
                <a:lnTo>
                  <a:pt x="39" y="14"/>
                </a:lnTo>
                <a:lnTo>
                  <a:pt x="39" y="14"/>
                </a:lnTo>
                <a:lnTo>
                  <a:pt x="26" y="22"/>
                </a:lnTo>
                <a:lnTo>
                  <a:pt x="14" y="31"/>
                </a:lnTo>
                <a:lnTo>
                  <a:pt x="14" y="31"/>
                </a:lnTo>
                <a:lnTo>
                  <a:pt x="12" y="29"/>
                </a:lnTo>
                <a:lnTo>
                  <a:pt x="12" y="29"/>
                </a:lnTo>
                <a:close/>
                <a:moveTo>
                  <a:pt x="48" y="29"/>
                </a:moveTo>
                <a:lnTo>
                  <a:pt x="48" y="29"/>
                </a:lnTo>
                <a:lnTo>
                  <a:pt x="41" y="33"/>
                </a:lnTo>
                <a:lnTo>
                  <a:pt x="33" y="38"/>
                </a:lnTo>
                <a:lnTo>
                  <a:pt x="33" y="38"/>
                </a:lnTo>
                <a:lnTo>
                  <a:pt x="33" y="36"/>
                </a:lnTo>
                <a:lnTo>
                  <a:pt x="33" y="35"/>
                </a:lnTo>
                <a:lnTo>
                  <a:pt x="34" y="34"/>
                </a:lnTo>
                <a:lnTo>
                  <a:pt x="36" y="33"/>
                </a:lnTo>
                <a:lnTo>
                  <a:pt x="36" y="33"/>
                </a:lnTo>
                <a:lnTo>
                  <a:pt x="45" y="24"/>
                </a:lnTo>
                <a:lnTo>
                  <a:pt x="45" y="24"/>
                </a:lnTo>
                <a:lnTo>
                  <a:pt x="45" y="22"/>
                </a:lnTo>
                <a:lnTo>
                  <a:pt x="44" y="22"/>
                </a:lnTo>
                <a:lnTo>
                  <a:pt x="44" y="22"/>
                </a:lnTo>
                <a:lnTo>
                  <a:pt x="38" y="25"/>
                </a:lnTo>
                <a:lnTo>
                  <a:pt x="33" y="28"/>
                </a:lnTo>
                <a:lnTo>
                  <a:pt x="22" y="36"/>
                </a:lnTo>
                <a:lnTo>
                  <a:pt x="22" y="36"/>
                </a:lnTo>
                <a:lnTo>
                  <a:pt x="26" y="32"/>
                </a:lnTo>
                <a:lnTo>
                  <a:pt x="31" y="27"/>
                </a:lnTo>
                <a:lnTo>
                  <a:pt x="36" y="21"/>
                </a:lnTo>
                <a:lnTo>
                  <a:pt x="41" y="16"/>
                </a:lnTo>
                <a:lnTo>
                  <a:pt x="41" y="16"/>
                </a:lnTo>
                <a:lnTo>
                  <a:pt x="56" y="34"/>
                </a:lnTo>
                <a:lnTo>
                  <a:pt x="56" y="34"/>
                </a:lnTo>
                <a:lnTo>
                  <a:pt x="44" y="41"/>
                </a:lnTo>
                <a:lnTo>
                  <a:pt x="33" y="47"/>
                </a:lnTo>
                <a:lnTo>
                  <a:pt x="33" y="47"/>
                </a:lnTo>
                <a:lnTo>
                  <a:pt x="37" y="44"/>
                </a:lnTo>
                <a:lnTo>
                  <a:pt x="41" y="40"/>
                </a:lnTo>
                <a:lnTo>
                  <a:pt x="50" y="31"/>
                </a:lnTo>
                <a:lnTo>
                  <a:pt x="50" y="31"/>
                </a:lnTo>
                <a:lnTo>
                  <a:pt x="50" y="30"/>
                </a:lnTo>
                <a:lnTo>
                  <a:pt x="50" y="29"/>
                </a:lnTo>
                <a:lnTo>
                  <a:pt x="48" y="29"/>
                </a:lnTo>
                <a:lnTo>
                  <a:pt x="48" y="29"/>
                </a:lnTo>
                <a:close/>
                <a:moveTo>
                  <a:pt x="60" y="45"/>
                </a:moveTo>
                <a:lnTo>
                  <a:pt x="60" y="45"/>
                </a:lnTo>
                <a:lnTo>
                  <a:pt x="60" y="45"/>
                </a:lnTo>
                <a:lnTo>
                  <a:pt x="60" y="44"/>
                </a:lnTo>
                <a:lnTo>
                  <a:pt x="58" y="44"/>
                </a:lnTo>
                <a:lnTo>
                  <a:pt x="58" y="44"/>
                </a:lnTo>
                <a:lnTo>
                  <a:pt x="50" y="48"/>
                </a:lnTo>
                <a:lnTo>
                  <a:pt x="42" y="51"/>
                </a:lnTo>
                <a:lnTo>
                  <a:pt x="42" y="51"/>
                </a:lnTo>
                <a:lnTo>
                  <a:pt x="37" y="52"/>
                </a:lnTo>
                <a:lnTo>
                  <a:pt x="39" y="51"/>
                </a:lnTo>
                <a:lnTo>
                  <a:pt x="45" y="47"/>
                </a:lnTo>
                <a:lnTo>
                  <a:pt x="45" y="47"/>
                </a:lnTo>
                <a:lnTo>
                  <a:pt x="52" y="42"/>
                </a:lnTo>
                <a:lnTo>
                  <a:pt x="58" y="36"/>
                </a:lnTo>
                <a:lnTo>
                  <a:pt x="58" y="36"/>
                </a:lnTo>
                <a:lnTo>
                  <a:pt x="66" y="47"/>
                </a:lnTo>
                <a:lnTo>
                  <a:pt x="66" y="47"/>
                </a:lnTo>
                <a:lnTo>
                  <a:pt x="66" y="47"/>
                </a:lnTo>
                <a:lnTo>
                  <a:pt x="66" y="47"/>
                </a:lnTo>
                <a:lnTo>
                  <a:pt x="41" y="59"/>
                </a:lnTo>
                <a:lnTo>
                  <a:pt x="41" y="59"/>
                </a:lnTo>
                <a:lnTo>
                  <a:pt x="50" y="53"/>
                </a:lnTo>
                <a:lnTo>
                  <a:pt x="60" y="45"/>
                </a:lnTo>
                <a:lnTo>
                  <a:pt x="60" y="45"/>
                </a:lnTo>
                <a:close/>
                <a:moveTo>
                  <a:pt x="67" y="48"/>
                </a:moveTo>
                <a:lnTo>
                  <a:pt x="67" y="48"/>
                </a:lnTo>
                <a:lnTo>
                  <a:pt x="67" y="48"/>
                </a:lnTo>
                <a:lnTo>
                  <a:pt x="67" y="48"/>
                </a:lnTo>
                <a:lnTo>
                  <a:pt x="71" y="52"/>
                </a:lnTo>
                <a:lnTo>
                  <a:pt x="71" y="52"/>
                </a:lnTo>
                <a:lnTo>
                  <a:pt x="60" y="58"/>
                </a:lnTo>
                <a:lnTo>
                  <a:pt x="55" y="62"/>
                </a:lnTo>
                <a:lnTo>
                  <a:pt x="50" y="66"/>
                </a:lnTo>
                <a:lnTo>
                  <a:pt x="50" y="66"/>
                </a:lnTo>
                <a:lnTo>
                  <a:pt x="59" y="57"/>
                </a:lnTo>
                <a:lnTo>
                  <a:pt x="63" y="53"/>
                </a:lnTo>
                <a:lnTo>
                  <a:pt x="67" y="48"/>
                </a:lnTo>
                <a:lnTo>
                  <a:pt x="67" y="48"/>
                </a:lnTo>
                <a:close/>
                <a:moveTo>
                  <a:pt x="80" y="55"/>
                </a:moveTo>
                <a:lnTo>
                  <a:pt x="80" y="55"/>
                </a:lnTo>
                <a:lnTo>
                  <a:pt x="93" y="44"/>
                </a:lnTo>
                <a:lnTo>
                  <a:pt x="104" y="32"/>
                </a:lnTo>
                <a:lnTo>
                  <a:pt x="116" y="21"/>
                </a:lnTo>
                <a:lnTo>
                  <a:pt x="129" y="10"/>
                </a:lnTo>
                <a:lnTo>
                  <a:pt x="129" y="10"/>
                </a:lnTo>
                <a:lnTo>
                  <a:pt x="131" y="13"/>
                </a:lnTo>
                <a:lnTo>
                  <a:pt x="131" y="13"/>
                </a:lnTo>
                <a:lnTo>
                  <a:pt x="130" y="13"/>
                </a:lnTo>
                <a:lnTo>
                  <a:pt x="130" y="13"/>
                </a:lnTo>
                <a:lnTo>
                  <a:pt x="105" y="34"/>
                </a:lnTo>
                <a:lnTo>
                  <a:pt x="80" y="56"/>
                </a:lnTo>
                <a:lnTo>
                  <a:pt x="80" y="56"/>
                </a:lnTo>
                <a:lnTo>
                  <a:pt x="77" y="58"/>
                </a:lnTo>
                <a:lnTo>
                  <a:pt x="77" y="58"/>
                </a:lnTo>
                <a:lnTo>
                  <a:pt x="71" y="62"/>
                </a:lnTo>
                <a:lnTo>
                  <a:pt x="71" y="62"/>
                </a:lnTo>
                <a:lnTo>
                  <a:pt x="66" y="68"/>
                </a:lnTo>
                <a:lnTo>
                  <a:pt x="66" y="68"/>
                </a:lnTo>
                <a:lnTo>
                  <a:pt x="56" y="74"/>
                </a:lnTo>
                <a:lnTo>
                  <a:pt x="56" y="74"/>
                </a:lnTo>
                <a:lnTo>
                  <a:pt x="60" y="69"/>
                </a:lnTo>
                <a:lnTo>
                  <a:pt x="64" y="64"/>
                </a:lnTo>
                <a:lnTo>
                  <a:pt x="73" y="54"/>
                </a:lnTo>
                <a:lnTo>
                  <a:pt x="73" y="54"/>
                </a:lnTo>
                <a:lnTo>
                  <a:pt x="74" y="55"/>
                </a:lnTo>
                <a:lnTo>
                  <a:pt x="74" y="55"/>
                </a:lnTo>
                <a:lnTo>
                  <a:pt x="76" y="56"/>
                </a:lnTo>
                <a:lnTo>
                  <a:pt x="79" y="56"/>
                </a:lnTo>
                <a:lnTo>
                  <a:pt x="79" y="56"/>
                </a:lnTo>
                <a:lnTo>
                  <a:pt x="80" y="55"/>
                </a:lnTo>
                <a:lnTo>
                  <a:pt x="80" y="55"/>
                </a:lnTo>
                <a:close/>
                <a:moveTo>
                  <a:pt x="110" y="38"/>
                </a:moveTo>
                <a:lnTo>
                  <a:pt x="110" y="38"/>
                </a:lnTo>
                <a:lnTo>
                  <a:pt x="103" y="44"/>
                </a:lnTo>
                <a:lnTo>
                  <a:pt x="96" y="49"/>
                </a:lnTo>
                <a:lnTo>
                  <a:pt x="87" y="54"/>
                </a:lnTo>
                <a:lnTo>
                  <a:pt x="80" y="60"/>
                </a:lnTo>
                <a:lnTo>
                  <a:pt x="80" y="60"/>
                </a:lnTo>
                <a:lnTo>
                  <a:pt x="58" y="81"/>
                </a:lnTo>
                <a:lnTo>
                  <a:pt x="58" y="81"/>
                </a:lnTo>
                <a:lnTo>
                  <a:pt x="58" y="80"/>
                </a:lnTo>
                <a:lnTo>
                  <a:pt x="58" y="80"/>
                </a:lnTo>
                <a:lnTo>
                  <a:pt x="65" y="72"/>
                </a:lnTo>
                <a:lnTo>
                  <a:pt x="65" y="72"/>
                </a:lnTo>
                <a:lnTo>
                  <a:pt x="66" y="71"/>
                </a:lnTo>
                <a:lnTo>
                  <a:pt x="66" y="71"/>
                </a:lnTo>
                <a:lnTo>
                  <a:pt x="75" y="64"/>
                </a:lnTo>
                <a:lnTo>
                  <a:pt x="84" y="56"/>
                </a:lnTo>
                <a:lnTo>
                  <a:pt x="84" y="56"/>
                </a:lnTo>
                <a:lnTo>
                  <a:pt x="100" y="45"/>
                </a:lnTo>
                <a:lnTo>
                  <a:pt x="100" y="45"/>
                </a:lnTo>
                <a:lnTo>
                  <a:pt x="108" y="38"/>
                </a:lnTo>
                <a:lnTo>
                  <a:pt x="116" y="30"/>
                </a:lnTo>
                <a:lnTo>
                  <a:pt x="132" y="15"/>
                </a:lnTo>
                <a:lnTo>
                  <a:pt x="132" y="15"/>
                </a:lnTo>
                <a:lnTo>
                  <a:pt x="132" y="14"/>
                </a:lnTo>
                <a:lnTo>
                  <a:pt x="132" y="14"/>
                </a:lnTo>
                <a:lnTo>
                  <a:pt x="135" y="16"/>
                </a:lnTo>
                <a:lnTo>
                  <a:pt x="135" y="16"/>
                </a:lnTo>
                <a:lnTo>
                  <a:pt x="128" y="21"/>
                </a:lnTo>
                <a:lnTo>
                  <a:pt x="122" y="26"/>
                </a:lnTo>
                <a:lnTo>
                  <a:pt x="110" y="38"/>
                </a:lnTo>
                <a:lnTo>
                  <a:pt x="110" y="38"/>
                </a:lnTo>
                <a:close/>
                <a:moveTo>
                  <a:pt x="128" y="24"/>
                </a:moveTo>
                <a:lnTo>
                  <a:pt x="128" y="24"/>
                </a:lnTo>
                <a:lnTo>
                  <a:pt x="115" y="36"/>
                </a:lnTo>
                <a:lnTo>
                  <a:pt x="115" y="36"/>
                </a:lnTo>
                <a:lnTo>
                  <a:pt x="118" y="32"/>
                </a:lnTo>
                <a:lnTo>
                  <a:pt x="118" y="32"/>
                </a:lnTo>
                <a:lnTo>
                  <a:pt x="128" y="23"/>
                </a:lnTo>
                <a:lnTo>
                  <a:pt x="131" y="20"/>
                </a:lnTo>
                <a:lnTo>
                  <a:pt x="128" y="24"/>
                </a:lnTo>
                <a:lnTo>
                  <a:pt x="128" y="24"/>
                </a:lnTo>
                <a:close/>
                <a:moveTo>
                  <a:pt x="56" y="77"/>
                </a:moveTo>
                <a:lnTo>
                  <a:pt x="56" y="77"/>
                </a:lnTo>
                <a:lnTo>
                  <a:pt x="58" y="76"/>
                </a:lnTo>
                <a:lnTo>
                  <a:pt x="58" y="76"/>
                </a:lnTo>
                <a:lnTo>
                  <a:pt x="57" y="78"/>
                </a:lnTo>
                <a:lnTo>
                  <a:pt x="57" y="78"/>
                </a:lnTo>
                <a:lnTo>
                  <a:pt x="57" y="77"/>
                </a:lnTo>
                <a:lnTo>
                  <a:pt x="57" y="77"/>
                </a:lnTo>
                <a:lnTo>
                  <a:pt x="56" y="77"/>
                </a:lnTo>
                <a:lnTo>
                  <a:pt x="56" y="77"/>
                </a:lnTo>
                <a:close/>
                <a:moveTo>
                  <a:pt x="70" y="55"/>
                </a:moveTo>
                <a:lnTo>
                  <a:pt x="70" y="55"/>
                </a:lnTo>
                <a:lnTo>
                  <a:pt x="66" y="59"/>
                </a:lnTo>
                <a:lnTo>
                  <a:pt x="61" y="64"/>
                </a:lnTo>
                <a:lnTo>
                  <a:pt x="57" y="69"/>
                </a:lnTo>
                <a:lnTo>
                  <a:pt x="54" y="74"/>
                </a:lnTo>
                <a:lnTo>
                  <a:pt x="54" y="74"/>
                </a:lnTo>
                <a:lnTo>
                  <a:pt x="48" y="69"/>
                </a:lnTo>
                <a:lnTo>
                  <a:pt x="48" y="69"/>
                </a:lnTo>
                <a:lnTo>
                  <a:pt x="60" y="62"/>
                </a:lnTo>
                <a:lnTo>
                  <a:pt x="70" y="55"/>
                </a:lnTo>
                <a:lnTo>
                  <a:pt x="70" y="55"/>
                </a:lnTo>
                <a:close/>
                <a:moveTo>
                  <a:pt x="42" y="123"/>
                </a:moveTo>
                <a:lnTo>
                  <a:pt x="42" y="123"/>
                </a:lnTo>
                <a:lnTo>
                  <a:pt x="56" y="108"/>
                </a:lnTo>
                <a:lnTo>
                  <a:pt x="56" y="108"/>
                </a:lnTo>
                <a:lnTo>
                  <a:pt x="71" y="94"/>
                </a:lnTo>
                <a:lnTo>
                  <a:pt x="85" y="81"/>
                </a:lnTo>
                <a:lnTo>
                  <a:pt x="85" y="81"/>
                </a:lnTo>
                <a:lnTo>
                  <a:pt x="115" y="53"/>
                </a:lnTo>
                <a:lnTo>
                  <a:pt x="130" y="39"/>
                </a:lnTo>
                <a:lnTo>
                  <a:pt x="143" y="24"/>
                </a:lnTo>
                <a:lnTo>
                  <a:pt x="143" y="24"/>
                </a:lnTo>
                <a:lnTo>
                  <a:pt x="149" y="30"/>
                </a:lnTo>
                <a:lnTo>
                  <a:pt x="149" y="30"/>
                </a:lnTo>
                <a:lnTo>
                  <a:pt x="122" y="52"/>
                </a:lnTo>
                <a:lnTo>
                  <a:pt x="95" y="76"/>
                </a:lnTo>
                <a:lnTo>
                  <a:pt x="67" y="100"/>
                </a:lnTo>
                <a:lnTo>
                  <a:pt x="41" y="124"/>
                </a:lnTo>
                <a:lnTo>
                  <a:pt x="41" y="124"/>
                </a:lnTo>
                <a:lnTo>
                  <a:pt x="42" y="123"/>
                </a:lnTo>
                <a:lnTo>
                  <a:pt x="42" y="123"/>
                </a:lnTo>
                <a:close/>
                <a:moveTo>
                  <a:pt x="141" y="23"/>
                </a:moveTo>
                <a:lnTo>
                  <a:pt x="141" y="23"/>
                </a:lnTo>
                <a:lnTo>
                  <a:pt x="135" y="27"/>
                </a:lnTo>
                <a:lnTo>
                  <a:pt x="129" y="33"/>
                </a:lnTo>
                <a:lnTo>
                  <a:pt x="117" y="44"/>
                </a:lnTo>
                <a:lnTo>
                  <a:pt x="117" y="44"/>
                </a:lnTo>
                <a:lnTo>
                  <a:pt x="108" y="51"/>
                </a:lnTo>
                <a:lnTo>
                  <a:pt x="99" y="58"/>
                </a:lnTo>
                <a:lnTo>
                  <a:pt x="89" y="66"/>
                </a:lnTo>
                <a:lnTo>
                  <a:pt x="81" y="73"/>
                </a:lnTo>
                <a:lnTo>
                  <a:pt x="81" y="73"/>
                </a:lnTo>
                <a:lnTo>
                  <a:pt x="68" y="86"/>
                </a:lnTo>
                <a:lnTo>
                  <a:pt x="62" y="93"/>
                </a:lnTo>
                <a:lnTo>
                  <a:pt x="55" y="99"/>
                </a:lnTo>
                <a:lnTo>
                  <a:pt x="55" y="99"/>
                </a:lnTo>
                <a:lnTo>
                  <a:pt x="38" y="112"/>
                </a:lnTo>
                <a:lnTo>
                  <a:pt x="22" y="127"/>
                </a:lnTo>
                <a:lnTo>
                  <a:pt x="22" y="127"/>
                </a:lnTo>
                <a:lnTo>
                  <a:pt x="32" y="116"/>
                </a:lnTo>
                <a:lnTo>
                  <a:pt x="38" y="110"/>
                </a:lnTo>
                <a:lnTo>
                  <a:pt x="45" y="104"/>
                </a:lnTo>
                <a:lnTo>
                  <a:pt x="45" y="104"/>
                </a:lnTo>
                <a:lnTo>
                  <a:pt x="60" y="90"/>
                </a:lnTo>
                <a:lnTo>
                  <a:pt x="75" y="75"/>
                </a:lnTo>
                <a:lnTo>
                  <a:pt x="75" y="75"/>
                </a:lnTo>
                <a:lnTo>
                  <a:pt x="90" y="59"/>
                </a:lnTo>
                <a:lnTo>
                  <a:pt x="106" y="46"/>
                </a:lnTo>
                <a:lnTo>
                  <a:pt x="122" y="32"/>
                </a:lnTo>
                <a:lnTo>
                  <a:pt x="136" y="18"/>
                </a:lnTo>
                <a:lnTo>
                  <a:pt x="136" y="18"/>
                </a:lnTo>
                <a:lnTo>
                  <a:pt x="141" y="23"/>
                </a:lnTo>
                <a:lnTo>
                  <a:pt x="141" y="23"/>
                </a:lnTo>
                <a:close/>
                <a:moveTo>
                  <a:pt x="42" y="61"/>
                </a:moveTo>
                <a:lnTo>
                  <a:pt x="42" y="61"/>
                </a:lnTo>
                <a:lnTo>
                  <a:pt x="59" y="52"/>
                </a:lnTo>
                <a:lnTo>
                  <a:pt x="59" y="52"/>
                </a:lnTo>
                <a:lnTo>
                  <a:pt x="63" y="51"/>
                </a:lnTo>
                <a:lnTo>
                  <a:pt x="62" y="52"/>
                </a:lnTo>
                <a:lnTo>
                  <a:pt x="56" y="57"/>
                </a:lnTo>
                <a:lnTo>
                  <a:pt x="56" y="57"/>
                </a:lnTo>
                <a:lnTo>
                  <a:pt x="46" y="67"/>
                </a:lnTo>
                <a:lnTo>
                  <a:pt x="46" y="67"/>
                </a:lnTo>
                <a:lnTo>
                  <a:pt x="42" y="61"/>
                </a:lnTo>
                <a:lnTo>
                  <a:pt x="42" y="61"/>
                </a:lnTo>
                <a:close/>
                <a:moveTo>
                  <a:pt x="36" y="140"/>
                </a:moveTo>
                <a:lnTo>
                  <a:pt x="36" y="140"/>
                </a:lnTo>
                <a:lnTo>
                  <a:pt x="31" y="137"/>
                </a:lnTo>
                <a:lnTo>
                  <a:pt x="31" y="137"/>
                </a:lnTo>
                <a:lnTo>
                  <a:pt x="33" y="134"/>
                </a:lnTo>
                <a:lnTo>
                  <a:pt x="33" y="134"/>
                </a:lnTo>
                <a:lnTo>
                  <a:pt x="34" y="133"/>
                </a:lnTo>
                <a:lnTo>
                  <a:pt x="34" y="133"/>
                </a:lnTo>
                <a:lnTo>
                  <a:pt x="80" y="91"/>
                </a:lnTo>
                <a:lnTo>
                  <a:pt x="105" y="70"/>
                </a:lnTo>
                <a:lnTo>
                  <a:pt x="129" y="49"/>
                </a:lnTo>
                <a:lnTo>
                  <a:pt x="129" y="49"/>
                </a:lnTo>
                <a:lnTo>
                  <a:pt x="144" y="37"/>
                </a:lnTo>
                <a:lnTo>
                  <a:pt x="144" y="37"/>
                </a:lnTo>
                <a:lnTo>
                  <a:pt x="133" y="46"/>
                </a:lnTo>
                <a:lnTo>
                  <a:pt x="121" y="55"/>
                </a:lnTo>
                <a:lnTo>
                  <a:pt x="121" y="55"/>
                </a:lnTo>
                <a:lnTo>
                  <a:pt x="110" y="66"/>
                </a:lnTo>
                <a:lnTo>
                  <a:pt x="100" y="76"/>
                </a:lnTo>
                <a:lnTo>
                  <a:pt x="80" y="97"/>
                </a:lnTo>
                <a:lnTo>
                  <a:pt x="80" y="97"/>
                </a:lnTo>
                <a:lnTo>
                  <a:pt x="79" y="98"/>
                </a:lnTo>
                <a:lnTo>
                  <a:pt x="79" y="98"/>
                </a:lnTo>
                <a:lnTo>
                  <a:pt x="68" y="109"/>
                </a:lnTo>
                <a:lnTo>
                  <a:pt x="57" y="119"/>
                </a:lnTo>
                <a:lnTo>
                  <a:pt x="46" y="129"/>
                </a:lnTo>
                <a:lnTo>
                  <a:pt x="36" y="140"/>
                </a:lnTo>
                <a:lnTo>
                  <a:pt x="36" y="140"/>
                </a:lnTo>
                <a:close/>
                <a:moveTo>
                  <a:pt x="125" y="140"/>
                </a:moveTo>
                <a:lnTo>
                  <a:pt x="125" y="140"/>
                </a:lnTo>
                <a:lnTo>
                  <a:pt x="123" y="138"/>
                </a:lnTo>
                <a:lnTo>
                  <a:pt x="123" y="138"/>
                </a:lnTo>
                <a:lnTo>
                  <a:pt x="123" y="138"/>
                </a:lnTo>
                <a:lnTo>
                  <a:pt x="123" y="138"/>
                </a:lnTo>
                <a:lnTo>
                  <a:pt x="134" y="129"/>
                </a:lnTo>
                <a:lnTo>
                  <a:pt x="146" y="121"/>
                </a:lnTo>
                <a:lnTo>
                  <a:pt x="146" y="121"/>
                </a:lnTo>
                <a:lnTo>
                  <a:pt x="136" y="131"/>
                </a:lnTo>
                <a:lnTo>
                  <a:pt x="125" y="140"/>
                </a:lnTo>
                <a:lnTo>
                  <a:pt x="125" y="140"/>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6" name="Freeform 2541"/>
          <p:cNvSpPr>
            <a:spLocks noEditPoints="1"/>
          </p:cNvSpPr>
          <p:nvPr/>
        </p:nvSpPr>
        <p:spPr bwMode="auto">
          <a:xfrm>
            <a:off x="1373955" y="4834179"/>
            <a:ext cx="209550" cy="227013"/>
          </a:xfrm>
          <a:custGeom>
            <a:avLst/>
            <a:gdLst/>
            <a:ahLst/>
            <a:cxnLst>
              <a:cxn ang="0">
                <a:pos x="83" y="143"/>
              </a:cxn>
              <a:cxn ang="0">
                <a:pos x="88" y="98"/>
              </a:cxn>
              <a:cxn ang="0">
                <a:pos x="132" y="60"/>
              </a:cxn>
              <a:cxn ang="0">
                <a:pos x="120" y="54"/>
              </a:cxn>
              <a:cxn ang="0">
                <a:pos x="89" y="2"/>
              </a:cxn>
              <a:cxn ang="0">
                <a:pos x="49" y="5"/>
              </a:cxn>
              <a:cxn ang="0">
                <a:pos x="0" y="55"/>
              </a:cxn>
              <a:cxn ang="0">
                <a:pos x="5" y="93"/>
              </a:cxn>
              <a:cxn ang="0">
                <a:pos x="16" y="85"/>
              </a:cxn>
              <a:cxn ang="0">
                <a:pos x="17" y="84"/>
              </a:cxn>
              <a:cxn ang="0">
                <a:pos x="18" y="68"/>
              </a:cxn>
              <a:cxn ang="0">
                <a:pos x="10" y="63"/>
              </a:cxn>
              <a:cxn ang="0">
                <a:pos x="9" y="60"/>
              </a:cxn>
              <a:cxn ang="0">
                <a:pos x="43" y="60"/>
              </a:cxn>
              <a:cxn ang="0">
                <a:pos x="53" y="60"/>
              </a:cxn>
              <a:cxn ang="0">
                <a:pos x="57" y="58"/>
              </a:cxn>
              <a:cxn ang="0">
                <a:pos x="45" y="60"/>
              </a:cxn>
              <a:cxn ang="0">
                <a:pos x="59" y="53"/>
              </a:cxn>
              <a:cxn ang="0">
                <a:pos x="75" y="31"/>
              </a:cxn>
              <a:cxn ang="0">
                <a:pos x="81" y="14"/>
              </a:cxn>
              <a:cxn ang="0">
                <a:pos x="65" y="19"/>
              </a:cxn>
              <a:cxn ang="0">
                <a:pos x="79" y="90"/>
              </a:cxn>
              <a:cxn ang="0">
                <a:pos x="122" y="79"/>
              </a:cxn>
              <a:cxn ang="0">
                <a:pos x="123" y="63"/>
              </a:cxn>
              <a:cxn ang="0">
                <a:pos x="77" y="112"/>
              </a:cxn>
              <a:cxn ang="0">
                <a:pos x="67" y="127"/>
              </a:cxn>
              <a:cxn ang="0">
                <a:pos x="77" y="66"/>
              </a:cxn>
              <a:cxn ang="0">
                <a:pos x="87" y="62"/>
              </a:cxn>
              <a:cxn ang="0">
                <a:pos x="63" y="83"/>
              </a:cxn>
              <a:cxn ang="0">
                <a:pos x="69" y="107"/>
              </a:cxn>
              <a:cxn ang="0">
                <a:pos x="65" y="112"/>
              </a:cxn>
              <a:cxn ang="0">
                <a:pos x="80" y="92"/>
              </a:cxn>
              <a:cxn ang="0">
                <a:pos x="76" y="96"/>
              </a:cxn>
              <a:cxn ang="0">
                <a:pos x="76" y="96"/>
              </a:cxn>
              <a:cxn ang="0">
                <a:pos x="62" y="95"/>
              </a:cxn>
              <a:cxn ang="0">
                <a:pos x="75" y="92"/>
              </a:cxn>
              <a:cxn ang="0">
                <a:pos x="66" y="86"/>
              </a:cxn>
              <a:cxn ang="0">
                <a:pos x="72" y="50"/>
              </a:cxn>
              <a:cxn ang="0">
                <a:pos x="57" y="19"/>
              </a:cxn>
              <a:cxn ang="0">
                <a:pos x="77" y="18"/>
              </a:cxn>
              <a:cxn ang="0">
                <a:pos x="75" y="20"/>
              </a:cxn>
              <a:cxn ang="0">
                <a:pos x="57" y="51"/>
              </a:cxn>
              <a:cxn ang="0">
                <a:pos x="40" y="84"/>
              </a:cxn>
              <a:cxn ang="0">
                <a:pos x="82" y="44"/>
              </a:cxn>
              <a:cxn ang="0">
                <a:pos x="47" y="84"/>
              </a:cxn>
              <a:cxn ang="0">
                <a:pos x="59" y="80"/>
              </a:cxn>
              <a:cxn ang="0">
                <a:pos x="82" y="45"/>
              </a:cxn>
              <a:cxn ang="0">
                <a:pos x="63" y="129"/>
              </a:cxn>
              <a:cxn ang="0">
                <a:pos x="77" y="129"/>
              </a:cxn>
              <a:cxn ang="0">
                <a:pos x="84" y="89"/>
              </a:cxn>
              <a:cxn ang="0">
                <a:pos x="92" y="87"/>
              </a:cxn>
              <a:cxn ang="0">
                <a:pos x="116" y="74"/>
              </a:cxn>
              <a:cxn ang="0">
                <a:pos x="119" y="85"/>
              </a:cxn>
              <a:cxn ang="0">
                <a:pos x="84" y="89"/>
              </a:cxn>
              <a:cxn ang="0">
                <a:pos x="114" y="63"/>
              </a:cxn>
              <a:cxn ang="0">
                <a:pos x="33" y="59"/>
              </a:cxn>
              <a:cxn ang="0">
                <a:pos x="23" y="65"/>
              </a:cxn>
              <a:cxn ang="0">
                <a:pos x="11" y="67"/>
              </a:cxn>
              <a:cxn ang="0">
                <a:pos x="35" y="68"/>
              </a:cxn>
            </a:cxnLst>
            <a:rect l="0" t="0" r="r" b="b"/>
            <a:pathLst>
              <a:path w="132" h="143">
                <a:moveTo>
                  <a:pt x="46" y="136"/>
                </a:moveTo>
                <a:lnTo>
                  <a:pt x="46" y="136"/>
                </a:lnTo>
                <a:lnTo>
                  <a:pt x="46" y="138"/>
                </a:lnTo>
                <a:lnTo>
                  <a:pt x="48" y="140"/>
                </a:lnTo>
                <a:lnTo>
                  <a:pt x="48" y="140"/>
                </a:lnTo>
                <a:lnTo>
                  <a:pt x="49" y="141"/>
                </a:lnTo>
                <a:lnTo>
                  <a:pt x="51" y="142"/>
                </a:lnTo>
                <a:lnTo>
                  <a:pt x="51" y="142"/>
                </a:lnTo>
                <a:lnTo>
                  <a:pt x="59" y="141"/>
                </a:lnTo>
                <a:lnTo>
                  <a:pt x="67" y="142"/>
                </a:lnTo>
                <a:lnTo>
                  <a:pt x="83" y="143"/>
                </a:lnTo>
                <a:lnTo>
                  <a:pt x="83" y="143"/>
                </a:lnTo>
                <a:lnTo>
                  <a:pt x="85" y="142"/>
                </a:lnTo>
                <a:lnTo>
                  <a:pt x="87" y="141"/>
                </a:lnTo>
                <a:lnTo>
                  <a:pt x="87" y="139"/>
                </a:lnTo>
                <a:lnTo>
                  <a:pt x="88" y="138"/>
                </a:lnTo>
                <a:lnTo>
                  <a:pt x="88" y="138"/>
                </a:lnTo>
                <a:lnTo>
                  <a:pt x="88" y="136"/>
                </a:lnTo>
                <a:lnTo>
                  <a:pt x="88" y="136"/>
                </a:lnTo>
                <a:lnTo>
                  <a:pt x="87" y="127"/>
                </a:lnTo>
                <a:lnTo>
                  <a:pt x="87" y="117"/>
                </a:lnTo>
                <a:lnTo>
                  <a:pt x="88" y="98"/>
                </a:lnTo>
                <a:lnTo>
                  <a:pt x="88" y="98"/>
                </a:lnTo>
                <a:lnTo>
                  <a:pt x="108" y="99"/>
                </a:lnTo>
                <a:lnTo>
                  <a:pt x="126" y="98"/>
                </a:lnTo>
                <a:lnTo>
                  <a:pt x="126" y="98"/>
                </a:lnTo>
                <a:lnTo>
                  <a:pt x="128" y="97"/>
                </a:lnTo>
                <a:lnTo>
                  <a:pt x="128" y="97"/>
                </a:lnTo>
                <a:lnTo>
                  <a:pt x="129" y="96"/>
                </a:lnTo>
                <a:lnTo>
                  <a:pt x="130" y="94"/>
                </a:lnTo>
                <a:lnTo>
                  <a:pt x="130" y="94"/>
                </a:lnTo>
                <a:lnTo>
                  <a:pt x="131" y="77"/>
                </a:lnTo>
                <a:lnTo>
                  <a:pt x="132" y="60"/>
                </a:lnTo>
                <a:lnTo>
                  <a:pt x="132" y="60"/>
                </a:lnTo>
                <a:lnTo>
                  <a:pt x="132" y="59"/>
                </a:lnTo>
                <a:lnTo>
                  <a:pt x="132" y="59"/>
                </a:lnTo>
                <a:lnTo>
                  <a:pt x="132" y="59"/>
                </a:lnTo>
                <a:lnTo>
                  <a:pt x="132" y="59"/>
                </a:lnTo>
                <a:lnTo>
                  <a:pt x="132" y="59"/>
                </a:lnTo>
                <a:lnTo>
                  <a:pt x="132" y="59"/>
                </a:lnTo>
                <a:lnTo>
                  <a:pt x="131" y="57"/>
                </a:lnTo>
                <a:lnTo>
                  <a:pt x="129" y="56"/>
                </a:lnTo>
                <a:lnTo>
                  <a:pt x="129" y="56"/>
                </a:lnTo>
                <a:lnTo>
                  <a:pt x="120" y="54"/>
                </a:lnTo>
                <a:lnTo>
                  <a:pt x="111" y="54"/>
                </a:lnTo>
                <a:lnTo>
                  <a:pt x="101" y="54"/>
                </a:lnTo>
                <a:lnTo>
                  <a:pt x="91" y="54"/>
                </a:lnTo>
                <a:lnTo>
                  <a:pt x="91" y="54"/>
                </a:lnTo>
                <a:lnTo>
                  <a:pt x="91" y="30"/>
                </a:lnTo>
                <a:lnTo>
                  <a:pt x="91" y="18"/>
                </a:lnTo>
                <a:lnTo>
                  <a:pt x="91" y="6"/>
                </a:lnTo>
                <a:lnTo>
                  <a:pt x="91" y="6"/>
                </a:lnTo>
                <a:lnTo>
                  <a:pt x="90" y="4"/>
                </a:lnTo>
                <a:lnTo>
                  <a:pt x="90" y="4"/>
                </a:lnTo>
                <a:lnTo>
                  <a:pt x="89" y="2"/>
                </a:lnTo>
                <a:lnTo>
                  <a:pt x="87" y="1"/>
                </a:lnTo>
                <a:lnTo>
                  <a:pt x="87" y="1"/>
                </a:lnTo>
                <a:lnTo>
                  <a:pt x="70" y="0"/>
                </a:lnTo>
                <a:lnTo>
                  <a:pt x="62" y="0"/>
                </a:lnTo>
                <a:lnTo>
                  <a:pt x="53" y="1"/>
                </a:lnTo>
                <a:lnTo>
                  <a:pt x="53" y="1"/>
                </a:lnTo>
                <a:lnTo>
                  <a:pt x="51" y="2"/>
                </a:lnTo>
                <a:lnTo>
                  <a:pt x="51" y="2"/>
                </a:lnTo>
                <a:lnTo>
                  <a:pt x="49" y="3"/>
                </a:lnTo>
                <a:lnTo>
                  <a:pt x="49" y="5"/>
                </a:lnTo>
                <a:lnTo>
                  <a:pt x="49" y="5"/>
                </a:lnTo>
                <a:lnTo>
                  <a:pt x="48" y="28"/>
                </a:lnTo>
                <a:lnTo>
                  <a:pt x="48" y="51"/>
                </a:lnTo>
                <a:lnTo>
                  <a:pt x="48" y="51"/>
                </a:lnTo>
                <a:lnTo>
                  <a:pt x="27" y="50"/>
                </a:lnTo>
                <a:lnTo>
                  <a:pt x="6" y="50"/>
                </a:lnTo>
                <a:lnTo>
                  <a:pt x="6" y="50"/>
                </a:lnTo>
                <a:lnTo>
                  <a:pt x="4" y="51"/>
                </a:lnTo>
                <a:lnTo>
                  <a:pt x="4" y="51"/>
                </a:lnTo>
                <a:lnTo>
                  <a:pt x="1" y="52"/>
                </a:lnTo>
                <a:lnTo>
                  <a:pt x="0" y="53"/>
                </a:lnTo>
                <a:lnTo>
                  <a:pt x="0" y="55"/>
                </a:lnTo>
                <a:lnTo>
                  <a:pt x="0" y="55"/>
                </a:lnTo>
                <a:lnTo>
                  <a:pt x="0" y="63"/>
                </a:lnTo>
                <a:lnTo>
                  <a:pt x="0" y="72"/>
                </a:lnTo>
                <a:lnTo>
                  <a:pt x="0" y="81"/>
                </a:lnTo>
                <a:lnTo>
                  <a:pt x="1" y="90"/>
                </a:lnTo>
                <a:lnTo>
                  <a:pt x="1" y="90"/>
                </a:lnTo>
                <a:lnTo>
                  <a:pt x="2" y="91"/>
                </a:lnTo>
                <a:lnTo>
                  <a:pt x="3" y="92"/>
                </a:lnTo>
                <a:lnTo>
                  <a:pt x="5" y="93"/>
                </a:lnTo>
                <a:lnTo>
                  <a:pt x="5" y="93"/>
                </a:lnTo>
                <a:lnTo>
                  <a:pt x="5" y="93"/>
                </a:lnTo>
                <a:lnTo>
                  <a:pt x="5" y="93"/>
                </a:lnTo>
                <a:lnTo>
                  <a:pt x="16" y="93"/>
                </a:lnTo>
                <a:lnTo>
                  <a:pt x="26" y="93"/>
                </a:lnTo>
                <a:lnTo>
                  <a:pt x="46" y="93"/>
                </a:lnTo>
                <a:lnTo>
                  <a:pt x="46" y="93"/>
                </a:lnTo>
                <a:lnTo>
                  <a:pt x="46" y="115"/>
                </a:lnTo>
                <a:lnTo>
                  <a:pt x="46" y="125"/>
                </a:lnTo>
                <a:lnTo>
                  <a:pt x="46" y="136"/>
                </a:lnTo>
                <a:lnTo>
                  <a:pt x="46" y="136"/>
                </a:lnTo>
                <a:close/>
                <a:moveTo>
                  <a:pt x="16" y="85"/>
                </a:moveTo>
                <a:lnTo>
                  <a:pt x="16" y="85"/>
                </a:lnTo>
                <a:lnTo>
                  <a:pt x="9" y="84"/>
                </a:lnTo>
                <a:lnTo>
                  <a:pt x="9" y="84"/>
                </a:lnTo>
                <a:lnTo>
                  <a:pt x="9" y="84"/>
                </a:lnTo>
                <a:lnTo>
                  <a:pt x="9" y="84"/>
                </a:lnTo>
                <a:lnTo>
                  <a:pt x="10" y="84"/>
                </a:lnTo>
                <a:lnTo>
                  <a:pt x="10" y="84"/>
                </a:lnTo>
                <a:lnTo>
                  <a:pt x="17" y="79"/>
                </a:lnTo>
                <a:lnTo>
                  <a:pt x="22" y="74"/>
                </a:lnTo>
                <a:lnTo>
                  <a:pt x="22" y="74"/>
                </a:lnTo>
                <a:lnTo>
                  <a:pt x="19" y="79"/>
                </a:lnTo>
                <a:lnTo>
                  <a:pt x="17" y="84"/>
                </a:lnTo>
                <a:lnTo>
                  <a:pt x="17" y="84"/>
                </a:lnTo>
                <a:lnTo>
                  <a:pt x="16" y="85"/>
                </a:lnTo>
                <a:lnTo>
                  <a:pt x="16" y="85"/>
                </a:lnTo>
                <a:close/>
                <a:moveTo>
                  <a:pt x="9" y="75"/>
                </a:moveTo>
                <a:lnTo>
                  <a:pt x="9" y="75"/>
                </a:lnTo>
                <a:lnTo>
                  <a:pt x="10" y="75"/>
                </a:lnTo>
                <a:lnTo>
                  <a:pt x="10" y="75"/>
                </a:lnTo>
                <a:lnTo>
                  <a:pt x="20" y="65"/>
                </a:lnTo>
                <a:lnTo>
                  <a:pt x="22" y="63"/>
                </a:lnTo>
                <a:lnTo>
                  <a:pt x="18" y="68"/>
                </a:lnTo>
                <a:lnTo>
                  <a:pt x="18" y="68"/>
                </a:lnTo>
                <a:lnTo>
                  <a:pt x="14" y="75"/>
                </a:lnTo>
                <a:lnTo>
                  <a:pt x="9" y="81"/>
                </a:lnTo>
                <a:lnTo>
                  <a:pt x="9" y="81"/>
                </a:lnTo>
                <a:lnTo>
                  <a:pt x="9" y="75"/>
                </a:lnTo>
                <a:lnTo>
                  <a:pt x="9" y="75"/>
                </a:lnTo>
                <a:close/>
                <a:moveTo>
                  <a:pt x="9" y="71"/>
                </a:moveTo>
                <a:lnTo>
                  <a:pt x="9" y="71"/>
                </a:lnTo>
                <a:lnTo>
                  <a:pt x="9" y="63"/>
                </a:lnTo>
                <a:lnTo>
                  <a:pt x="9" y="63"/>
                </a:lnTo>
                <a:lnTo>
                  <a:pt x="10" y="63"/>
                </a:lnTo>
                <a:lnTo>
                  <a:pt x="10" y="63"/>
                </a:lnTo>
                <a:lnTo>
                  <a:pt x="12" y="62"/>
                </a:lnTo>
                <a:lnTo>
                  <a:pt x="12" y="64"/>
                </a:lnTo>
                <a:lnTo>
                  <a:pt x="9" y="71"/>
                </a:lnTo>
                <a:lnTo>
                  <a:pt x="9" y="71"/>
                </a:lnTo>
                <a:close/>
                <a:moveTo>
                  <a:pt x="9" y="60"/>
                </a:moveTo>
                <a:lnTo>
                  <a:pt x="9" y="60"/>
                </a:lnTo>
                <a:lnTo>
                  <a:pt x="9" y="59"/>
                </a:lnTo>
                <a:lnTo>
                  <a:pt x="9" y="59"/>
                </a:lnTo>
                <a:lnTo>
                  <a:pt x="12" y="59"/>
                </a:lnTo>
                <a:lnTo>
                  <a:pt x="12" y="59"/>
                </a:lnTo>
                <a:lnTo>
                  <a:pt x="9" y="60"/>
                </a:lnTo>
                <a:lnTo>
                  <a:pt x="9" y="60"/>
                </a:lnTo>
                <a:close/>
                <a:moveTo>
                  <a:pt x="23" y="77"/>
                </a:moveTo>
                <a:lnTo>
                  <a:pt x="23" y="77"/>
                </a:lnTo>
                <a:lnTo>
                  <a:pt x="28" y="68"/>
                </a:lnTo>
                <a:lnTo>
                  <a:pt x="34" y="61"/>
                </a:lnTo>
                <a:lnTo>
                  <a:pt x="34" y="61"/>
                </a:lnTo>
                <a:lnTo>
                  <a:pt x="35" y="60"/>
                </a:lnTo>
                <a:lnTo>
                  <a:pt x="34" y="59"/>
                </a:lnTo>
                <a:lnTo>
                  <a:pt x="34" y="59"/>
                </a:lnTo>
                <a:lnTo>
                  <a:pt x="43" y="60"/>
                </a:lnTo>
                <a:lnTo>
                  <a:pt x="43" y="60"/>
                </a:lnTo>
                <a:lnTo>
                  <a:pt x="35" y="66"/>
                </a:lnTo>
                <a:lnTo>
                  <a:pt x="29" y="74"/>
                </a:lnTo>
                <a:lnTo>
                  <a:pt x="29" y="74"/>
                </a:lnTo>
                <a:lnTo>
                  <a:pt x="22" y="81"/>
                </a:lnTo>
                <a:lnTo>
                  <a:pt x="21" y="82"/>
                </a:lnTo>
                <a:lnTo>
                  <a:pt x="20" y="82"/>
                </a:lnTo>
                <a:lnTo>
                  <a:pt x="23" y="77"/>
                </a:lnTo>
                <a:lnTo>
                  <a:pt x="23" y="77"/>
                </a:lnTo>
                <a:close/>
                <a:moveTo>
                  <a:pt x="45" y="60"/>
                </a:moveTo>
                <a:lnTo>
                  <a:pt x="45" y="60"/>
                </a:lnTo>
                <a:lnTo>
                  <a:pt x="53" y="60"/>
                </a:lnTo>
                <a:lnTo>
                  <a:pt x="53" y="60"/>
                </a:lnTo>
                <a:lnTo>
                  <a:pt x="55" y="59"/>
                </a:lnTo>
                <a:lnTo>
                  <a:pt x="55" y="59"/>
                </a:lnTo>
                <a:lnTo>
                  <a:pt x="57" y="58"/>
                </a:lnTo>
                <a:lnTo>
                  <a:pt x="57" y="55"/>
                </a:lnTo>
                <a:lnTo>
                  <a:pt x="57" y="55"/>
                </a:lnTo>
                <a:lnTo>
                  <a:pt x="57" y="55"/>
                </a:lnTo>
                <a:lnTo>
                  <a:pt x="57" y="55"/>
                </a:lnTo>
                <a:lnTo>
                  <a:pt x="68" y="51"/>
                </a:lnTo>
                <a:lnTo>
                  <a:pt x="68" y="51"/>
                </a:lnTo>
                <a:lnTo>
                  <a:pt x="57" y="58"/>
                </a:lnTo>
                <a:lnTo>
                  <a:pt x="46" y="67"/>
                </a:lnTo>
                <a:lnTo>
                  <a:pt x="46" y="67"/>
                </a:lnTo>
                <a:lnTo>
                  <a:pt x="37" y="74"/>
                </a:lnTo>
                <a:lnTo>
                  <a:pt x="33" y="77"/>
                </a:lnTo>
                <a:lnTo>
                  <a:pt x="30" y="81"/>
                </a:lnTo>
                <a:lnTo>
                  <a:pt x="30" y="81"/>
                </a:lnTo>
                <a:lnTo>
                  <a:pt x="37" y="70"/>
                </a:lnTo>
                <a:lnTo>
                  <a:pt x="44" y="61"/>
                </a:lnTo>
                <a:lnTo>
                  <a:pt x="44" y="61"/>
                </a:lnTo>
                <a:lnTo>
                  <a:pt x="45" y="60"/>
                </a:lnTo>
                <a:lnTo>
                  <a:pt x="45" y="60"/>
                </a:lnTo>
                <a:close/>
                <a:moveTo>
                  <a:pt x="83" y="10"/>
                </a:moveTo>
                <a:lnTo>
                  <a:pt x="83" y="10"/>
                </a:lnTo>
                <a:lnTo>
                  <a:pt x="83" y="27"/>
                </a:lnTo>
                <a:lnTo>
                  <a:pt x="82" y="44"/>
                </a:lnTo>
                <a:lnTo>
                  <a:pt x="82" y="44"/>
                </a:lnTo>
                <a:lnTo>
                  <a:pt x="82" y="43"/>
                </a:lnTo>
                <a:lnTo>
                  <a:pt x="81" y="43"/>
                </a:lnTo>
                <a:lnTo>
                  <a:pt x="81" y="43"/>
                </a:lnTo>
                <a:lnTo>
                  <a:pt x="65" y="50"/>
                </a:lnTo>
                <a:lnTo>
                  <a:pt x="65" y="50"/>
                </a:lnTo>
                <a:lnTo>
                  <a:pt x="59" y="53"/>
                </a:lnTo>
                <a:lnTo>
                  <a:pt x="61" y="51"/>
                </a:lnTo>
                <a:lnTo>
                  <a:pt x="61" y="51"/>
                </a:lnTo>
                <a:lnTo>
                  <a:pt x="68" y="47"/>
                </a:lnTo>
                <a:lnTo>
                  <a:pt x="73" y="42"/>
                </a:lnTo>
                <a:lnTo>
                  <a:pt x="78" y="36"/>
                </a:lnTo>
                <a:lnTo>
                  <a:pt x="82" y="30"/>
                </a:lnTo>
                <a:lnTo>
                  <a:pt x="82" y="30"/>
                </a:lnTo>
                <a:lnTo>
                  <a:pt x="82" y="29"/>
                </a:lnTo>
                <a:lnTo>
                  <a:pt x="81" y="29"/>
                </a:lnTo>
                <a:lnTo>
                  <a:pt x="81" y="29"/>
                </a:lnTo>
                <a:lnTo>
                  <a:pt x="75" y="31"/>
                </a:lnTo>
                <a:lnTo>
                  <a:pt x="69" y="34"/>
                </a:lnTo>
                <a:lnTo>
                  <a:pt x="69" y="34"/>
                </a:lnTo>
                <a:lnTo>
                  <a:pt x="60" y="41"/>
                </a:lnTo>
                <a:lnTo>
                  <a:pt x="57" y="43"/>
                </a:lnTo>
                <a:lnTo>
                  <a:pt x="59" y="41"/>
                </a:lnTo>
                <a:lnTo>
                  <a:pt x="59" y="41"/>
                </a:lnTo>
                <a:lnTo>
                  <a:pt x="71" y="29"/>
                </a:lnTo>
                <a:lnTo>
                  <a:pt x="76" y="23"/>
                </a:lnTo>
                <a:lnTo>
                  <a:pt x="81" y="16"/>
                </a:lnTo>
                <a:lnTo>
                  <a:pt x="81" y="16"/>
                </a:lnTo>
                <a:lnTo>
                  <a:pt x="81" y="14"/>
                </a:lnTo>
                <a:lnTo>
                  <a:pt x="79" y="14"/>
                </a:lnTo>
                <a:lnTo>
                  <a:pt x="79" y="14"/>
                </a:lnTo>
                <a:lnTo>
                  <a:pt x="73" y="18"/>
                </a:lnTo>
                <a:lnTo>
                  <a:pt x="68" y="22"/>
                </a:lnTo>
                <a:lnTo>
                  <a:pt x="62" y="26"/>
                </a:lnTo>
                <a:lnTo>
                  <a:pt x="56" y="30"/>
                </a:lnTo>
                <a:lnTo>
                  <a:pt x="56" y="30"/>
                </a:lnTo>
                <a:lnTo>
                  <a:pt x="56" y="29"/>
                </a:lnTo>
                <a:lnTo>
                  <a:pt x="56" y="29"/>
                </a:lnTo>
                <a:lnTo>
                  <a:pt x="65" y="19"/>
                </a:lnTo>
                <a:lnTo>
                  <a:pt x="65" y="19"/>
                </a:lnTo>
                <a:lnTo>
                  <a:pt x="69" y="14"/>
                </a:lnTo>
                <a:lnTo>
                  <a:pt x="73" y="9"/>
                </a:lnTo>
                <a:lnTo>
                  <a:pt x="73" y="9"/>
                </a:lnTo>
                <a:lnTo>
                  <a:pt x="83" y="10"/>
                </a:lnTo>
                <a:lnTo>
                  <a:pt x="83" y="10"/>
                </a:lnTo>
                <a:close/>
                <a:moveTo>
                  <a:pt x="108" y="63"/>
                </a:moveTo>
                <a:lnTo>
                  <a:pt x="108" y="63"/>
                </a:lnTo>
                <a:lnTo>
                  <a:pt x="98" y="72"/>
                </a:lnTo>
                <a:lnTo>
                  <a:pt x="88" y="82"/>
                </a:lnTo>
                <a:lnTo>
                  <a:pt x="88" y="82"/>
                </a:lnTo>
                <a:lnTo>
                  <a:pt x="79" y="90"/>
                </a:lnTo>
                <a:lnTo>
                  <a:pt x="79" y="90"/>
                </a:lnTo>
                <a:lnTo>
                  <a:pt x="80" y="88"/>
                </a:lnTo>
                <a:lnTo>
                  <a:pt x="82" y="86"/>
                </a:lnTo>
                <a:lnTo>
                  <a:pt x="85" y="81"/>
                </a:lnTo>
                <a:lnTo>
                  <a:pt x="85" y="81"/>
                </a:lnTo>
                <a:lnTo>
                  <a:pt x="98" y="63"/>
                </a:lnTo>
                <a:lnTo>
                  <a:pt x="98" y="63"/>
                </a:lnTo>
                <a:lnTo>
                  <a:pt x="108" y="63"/>
                </a:lnTo>
                <a:lnTo>
                  <a:pt x="108" y="63"/>
                </a:lnTo>
                <a:close/>
                <a:moveTo>
                  <a:pt x="122" y="79"/>
                </a:moveTo>
                <a:lnTo>
                  <a:pt x="122" y="79"/>
                </a:lnTo>
                <a:lnTo>
                  <a:pt x="121" y="79"/>
                </a:lnTo>
                <a:lnTo>
                  <a:pt x="121" y="79"/>
                </a:lnTo>
                <a:lnTo>
                  <a:pt x="115" y="82"/>
                </a:lnTo>
                <a:lnTo>
                  <a:pt x="113" y="82"/>
                </a:lnTo>
                <a:lnTo>
                  <a:pt x="113" y="82"/>
                </a:lnTo>
                <a:lnTo>
                  <a:pt x="115" y="79"/>
                </a:lnTo>
                <a:lnTo>
                  <a:pt x="115" y="79"/>
                </a:lnTo>
                <a:lnTo>
                  <a:pt x="120" y="71"/>
                </a:lnTo>
                <a:lnTo>
                  <a:pt x="123" y="63"/>
                </a:lnTo>
                <a:lnTo>
                  <a:pt x="123" y="63"/>
                </a:lnTo>
                <a:lnTo>
                  <a:pt x="123" y="63"/>
                </a:lnTo>
                <a:lnTo>
                  <a:pt x="123" y="63"/>
                </a:lnTo>
                <a:lnTo>
                  <a:pt x="122" y="79"/>
                </a:lnTo>
                <a:lnTo>
                  <a:pt x="122" y="79"/>
                </a:lnTo>
                <a:close/>
                <a:moveTo>
                  <a:pt x="67" y="127"/>
                </a:moveTo>
                <a:lnTo>
                  <a:pt x="67" y="127"/>
                </a:lnTo>
                <a:lnTo>
                  <a:pt x="73" y="120"/>
                </a:lnTo>
                <a:lnTo>
                  <a:pt x="78" y="114"/>
                </a:lnTo>
                <a:lnTo>
                  <a:pt x="78" y="114"/>
                </a:lnTo>
                <a:lnTo>
                  <a:pt x="78" y="113"/>
                </a:lnTo>
                <a:lnTo>
                  <a:pt x="77" y="112"/>
                </a:lnTo>
                <a:lnTo>
                  <a:pt x="77" y="112"/>
                </a:lnTo>
                <a:lnTo>
                  <a:pt x="69" y="118"/>
                </a:lnTo>
                <a:lnTo>
                  <a:pt x="61" y="123"/>
                </a:lnTo>
                <a:lnTo>
                  <a:pt x="61" y="123"/>
                </a:lnTo>
                <a:lnTo>
                  <a:pt x="71" y="114"/>
                </a:lnTo>
                <a:lnTo>
                  <a:pt x="75" y="109"/>
                </a:lnTo>
                <a:lnTo>
                  <a:pt x="79" y="104"/>
                </a:lnTo>
                <a:lnTo>
                  <a:pt x="79" y="104"/>
                </a:lnTo>
                <a:lnTo>
                  <a:pt x="78" y="122"/>
                </a:lnTo>
                <a:lnTo>
                  <a:pt x="78" y="122"/>
                </a:lnTo>
                <a:lnTo>
                  <a:pt x="73" y="124"/>
                </a:lnTo>
                <a:lnTo>
                  <a:pt x="67" y="127"/>
                </a:lnTo>
                <a:lnTo>
                  <a:pt x="67" y="127"/>
                </a:lnTo>
                <a:close/>
                <a:moveTo>
                  <a:pt x="83" y="55"/>
                </a:moveTo>
                <a:lnTo>
                  <a:pt x="83" y="55"/>
                </a:lnTo>
                <a:lnTo>
                  <a:pt x="83" y="57"/>
                </a:lnTo>
                <a:lnTo>
                  <a:pt x="83" y="57"/>
                </a:lnTo>
                <a:lnTo>
                  <a:pt x="83" y="58"/>
                </a:lnTo>
                <a:lnTo>
                  <a:pt x="83" y="58"/>
                </a:lnTo>
                <a:lnTo>
                  <a:pt x="83" y="59"/>
                </a:lnTo>
                <a:lnTo>
                  <a:pt x="84" y="61"/>
                </a:lnTo>
                <a:lnTo>
                  <a:pt x="84" y="61"/>
                </a:lnTo>
                <a:lnTo>
                  <a:pt x="77" y="66"/>
                </a:lnTo>
                <a:lnTo>
                  <a:pt x="71" y="72"/>
                </a:lnTo>
                <a:lnTo>
                  <a:pt x="64" y="79"/>
                </a:lnTo>
                <a:lnTo>
                  <a:pt x="58" y="84"/>
                </a:lnTo>
                <a:lnTo>
                  <a:pt x="58" y="84"/>
                </a:lnTo>
                <a:lnTo>
                  <a:pt x="64" y="78"/>
                </a:lnTo>
                <a:lnTo>
                  <a:pt x="70" y="70"/>
                </a:lnTo>
                <a:lnTo>
                  <a:pt x="76" y="62"/>
                </a:lnTo>
                <a:lnTo>
                  <a:pt x="83" y="55"/>
                </a:lnTo>
                <a:lnTo>
                  <a:pt x="83" y="55"/>
                </a:lnTo>
                <a:close/>
                <a:moveTo>
                  <a:pt x="87" y="62"/>
                </a:moveTo>
                <a:lnTo>
                  <a:pt x="87" y="62"/>
                </a:lnTo>
                <a:lnTo>
                  <a:pt x="87" y="62"/>
                </a:lnTo>
                <a:lnTo>
                  <a:pt x="87" y="62"/>
                </a:lnTo>
                <a:lnTo>
                  <a:pt x="83" y="65"/>
                </a:lnTo>
                <a:lnTo>
                  <a:pt x="79" y="69"/>
                </a:lnTo>
                <a:lnTo>
                  <a:pt x="72" y="77"/>
                </a:lnTo>
                <a:lnTo>
                  <a:pt x="72" y="77"/>
                </a:lnTo>
                <a:lnTo>
                  <a:pt x="54" y="95"/>
                </a:lnTo>
                <a:lnTo>
                  <a:pt x="54" y="95"/>
                </a:lnTo>
                <a:lnTo>
                  <a:pt x="54" y="89"/>
                </a:lnTo>
                <a:lnTo>
                  <a:pt x="54" y="89"/>
                </a:lnTo>
                <a:lnTo>
                  <a:pt x="63" y="83"/>
                </a:lnTo>
                <a:lnTo>
                  <a:pt x="71" y="76"/>
                </a:lnTo>
                <a:lnTo>
                  <a:pt x="78" y="68"/>
                </a:lnTo>
                <a:lnTo>
                  <a:pt x="87" y="62"/>
                </a:lnTo>
                <a:lnTo>
                  <a:pt x="87" y="62"/>
                </a:lnTo>
                <a:close/>
                <a:moveTo>
                  <a:pt x="79" y="103"/>
                </a:moveTo>
                <a:lnTo>
                  <a:pt x="79" y="103"/>
                </a:lnTo>
                <a:lnTo>
                  <a:pt x="79" y="102"/>
                </a:lnTo>
                <a:lnTo>
                  <a:pt x="78" y="102"/>
                </a:lnTo>
                <a:lnTo>
                  <a:pt x="78" y="102"/>
                </a:lnTo>
                <a:lnTo>
                  <a:pt x="73" y="104"/>
                </a:lnTo>
                <a:lnTo>
                  <a:pt x="69" y="107"/>
                </a:lnTo>
                <a:lnTo>
                  <a:pt x="60" y="113"/>
                </a:lnTo>
                <a:lnTo>
                  <a:pt x="60" y="113"/>
                </a:lnTo>
                <a:lnTo>
                  <a:pt x="70" y="104"/>
                </a:lnTo>
                <a:lnTo>
                  <a:pt x="75" y="100"/>
                </a:lnTo>
                <a:lnTo>
                  <a:pt x="80" y="95"/>
                </a:lnTo>
                <a:lnTo>
                  <a:pt x="80" y="95"/>
                </a:lnTo>
                <a:lnTo>
                  <a:pt x="79" y="103"/>
                </a:lnTo>
                <a:lnTo>
                  <a:pt x="79" y="103"/>
                </a:lnTo>
                <a:close/>
                <a:moveTo>
                  <a:pt x="55" y="118"/>
                </a:moveTo>
                <a:lnTo>
                  <a:pt x="55" y="118"/>
                </a:lnTo>
                <a:lnTo>
                  <a:pt x="65" y="112"/>
                </a:lnTo>
                <a:lnTo>
                  <a:pt x="70" y="108"/>
                </a:lnTo>
                <a:lnTo>
                  <a:pt x="76" y="105"/>
                </a:lnTo>
                <a:lnTo>
                  <a:pt x="76" y="105"/>
                </a:lnTo>
                <a:lnTo>
                  <a:pt x="71" y="111"/>
                </a:lnTo>
                <a:lnTo>
                  <a:pt x="66" y="116"/>
                </a:lnTo>
                <a:lnTo>
                  <a:pt x="55" y="125"/>
                </a:lnTo>
                <a:lnTo>
                  <a:pt x="55" y="125"/>
                </a:lnTo>
                <a:lnTo>
                  <a:pt x="55" y="118"/>
                </a:lnTo>
                <a:lnTo>
                  <a:pt x="55" y="118"/>
                </a:lnTo>
                <a:close/>
                <a:moveTo>
                  <a:pt x="80" y="92"/>
                </a:moveTo>
                <a:lnTo>
                  <a:pt x="80" y="92"/>
                </a:lnTo>
                <a:lnTo>
                  <a:pt x="80" y="92"/>
                </a:lnTo>
                <a:lnTo>
                  <a:pt x="80" y="92"/>
                </a:lnTo>
                <a:lnTo>
                  <a:pt x="79" y="92"/>
                </a:lnTo>
                <a:lnTo>
                  <a:pt x="79" y="92"/>
                </a:lnTo>
                <a:lnTo>
                  <a:pt x="81" y="91"/>
                </a:lnTo>
                <a:lnTo>
                  <a:pt x="81" y="91"/>
                </a:lnTo>
                <a:lnTo>
                  <a:pt x="81" y="91"/>
                </a:lnTo>
                <a:lnTo>
                  <a:pt x="81" y="91"/>
                </a:lnTo>
                <a:lnTo>
                  <a:pt x="80" y="92"/>
                </a:lnTo>
                <a:lnTo>
                  <a:pt x="80" y="92"/>
                </a:lnTo>
                <a:close/>
                <a:moveTo>
                  <a:pt x="76" y="96"/>
                </a:moveTo>
                <a:lnTo>
                  <a:pt x="76" y="96"/>
                </a:lnTo>
                <a:lnTo>
                  <a:pt x="71" y="101"/>
                </a:lnTo>
                <a:lnTo>
                  <a:pt x="65" y="105"/>
                </a:lnTo>
                <a:lnTo>
                  <a:pt x="60" y="110"/>
                </a:lnTo>
                <a:lnTo>
                  <a:pt x="55" y="115"/>
                </a:lnTo>
                <a:lnTo>
                  <a:pt x="55" y="115"/>
                </a:lnTo>
                <a:lnTo>
                  <a:pt x="54" y="108"/>
                </a:lnTo>
                <a:lnTo>
                  <a:pt x="54" y="108"/>
                </a:lnTo>
                <a:lnTo>
                  <a:pt x="65" y="101"/>
                </a:lnTo>
                <a:lnTo>
                  <a:pt x="76" y="96"/>
                </a:lnTo>
                <a:lnTo>
                  <a:pt x="76" y="96"/>
                </a:lnTo>
                <a:close/>
                <a:moveTo>
                  <a:pt x="75" y="92"/>
                </a:moveTo>
                <a:lnTo>
                  <a:pt x="75" y="92"/>
                </a:lnTo>
                <a:lnTo>
                  <a:pt x="75" y="93"/>
                </a:lnTo>
                <a:lnTo>
                  <a:pt x="75" y="94"/>
                </a:lnTo>
                <a:lnTo>
                  <a:pt x="75" y="94"/>
                </a:lnTo>
                <a:lnTo>
                  <a:pt x="65" y="99"/>
                </a:lnTo>
                <a:lnTo>
                  <a:pt x="54" y="105"/>
                </a:lnTo>
                <a:lnTo>
                  <a:pt x="54" y="105"/>
                </a:lnTo>
                <a:lnTo>
                  <a:pt x="54" y="100"/>
                </a:lnTo>
                <a:lnTo>
                  <a:pt x="54" y="100"/>
                </a:lnTo>
                <a:lnTo>
                  <a:pt x="62" y="95"/>
                </a:lnTo>
                <a:lnTo>
                  <a:pt x="69" y="89"/>
                </a:lnTo>
                <a:lnTo>
                  <a:pt x="81" y="75"/>
                </a:lnTo>
                <a:lnTo>
                  <a:pt x="81" y="75"/>
                </a:lnTo>
                <a:lnTo>
                  <a:pt x="88" y="67"/>
                </a:lnTo>
                <a:lnTo>
                  <a:pt x="88" y="67"/>
                </a:lnTo>
                <a:lnTo>
                  <a:pt x="93" y="62"/>
                </a:lnTo>
                <a:lnTo>
                  <a:pt x="93" y="62"/>
                </a:lnTo>
                <a:lnTo>
                  <a:pt x="96" y="62"/>
                </a:lnTo>
                <a:lnTo>
                  <a:pt x="96" y="62"/>
                </a:lnTo>
                <a:lnTo>
                  <a:pt x="85" y="78"/>
                </a:lnTo>
                <a:lnTo>
                  <a:pt x="75" y="92"/>
                </a:lnTo>
                <a:lnTo>
                  <a:pt x="75" y="92"/>
                </a:lnTo>
                <a:close/>
                <a:moveTo>
                  <a:pt x="67" y="87"/>
                </a:moveTo>
                <a:lnTo>
                  <a:pt x="67" y="87"/>
                </a:lnTo>
                <a:lnTo>
                  <a:pt x="62" y="92"/>
                </a:lnTo>
                <a:lnTo>
                  <a:pt x="57" y="96"/>
                </a:lnTo>
                <a:lnTo>
                  <a:pt x="57" y="96"/>
                </a:lnTo>
                <a:lnTo>
                  <a:pt x="55" y="97"/>
                </a:lnTo>
                <a:lnTo>
                  <a:pt x="59" y="93"/>
                </a:lnTo>
                <a:lnTo>
                  <a:pt x="59" y="93"/>
                </a:lnTo>
                <a:lnTo>
                  <a:pt x="66" y="86"/>
                </a:lnTo>
                <a:lnTo>
                  <a:pt x="66" y="86"/>
                </a:lnTo>
                <a:lnTo>
                  <a:pt x="78" y="75"/>
                </a:lnTo>
                <a:lnTo>
                  <a:pt x="89" y="62"/>
                </a:lnTo>
                <a:lnTo>
                  <a:pt x="89" y="62"/>
                </a:lnTo>
                <a:lnTo>
                  <a:pt x="91" y="62"/>
                </a:lnTo>
                <a:lnTo>
                  <a:pt x="91" y="62"/>
                </a:lnTo>
                <a:lnTo>
                  <a:pt x="84" y="68"/>
                </a:lnTo>
                <a:lnTo>
                  <a:pt x="79" y="75"/>
                </a:lnTo>
                <a:lnTo>
                  <a:pt x="67" y="87"/>
                </a:lnTo>
                <a:lnTo>
                  <a:pt x="67" y="87"/>
                </a:lnTo>
                <a:close/>
                <a:moveTo>
                  <a:pt x="72" y="50"/>
                </a:moveTo>
                <a:lnTo>
                  <a:pt x="72" y="50"/>
                </a:lnTo>
                <a:lnTo>
                  <a:pt x="72" y="49"/>
                </a:lnTo>
                <a:lnTo>
                  <a:pt x="72" y="49"/>
                </a:lnTo>
                <a:lnTo>
                  <a:pt x="78" y="47"/>
                </a:lnTo>
                <a:lnTo>
                  <a:pt x="78" y="47"/>
                </a:lnTo>
                <a:lnTo>
                  <a:pt x="72" y="50"/>
                </a:lnTo>
                <a:lnTo>
                  <a:pt x="72" y="50"/>
                </a:lnTo>
                <a:close/>
                <a:moveTo>
                  <a:pt x="64" y="17"/>
                </a:moveTo>
                <a:lnTo>
                  <a:pt x="64" y="17"/>
                </a:lnTo>
                <a:lnTo>
                  <a:pt x="56" y="25"/>
                </a:lnTo>
                <a:lnTo>
                  <a:pt x="56" y="25"/>
                </a:lnTo>
                <a:lnTo>
                  <a:pt x="57" y="19"/>
                </a:lnTo>
                <a:lnTo>
                  <a:pt x="57" y="19"/>
                </a:lnTo>
                <a:lnTo>
                  <a:pt x="66" y="14"/>
                </a:lnTo>
                <a:lnTo>
                  <a:pt x="66" y="14"/>
                </a:lnTo>
                <a:lnTo>
                  <a:pt x="70" y="12"/>
                </a:lnTo>
                <a:lnTo>
                  <a:pt x="69" y="13"/>
                </a:lnTo>
                <a:lnTo>
                  <a:pt x="64" y="17"/>
                </a:lnTo>
                <a:lnTo>
                  <a:pt x="64" y="17"/>
                </a:lnTo>
                <a:close/>
                <a:moveTo>
                  <a:pt x="75" y="20"/>
                </a:moveTo>
                <a:lnTo>
                  <a:pt x="75" y="20"/>
                </a:lnTo>
                <a:lnTo>
                  <a:pt x="77" y="18"/>
                </a:lnTo>
                <a:lnTo>
                  <a:pt x="77" y="18"/>
                </a:lnTo>
                <a:lnTo>
                  <a:pt x="74" y="22"/>
                </a:lnTo>
                <a:lnTo>
                  <a:pt x="66" y="31"/>
                </a:lnTo>
                <a:lnTo>
                  <a:pt x="66" y="31"/>
                </a:lnTo>
                <a:lnTo>
                  <a:pt x="57" y="40"/>
                </a:lnTo>
                <a:lnTo>
                  <a:pt x="57" y="40"/>
                </a:lnTo>
                <a:lnTo>
                  <a:pt x="56" y="33"/>
                </a:lnTo>
                <a:lnTo>
                  <a:pt x="56" y="33"/>
                </a:lnTo>
                <a:lnTo>
                  <a:pt x="61" y="30"/>
                </a:lnTo>
                <a:lnTo>
                  <a:pt x="66" y="27"/>
                </a:lnTo>
                <a:lnTo>
                  <a:pt x="75" y="20"/>
                </a:lnTo>
                <a:lnTo>
                  <a:pt x="75" y="20"/>
                </a:lnTo>
                <a:close/>
                <a:moveTo>
                  <a:pt x="74" y="34"/>
                </a:moveTo>
                <a:lnTo>
                  <a:pt x="74" y="34"/>
                </a:lnTo>
                <a:lnTo>
                  <a:pt x="77" y="32"/>
                </a:lnTo>
                <a:lnTo>
                  <a:pt x="78" y="32"/>
                </a:lnTo>
                <a:lnTo>
                  <a:pt x="78" y="33"/>
                </a:lnTo>
                <a:lnTo>
                  <a:pt x="77" y="34"/>
                </a:lnTo>
                <a:lnTo>
                  <a:pt x="71" y="41"/>
                </a:lnTo>
                <a:lnTo>
                  <a:pt x="71" y="41"/>
                </a:lnTo>
                <a:lnTo>
                  <a:pt x="64" y="47"/>
                </a:lnTo>
                <a:lnTo>
                  <a:pt x="57" y="51"/>
                </a:lnTo>
                <a:lnTo>
                  <a:pt x="57" y="51"/>
                </a:lnTo>
                <a:lnTo>
                  <a:pt x="57" y="45"/>
                </a:lnTo>
                <a:lnTo>
                  <a:pt x="57" y="45"/>
                </a:lnTo>
                <a:lnTo>
                  <a:pt x="65" y="40"/>
                </a:lnTo>
                <a:lnTo>
                  <a:pt x="74" y="34"/>
                </a:lnTo>
                <a:lnTo>
                  <a:pt x="74" y="34"/>
                </a:lnTo>
                <a:close/>
                <a:moveTo>
                  <a:pt x="68" y="52"/>
                </a:moveTo>
                <a:lnTo>
                  <a:pt x="68" y="52"/>
                </a:lnTo>
                <a:lnTo>
                  <a:pt x="53" y="66"/>
                </a:lnTo>
                <a:lnTo>
                  <a:pt x="46" y="75"/>
                </a:lnTo>
                <a:lnTo>
                  <a:pt x="40" y="84"/>
                </a:lnTo>
                <a:lnTo>
                  <a:pt x="40" y="84"/>
                </a:lnTo>
                <a:lnTo>
                  <a:pt x="40" y="84"/>
                </a:lnTo>
                <a:lnTo>
                  <a:pt x="40" y="84"/>
                </a:lnTo>
                <a:lnTo>
                  <a:pt x="28" y="85"/>
                </a:lnTo>
                <a:lnTo>
                  <a:pt x="28" y="85"/>
                </a:lnTo>
                <a:lnTo>
                  <a:pt x="48" y="68"/>
                </a:lnTo>
                <a:lnTo>
                  <a:pt x="58" y="60"/>
                </a:lnTo>
                <a:lnTo>
                  <a:pt x="68" y="52"/>
                </a:lnTo>
                <a:lnTo>
                  <a:pt x="68" y="52"/>
                </a:lnTo>
                <a:close/>
                <a:moveTo>
                  <a:pt x="82" y="45"/>
                </a:moveTo>
                <a:lnTo>
                  <a:pt x="82" y="45"/>
                </a:lnTo>
                <a:lnTo>
                  <a:pt x="82" y="44"/>
                </a:lnTo>
                <a:lnTo>
                  <a:pt x="82" y="44"/>
                </a:lnTo>
                <a:lnTo>
                  <a:pt x="83" y="52"/>
                </a:lnTo>
                <a:lnTo>
                  <a:pt x="83" y="52"/>
                </a:lnTo>
                <a:lnTo>
                  <a:pt x="82" y="52"/>
                </a:lnTo>
                <a:lnTo>
                  <a:pt x="82" y="52"/>
                </a:lnTo>
                <a:lnTo>
                  <a:pt x="64" y="66"/>
                </a:lnTo>
                <a:lnTo>
                  <a:pt x="55" y="74"/>
                </a:lnTo>
                <a:lnTo>
                  <a:pt x="47" y="82"/>
                </a:lnTo>
                <a:lnTo>
                  <a:pt x="47" y="82"/>
                </a:lnTo>
                <a:lnTo>
                  <a:pt x="47" y="83"/>
                </a:lnTo>
                <a:lnTo>
                  <a:pt x="47" y="84"/>
                </a:lnTo>
                <a:lnTo>
                  <a:pt x="48" y="84"/>
                </a:lnTo>
                <a:lnTo>
                  <a:pt x="49" y="84"/>
                </a:lnTo>
                <a:lnTo>
                  <a:pt x="49" y="84"/>
                </a:lnTo>
                <a:lnTo>
                  <a:pt x="62" y="70"/>
                </a:lnTo>
                <a:lnTo>
                  <a:pt x="62" y="70"/>
                </a:lnTo>
                <a:lnTo>
                  <a:pt x="73" y="62"/>
                </a:lnTo>
                <a:lnTo>
                  <a:pt x="73" y="62"/>
                </a:lnTo>
                <a:lnTo>
                  <a:pt x="73" y="61"/>
                </a:lnTo>
                <a:lnTo>
                  <a:pt x="73" y="61"/>
                </a:lnTo>
                <a:lnTo>
                  <a:pt x="64" y="74"/>
                </a:lnTo>
                <a:lnTo>
                  <a:pt x="59" y="80"/>
                </a:lnTo>
                <a:lnTo>
                  <a:pt x="54" y="86"/>
                </a:lnTo>
                <a:lnTo>
                  <a:pt x="54" y="86"/>
                </a:lnTo>
                <a:lnTo>
                  <a:pt x="52" y="85"/>
                </a:lnTo>
                <a:lnTo>
                  <a:pt x="52" y="85"/>
                </a:lnTo>
                <a:lnTo>
                  <a:pt x="50" y="84"/>
                </a:lnTo>
                <a:lnTo>
                  <a:pt x="50" y="84"/>
                </a:lnTo>
                <a:lnTo>
                  <a:pt x="42" y="84"/>
                </a:lnTo>
                <a:lnTo>
                  <a:pt x="42" y="84"/>
                </a:lnTo>
                <a:lnTo>
                  <a:pt x="52" y="74"/>
                </a:lnTo>
                <a:lnTo>
                  <a:pt x="61" y="63"/>
                </a:lnTo>
                <a:lnTo>
                  <a:pt x="82" y="45"/>
                </a:lnTo>
                <a:lnTo>
                  <a:pt x="82" y="45"/>
                </a:lnTo>
                <a:close/>
                <a:moveTo>
                  <a:pt x="55" y="133"/>
                </a:moveTo>
                <a:lnTo>
                  <a:pt x="55" y="133"/>
                </a:lnTo>
                <a:lnTo>
                  <a:pt x="55" y="129"/>
                </a:lnTo>
                <a:lnTo>
                  <a:pt x="55" y="129"/>
                </a:lnTo>
                <a:lnTo>
                  <a:pt x="60" y="126"/>
                </a:lnTo>
                <a:lnTo>
                  <a:pt x="64" y="123"/>
                </a:lnTo>
                <a:lnTo>
                  <a:pt x="73" y="117"/>
                </a:lnTo>
                <a:lnTo>
                  <a:pt x="73" y="117"/>
                </a:lnTo>
                <a:lnTo>
                  <a:pt x="68" y="123"/>
                </a:lnTo>
                <a:lnTo>
                  <a:pt x="63" y="129"/>
                </a:lnTo>
                <a:lnTo>
                  <a:pt x="63" y="129"/>
                </a:lnTo>
                <a:lnTo>
                  <a:pt x="63" y="130"/>
                </a:lnTo>
                <a:lnTo>
                  <a:pt x="64" y="130"/>
                </a:lnTo>
                <a:lnTo>
                  <a:pt x="64" y="130"/>
                </a:lnTo>
                <a:lnTo>
                  <a:pt x="70" y="128"/>
                </a:lnTo>
                <a:lnTo>
                  <a:pt x="70" y="128"/>
                </a:lnTo>
                <a:lnTo>
                  <a:pt x="75" y="125"/>
                </a:lnTo>
                <a:lnTo>
                  <a:pt x="75" y="125"/>
                </a:lnTo>
                <a:lnTo>
                  <a:pt x="77" y="125"/>
                </a:lnTo>
                <a:lnTo>
                  <a:pt x="78" y="126"/>
                </a:lnTo>
                <a:lnTo>
                  <a:pt x="77" y="129"/>
                </a:lnTo>
                <a:lnTo>
                  <a:pt x="77" y="129"/>
                </a:lnTo>
                <a:lnTo>
                  <a:pt x="78" y="130"/>
                </a:lnTo>
                <a:lnTo>
                  <a:pt x="78" y="130"/>
                </a:lnTo>
                <a:lnTo>
                  <a:pt x="78" y="130"/>
                </a:lnTo>
                <a:lnTo>
                  <a:pt x="79" y="134"/>
                </a:lnTo>
                <a:lnTo>
                  <a:pt x="79" y="134"/>
                </a:lnTo>
                <a:lnTo>
                  <a:pt x="67" y="133"/>
                </a:lnTo>
                <a:lnTo>
                  <a:pt x="55" y="133"/>
                </a:lnTo>
                <a:lnTo>
                  <a:pt x="55" y="133"/>
                </a:lnTo>
                <a:close/>
                <a:moveTo>
                  <a:pt x="84" y="89"/>
                </a:moveTo>
                <a:lnTo>
                  <a:pt x="84" y="89"/>
                </a:lnTo>
                <a:lnTo>
                  <a:pt x="83" y="90"/>
                </a:lnTo>
                <a:lnTo>
                  <a:pt x="83" y="90"/>
                </a:lnTo>
                <a:lnTo>
                  <a:pt x="93" y="81"/>
                </a:lnTo>
                <a:lnTo>
                  <a:pt x="103" y="70"/>
                </a:lnTo>
                <a:lnTo>
                  <a:pt x="103" y="70"/>
                </a:lnTo>
                <a:lnTo>
                  <a:pt x="109" y="65"/>
                </a:lnTo>
                <a:lnTo>
                  <a:pt x="110" y="65"/>
                </a:lnTo>
                <a:lnTo>
                  <a:pt x="109" y="66"/>
                </a:lnTo>
                <a:lnTo>
                  <a:pt x="105" y="72"/>
                </a:lnTo>
                <a:lnTo>
                  <a:pt x="105" y="72"/>
                </a:lnTo>
                <a:lnTo>
                  <a:pt x="92" y="87"/>
                </a:lnTo>
                <a:lnTo>
                  <a:pt x="92" y="87"/>
                </a:lnTo>
                <a:lnTo>
                  <a:pt x="92" y="88"/>
                </a:lnTo>
                <a:lnTo>
                  <a:pt x="95" y="88"/>
                </a:lnTo>
                <a:lnTo>
                  <a:pt x="95" y="88"/>
                </a:lnTo>
                <a:lnTo>
                  <a:pt x="104" y="81"/>
                </a:lnTo>
                <a:lnTo>
                  <a:pt x="112" y="74"/>
                </a:lnTo>
                <a:lnTo>
                  <a:pt x="112" y="74"/>
                </a:lnTo>
                <a:lnTo>
                  <a:pt x="116" y="69"/>
                </a:lnTo>
                <a:lnTo>
                  <a:pt x="117" y="69"/>
                </a:lnTo>
                <a:lnTo>
                  <a:pt x="117" y="70"/>
                </a:lnTo>
                <a:lnTo>
                  <a:pt x="116" y="74"/>
                </a:lnTo>
                <a:lnTo>
                  <a:pt x="116" y="74"/>
                </a:lnTo>
                <a:lnTo>
                  <a:pt x="106" y="87"/>
                </a:lnTo>
                <a:lnTo>
                  <a:pt x="106" y="87"/>
                </a:lnTo>
                <a:lnTo>
                  <a:pt x="106" y="88"/>
                </a:lnTo>
                <a:lnTo>
                  <a:pt x="107" y="88"/>
                </a:lnTo>
                <a:lnTo>
                  <a:pt x="107" y="88"/>
                </a:lnTo>
                <a:lnTo>
                  <a:pt x="115" y="84"/>
                </a:lnTo>
                <a:lnTo>
                  <a:pt x="118" y="83"/>
                </a:lnTo>
                <a:lnTo>
                  <a:pt x="119" y="84"/>
                </a:lnTo>
                <a:lnTo>
                  <a:pt x="119" y="85"/>
                </a:lnTo>
                <a:lnTo>
                  <a:pt x="119" y="85"/>
                </a:lnTo>
                <a:lnTo>
                  <a:pt x="119" y="86"/>
                </a:lnTo>
                <a:lnTo>
                  <a:pt x="120" y="87"/>
                </a:lnTo>
                <a:lnTo>
                  <a:pt x="121" y="87"/>
                </a:lnTo>
                <a:lnTo>
                  <a:pt x="121" y="86"/>
                </a:lnTo>
                <a:lnTo>
                  <a:pt x="121" y="86"/>
                </a:lnTo>
                <a:lnTo>
                  <a:pt x="122" y="83"/>
                </a:lnTo>
                <a:lnTo>
                  <a:pt x="122" y="83"/>
                </a:lnTo>
                <a:lnTo>
                  <a:pt x="122" y="90"/>
                </a:lnTo>
                <a:lnTo>
                  <a:pt x="122" y="90"/>
                </a:lnTo>
                <a:lnTo>
                  <a:pt x="103" y="90"/>
                </a:lnTo>
                <a:lnTo>
                  <a:pt x="84" y="89"/>
                </a:lnTo>
                <a:lnTo>
                  <a:pt x="84" y="89"/>
                </a:lnTo>
                <a:close/>
                <a:moveTo>
                  <a:pt x="114" y="63"/>
                </a:moveTo>
                <a:lnTo>
                  <a:pt x="114" y="63"/>
                </a:lnTo>
                <a:lnTo>
                  <a:pt x="120" y="63"/>
                </a:lnTo>
                <a:lnTo>
                  <a:pt x="120" y="63"/>
                </a:lnTo>
                <a:lnTo>
                  <a:pt x="109" y="71"/>
                </a:lnTo>
                <a:lnTo>
                  <a:pt x="100" y="81"/>
                </a:lnTo>
                <a:lnTo>
                  <a:pt x="100" y="81"/>
                </a:lnTo>
                <a:lnTo>
                  <a:pt x="107" y="72"/>
                </a:lnTo>
                <a:lnTo>
                  <a:pt x="111" y="67"/>
                </a:lnTo>
                <a:lnTo>
                  <a:pt x="114" y="63"/>
                </a:lnTo>
                <a:lnTo>
                  <a:pt x="114" y="63"/>
                </a:lnTo>
                <a:close/>
                <a:moveTo>
                  <a:pt x="69" y="9"/>
                </a:moveTo>
                <a:lnTo>
                  <a:pt x="69" y="9"/>
                </a:lnTo>
                <a:lnTo>
                  <a:pt x="57" y="17"/>
                </a:lnTo>
                <a:lnTo>
                  <a:pt x="57" y="17"/>
                </a:lnTo>
                <a:lnTo>
                  <a:pt x="57" y="9"/>
                </a:lnTo>
                <a:lnTo>
                  <a:pt x="57" y="9"/>
                </a:lnTo>
                <a:lnTo>
                  <a:pt x="69" y="9"/>
                </a:lnTo>
                <a:lnTo>
                  <a:pt x="69" y="9"/>
                </a:lnTo>
                <a:close/>
                <a:moveTo>
                  <a:pt x="33" y="59"/>
                </a:moveTo>
                <a:lnTo>
                  <a:pt x="33" y="59"/>
                </a:lnTo>
                <a:lnTo>
                  <a:pt x="33" y="59"/>
                </a:lnTo>
                <a:lnTo>
                  <a:pt x="33" y="59"/>
                </a:lnTo>
                <a:lnTo>
                  <a:pt x="28" y="63"/>
                </a:lnTo>
                <a:lnTo>
                  <a:pt x="24" y="68"/>
                </a:lnTo>
                <a:lnTo>
                  <a:pt x="16" y="78"/>
                </a:lnTo>
                <a:lnTo>
                  <a:pt x="16" y="78"/>
                </a:lnTo>
                <a:lnTo>
                  <a:pt x="12" y="80"/>
                </a:lnTo>
                <a:lnTo>
                  <a:pt x="15" y="77"/>
                </a:lnTo>
                <a:lnTo>
                  <a:pt x="20" y="70"/>
                </a:lnTo>
                <a:lnTo>
                  <a:pt x="20" y="70"/>
                </a:lnTo>
                <a:lnTo>
                  <a:pt x="23" y="65"/>
                </a:lnTo>
                <a:lnTo>
                  <a:pt x="26" y="61"/>
                </a:lnTo>
                <a:lnTo>
                  <a:pt x="26" y="61"/>
                </a:lnTo>
                <a:lnTo>
                  <a:pt x="26" y="59"/>
                </a:lnTo>
                <a:lnTo>
                  <a:pt x="24" y="59"/>
                </a:lnTo>
                <a:lnTo>
                  <a:pt x="24" y="59"/>
                </a:lnTo>
                <a:lnTo>
                  <a:pt x="20" y="63"/>
                </a:lnTo>
                <a:lnTo>
                  <a:pt x="15" y="67"/>
                </a:lnTo>
                <a:lnTo>
                  <a:pt x="15" y="67"/>
                </a:lnTo>
                <a:lnTo>
                  <a:pt x="11" y="69"/>
                </a:lnTo>
                <a:lnTo>
                  <a:pt x="11" y="69"/>
                </a:lnTo>
                <a:lnTo>
                  <a:pt x="11" y="67"/>
                </a:lnTo>
                <a:lnTo>
                  <a:pt x="16" y="59"/>
                </a:lnTo>
                <a:lnTo>
                  <a:pt x="16" y="59"/>
                </a:lnTo>
                <a:lnTo>
                  <a:pt x="16" y="59"/>
                </a:lnTo>
                <a:lnTo>
                  <a:pt x="16" y="59"/>
                </a:lnTo>
                <a:lnTo>
                  <a:pt x="33" y="59"/>
                </a:lnTo>
                <a:lnTo>
                  <a:pt x="33" y="59"/>
                </a:lnTo>
                <a:close/>
                <a:moveTo>
                  <a:pt x="19" y="85"/>
                </a:moveTo>
                <a:lnTo>
                  <a:pt x="19" y="85"/>
                </a:lnTo>
                <a:lnTo>
                  <a:pt x="24" y="81"/>
                </a:lnTo>
                <a:lnTo>
                  <a:pt x="28" y="78"/>
                </a:lnTo>
                <a:lnTo>
                  <a:pt x="35" y="68"/>
                </a:lnTo>
                <a:lnTo>
                  <a:pt x="35" y="68"/>
                </a:lnTo>
                <a:lnTo>
                  <a:pt x="39" y="65"/>
                </a:lnTo>
                <a:lnTo>
                  <a:pt x="34" y="71"/>
                </a:lnTo>
                <a:lnTo>
                  <a:pt x="34" y="71"/>
                </a:lnTo>
                <a:lnTo>
                  <a:pt x="25" y="84"/>
                </a:lnTo>
                <a:lnTo>
                  <a:pt x="25" y="84"/>
                </a:lnTo>
                <a:lnTo>
                  <a:pt x="25" y="85"/>
                </a:lnTo>
                <a:lnTo>
                  <a:pt x="25" y="85"/>
                </a:lnTo>
                <a:lnTo>
                  <a:pt x="19" y="85"/>
                </a:lnTo>
                <a:lnTo>
                  <a:pt x="19" y="8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8" name="Freeform 2544"/>
          <p:cNvSpPr>
            <a:spLocks noEditPoints="1"/>
          </p:cNvSpPr>
          <p:nvPr/>
        </p:nvSpPr>
        <p:spPr bwMode="auto">
          <a:xfrm>
            <a:off x="1270770" y="5083417"/>
            <a:ext cx="576263" cy="628650"/>
          </a:xfrm>
          <a:custGeom>
            <a:avLst/>
            <a:gdLst/>
            <a:ahLst/>
            <a:cxnLst>
              <a:cxn ang="0">
                <a:pos x="187" y="388"/>
              </a:cxn>
              <a:cxn ang="0">
                <a:pos x="336" y="329"/>
              </a:cxn>
              <a:cxn ang="0">
                <a:pos x="245" y="55"/>
              </a:cxn>
              <a:cxn ang="0">
                <a:pos x="138" y="54"/>
              </a:cxn>
              <a:cxn ang="0">
                <a:pos x="22" y="297"/>
              </a:cxn>
              <a:cxn ang="0">
                <a:pos x="47" y="319"/>
              </a:cxn>
              <a:cxn ang="0">
                <a:pos x="100" y="286"/>
              </a:cxn>
              <a:cxn ang="0">
                <a:pos x="110" y="262"/>
              </a:cxn>
              <a:cxn ang="0">
                <a:pos x="75" y="260"/>
              </a:cxn>
              <a:cxn ang="0">
                <a:pos x="101" y="239"/>
              </a:cxn>
              <a:cxn ang="0">
                <a:pos x="87" y="94"/>
              </a:cxn>
              <a:cxn ang="0">
                <a:pos x="53" y="131"/>
              </a:cxn>
              <a:cxn ang="0">
                <a:pos x="220" y="59"/>
              </a:cxn>
              <a:cxn ang="0">
                <a:pos x="252" y="91"/>
              </a:cxn>
              <a:cxn ang="0">
                <a:pos x="272" y="89"/>
              </a:cxn>
              <a:cxn ang="0">
                <a:pos x="194" y="75"/>
              </a:cxn>
              <a:cxn ang="0">
                <a:pos x="190" y="94"/>
              </a:cxn>
              <a:cxn ang="0">
                <a:pos x="242" y="63"/>
              </a:cxn>
              <a:cxn ang="0">
                <a:pos x="151" y="84"/>
              </a:cxn>
              <a:cxn ang="0">
                <a:pos x="147" y="84"/>
              </a:cxn>
              <a:cxn ang="0">
                <a:pos x="23" y="174"/>
              </a:cxn>
              <a:cxn ang="0">
                <a:pos x="132" y="133"/>
              </a:cxn>
              <a:cxn ang="0">
                <a:pos x="107" y="162"/>
              </a:cxn>
              <a:cxn ang="0">
                <a:pos x="44" y="213"/>
              </a:cxn>
              <a:cxn ang="0">
                <a:pos x="151" y="156"/>
              </a:cxn>
              <a:cxn ang="0">
                <a:pos x="10" y="233"/>
              </a:cxn>
              <a:cxn ang="0">
                <a:pos x="31" y="244"/>
              </a:cxn>
              <a:cxn ang="0">
                <a:pos x="309" y="144"/>
              </a:cxn>
              <a:cxn ang="0">
                <a:pos x="320" y="139"/>
              </a:cxn>
              <a:cxn ang="0">
                <a:pos x="194" y="223"/>
              </a:cxn>
              <a:cxn ang="0">
                <a:pos x="324" y="157"/>
              </a:cxn>
              <a:cxn ang="0">
                <a:pos x="348" y="272"/>
              </a:cxn>
              <a:cxn ang="0">
                <a:pos x="232" y="319"/>
              </a:cxn>
              <a:cxn ang="0">
                <a:pos x="352" y="253"/>
              </a:cxn>
              <a:cxn ang="0">
                <a:pos x="230" y="292"/>
              </a:cxn>
              <a:cxn ang="0">
                <a:pos x="85" y="356"/>
              </a:cxn>
              <a:cxn ang="0">
                <a:pos x="92" y="344"/>
              </a:cxn>
              <a:cxn ang="0">
                <a:pos x="219" y="293"/>
              </a:cxn>
              <a:cxn ang="0">
                <a:pos x="292" y="251"/>
              </a:cxn>
              <a:cxn ang="0">
                <a:pos x="110" y="323"/>
              </a:cxn>
              <a:cxn ang="0">
                <a:pos x="277" y="235"/>
              </a:cxn>
              <a:cxn ang="0">
                <a:pos x="59" y="331"/>
              </a:cxn>
              <a:cxn ang="0">
                <a:pos x="334" y="195"/>
              </a:cxn>
              <a:cxn ang="0">
                <a:pos x="306" y="194"/>
              </a:cxn>
              <a:cxn ang="0">
                <a:pos x="233" y="216"/>
              </a:cxn>
              <a:cxn ang="0">
                <a:pos x="332" y="175"/>
              </a:cxn>
              <a:cxn ang="0">
                <a:pos x="124" y="354"/>
              </a:cxn>
              <a:cxn ang="0">
                <a:pos x="244" y="317"/>
              </a:cxn>
              <a:cxn ang="0">
                <a:pos x="221" y="359"/>
              </a:cxn>
              <a:cxn ang="0">
                <a:pos x="312" y="334"/>
              </a:cxn>
              <a:cxn ang="0">
                <a:pos x="255" y="354"/>
              </a:cxn>
              <a:cxn ang="0">
                <a:pos x="332" y="317"/>
              </a:cxn>
              <a:cxn ang="0">
                <a:pos x="290" y="363"/>
              </a:cxn>
              <a:cxn ang="0">
                <a:pos x="233" y="343"/>
              </a:cxn>
              <a:cxn ang="0">
                <a:pos x="256" y="323"/>
              </a:cxn>
              <a:cxn ang="0">
                <a:pos x="60" y="259"/>
              </a:cxn>
              <a:cxn ang="0">
                <a:pos x="27" y="242"/>
              </a:cxn>
              <a:cxn ang="0">
                <a:pos x="304" y="93"/>
              </a:cxn>
              <a:cxn ang="0">
                <a:pos x="197" y="122"/>
              </a:cxn>
              <a:cxn ang="0">
                <a:pos x="33" y="141"/>
              </a:cxn>
              <a:cxn ang="0">
                <a:pos x="77" y="87"/>
              </a:cxn>
              <a:cxn ang="0">
                <a:pos x="27" y="248"/>
              </a:cxn>
            </a:cxnLst>
            <a:rect l="0" t="0" r="r" b="b"/>
            <a:pathLst>
              <a:path w="363" h="396">
                <a:moveTo>
                  <a:pt x="82" y="365"/>
                </a:moveTo>
                <a:lnTo>
                  <a:pt x="82" y="365"/>
                </a:lnTo>
                <a:lnTo>
                  <a:pt x="92" y="371"/>
                </a:lnTo>
                <a:lnTo>
                  <a:pt x="104" y="376"/>
                </a:lnTo>
                <a:lnTo>
                  <a:pt x="115" y="378"/>
                </a:lnTo>
                <a:lnTo>
                  <a:pt x="126" y="380"/>
                </a:lnTo>
                <a:lnTo>
                  <a:pt x="138" y="379"/>
                </a:lnTo>
                <a:lnTo>
                  <a:pt x="150" y="378"/>
                </a:lnTo>
                <a:lnTo>
                  <a:pt x="162" y="376"/>
                </a:lnTo>
                <a:lnTo>
                  <a:pt x="174" y="374"/>
                </a:lnTo>
                <a:lnTo>
                  <a:pt x="174" y="374"/>
                </a:lnTo>
                <a:lnTo>
                  <a:pt x="167" y="390"/>
                </a:lnTo>
                <a:lnTo>
                  <a:pt x="167" y="390"/>
                </a:lnTo>
                <a:lnTo>
                  <a:pt x="167" y="391"/>
                </a:lnTo>
                <a:lnTo>
                  <a:pt x="167" y="393"/>
                </a:lnTo>
                <a:lnTo>
                  <a:pt x="169" y="395"/>
                </a:lnTo>
                <a:lnTo>
                  <a:pt x="172" y="396"/>
                </a:lnTo>
                <a:lnTo>
                  <a:pt x="173" y="395"/>
                </a:lnTo>
                <a:lnTo>
                  <a:pt x="175" y="394"/>
                </a:lnTo>
                <a:lnTo>
                  <a:pt x="175" y="394"/>
                </a:lnTo>
                <a:lnTo>
                  <a:pt x="178" y="388"/>
                </a:lnTo>
                <a:lnTo>
                  <a:pt x="178" y="388"/>
                </a:lnTo>
                <a:lnTo>
                  <a:pt x="178" y="388"/>
                </a:lnTo>
                <a:lnTo>
                  <a:pt x="178" y="388"/>
                </a:lnTo>
                <a:lnTo>
                  <a:pt x="180" y="391"/>
                </a:lnTo>
                <a:lnTo>
                  <a:pt x="183" y="392"/>
                </a:lnTo>
                <a:lnTo>
                  <a:pt x="185" y="391"/>
                </a:lnTo>
                <a:lnTo>
                  <a:pt x="187" y="388"/>
                </a:lnTo>
                <a:lnTo>
                  <a:pt x="187" y="388"/>
                </a:lnTo>
                <a:lnTo>
                  <a:pt x="187" y="388"/>
                </a:lnTo>
                <a:lnTo>
                  <a:pt x="187" y="388"/>
                </a:lnTo>
                <a:lnTo>
                  <a:pt x="189" y="389"/>
                </a:lnTo>
                <a:lnTo>
                  <a:pt x="192" y="388"/>
                </a:lnTo>
                <a:lnTo>
                  <a:pt x="193" y="387"/>
                </a:lnTo>
                <a:lnTo>
                  <a:pt x="194" y="384"/>
                </a:lnTo>
                <a:lnTo>
                  <a:pt x="194" y="384"/>
                </a:lnTo>
                <a:lnTo>
                  <a:pt x="194" y="382"/>
                </a:lnTo>
                <a:lnTo>
                  <a:pt x="194" y="382"/>
                </a:lnTo>
                <a:lnTo>
                  <a:pt x="196" y="381"/>
                </a:lnTo>
                <a:lnTo>
                  <a:pt x="198" y="379"/>
                </a:lnTo>
                <a:lnTo>
                  <a:pt x="198" y="377"/>
                </a:lnTo>
                <a:lnTo>
                  <a:pt x="198" y="375"/>
                </a:lnTo>
                <a:lnTo>
                  <a:pt x="198" y="375"/>
                </a:lnTo>
                <a:lnTo>
                  <a:pt x="208" y="379"/>
                </a:lnTo>
                <a:lnTo>
                  <a:pt x="218" y="383"/>
                </a:lnTo>
                <a:lnTo>
                  <a:pt x="229" y="385"/>
                </a:lnTo>
                <a:lnTo>
                  <a:pt x="239" y="387"/>
                </a:lnTo>
                <a:lnTo>
                  <a:pt x="251" y="387"/>
                </a:lnTo>
                <a:lnTo>
                  <a:pt x="262" y="386"/>
                </a:lnTo>
                <a:lnTo>
                  <a:pt x="272" y="384"/>
                </a:lnTo>
                <a:lnTo>
                  <a:pt x="283" y="380"/>
                </a:lnTo>
                <a:lnTo>
                  <a:pt x="283" y="380"/>
                </a:lnTo>
                <a:lnTo>
                  <a:pt x="294" y="374"/>
                </a:lnTo>
                <a:lnTo>
                  <a:pt x="304" y="367"/>
                </a:lnTo>
                <a:lnTo>
                  <a:pt x="313" y="359"/>
                </a:lnTo>
                <a:lnTo>
                  <a:pt x="322" y="350"/>
                </a:lnTo>
                <a:lnTo>
                  <a:pt x="329" y="340"/>
                </a:lnTo>
                <a:lnTo>
                  <a:pt x="336" y="329"/>
                </a:lnTo>
                <a:lnTo>
                  <a:pt x="341" y="317"/>
                </a:lnTo>
                <a:lnTo>
                  <a:pt x="346" y="306"/>
                </a:lnTo>
                <a:lnTo>
                  <a:pt x="346" y="306"/>
                </a:lnTo>
                <a:lnTo>
                  <a:pt x="350" y="295"/>
                </a:lnTo>
                <a:lnTo>
                  <a:pt x="354" y="283"/>
                </a:lnTo>
                <a:lnTo>
                  <a:pt x="357" y="272"/>
                </a:lnTo>
                <a:lnTo>
                  <a:pt x="360" y="260"/>
                </a:lnTo>
                <a:lnTo>
                  <a:pt x="361" y="247"/>
                </a:lnTo>
                <a:lnTo>
                  <a:pt x="363" y="234"/>
                </a:lnTo>
                <a:lnTo>
                  <a:pt x="363" y="222"/>
                </a:lnTo>
                <a:lnTo>
                  <a:pt x="363" y="209"/>
                </a:lnTo>
                <a:lnTo>
                  <a:pt x="363" y="197"/>
                </a:lnTo>
                <a:lnTo>
                  <a:pt x="361" y="185"/>
                </a:lnTo>
                <a:lnTo>
                  <a:pt x="359" y="173"/>
                </a:lnTo>
                <a:lnTo>
                  <a:pt x="357" y="161"/>
                </a:lnTo>
                <a:lnTo>
                  <a:pt x="353" y="148"/>
                </a:lnTo>
                <a:lnTo>
                  <a:pt x="349" y="137"/>
                </a:lnTo>
                <a:lnTo>
                  <a:pt x="343" y="126"/>
                </a:lnTo>
                <a:lnTo>
                  <a:pt x="338" y="116"/>
                </a:lnTo>
                <a:lnTo>
                  <a:pt x="338" y="116"/>
                </a:lnTo>
                <a:lnTo>
                  <a:pt x="332" y="108"/>
                </a:lnTo>
                <a:lnTo>
                  <a:pt x="326" y="100"/>
                </a:lnTo>
                <a:lnTo>
                  <a:pt x="319" y="94"/>
                </a:lnTo>
                <a:lnTo>
                  <a:pt x="312" y="88"/>
                </a:lnTo>
                <a:lnTo>
                  <a:pt x="305" y="82"/>
                </a:lnTo>
                <a:lnTo>
                  <a:pt x="297" y="76"/>
                </a:lnTo>
                <a:lnTo>
                  <a:pt x="280" y="67"/>
                </a:lnTo>
                <a:lnTo>
                  <a:pt x="263" y="60"/>
                </a:lnTo>
                <a:lnTo>
                  <a:pt x="245" y="55"/>
                </a:lnTo>
                <a:lnTo>
                  <a:pt x="225" y="52"/>
                </a:lnTo>
                <a:lnTo>
                  <a:pt x="206" y="50"/>
                </a:lnTo>
                <a:lnTo>
                  <a:pt x="206" y="50"/>
                </a:lnTo>
                <a:lnTo>
                  <a:pt x="211" y="37"/>
                </a:lnTo>
                <a:lnTo>
                  <a:pt x="218" y="25"/>
                </a:lnTo>
                <a:lnTo>
                  <a:pt x="221" y="20"/>
                </a:lnTo>
                <a:lnTo>
                  <a:pt x="226" y="15"/>
                </a:lnTo>
                <a:lnTo>
                  <a:pt x="231" y="11"/>
                </a:lnTo>
                <a:lnTo>
                  <a:pt x="236" y="8"/>
                </a:lnTo>
                <a:lnTo>
                  <a:pt x="236" y="8"/>
                </a:lnTo>
                <a:lnTo>
                  <a:pt x="237" y="7"/>
                </a:lnTo>
                <a:lnTo>
                  <a:pt x="238" y="5"/>
                </a:lnTo>
                <a:lnTo>
                  <a:pt x="237" y="2"/>
                </a:lnTo>
                <a:lnTo>
                  <a:pt x="235" y="0"/>
                </a:lnTo>
                <a:lnTo>
                  <a:pt x="233" y="0"/>
                </a:lnTo>
                <a:lnTo>
                  <a:pt x="231" y="0"/>
                </a:lnTo>
                <a:lnTo>
                  <a:pt x="231" y="0"/>
                </a:lnTo>
                <a:lnTo>
                  <a:pt x="225" y="4"/>
                </a:lnTo>
                <a:lnTo>
                  <a:pt x="220" y="9"/>
                </a:lnTo>
                <a:lnTo>
                  <a:pt x="215" y="15"/>
                </a:lnTo>
                <a:lnTo>
                  <a:pt x="210" y="21"/>
                </a:lnTo>
                <a:lnTo>
                  <a:pt x="206" y="27"/>
                </a:lnTo>
                <a:lnTo>
                  <a:pt x="203" y="34"/>
                </a:lnTo>
                <a:lnTo>
                  <a:pt x="198" y="49"/>
                </a:lnTo>
                <a:lnTo>
                  <a:pt x="198" y="49"/>
                </a:lnTo>
                <a:lnTo>
                  <a:pt x="182" y="49"/>
                </a:lnTo>
                <a:lnTo>
                  <a:pt x="182" y="49"/>
                </a:lnTo>
                <a:lnTo>
                  <a:pt x="160" y="50"/>
                </a:lnTo>
                <a:lnTo>
                  <a:pt x="138" y="54"/>
                </a:lnTo>
                <a:lnTo>
                  <a:pt x="116" y="59"/>
                </a:lnTo>
                <a:lnTo>
                  <a:pt x="96" y="67"/>
                </a:lnTo>
                <a:lnTo>
                  <a:pt x="87" y="71"/>
                </a:lnTo>
                <a:lnTo>
                  <a:pt x="76" y="76"/>
                </a:lnTo>
                <a:lnTo>
                  <a:pt x="67" y="83"/>
                </a:lnTo>
                <a:lnTo>
                  <a:pt x="58" y="90"/>
                </a:lnTo>
                <a:lnTo>
                  <a:pt x="50" y="96"/>
                </a:lnTo>
                <a:lnTo>
                  <a:pt x="42" y="104"/>
                </a:lnTo>
                <a:lnTo>
                  <a:pt x="35" y="112"/>
                </a:lnTo>
                <a:lnTo>
                  <a:pt x="28" y="121"/>
                </a:lnTo>
                <a:lnTo>
                  <a:pt x="28" y="121"/>
                </a:lnTo>
                <a:lnTo>
                  <a:pt x="22" y="130"/>
                </a:lnTo>
                <a:lnTo>
                  <a:pt x="17" y="139"/>
                </a:lnTo>
                <a:lnTo>
                  <a:pt x="12" y="149"/>
                </a:lnTo>
                <a:lnTo>
                  <a:pt x="8" y="160"/>
                </a:lnTo>
                <a:lnTo>
                  <a:pt x="5" y="170"/>
                </a:lnTo>
                <a:lnTo>
                  <a:pt x="3" y="181"/>
                </a:lnTo>
                <a:lnTo>
                  <a:pt x="1" y="191"/>
                </a:lnTo>
                <a:lnTo>
                  <a:pt x="1" y="202"/>
                </a:lnTo>
                <a:lnTo>
                  <a:pt x="0" y="212"/>
                </a:lnTo>
                <a:lnTo>
                  <a:pt x="1" y="223"/>
                </a:lnTo>
                <a:lnTo>
                  <a:pt x="2" y="234"/>
                </a:lnTo>
                <a:lnTo>
                  <a:pt x="3" y="245"/>
                </a:lnTo>
                <a:lnTo>
                  <a:pt x="6" y="256"/>
                </a:lnTo>
                <a:lnTo>
                  <a:pt x="9" y="266"/>
                </a:lnTo>
                <a:lnTo>
                  <a:pt x="12" y="276"/>
                </a:lnTo>
                <a:lnTo>
                  <a:pt x="17" y="286"/>
                </a:lnTo>
                <a:lnTo>
                  <a:pt x="17" y="286"/>
                </a:lnTo>
                <a:lnTo>
                  <a:pt x="22" y="297"/>
                </a:lnTo>
                <a:lnTo>
                  <a:pt x="29" y="308"/>
                </a:lnTo>
                <a:lnTo>
                  <a:pt x="36" y="319"/>
                </a:lnTo>
                <a:lnTo>
                  <a:pt x="44" y="330"/>
                </a:lnTo>
                <a:lnTo>
                  <a:pt x="52" y="340"/>
                </a:lnTo>
                <a:lnTo>
                  <a:pt x="61" y="349"/>
                </a:lnTo>
                <a:lnTo>
                  <a:pt x="71" y="357"/>
                </a:lnTo>
                <a:lnTo>
                  <a:pt x="82" y="365"/>
                </a:lnTo>
                <a:lnTo>
                  <a:pt x="82" y="365"/>
                </a:lnTo>
                <a:close/>
                <a:moveTo>
                  <a:pt x="47" y="319"/>
                </a:moveTo>
                <a:lnTo>
                  <a:pt x="47" y="319"/>
                </a:lnTo>
                <a:lnTo>
                  <a:pt x="63" y="313"/>
                </a:lnTo>
                <a:lnTo>
                  <a:pt x="80" y="306"/>
                </a:lnTo>
                <a:lnTo>
                  <a:pt x="112" y="291"/>
                </a:lnTo>
                <a:lnTo>
                  <a:pt x="112" y="291"/>
                </a:lnTo>
                <a:lnTo>
                  <a:pt x="146" y="276"/>
                </a:lnTo>
                <a:lnTo>
                  <a:pt x="181" y="262"/>
                </a:lnTo>
                <a:lnTo>
                  <a:pt x="181" y="262"/>
                </a:lnTo>
                <a:lnTo>
                  <a:pt x="149" y="278"/>
                </a:lnTo>
                <a:lnTo>
                  <a:pt x="118" y="294"/>
                </a:lnTo>
                <a:lnTo>
                  <a:pt x="118" y="294"/>
                </a:lnTo>
                <a:lnTo>
                  <a:pt x="102" y="302"/>
                </a:lnTo>
                <a:lnTo>
                  <a:pt x="86" y="310"/>
                </a:lnTo>
                <a:lnTo>
                  <a:pt x="77" y="314"/>
                </a:lnTo>
                <a:lnTo>
                  <a:pt x="70" y="319"/>
                </a:lnTo>
                <a:lnTo>
                  <a:pt x="63" y="325"/>
                </a:lnTo>
                <a:lnTo>
                  <a:pt x="56" y="331"/>
                </a:lnTo>
                <a:lnTo>
                  <a:pt x="56" y="331"/>
                </a:lnTo>
                <a:lnTo>
                  <a:pt x="47" y="319"/>
                </a:lnTo>
                <a:lnTo>
                  <a:pt x="47" y="319"/>
                </a:lnTo>
                <a:close/>
                <a:moveTo>
                  <a:pt x="36" y="303"/>
                </a:moveTo>
                <a:lnTo>
                  <a:pt x="36" y="303"/>
                </a:lnTo>
                <a:lnTo>
                  <a:pt x="45" y="302"/>
                </a:lnTo>
                <a:lnTo>
                  <a:pt x="54" y="299"/>
                </a:lnTo>
                <a:lnTo>
                  <a:pt x="63" y="296"/>
                </a:lnTo>
                <a:lnTo>
                  <a:pt x="72" y="292"/>
                </a:lnTo>
                <a:lnTo>
                  <a:pt x="90" y="283"/>
                </a:lnTo>
                <a:lnTo>
                  <a:pt x="106" y="275"/>
                </a:lnTo>
                <a:lnTo>
                  <a:pt x="106" y="275"/>
                </a:lnTo>
                <a:lnTo>
                  <a:pt x="145" y="259"/>
                </a:lnTo>
                <a:lnTo>
                  <a:pt x="186" y="241"/>
                </a:lnTo>
                <a:lnTo>
                  <a:pt x="186" y="241"/>
                </a:lnTo>
                <a:lnTo>
                  <a:pt x="229" y="221"/>
                </a:lnTo>
                <a:lnTo>
                  <a:pt x="275" y="202"/>
                </a:lnTo>
                <a:lnTo>
                  <a:pt x="275" y="202"/>
                </a:lnTo>
                <a:lnTo>
                  <a:pt x="298" y="193"/>
                </a:lnTo>
                <a:lnTo>
                  <a:pt x="322" y="185"/>
                </a:lnTo>
                <a:lnTo>
                  <a:pt x="322" y="185"/>
                </a:lnTo>
                <a:lnTo>
                  <a:pt x="320" y="186"/>
                </a:lnTo>
                <a:lnTo>
                  <a:pt x="320" y="186"/>
                </a:lnTo>
                <a:lnTo>
                  <a:pt x="297" y="195"/>
                </a:lnTo>
                <a:lnTo>
                  <a:pt x="275" y="205"/>
                </a:lnTo>
                <a:lnTo>
                  <a:pt x="275" y="205"/>
                </a:lnTo>
                <a:lnTo>
                  <a:pt x="197" y="237"/>
                </a:lnTo>
                <a:lnTo>
                  <a:pt x="197" y="237"/>
                </a:lnTo>
                <a:lnTo>
                  <a:pt x="157" y="256"/>
                </a:lnTo>
                <a:lnTo>
                  <a:pt x="118" y="276"/>
                </a:lnTo>
                <a:lnTo>
                  <a:pt x="118" y="276"/>
                </a:lnTo>
                <a:lnTo>
                  <a:pt x="100" y="286"/>
                </a:lnTo>
                <a:lnTo>
                  <a:pt x="82" y="296"/>
                </a:lnTo>
                <a:lnTo>
                  <a:pt x="82" y="296"/>
                </a:lnTo>
                <a:lnTo>
                  <a:pt x="72" y="302"/>
                </a:lnTo>
                <a:lnTo>
                  <a:pt x="63" y="306"/>
                </a:lnTo>
                <a:lnTo>
                  <a:pt x="54" y="311"/>
                </a:lnTo>
                <a:lnTo>
                  <a:pt x="45" y="316"/>
                </a:lnTo>
                <a:lnTo>
                  <a:pt x="45" y="316"/>
                </a:lnTo>
                <a:lnTo>
                  <a:pt x="36" y="303"/>
                </a:lnTo>
                <a:lnTo>
                  <a:pt x="36" y="303"/>
                </a:lnTo>
                <a:close/>
                <a:moveTo>
                  <a:pt x="29" y="291"/>
                </a:moveTo>
                <a:lnTo>
                  <a:pt x="29" y="291"/>
                </a:lnTo>
                <a:lnTo>
                  <a:pt x="35" y="289"/>
                </a:lnTo>
                <a:lnTo>
                  <a:pt x="41" y="287"/>
                </a:lnTo>
                <a:lnTo>
                  <a:pt x="52" y="282"/>
                </a:lnTo>
                <a:lnTo>
                  <a:pt x="52" y="282"/>
                </a:lnTo>
                <a:lnTo>
                  <a:pt x="61" y="278"/>
                </a:lnTo>
                <a:lnTo>
                  <a:pt x="71" y="274"/>
                </a:lnTo>
                <a:lnTo>
                  <a:pt x="91" y="267"/>
                </a:lnTo>
                <a:lnTo>
                  <a:pt x="91" y="267"/>
                </a:lnTo>
                <a:lnTo>
                  <a:pt x="137" y="248"/>
                </a:lnTo>
                <a:lnTo>
                  <a:pt x="184" y="229"/>
                </a:lnTo>
                <a:lnTo>
                  <a:pt x="184" y="229"/>
                </a:lnTo>
                <a:lnTo>
                  <a:pt x="198" y="224"/>
                </a:lnTo>
                <a:lnTo>
                  <a:pt x="198" y="224"/>
                </a:lnTo>
                <a:lnTo>
                  <a:pt x="189" y="228"/>
                </a:lnTo>
                <a:lnTo>
                  <a:pt x="189" y="228"/>
                </a:lnTo>
                <a:lnTo>
                  <a:pt x="149" y="245"/>
                </a:lnTo>
                <a:lnTo>
                  <a:pt x="110" y="262"/>
                </a:lnTo>
                <a:lnTo>
                  <a:pt x="110" y="262"/>
                </a:lnTo>
                <a:lnTo>
                  <a:pt x="71" y="280"/>
                </a:lnTo>
                <a:lnTo>
                  <a:pt x="52" y="289"/>
                </a:lnTo>
                <a:lnTo>
                  <a:pt x="34" y="299"/>
                </a:lnTo>
                <a:lnTo>
                  <a:pt x="34" y="299"/>
                </a:lnTo>
                <a:lnTo>
                  <a:pt x="29" y="291"/>
                </a:lnTo>
                <a:lnTo>
                  <a:pt x="29" y="291"/>
                </a:lnTo>
                <a:close/>
                <a:moveTo>
                  <a:pt x="23" y="278"/>
                </a:moveTo>
                <a:lnTo>
                  <a:pt x="23" y="278"/>
                </a:lnTo>
                <a:lnTo>
                  <a:pt x="24" y="278"/>
                </a:lnTo>
                <a:lnTo>
                  <a:pt x="24" y="278"/>
                </a:lnTo>
                <a:lnTo>
                  <a:pt x="32" y="276"/>
                </a:lnTo>
                <a:lnTo>
                  <a:pt x="40" y="272"/>
                </a:lnTo>
                <a:lnTo>
                  <a:pt x="56" y="265"/>
                </a:lnTo>
                <a:lnTo>
                  <a:pt x="56" y="265"/>
                </a:lnTo>
                <a:lnTo>
                  <a:pt x="79" y="255"/>
                </a:lnTo>
                <a:lnTo>
                  <a:pt x="101" y="245"/>
                </a:lnTo>
                <a:lnTo>
                  <a:pt x="101" y="245"/>
                </a:lnTo>
                <a:lnTo>
                  <a:pt x="143" y="227"/>
                </a:lnTo>
                <a:lnTo>
                  <a:pt x="187" y="209"/>
                </a:lnTo>
                <a:lnTo>
                  <a:pt x="187" y="209"/>
                </a:lnTo>
                <a:lnTo>
                  <a:pt x="199" y="204"/>
                </a:lnTo>
                <a:lnTo>
                  <a:pt x="199" y="204"/>
                </a:lnTo>
                <a:lnTo>
                  <a:pt x="174" y="215"/>
                </a:lnTo>
                <a:lnTo>
                  <a:pt x="174" y="215"/>
                </a:lnTo>
                <a:lnTo>
                  <a:pt x="134" y="233"/>
                </a:lnTo>
                <a:lnTo>
                  <a:pt x="93" y="251"/>
                </a:lnTo>
                <a:lnTo>
                  <a:pt x="93" y="251"/>
                </a:lnTo>
                <a:lnTo>
                  <a:pt x="85" y="255"/>
                </a:lnTo>
                <a:lnTo>
                  <a:pt x="75" y="260"/>
                </a:lnTo>
                <a:lnTo>
                  <a:pt x="58" y="270"/>
                </a:lnTo>
                <a:lnTo>
                  <a:pt x="58" y="270"/>
                </a:lnTo>
                <a:lnTo>
                  <a:pt x="42" y="278"/>
                </a:lnTo>
                <a:lnTo>
                  <a:pt x="35" y="283"/>
                </a:lnTo>
                <a:lnTo>
                  <a:pt x="27" y="288"/>
                </a:lnTo>
                <a:lnTo>
                  <a:pt x="27" y="288"/>
                </a:lnTo>
                <a:lnTo>
                  <a:pt x="23" y="278"/>
                </a:lnTo>
                <a:lnTo>
                  <a:pt x="23" y="278"/>
                </a:lnTo>
                <a:close/>
                <a:moveTo>
                  <a:pt x="47" y="255"/>
                </a:moveTo>
                <a:lnTo>
                  <a:pt x="47" y="255"/>
                </a:lnTo>
                <a:lnTo>
                  <a:pt x="60" y="249"/>
                </a:lnTo>
                <a:lnTo>
                  <a:pt x="73" y="245"/>
                </a:lnTo>
                <a:lnTo>
                  <a:pt x="87" y="239"/>
                </a:lnTo>
                <a:lnTo>
                  <a:pt x="100" y="234"/>
                </a:lnTo>
                <a:lnTo>
                  <a:pt x="100" y="234"/>
                </a:lnTo>
                <a:lnTo>
                  <a:pt x="165" y="205"/>
                </a:lnTo>
                <a:lnTo>
                  <a:pt x="197" y="191"/>
                </a:lnTo>
                <a:lnTo>
                  <a:pt x="230" y="178"/>
                </a:lnTo>
                <a:lnTo>
                  <a:pt x="230" y="178"/>
                </a:lnTo>
                <a:lnTo>
                  <a:pt x="282" y="158"/>
                </a:lnTo>
                <a:lnTo>
                  <a:pt x="282" y="158"/>
                </a:lnTo>
                <a:lnTo>
                  <a:pt x="267" y="166"/>
                </a:lnTo>
                <a:lnTo>
                  <a:pt x="267" y="166"/>
                </a:lnTo>
                <a:lnTo>
                  <a:pt x="245" y="176"/>
                </a:lnTo>
                <a:lnTo>
                  <a:pt x="222" y="186"/>
                </a:lnTo>
                <a:lnTo>
                  <a:pt x="177" y="204"/>
                </a:lnTo>
                <a:lnTo>
                  <a:pt x="177" y="204"/>
                </a:lnTo>
                <a:lnTo>
                  <a:pt x="138" y="221"/>
                </a:lnTo>
                <a:lnTo>
                  <a:pt x="101" y="239"/>
                </a:lnTo>
                <a:lnTo>
                  <a:pt x="101" y="239"/>
                </a:lnTo>
                <a:lnTo>
                  <a:pt x="92" y="244"/>
                </a:lnTo>
                <a:lnTo>
                  <a:pt x="83" y="247"/>
                </a:lnTo>
                <a:lnTo>
                  <a:pt x="65" y="254"/>
                </a:lnTo>
                <a:lnTo>
                  <a:pt x="65" y="254"/>
                </a:lnTo>
                <a:lnTo>
                  <a:pt x="43" y="265"/>
                </a:lnTo>
                <a:lnTo>
                  <a:pt x="23" y="276"/>
                </a:lnTo>
                <a:lnTo>
                  <a:pt x="23" y="276"/>
                </a:lnTo>
                <a:lnTo>
                  <a:pt x="22" y="277"/>
                </a:lnTo>
                <a:lnTo>
                  <a:pt x="22" y="277"/>
                </a:lnTo>
                <a:lnTo>
                  <a:pt x="19" y="270"/>
                </a:lnTo>
                <a:lnTo>
                  <a:pt x="19" y="270"/>
                </a:lnTo>
                <a:lnTo>
                  <a:pt x="47" y="255"/>
                </a:lnTo>
                <a:lnTo>
                  <a:pt x="47" y="255"/>
                </a:lnTo>
                <a:close/>
                <a:moveTo>
                  <a:pt x="174" y="57"/>
                </a:moveTo>
                <a:lnTo>
                  <a:pt x="174" y="57"/>
                </a:lnTo>
                <a:lnTo>
                  <a:pt x="139" y="73"/>
                </a:lnTo>
                <a:lnTo>
                  <a:pt x="106" y="90"/>
                </a:lnTo>
                <a:lnTo>
                  <a:pt x="72" y="107"/>
                </a:lnTo>
                <a:lnTo>
                  <a:pt x="39" y="124"/>
                </a:lnTo>
                <a:lnTo>
                  <a:pt x="39" y="124"/>
                </a:lnTo>
                <a:lnTo>
                  <a:pt x="36" y="126"/>
                </a:lnTo>
                <a:lnTo>
                  <a:pt x="36" y="126"/>
                </a:lnTo>
                <a:lnTo>
                  <a:pt x="37" y="124"/>
                </a:lnTo>
                <a:lnTo>
                  <a:pt x="37" y="124"/>
                </a:lnTo>
                <a:lnTo>
                  <a:pt x="52" y="114"/>
                </a:lnTo>
                <a:lnTo>
                  <a:pt x="52" y="114"/>
                </a:lnTo>
                <a:lnTo>
                  <a:pt x="69" y="104"/>
                </a:lnTo>
                <a:lnTo>
                  <a:pt x="87" y="94"/>
                </a:lnTo>
                <a:lnTo>
                  <a:pt x="87" y="94"/>
                </a:lnTo>
                <a:lnTo>
                  <a:pt x="122" y="76"/>
                </a:lnTo>
                <a:lnTo>
                  <a:pt x="157" y="59"/>
                </a:lnTo>
                <a:lnTo>
                  <a:pt x="157" y="59"/>
                </a:lnTo>
                <a:lnTo>
                  <a:pt x="174" y="57"/>
                </a:lnTo>
                <a:lnTo>
                  <a:pt x="174" y="57"/>
                </a:lnTo>
                <a:close/>
                <a:moveTo>
                  <a:pt x="34" y="129"/>
                </a:moveTo>
                <a:lnTo>
                  <a:pt x="34" y="129"/>
                </a:lnTo>
                <a:lnTo>
                  <a:pt x="50" y="121"/>
                </a:lnTo>
                <a:lnTo>
                  <a:pt x="66" y="113"/>
                </a:lnTo>
                <a:lnTo>
                  <a:pt x="99" y="96"/>
                </a:lnTo>
                <a:lnTo>
                  <a:pt x="99" y="96"/>
                </a:lnTo>
                <a:lnTo>
                  <a:pt x="138" y="76"/>
                </a:lnTo>
                <a:lnTo>
                  <a:pt x="138" y="76"/>
                </a:lnTo>
                <a:lnTo>
                  <a:pt x="152" y="69"/>
                </a:lnTo>
                <a:lnTo>
                  <a:pt x="152" y="69"/>
                </a:lnTo>
                <a:lnTo>
                  <a:pt x="120" y="87"/>
                </a:lnTo>
                <a:lnTo>
                  <a:pt x="89" y="105"/>
                </a:lnTo>
                <a:lnTo>
                  <a:pt x="57" y="123"/>
                </a:lnTo>
                <a:lnTo>
                  <a:pt x="26" y="142"/>
                </a:lnTo>
                <a:lnTo>
                  <a:pt x="26" y="142"/>
                </a:lnTo>
                <a:lnTo>
                  <a:pt x="34" y="129"/>
                </a:lnTo>
                <a:lnTo>
                  <a:pt x="34" y="129"/>
                </a:lnTo>
                <a:close/>
                <a:moveTo>
                  <a:pt x="23" y="148"/>
                </a:moveTo>
                <a:lnTo>
                  <a:pt x="23" y="148"/>
                </a:lnTo>
                <a:lnTo>
                  <a:pt x="31" y="144"/>
                </a:lnTo>
                <a:lnTo>
                  <a:pt x="38" y="140"/>
                </a:lnTo>
                <a:lnTo>
                  <a:pt x="53" y="131"/>
                </a:lnTo>
                <a:lnTo>
                  <a:pt x="53" y="131"/>
                </a:lnTo>
                <a:lnTo>
                  <a:pt x="64" y="124"/>
                </a:lnTo>
                <a:lnTo>
                  <a:pt x="75" y="118"/>
                </a:lnTo>
                <a:lnTo>
                  <a:pt x="98" y="107"/>
                </a:lnTo>
                <a:lnTo>
                  <a:pt x="98" y="107"/>
                </a:lnTo>
                <a:lnTo>
                  <a:pt x="147" y="82"/>
                </a:lnTo>
                <a:lnTo>
                  <a:pt x="147" y="82"/>
                </a:lnTo>
                <a:lnTo>
                  <a:pt x="103" y="106"/>
                </a:lnTo>
                <a:lnTo>
                  <a:pt x="103" y="106"/>
                </a:lnTo>
                <a:lnTo>
                  <a:pt x="79" y="118"/>
                </a:lnTo>
                <a:lnTo>
                  <a:pt x="55" y="131"/>
                </a:lnTo>
                <a:lnTo>
                  <a:pt x="55" y="131"/>
                </a:lnTo>
                <a:lnTo>
                  <a:pt x="42" y="139"/>
                </a:lnTo>
                <a:lnTo>
                  <a:pt x="35" y="143"/>
                </a:lnTo>
                <a:lnTo>
                  <a:pt x="28" y="146"/>
                </a:lnTo>
                <a:lnTo>
                  <a:pt x="28" y="146"/>
                </a:lnTo>
                <a:lnTo>
                  <a:pt x="23" y="148"/>
                </a:lnTo>
                <a:lnTo>
                  <a:pt x="23" y="148"/>
                </a:lnTo>
                <a:lnTo>
                  <a:pt x="23" y="148"/>
                </a:lnTo>
                <a:lnTo>
                  <a:pt x="23" y="148"/>
                </a:lnTo>
                <a:close/>
                <a:moveTo>
                  <a:pt x="220" y="59"/>
                </a:moveTo>
                <a:lnTo>
                  <a:pt x="220" y="59"/>
                </a:lnTo>
                <a:lnTo>
                  <a:pt x="239" y="63"/>
                </a:lnTo>
                <a:lnTo>
                  <a:pt x="239" y="63"/>
                </a:lnTo>
                <a:lnTo>
                  <a:pt x="202" y="81"/>
                </a:lnTo>
                <a:lnTo>
                  <a:pt x="202" y="81"/>
                </a:lnTo>
                <a:lnTo>
                  <a:pt x="203" y="70"/>
                </a:lnTo>
                <a:lnTo>
                  <a:pt x="203" y="70"/>
                </a:lnTo>
                <a:lnTo>
                  <a:pt x="220" y="59"/>
                </a:lnTo>
                <a:lnTo>
                  <a:pt x="220" y="59"/>
                </a:lnTo>
                <a:lnTo>
                  <a:pt x="220" y="59"/>
                </a:lnTo>
                <a:lnTo>
                  <a:pt x="220" y="59"/>
                </a:lnTo>
                <a:close/>
                <a:moveTo>
                  <a:pt x="285" y="80"/>
                </a:moveTo>
                <a:lnTo>
                  <a:pt x="285" y="80"/>
                </a:lnTo>
                <a:lnTo>
                  <a:pt x="220" y="108"/>
                </a:lnTo>
                <a:lnTo>
                  <a:pt x="155" y="135"/>
                </a:lnTo>
                <a:lnTo>
                  <a:pt x="155" y="135"/>
                </a:lnTo>
                <a:lnTo>
                  <a:pt x="126" y="148"/>
                </a:lnTo>
                <a:lnTo>
                  <a:pt x="96" y="163"/>
                </a:lnTo>
                <a:lnTo>
                  <a:pt x="66" y="177"/>
                </a:lnTo>
                <a:lnTo>
                  <a:pt x="37" y="192"/>
                </a:lnTo>
                <a:lnTo>
                  <a:pt x="37" y="192"/>
                </a:lnTo>
                <a:lnTo>
                  <a:pt x="23" y="199"/>
                </a:lnTo>
                <a:lnTo>
                  <a:pt x="16" y="202"/>
                </a:lnTo>
                <a:lnTo>
                  <a:pt x="10" y="206"/>
                </a:lnTo>
                <a:lnTo>
                  <a:pt x="10" y="206"/>
                </a:lnTo>
                <a:lnTo>
                  <a:pt x="36" y="189"/>
                </a:lnTo>
                <a:lnTo>
                  <a:pt x="36" y="189"/>
                </a:lnTo>
                <a:lnTo>
                  <a:pt x="65" y="172"/>
                </a:lnTo>
                <a:lnTo>
                  <a:pt x="95" y="156"/>
                </a:lnTo>
                <a:lnTo>
                  <a:pt x="95" y="156"/>
                </a:lnTo>
                <a:lnTo>
                  <a:pt x="150" y="129"/>
                </a:lnTo>
                <a:lnTo>
                  <a:pt x="206" y="102"/>
                </a:lnTo>
                <a:lnTo>
                  <a:pt x="206" y="102"/>
                </a:lnTo>
                <a:lnTo>
                  <a:pt x="217" y="101"/>
                </a:lnTo>
                <a:lnTo>
                  <a:pt x="228" y="98"/>
                </a:lnTo>
                <a:lnTo>
                  <a:pt x="241" y="95"/>
                </a:lnTo>
                <a:lnTo>
                  <a:pt x="252" y="91"/>
                </a:lnTo>
                <a:lnTo>
                  <a:pt x="252" y="91"/>
                </a:lnTo>
                <a:lnTo>
                  <a:pt x="253" y="90"/>
                </a:lnTo>
                <a:lnTo>
                  <a:pt x="254" y="88"/>
                </a:lnTo>
                <a:lnTo>
                  <a:pt x="255" y="85"/>
                </a:lnTo>
                <a:lnTo>
                  <a:pt x="254" y="84"/>
                </a:lnTo>
                <a:lnTo>
                  <a:pt x="253" y="83"/>
                </a:lnTo>
                <a:lnTo>
                  <a:pt x="251" y="82"/>
                </a:lnTo>
                <a:lnTo>
                  <a:pt x="250" y="82"/>
                </a:lnTo>
                <a:lnTo>
                  <a:pt x="250" y="82"/>
                </a:lnTo>
                <a:lnTo>
                  <a:pt x="234" y="88"/>
                </a:lnTo>
                <a:lnTo>
                  <a:pt x="234" y="88"/>
                </a:lnTo>
                <a:lnTo>
                  <a:pt x="239" y="85"/>
                </a:lnTo>
                <a:lnTo>
                  <a:pt x="239" y="85"/>
                </a:lnTo>
                <a:lnTo>
                  <a:pt x="243" y="83"/>
                </a:lnTo>
                <a:lnTo>
                  <a:pt x="243" y="83"/>
                </a:lnTo>
                <a:lnTo>
                  <a:pt x="258" y="73"/>
                </a:lnTo>
                <a:lnTo>
                  <a:pt x="258" y="73"/>
                </a:lnTo>
                <a:lnTo>
                  <a:pt x="261" y="72"/>
                </a:lnTo>
                <a:lnTo>
                  <a:pt x="263" y="71"/>
                </a:lnTo>
                <a:lnTo>
                  <a:pt x="263" y="71"/>
                </a:lnTo>
                <a:lnTo>
                  <a:pt x="264" y="70"/>
                </a:lnTo>
                <a:lnTo>
                  <a:pt x="264" y="70"/>
                </a:lnTo>
                <a:lnTo>
                  <a:pt x="275" y="74"/>
                </a:lnTo>
                <a:lnTo>
                  <a:pt x="285" y="80"/>
                </a:lnTo>
                <a:lnTo>
                  <a:pt x="285" y="80"/>
                </a:lnTo>
                <a:close/>
                <a:moveTo>
                  <a:pt x="286" y="81"/>
                </a:moveTo>
                <a:lnTo>
                  <a:pt x="286" y="81"/>
                </a:lnTo>
                <a:lnTo>
                  <a:pt x="283" y="83"/>
                </a:lnTo>
                <a:lnTo>
                  <a:pt x="283" y="83"/>
                </a:lnTo>
                <a:lnTo>
                  <a:pt x="272" y="89"/>
                </a:lnTo>
                <a:lnTo>
                  <a:pt x="261" y="94"/>
                </a:lnTo>
                <a:lnTo>
                  <a:pt x="237" y="103"/>
                </a:lnTo>
                <a:lnTo>
                  <a:pt x="237" y="103"/>
                </a:lnTo>
                <a:lnTo>
                  <a:pt x="256" y="95"/>
                </a:lnTo>
                <a:lnTo>
                  <a:pt x="256" y="95"/>
                </a:lnTo>
                <a:lnTo>
                  <a:pt x="276" y="86"/>
                </a:lnTo>
                <a:lnTo>
                  <a:pt x="276" y="86"/>
                </a:lnTo>
                <a:lnTo>
                  <a:pt x="286" y="81"/>
                </a:lnTo>
                <a:lnTo>
                  <a:pt x="286" y="81"/>
                </a:lnTo>
                <a:lnTo>
                  <a:pt x="286" y="81"/>
                </a:lnTo>
                <a:lnTo>
                  <a:pt x="286" y="81"/>
                </a:lnTo>
                <a:close/>
                <a:moveTo>
                  <a:pt x="181" y="102"/>
                </a:moveTo>
                <a:lnTo>
                  <a:pt x="181" y="102"/>
                </a:lnTo>
                <a:lnTo>
                  <a:pt x="196" y="103"/>
                </a:lnTo>
                <a:lnTo>
                  <a:pt x="196" y="103"/>
                </a:lnTo>
                <a:lnTo>
                  <a:pt x="168" y="116"/>
                </a:lnTo>
                <a:lnTo>
                  <a:pt x="138" y="128"/>
                </a:lnTo>
                <a:lnTo>
                  <a:pt x="110" y="141"/>
                </a:lnTo>
                <a:lnTo>
                  <a:pt x="81" y="154"/>
                </a:lnTo>
                <a:lnTo>
                  <a:pt x="81" y="154"/>
                </a:lnTo>
                <a:lnTo>
                  <a:pt x="129" y="129"/>
                </a:lnTo>
                <a:lnTo>
                  <a:pt x="178" y="104"/>
                </a:lnTo>
                <a:lnTo>
                  <a:pt x="178" y="104"/>
                </a:lnTo>
                <a:lnTo>
                  <a:pt x="181" y="102"/>
                </a:lnTo>
                <a:lnTo>
                  <a:pt x="181" y="102"/>
                </a:lnTo>
                <a:close/>
                <a:moveTo>
                  <a:pt x="169" y="90"/>
                </a:moveTo>
                <a:lnTo>
                  <a:pt x="169" y="90"/>
                </a:lnTo>
                <a:lnTo>
                  <a:pt x="194" y="75"/>
                </a:lnTo>
                <a:lnTo>
                  <a:pt x="194" y="75"/>
                </a:lnTo>
                <a:lnTo>
                  <a:pt x="194" y="86"/>
                </a:lnTo>
                <a:lnTo>
                  <a:pt x="194" y="86"/>
                </a:lnTo>
                <a:lnTo>
                  <a:pt x="179" y="93"/>
                </a:lnTo>
                <a:lnTo>
                  <a:pt x="179" y="93"/>
                </a:lnTo>
                <a:lnTo>
                  <a:pt x="169" y="90"/>
                </a:lnTo>
                <a:lnTo>
                  <a:pt x="169" y="90"/>
                </a:lnTo>
                <a:close/>
                <a:moveTo>
                  <a:pt x="167" y="99"/>
                </a:moveTo>
                <a:lnTo>
                  <a:pt x="167" y="99"/>
                </a:lnTo>
                <a:lnTo>
                  <a:pt x="125" y="118"/>
                </a:lnTo>
                <a:lnTo>
                  <a:pt x="125" y="118"/>
                </a:lnTo>
                <a:lnTo>
                  <a:pt x="73" y="143"/>
                </a:lnTo>
                <a:lnTo>
                  <a:pt x="48" y="156"/>
                </a:lnTo>
                <a:lnTo>
                  <a:pt x="24" y="170"/>
                </a:lnTo>
                <a:lnTo>
                  <a:pt x="24" y="170"/>
                </a:lnTo>
                <a:lnTo>
                  <a:pt x="24" y="170"/>
                </a:lnTo>
                <a:lnTo>
                  <a:pt x="24" y="170"/>
                </a:lnTo>
                <a:lnTo>
                  <a:pt x="52" y="153"/>
                </a:lnTo>
                <a:lnTo>
                  <a:pt x="52" y="153"/>
                </a:lnTo>
                <a:lnTo>
                  <a:pt x="110" y="122"/>
                </a:lnTo>
                <a:lnTo>
                  <a:pt x="110" y="122"/>
                </a:lnTo>
                <a:lnTo>
                  <a:pt x="158" y="96"/>
                </a:lnTo>
                <a:lnTo>
                  <a:pt x="158" y="96"/>
                </a:lnTo>
                <a:lnTo>
                  <a:pt x="167" y="99"/>
                </a:lnTo>
                <a:lnTo>
                  <a:pt x="167" y="99"/>
                </a:lnTo>
                <a:close/>
                <a:moveTo>
                  <a:pt x="194" y="88"/>
                </a:moveTo>
                <a:lnTo>
                  <a:pt x="194" y="88"/>
                </a:lnTo>
                <a:lnTo>
                  <a:pt x="194" y="92"/>
                </a:lnTo>
                <a:lnTo>
                  <a:pt x="194" y="92"/>
                </a:lnTo>
                <a:lnTo>
                  <a:pt x="190" y="94"/>
                </a:lnTo>
                <a:lnTo>
                  <a:pt x="190" y="94"/>
                </a:lnTo>
                <a:lnTo>
                  <a:pt x="182" y="93"/>
                </a:lnTo>
                <a:lnTo>
                  <a:pt x="182" y="93"/>
                </a:lnTo>
                <a:lnTo>
                  <a:pt x="194" y="88"/>
                </a:lnTo>
                <a:lnTo>
                  <a:pt x="194" y="88"/>
                </a:lnTo>
                <a:close/>
                <a:moveTo>
                  <a:pt x="202" y="84"/>
                </a:moveTo>
                <a:lnTo>
                  <a:pt x="202" y="84"/>
                </a:lnTo>
                <a:lnTo>
                  <a:pt x="236" y="67"/>
                </a:lnTo>
                <a:lnTo>
                  <a:pt x="236" y="67"/>
                </a:lnTo>
                <a:lnTo>
                  <a:pt x="219" y="76"/>
                </a:lnTo>
                <a:lnTo>
                  <a:pt x="202" y="87"/>
                </a:lnTo>
                <a:lnTo>
                  <a:pt x="202" y="87"/>
                </a:lnTo>
                <a:lnTo>
                  <a:pt x="202" y="84"/>
                </a:lnTo>
                <a:lnTo>
                  <a:pt x="202" y="84"/>
                </a:lnTo>
                <a:close/>
                <a:moveTo>
                  <a:pt x="239" y="82"/>
                </a:moveTo>
                <a:lnTo>
                  <a:pt x="239" y="82"/>
                </a:lnTo>
                <a:lnTo>
                  <a:pt x="221" y="91"/>
                </a:lnTo>
                <a:lnTo>
                  <a:pt x="221" y="91"/>
                </a:lnTo>
                <a:lnTo>
                  <a:pt x="212" y="93"/>
                </a:lnTo>
                <a:lnTo>
                  <a:pt x="203" y="94"/>
                </a:lnTo>
                <a:lnTo>
                  <a:pt x="203" y="94"/>
                </a:lnTo>
                <a:lnTo>
                  <a:pt x="202" y="90"/>
                </a:lnTo>
                <a:lnTo>
                  <a:pt x="202" y="90"/>
                </a:lnTo>
                <a:lnTo>
                  <a:pt x="222" y="79"/>
                </a:lnTo>
                <a:lnTo>
                  <a:pt x="232" y="71"/>
                </a:lnTo>
                <a:lnTo>
                  <a:pt x="242" y="64"/>
                </a:lnTo>
                <a:lnTo>
                  <a:pt x="242" y="64"/>
                </a:lnTo>
                <a:lnTo>
                  <a:pt x="242" y="63"/>
                </a:lnTo>
                <a:lnTo>
                  <a:pt x="242" y="63"/>
                </a:lnTo>
                <a:lnTo>
                  <a:pt x="262" y="69"/>
                </a:lnTo>
                <a:lnTo>
                  <a:pt x="262" y="69"/>
                </a:lnTo>
                <a:lnTo>
                  <a:pt x="239" y="82"/>
                </a:lnTo>
                <a:lnTo>
                  <a:pt x="239" y="82"/>
                </a:lnTo>
                <a:close/>
                <a:moveTo>
                  <a:pt x="203" y="67"/>
                </a:moveTo>
                <a:lnTo>
                  <a:pt x="203" y="67"/>
                </a:lnTo>
                <a:lnTo>
                  <a:pt x="203" y="67"/>
                </a:lnTo>
                <a:lnTo>
                  <a:pt x="203" y="67"/>
                </a:lnTo>
                <a:lnTo>
                  <a:pt x="214" y="60"/>
                </a:lnTo>
                <a:lnTo>
                  <a:pt x="214" y="60"/>
                </a:lnTo>
                <a:lnTo>
                  <a:pt x="203" y="67"/>
                </a:lnTo>
                <a:lnTo>
                  <a:pt x="203" y="67"/>
                </a:lnTo>
                <a:close/>
                <a:moveTo>
                  <a:pt x="194" y="73"/>
                </a:moveTo>
                <a:lnTo>
                  <a:pt x="194" y="73"/>
                </a:lnTo>
                <a:lnTo>
                  <a:pt x="166" y="90"/>
                </a:lnTo>
                <a:lnTo>
                  <a:pt x="166" y="90"/>
                </a:lnTo>
                <a:lnTo>
                  <a:pt x="164" y="89"/>
                </a:lnTo>
                <a:lnTo>
                  <a:pt x="164" y="89"/>
                </a:lnTo>
                <a:lnTo>
                  <a:pt x="194" y="72"/>
                </a:lnTo>
                <a:lnTo>
                  <a:pt x="194" y="72"/>
                </a:lnTo>
                <a:lnTo>
                  <a:pt x="194" y="73"/>
                </a:lnTo>
                <a:lnTo>
                  <a:pt x="194" y="73"/>
                </a:lnTo>
                <a:close/>
                <a:moveTo>
                  <a:pt x="175" y="79"/>
                </a:moveTo>
                <a:lnTo>
                  <a:pt x="175" y="79"/>
                </a:lnTo>
                <a:lnTo>
                  <a:pt x="160" y="87"/>
                </a:lnTo>
                <a:lnTo>
                  <a:pt x="160" y="87"/>
                </a:lnTo>
                <a:lnTo>
                  <a:pt x="153" y="84"/>
                </a:lnTo>
                <a:lnTo>
                  <a:pt x="153" y="84"/>
                </a:lnTo>
                <a:lnTo>
                  <a:pt x="151" y="84"/>
                </a:lnTo>
                <a:lnTo>
                  <a:pt x="150" y="84"/>
                </a:lnTo>
                <a:lnTo>
                  <a:pt x="147" y="86"/>
                </a:lnTo>
                <a:lnTo>
                  <a:pt x="147" y="89"/>
                </a:lnTo>
                <a:lnTo>
                  <a:pt x="147" y="91"/>
                </a:lnTo>
                <a:lnTo>
                  <a:pt x="149" y="92"/>
                </a:lnTo>
                <a:lnTo>
                  <a:pt x="149" y="92"/>
                </a:lnTo>
                <a:lnTo>
                  <a:pt x="149" y="92"/>
                </a:lnTo>
                <a:lnTo>
                  <a:pt x="149" y="92"/>
                </a:lnTo>
                <a:lnTo>
                  <a:pt x="123" y="104"/>
                </a:lnTo>
                <a:lnTo>
                  <a:pt x="123" y="104"/>
                </a:lnTo>
                <a:lnTo>
                  <a:pt x="72" y="127"/>
                </a:lnTo>
                <a:lnTo>
                  <a:pt x="72" y="127"/>
                </a:lnTo>
                <a:lnTo>
                  <a:pt x="47" y="140"/>
                </a:lnTo>
                <a:lnTo>
                  <a:pt x="35" y="146"/>
                </a:lnTo>
                <a:lnTo>
                  <a:pt x="22" y="151"/>
                </a:lnTo>
                <a:lnTo>
                  <a:pt x="22" y="151"/>
                </a:lnTo>
                <a:lnTo>
                  <a:pt x="21" y="151"/>
                </a:lnTo>
                <a:lnTo>
                  <a:pt x="21" y="151"/>
                </a:lnTo>
                <a:lnTo>
                  <a:pt x="22" y="151"/>
                </a:lnTo>
                <a:lnTo>
                  <a:pt x="22" y="151"/>
                </a:lnTo>
                <a:lnTo>
                  <a:pt x="29" y="148"/>
                </a:lnTo>
                <a:lnTo>
                  <a:pt x="29" y="148"/>
                </a:lnTo>
                <a:lnTo>
                  <a:pt x="38" y="144"/>
                </a:lnTo>
                <a:lnTo>
                  <a:pt x="47" y="138"/>
                </a:lnTo>
                <a:lnTo>
                  <a:pt x="47" y="138"/>
                </a:lnTo>
                <a:lnTo>
                  <a:pt x="72" y="124"/>
                </a:lnTo>
                <a:lnTo>
                  <a:pt x="99" y="110"/>
                </a:lnTo>
                <a:lnTo>
                  <a:pt x="99" y="110"/>
                </a:lnTo>
                <a:lnTo>
                  <a:pt x="147" y="84"/>
                </a:lnTo>
                <a:lnTo>
                  <a:pt x="172" y="70"/>
                </a:lnTo>
                <a:lnTo>
                  <a:pt x="196" y="58"/>
                </a:lnTo>
                <a:lnTo>
                  <a:pt x="196" y="58"/>
                </a:lnTo>
                <a:lnTo>
                  <a:pt x="194" y="68"/>
                </a:lnTo>
                <a:lnTo>
                  <a:pt x="194" y="68"/>
                </a:lnTo>
                <a:lnTo>
                  <a:pt x="175" y="79"/>
                </a:lnTo>
                <a:lnTo>
                  <a:pt x="175" y="79"/>
                </a:lnTo>
                <a:close/>
                <a:moveTo>
                  <a:pt x="20" y="154"/>
                </a:moveTo>
                <a:lnTo>
                  <a:pt x="20" y="154"/>
                </a:lnTo>
                <a:lnTo>
                  <a:pt x="35" y="148"/>
                </a:lnTo>
                <a:lnTo>
                  <a:pt x="49" y="141"/>
                </a:lnTo>
                <a:lnTo>
                  <a:pt x="49" y="141"/>
                </a:lnTo>
                <a:lnTo>
                  <a:pt x="76" y="128"/>
                </a:lnTo>
                <a:lnTo>
                  <a:pt x="104" y="116"/>
                </a:lnTo>
                <a:lnTo>
                  <a:pt x="104" y="116"/>
                </a:lnTo>
                <a:lnTo>
                  <a:pt x="152" y="94"/>
                </a:lnTo>
                <a:lnTo>
                  <a:pt x="152" y="94"/>
                </a:lnTo>
                <a:lnTo>
                  <a:pt x="156" y="95"/>
                </a:lnTo>
                <a:lnTo>
                  <a:pt x="156" y="95"/>
                </a:lnTo>
                <a:lnTo>
                  <a:pt x="85" y="133"/>
                </a:lnTo>
                <a:lnTo>
                  <a:pt x="48" y="153"/>
                </a:lnTo>
                <a:lnTo>
                  <a:pt x="14" y="174"/>
                </a:lnTo>
                <a:lnTo>
                  <a:pt x="14" y="174"/>
                </a:lnTo>
                <a:lnTo>
                  <a:pt x="17" y="164"/>
                </a:lnTo>
                <a:lnTo>
                  <a:pt x="20" y="154"/>
                </a:lnTo>
                <a:lnTo>
                  <a:pt x="20" y="154"/>
                </a:lnTo>
                <a:close/>
                <a:moveTo>
                  <a:pt x="12" y="179"/>
                </a:moveTo>
                <a:lnTo>
                  <a:pt x="12" y="179"/>
                </a:lnTo>
                <a:lnTo>
                  <a:pt x="23" y="174"/>
                </a:lnTo>
                <a:lnTo>
                  <a:pt x="33" y="169"/>
                </a:lnTo>
                <a:lnTo>
                  <a:pt x="52" y="156"/>
                </a:lnTo>
                <a:lnTo>
                  <a:pt x="52" y="156"/>
                </a:lnTo>
                <a:lnTo>
                  <a:pt x="82" y="141"/>
                </a:lnTo>
                <a:lnTo>
                  <a:pt x="111" y="127"/>
                </a:lnTo>
                <a:lnTo>
                  <a:pt x="111" y="127"/>
                </a:lnTo>
                <a:lnTo>
                  <a:pt x="170" y="99"/>
                </a:lnTo>
                <a:lnTo>
                  <a:pt x="170" y="99"/>
                </a:lnTo>
                <a:lnTo>
                  <a:pt x="177" y="101"/>
                </a:lnTo>
                <a:lnTo>
                  <a:pt x="177" y="101"/>
                </a:lnTo>
                <a:lnTo>
                  <a:pt x="123" y="129"/>
                </a:lnTo>
                <a:lnTo>
                  <a:pt x="123" y="129"/>
                </a:lnTo>
                <a:lnTo>
                  <a:pt x="82" y="151"/>
                </a:lnTo>
                <a:lnTo>
                  <a:pt x="42" y="174"/>
                </a:lnTo>
                <a:lnTo>
                  <a:pt x="42" y="174"/>
                </a:lnTo>
                <a:lnTo>
                  <a:pt x="25" y="184"/>
                </a:lnTo>
                <a:lnTo>
                  <a:pt x="25" y="184"/>
                </a:lnTo>
                <a:lnTo>
                  <a:pt x="10" y="192"/>
                </a:lnTo>
                <a:lnTo>
                  <a:pt x="10" y="192"/>
                </a:lnTo>
                <a:lnTo>
                  <a:pt x="12" y="179"/>
                </a:lnTo>
                <a:lnTo>
                  <a:pt x="12" y="179"/>
                </a:lnTo>
                <a:close/>
                <a:moveTo>
                  <a:pt x="28" y="185"/>
                </a:moveTo>
                <a:lnTo>
                  <a:pt x="28" y="185"/>
                </a:lnTo>
                <a:lnTo>
                  <a:pt x="44" y="176"/>
                </a:lnTo>
                <a:lnTo>
                  <a:pt x="60" y="168"/>
                </a:lnTo>
                <a:lnTo>
                  <a:pt x="60" y="168"/>
                </a:lnTo>
                <a:lnTo>
                  <a:pt x="96" y="150"/>
                </a:lnTo>
                <a:lnTo>
                  <a:pt x="132" y="133"/>
                </a:lnTo>
                <a:lnTo>
                  <a:pt x="132" y="133"/>
                </a:lnTo>
                <a:lnTo>
                  <a:pt x="183" y="111"/>
                </a:lnTo>
                <a:lnTo>
                  <a:pt x="183" y="111"/>
                </a:lnTo>
                <a:lnTo>
                  <a:pt x="138" y="133"/>
                </a:lnTo>
                <a:lnTo>
                  <a:pt x="94" y="154"/>
                </a:lnTo>
                <a:lnTo>
                  <a:pt x="72" y="166"/>
                </a:lnTo>
                <a:lnTo>
                  <a:pt x="50" y="178"/>
                </a:lnTo>
                <a:lnTo>
                  <a:pt x="29" y="190"/>
                </a:lnTo>
                <a:lnTo>
                  <a:pt x="9" y="204"/>
                </a:lnTo>
                <a:lnTo>
                  <a:pt x="9" y="204"/>
                </a:lnTo>
                <a:lnTo>
                  <a:pt x="10" y="196"/>
                </a:lnTo>
                <a:lnTo>
                  <a:pt x="10" y="196"/>
                </a:lnTo>
                <a:lnTo>
                  <a:pt x="19" y="190"/>
                </a:lnTo>
                <a:lnTo>
                  <a:pt x="28" y="185"/>
                </a:lnTo>
                <a:lnTo>
                  <a:pt x="28" y="185"/>
                </a:lnTo>
                <a:close/>
                <a:moveTo>
                  <a:pt x="9" y="207"/>
                </a:moveTo>
                <a:lnTo>
                  <a:pt x="9" y="207"/>
                </a:lnTo>
                <a:lnTo>
                  <a:pt x="23" y="201"/>
                </a:lnTo>
                <a:lnTo>
                  <a:pt x="38" y="194"/>
                </a:lnTo>
                <a:lnTo>
                  <a:pt x="66" y="179"/>
                </a:lnTo>
                <a:lnTo>
                  <a:pt x="66" y="179"/>
                </a:lnTo>
                <a:lnTo>
                  <a:pt x="85" y="170"/>
                </a:lnTo>
                <a:lnTo>
                  <a:pt x="103" y="161"/>
                </a:lnTo>
                <a:lnTo>
                  <a:pt x="141" y="144"/>
                </a:lnTo>
                <a:lnTo>
                  <a:pt x="141" y="144"/>
                </a:lnTo>
                <a:lnTo>
                  <a:pt x="173" y="130"/>
                </a:lnTo>
                <a:lnTo>
                  <a:pt x="173" y="130"/>
                </a:lnTo>
                <a:lnTo>
                  <a:pt x="143" y="144"/>
                </a:lnTo>
                <a:lnTo>
                  <a:pt x="143" y="144"/>
                </a:lnTo>
                <a:lnTo>
                  <a:pt x="107" y="162"/>
                </a:lnTo>
                <a:lnTo>
                  <a:pt x="71" y="181"/>
                </a:lnTo>
                <a:lnTo>
                  <a:pt x="71" y="181"/>
                </a:lnTo>
                <a:lnTo>
                  <a:pt x="40" y="200"/>
                </a:lnTo>
                <a:lnTo>
                  <a:pt x="24" y="209"/>
                </a:lnTo>
                <a:lnTo>
                  <a:pt x="9" y="218"/>
                </a:lnTo>
                <a:lnTo>
                  <a:pt x="9" y="218"/>
                </a:lnTo>
                <a:lnTo>
                  <a:pt x="9" y="207"/>
                </a:lnTo>
                <a:lnTo>
                  <a:pt x="9" y="207"/>
                </a:lnTo>
                <a:close/>
                <a:moveTo>
                  <a:pt x="306" y="94"/>
                </a:moveTo>
                <a:lnTo>
                  <a:pt x="306" y="94"/>
                </a:lnTo>
                <a:lnTo>
                  <a:pt x="313" y="101"/>
                </a:lnTo>
                <a:lnTo>
                  <a:pt x="313" y="101"/>
                </a:lnTo>
                <a:lnTo>
                  <a:pt x="305" y="104"/>
                </a:lnTo>
                <a:lnTo>
                  <a:pt x="298" y="108"/>
                </a:lnTo>
                <a:lnTo>
                  <a:pt x="298" y="108"/>
                </a:lnTo>
                <a:lnTo>
                  <a:pt x="271" y="119"/>
                </a:lnTo>
                <a:lnTo>
                  <a:pt x="271" y="119"/>
                </a:lnTo>
                <a:lnTo>
                  <a:pt x="255" y="125"/>
                </a:lnTo>
                <a:lnTo>
                  <a:pt x="239" y="130"/>
                </a:lnTo>
                <a:lnTo>
                  <a:pt x="239" y="130"/>
                </a:lnTo>
                <a:lnTo>
                  <a:pt x="205" y="146"/>
                </a:lnTo>
                <a:lnTo>
                  <a:pt x="205" y="146"/>
                </a:lnTo>
                <a:lnTo>
                  <a:pt x="173" y="158"/>
                </a:lnTo>
                <a:lnTo>
                  <a:pt x="173" y="158"/>
                </a:lnTo>
                <a:lnTo>
                  <a:pt x="111" y="184"/>
                </a:lnTo>
                <a:lnTo>
                  <a:pt x="80" y="197"/>
                </a:lnTo>
                <a:lnTo>
                  <a:pt x="48" y="211"/>
                </a:lnTo>
                <a:lnTo>
                  <a:pt x="48" y="211"/>
                </a:lnTo>
                <a:lnTo>
                  <a:pt x="44" y="213"/>
                </a:lnTo>
                <a:lnTo>
                  <a:pt x="44" y="213"/>
                </a:lnTo>
                <a:lnTo>
                  <a:pt x="86" y="192"/>
                </a:lnTo>
                <a:lnTo>
                  <a:pt x="86" y="192"/>
                </a:lnTo>
                <a:lnTo>
                  <a:pt x="135" y="168"/>
                </a:lnTo>
                <a:lnTo>
                  <a:pt x="160" y="156"/>
                </a:lnTo>
                <a:lnTo>
                  <a:pt x="184" y="145"/>
                </a:lnTo>
                <a:lnTo>
                  <a:pt x="184" y="145"/>
                </a:lnTo>
                <a:lnTo>
                  <a:pt x="230" y="126"/>
                </a:lnTo>
                <a:lnTo>
                  <a:pt x="277" y="107"/>
                </a:lnTo>
                <a:lnTo>
                  <a:pt x="277" y="107"/>
                </a:lnTo>
                <a:lnTo>
                  <a:pt x="306" y="94"/>
                </a:lnTo>
                <a:lnTo>
                  <a:pt x="306" y="94"/>
                </a:lnTo>
                <a:close/>
                <a:moveTo>
                  <a:pt x="81" y="193"/>
                </a:moveTo>
                <a:lnTo>
                  <a:pt x="81" y="193"/>
                </a:lnTo>
                <a:lnTo>
                  <a:pt x="44" y="210"/>
                </a:lnTo>
                <a:lnTo>
                  <a:pt x="27" y="220"/>
                </a:lnTo>
                <a:lnTo>
                  <a:pt x="10" y="231"/>
                </a:lnTo>
                <a:lnTo>
                  <a:pt x="10" y="231"/>
                </a:lnTo>
                <a:lnTo>
                  <a:pt x="9" y="221"/>
                </a:lnTo>
                <a:lnTo>
                  <a:pt x="9" y="221"/>
                </a:lnTo>
                <a:lnTo>
                  <a:pt x="16" y="219"/>
                </a:lnTo>
                <a:lnTo>
                  <a:pt x="24" y="216"/>
                </a:lnTo>
                <a:lnTo>
                  <a:pt x="38" y="209"/>
                </a:lnTo>
                <a:lnTo>
                  <a:pt x="65" y="193"/>
                </a:lnTo>
                <a:lnTo>
                  <a:pt x="65" y="193"/>
                </a:lnTo>
                <a:lnTo>
                  <a:pt x="87" y="183"/>
                </a:lnTo>
                <a:lnTo>
                  <a:pt x="108" y="174"/>
                </a:lnTo>
                <a:lnTo>
                  <a:pt x="151" y="156"/>
                </a:lnTo>
                <a:lnTo>
                  <a:pt x="151" y="156"/>
                </a:lnTo>
                <a:lnTo>
                  <a:pt x="152" y="156"/>
                </a:lnTo>
                <a:lnTo>
                  <a:pt x="152" y="156"/>
                </a:lnTo>
                <a:lnTo>
                  <a:pt x="116" y="175"/>
                </a:lnTo>
                <a:lnTo>
                  <a:pt x="81" y="193"/>
                </a:lnTo>
                <a:lnTo>
                  <a:pt x="81" y="193"/>
                </a:lnTo>
                <a:close/>
                <a:moveTo>
                  <a:pt x="10" y="233"/>
                </a:moveTo>
                <a:lnTo>
                  <a:pt x="10" y="233"/>
                </a:lnTo>
                <a:lnTo>
                  <a:pt x="21" y="228"/>
                </a:lnTo>
                <a:lnTo>
                  <a:pt x="32" y="221"/>
                </a:lnTo>
                <a:lnTo>
                  <a:pt x="32" y="221"/>
                </a:lnTo>
                <a:lnTo>
                  <a:pt x="41" y="216"/>
                </a:lnTo>
                <a:lnTo>
                  <a:pt x="50" y="212"/>
                </a:lnTo>
                <a:lnTo>
                  <a:pt x="69" y="203"/>
                </a:lnTo>
                <a:lnTo>
                  <a:pt x="69" y="203"/>
                </a:lnTo>
                <a:lnTo>
                  <a:pt x="92" y="194"/>
                </a:lnTo>
                <a:lnTo>
                  <a:pt x="113" y="185"/>
                </a:lnTo>
                <a:lnTo>
                  <a:pt x="157" y="168"/>
                </a:lnTo>
                <a:lnTo>
                  <a:pt x="157" y="168"/>
                </a:lnTo>
                <a:lnTo>
                  <a:pt x="168" y="164"/>
                </a:lnTo>
                <a:lnTo>
                  <a:pt x="168" y="164"/>
                </a:lnTo>
                <a:lnTo>
                  <a:pt x="156" y="169"/>
                </a:lnTo>
                <a:lnTo>
                  <a:pt x="156" y="169"/>
                </a:lnTo>
                <a:lnTo>
                  <a:pt x="75" y="208"/>
                </a:lnTo>
                <a:lnTo>
                  <a:pt x="75" y="208"/>
                </a:lnTo>
                <a:lnTo>
                  <a:pt x="42" y="224"/>
                </a:lnTo>
                <a:lnTo>
                  <a:pt x="27" y="233"/>
                </a:lnTo>
                <a:lnTo>
                  <a:pt x="12" y="244"/>
                </a:lnTo>
                <a:lnTo>
                  <a:pt x="12" y="244"/>
                </a:lnTo>
                <a:lnTo>
                  <a:pt x="10" y="233"/>
                </a:lnTo>
                <a:lnTo>
                  <a:pt x="10" y="233"/>
                </a:lnTo>
                <a:close/>
                <a:moveTo>
                  <a:pt x="13" y="249"/>
                </a:moveTo>
                <a:lnTo>
                  <a:pt x="13" y="249"/>
                </a:lnTo>
                <a:lnTo>
                  <a:pt x="28" y="244"/>
                </a:lnTo>
                <a:lnTo>
                  <a:pt x="42" y="237"/>
                </a:lnTo>
                <a:lnTo>
                  <a:pt x="70" y="223"/>
                </a:lnTo>
                <a:lnTo>
                  <a:pt x="70" y="223"/>
                </a:lnTo>
                <a:lnTo>
                  <a:pt x="153" y="185"/>
                </a:lnTo>
                <a:lnTo>
                  <a:pt x="153" y="185"/>
                </a:lnTo>
                <a:lnTo>
                  <a:pt x="237" y="147"/>
                </a:lnTo>
                <a:lnTo>
                  <a:pt x="324" y="111"/>
                </a:lnTo>
                <a:lnTo>
                  <a:pt x="324" y="111"/>
                </a:lnTo>
                <a:lnTo>
                  <a:pt x="328" y="117"/>
                </a:lnTo>
                <a:lnTo>
                  <a:pt x="328" y="117"/>
                </a:lnTo>
                <a:lnTo>
                  <a:pt x="328" y="118"/>
                </a:lnTo>
                <a:lnTo>
                  <a:pt x="328" y="118"/>
                </a:lnTo>
                <a:lnTo>
                  <a:pt x="286" y="136"/>
                </a:lnTo>
                <a:lnTo>
                  <a:pt x="245" y="154"/>
                </a:lnTo>
                <a:lnTo>
                  <a:pt x="160" y="190"/>
                </a:lnTo>
                <a:lnTo>
                  <a:pt x="160" y="190"/>
                </a:lnTo>
                <a:lnTo>
                  <a:pt x="143" y="198"/>
                </a:lnTo>
                <a:lnTo>
                  <a:pt x="126" y="206"/>
                </a:lnTo>
                <a:lnTo>
                  <a:pt x="126" y="206"/>
                </a:lnTo>
                <a:lnTo>
                  <a:pt x="116" y="211"/>
                </a:lnTo>
                <a:lnTo>
                  <a:pt x="106" y="215"/>
                </a:lnTo>
                <a:lnTo>
                  <a:pt x="85" y="222"/>
                </a:lnTo>
                <a:lnTo>
                  <a:pt x="85" y="222"/>
                </a:lnTo>
                <a:lnTo>
                  <a:pt x="48" y="236"/>
                </a:lnTo>
                <a:lnTo>
                  <a:pt x="31" y="244"/>
                </a:lnTo>
                <a:lnTo>
                  <a:pt x="14" y="253"/>
                </a:lnTo>
                <a:lnTo>
                  <a:pt x="14" y="253"/>
                </a:lnTo>
                <a:lnTo>
                  <a:pt x="13" y="249"/>
                </a:lnTo>
                <a:lnTo>
                  <a:pt x="13" y="249"/>
                </a:lnTo>
                <a:close/>
                <a:moveTo>
                  <a:pt x="305" y="130"/>
                </a:moveTo>
                <a:lnTo>
                  <a:pt x="305" y="130"/>
                </a:lnTo>
                <a:lnTo>
                  <a:pt x="295" y="135"/>
                </a:lnTo>
                <a:lnTo>
                  <a:pt x="295" y="135"/>
                </a:lnTo>
                <a:lnTo>
                  <a:pt x="276" y="143"/>
                </a:lnTo>
                <a:lnTo>
                  <a:pt x="257" y="151"/>
                </a:lnTo>
                <a:lnTo>
                  <a:pt x="257" y="151"/>
                </a:lnTo>
                <a:lnTo>
                  <a:pt x="298" y="133"/>
                </a:lnTo>
                <a:lnTo>
                  <a:pt x="298" y="133"/>
                </a:lnTo>
                <a:lnTo>
                  <a:pt x="305" y="130"/>
                </a:lnTo>
                <a:lnTo>
                  <a:pt x="305" y="130"/>
                </a:lnTo>
                <a:close/>
                <a:moveTo>
                  <a:pt x="320" y="124"/>
                </a:moveTo>
                <a:lnTo>
                  <a:pt x="320" y="124"/>
                </a:lnTo>
                <a:lnTo>
                  <a:pt x="323" y="123"/>
                </a:lnTo>
                <a:lnTo>
                  <a:pt x="324" y="122"/>
                </a:lnTo>
                <a:lnTo>
                  <a:pt x="324" y="122"/>
                </a:lnTo>
                <a:lnTo>
                  <a:pt x="329" y="119"/>
                </a:lnTo>
                <a:lnTo>
                  <a:pt x="329" y="119"/>
                </a:lnTo>
                <a:lnTo>
                  <a:pt x="329" y="119"/>
                </a:lnTo>
                <a:lnTo>
                  <a:pt x="329" y="119"/>
                </a:lnTo>
                <a:lnTo>
                  <a:pt x="336" y="130"/>
                </a:lnTo>
                <a:lnTo>
                  <a:pt x="336" y="130"/>
                </a:lnTo>
                <a:lnTo>
                  <a:pt x="329" y="132"/>
                </a:lnTo>
                <a:lnTo>
                  <a:pt x="323" y="136"/>
                </a:lnTo>
                <a:lnTo>
                  <a:pt x="309" y="144"/>
                </a:lnTo>
                <a:lnTo>
                  <a:pt x="309" y="144"/>
                </a:lnTo>
                <a:lnTo>
                  <a:pt x="306" y="146"/>
                </a:lnTo>
                <a:lnTo>
                  <a:pt x="306" y="146"/>
                </a:lnTo>
                <a:lnTo>
                  <a:pt x="302" y="147"/>
                </a:lnTo>
                <a:lnTo>
                  <a:pt x="302" y="147"/>
                </a:lnTo>
                <a:lnTo>
                  <a:pt x="228" y="177"/>
                </a:lnTo>
                <a:lnTo>
                  <a:pt x="192" y="192"/>
                </a:lnTo>
                <a:lnTo>
                  <a:pt x="155" y="207"/>
                </a:lnTo>
                <a:lnTo>
                  <a:pt x="155" y="207"/>
                </a:lnTo>
                <a:lnTo>
                  <a:pt x="118" y="223"/>
                </a:lnTo>
                <a:lnTo>
                  <a:pt x="99" y="231"/>
                </a:lnTo>
                <a:lnTo>
                  <a:pt x="80" y="239"/>
                </a:lnTo>
                <a:lnTo>
                  <a:pt x="80" y="239"/>
                </a:lnTo>
                <a:lnTo>
                  <a:pt x="65" y="245"/>
                </a:lnTo>
                <a:lnTo>
                  <a:pt x="65" y="245"/>
                </a:lnTo>
                <a:lnTo>
                  <a:pt x="120" y="216"/>
                </a:lnTo>
                <a:lnTo>
                  <a:pt x="175" y="189"/>
                </a:lnTo>
                <a:lnTo>
                  <a:pt x="175" y="189"/>
                </a:lnTo>
                <a:lnTo>
                  <a:pt x="193" y="180"/>
                </a:lnTo>
                <a:lnTo>
                  <a:pt x="211" y="172"/>
                </a:lnTo>
                <a:lnTo>
                  <a:pt x="249" y="157"/>
                </a:lnTo>
                <a:lnTo>
                  <a:pt x="285" y="141"/>
                </a:lnTo>
                <a:lnTo>
                  <a:pt x="303" y="133"/>
                </a:lnTo>
                <a:lnTo>
                  <a:pt x="320" y="124"/>
                </a:lnTo>
                <a:lnTo>
                  <a:pt x="320" y="124"/>
                </a:lnTo>
                <a:close/>
                <a:moveTo>
                  <a:pt x="322" y="139"/>
                </a:moveTo>
                <a:lnTo>
                  <a:pt x="322" y="139"/>
                </a:lnTo>
                <a:lnTo>
                  <a:pt x="320" y="139"/>
                </a:lnTo>
                <a:lnTo>
                  <a:pt x="320" y="139"/>
                </a:lnTo>
                <a:lnTo>
                  <a:pt x="326" y="137"/>
                </a:lnTo>
                <a:lnTo>
                  <a:pt x="326" y="137"/>
                </a:lnTo>
                <a:lnTo>
                  <a:pt x="322" y="139"/>
                </a:lnTo>
                <a:lnTo>
                  <a:pt x="322" y="139"/>
                </a:lnTo>
                <a:close/>
                <a:moveTo>
                  <a:pt x="336" y="151"/>
                </a:moveTo>
                <a:lnTo>
                  <a:pt x="336" y="151"/>
                </a:lnTo>
                <a:lnTo>
                  <a:pt x="339" y="150"/>
                </a:lnTo>
                <a:lnTo>
                  <a:pt x="340" y="149"/>
                </a:lnTo>
                <a:lnTo>
                  <a:pt x="340" y="149"/>
                </a:lnTo>
                <a:lnTo>
                  <a:pt x="343" y="147"/>
                </a:lnTo>
                <a:lnTo>
                  <a:pt x="343" y="147"/>
                </a:lnTo>
                <a:lnTo>
                  <a:pt x="348" y="164"/>
                </a:lnTo>
                <a:lnTo>
                  <a:pt x="348" y="164"/>
                </a:lnTo>
                <a:lnTo>
                  <a:pt x="346" y="165"/>
                </a:lnTo>
                <a:lnTo>
                  <a:pt x="346" y="165"/>
                </a:lnTo>
                <a:lnTo>
                  <a:pt x="341" y="167"/>
                </a:lnTo>
                <a:lnTo>
                  <a:pt x="341" y="167"/>
                </a:lnTo>
                <a:lnTo>
                  <a:pt x="340" y="168"/>
                </a:lnTo>
                <a:lnTo>
                  <a:pt x="340" y="168"/>
                </a:lnTo>
                <a:lnTo>
                  <a:pt x="326" y="174"/>
                </a:lnTo>
                <a:lnTo>
                  <a:pt x="326" y="174"/>
                </a:lnTo>
                <a:lnTo>
                  <a:pt x="291" y="188"/>
                </a:lnTo>
                <a:lnTo>
                  <a:pt x="291" y="188"/>
                </a:lnTo>
                <a:lnTo>
                  <a:pt x="280" y="192"/>
                </a:lnTo>
                <a:lnTo>
                  <a:pt x="280" y="192"/>
                </a:lnTo>
                <a:lnTo>
                  <a:pt x="274" y="194"/>
                </a:lnTo>
                <a:lnTo>
                  <a:pt x="274" y="194"/>
                </a:lnTo>
                <a:lnTo>
                  <a:pt x="194" y="223"/>
                </a:lnTo>
                <a:lnTo>
                  <a:pt x="194" y="223"/>
                </a:lnTo>
                <a:lnTo>
                  <a:pt x="162" y="235"/>
                </a:lnTo>
                <a:lnTo>
                  <a:pt x="130" y="249"/>
                </a:lnTo>
                <a:lnTo>
                  <a:pt x="65" y="275"/>
                </a:lnTo>
                <a:lnTo>
                  <a:pt x="65" y="275"/>
                </a:lnTo>
                <a:lnTo>
                  <a:pt x="54" y="279"/>
                </a:lnTo>
                <a:lnTo>
                  <a:pt x="43" y="284"/>
                </a:lnTo>
                <a:lnTo>
                  <a:pt x="43" y="284"/>
                </a:lnTo>
                <a:lnTo>
                  <a:pt x="37" y="286"/>
                </a:lnTo>
                <a:lnTo>
                  <a:pt x="34" y="287"/>
                </a:lnTo>
                <a:lnTo>
                  <a:pt x="34" y="286"/>
                </a:lnTo>
                <a:lnTo>
                  <a:pt x="35" y="285"/>
                </a:lnTo>
                <a:lnTo>
                  <a:pt x="38" y="283"/>
                </a:lnTo>
                <a:lnTo>
                  <a:pt x="38" y="283"/>
                </a:lnTo>
                <a:lnTo>
                  <a:pt x="51" y="276"/>
                </a:lnTo>
                <a:lnTo>
                  <a:pt x="51" y="276"/>
                </a:lnTo>
                <a:lnTo>
                  <a:pt x="66" y="269"/>
                </a:lnTo>
                <a:lnTo>
                  <a:pt x="81" y="260"/>
                </a:lnTo>
                <a:lnTo>
                  <a:pt x="96" y="252"/>
                </a:lnTo>
                <a:lnTo>
                  <a:pt x="112" y="246"/>
                </a:lnTo>
                <a:lnTo>
                  <a:pt x="112" y="246"/>
                </a:lnTo>
                <a:lnTo>
                  <a:pt x="142" y="232"/>
                </a:lnTo>
                <a:lnTo>
                  <a:pt x="172" y="219"/>
                </a:lnTo>
                <a:lnTo>
                  <a:pt x="201" y="206"/>
                </a:lnTo>
                <a:lnTo>
                  <a:pt x="231" y="193"/>
                </a:lnTo>
                <a:lnTo>
                  <a:pt x="231" y="193"/>
                </a:lnTo>
                <a:lnTo>
                  <a:pt x="258" y="184"/>
                </a:lnTo>
                <a:lnTo>
                  <a:pt x="284" y="175"/>
                </a:lnTo>
                <a:lnTo>
                  <a:pt x="310" y="164"/>
                </a:lnTo>
                <a:lnTo>
                  <a:pt x="324" y="157"/>
                </a:lnTo>
                <a:lnTo>
                  <a:pt x="336" y="151"/>
                </a:lnTo>
                <a:lnTo>
                  <a:pt x="336" y="151"/>
                </a:lnTo>
                <a:close/>
                <a:moveTo>
                  <a:pt x="348" y="272"/>
                </a:moveTo>
                <a:lnTo>
                  <a:pt x="348" y="272"/>
                </a:lnTo>
                <a:lnTo>
                  <a:pt x="325" y="283"/>
                </a:lnTo>
                <a:lnTo>
                  <a:pt x="301" y="294"/>
                </a:lnTo>
                <a:lnTo>
                  <a:pt x="257" y="319"/>
                </a:lnTo>
                <a:lnTo>
                  <a:pt x="257" y="319"/>
                </a:lnTo>
                <a:lnTo>
                  <a:pt x="241" y="328"/>
                </a:lnTo>
                <a:lnTo>
                  <a:pt x="224" y="336"/>
                </a:lnTo>
                <a:lnTo>
                  <a:pt x="193" y="351"/>
                </a:lnTo>
                <a:lnTo>
                  <a:pt x="193" y="351"/>
                </a:lnTo>
                <a:lnTo>
                  <a:pt x="201" y="345"/>
                </a:lnTo>
                <a:lnTo>
                  <a:pt x="201" y="345"/>
                </a:lnTo>
                <a:lnTo>
                  <a:pt x="213" y="337"/>
                </a:lnTo>
                <a:lnTo>
                  <a:pt x="226" y="329"/>
                </a:lnTo>
                <a:lnTo>
                  <a:pt x="253" y="314"/>
                </a:lnTo>
                <a:lnTo>
                  <a:pt x="253" y="314"/>
                </a:lnTo>
                <a:lnTo>
                  <a:pt x="267" y="307"/>
                </a:lnTo>
                <a:lnTo>
                  <a:pt x="267" y="307"/>
                </a:lnTo>
                <a:lnTo>
                  <a:pt x="274" y="304"/>
                </a:lnTo>
                <a:lnTo>
                  <a:pt x="274" y="304"/>
                </a:lnTo>
                <a:lnTo>
                  <a:pt x="308" y="289"/>
                </a:lnTo>
                <a:lnTo>
                  <a:pt x="326" y="281"/>
                </a:lnTo>
                <a:lnTo>
                  <a:pt x="343" y="273"/>
                </a:lnTo>
                <a:lnTo>
                  <a:pt x="343" y="273"/>
                </a:lnTo>
                <a:lnTo>
                  <a:pt x="349" y="270"/>
                </a:lnTo>
                <a:lnTo>
                  <a:pt x="349" y="270"/>
                </a:lnTo>
                <a:lnTo>
                  <a:pt x="348" y="272"/>
                </a:lnTo>
                <a:lnTo>
                  <a:pt x="348" y="272"/>
                </a:lnTo>
                <a:close/>
                <a:moveTo>
                  <a:pt x="282" y="299"/>
                </a:moveTo>
                <a:lnTo>
                  <a:pt x="282" y="299"/>
                </a:lnTo>
                <a:lnTo>
                  <a:pt x="302" y="289"/>
                </a:lnTo>
                <a:lnTo>
                  <a:pt x="302" y="289"/>
                </a:lnTo>
                <a:lnTo>
                  <a:pt x="319" y="282"/>
                </a:lnTo>
                <a:lnTo>
                  <a:pt x="319" y="282"/>
                </a:lnTo>
                <a:lnTo>
                  <a:pt x="282" y="299"/>
                </a:lnTo>
                <a:lnTo>
                  <a:pt x="282" y="299"/>
                </a:lnTo>
                <a:close/>
                <a:moveTo>
                  <a:pt x="349" y="267"/>
                </a:moveTo>
                <a:lnTo>
                  <a:pt x="349" y="267"/>
                </a:lnTo>
                <a:lnTo>
                  <a:pt x="347" y="268"/>
                </a:lnTo>
                <a:lnTo>
                  <a:pt x="347" y="268"/>
                </a:lnTo>
                <a:lnTo>
                  <a:pt x="345" y="268"/>
                </a:lnTo>
                <a:lnTo>
                  <a:pt x="343" y="270"/>
                </a:lnTo>
                <a:lnTo>
                  <a:pt x="343" y="270"/>
                </a:lnTo>
                <a:lnTo>
                  <a:pt x="339" y="272"/>
                </a:lnTo>
                <a:lnTo>
                  <a:pt x="339" y="272"/>
                </a:lnTo>
                <a:lnTo>
                  <a:pt x="329" y="276"/>
                </a:lnTo>
                <a:lnTo>
                  <a:pt x="329" y="276"/>
                </a:lnTo>
                <a:lnTo>
                  <a:pt x="310" y="283"/>
                </a:lnTo>
                <a:lnTo>
                  <a:pt x="310" y="283"/>
                </a:lnTo>
                <a:lnTo>
                  <a:pt x="292" y="291"/>
                </a:lnTo>
                <a:lnTo>
                  <a:pt x="274" y="300"/>
                </a:lnTo>
                <a:lnTo>
                  <a:pt x="274" y="300"/>
                </a:lnTo>
                <a:lnTo>
                  <a:pt x="261" y="308"/>
                </a:lnTo>
                <a:lnTo>
                  <a:pt x="261" y="308"/>
                </a:lnTo>
                <a:lnTo>
                  <a:pt x="232" y="319"/>
                </a:lnTo>
                <a:lnTo>
                  <a:pt x="232" y="319"/>
                </a:lnTo>
                <a:lnTo>
                  <a:pt x="203" y="333"/>
                </a:lnTo>
                <a:lnTo>
                  <a:pt x="174" y="346"/>
                </a:lnTo>
                <a:lnTo>
                  <a:pt x="174" y="346"/>
                </a:lnTo>
                <a:lnTo>
                  <a:pt x="145" y="360"/>
                </a:lnTo>
                <a:lnTo>
                  <a:pt x="145" y="360"/>
                </a:lnTo>
                <a:lnTo>
                  <a:pt x="127" y="367"/>
                </a:lnTo>
                <a:lnTo>
                  <a:pt x="127" y="367"/>
                </a:lnTo>
                <a:lnTo>
                  <a:pt x="123" y="368"/>
                </a:lnTo>
                <a:lnTo>
                  <a:pt x="131" y="365"/>
                </a:lnTo>
                <a:lnTo>
                  <a:pt x="131" y="365"/>
                </a:lnTo>
                <a:lnTo>
                  <a:pt x="137" y="362"/>
                </a:lnTo>
                <a:lnTo>
                  <a:pt x="143" y="358"/>
                </a:lnTo>
                <a:lnTo>
                  <a:pt x="155" y="349"/>
                </a:lnTo>
                <a:lnTo>
                  <a:pt x="155" y="349"/>
                </a:lnTo>
                <a:lnTo>
                  <a:pt x="169" y="340"/>
                </a:lnTo>
                <a:lnTo>
                  <a:pt x="183" y="333"/>
                </a:lnTo>
                <a:lnTo>
                  <a:pt x="183" y="333"/>
                </a:lnTo>
                <a:lnTo>
                  <a:pt x="213" y="316"/>
                </a:lnTo>
                <a:lnTo>
                  <a:pt x="245" y="301"/>
                </a:lnTo>
                <a:lnTo>
                  <a:pt x="245" y="301"/>
                </a:lnTo>
                <a:lnTo>
                  <a:pt x="250" y="299"/>
                </a:lnTo>
                <a:lnTo>
                  <a:pt x="250" y="299"/>
                </a:lnTo>
                <a:lnTo>
                  <a:pt x="300" y="278"/>
                </a:lnTo>
                <a:lnTo>
                  <a:pt x="327" y="267"/>
                </a:lnTo>
                <a:lnTo>
                  <a:pt x="351" y="256"/>
                </a:lnTo>
                <a:lnTo>
                  <a:pt x="351" y="256"/>
                </a:lnTo>
                <a:lnTo>
                  <a:pt x="349" y="267"/>
                </a:lnTo>
                <a:lnTo>
                  <a:pt x="349" y="267"/>
                </a:lnTo>
                <a:close/>
                <a:moveTo>
                  <a:pt x="352" y="253"/>
                </a:moveTo>
                <a:lnTo>
                  <a:pt x="352" y="253"/>
                </a:lnTo>
                <a:lnTo>
                  <a:pt x="305" y="272"/>
                </a:lnTo>
                <a:lnTo>
                  <a:pt x="260" y="291"/>
                </a:lnTo>
                <a:lnTo>
                  <a:pt x="260" y="291"/>
                </a:lnTo>
                <a:lnTo>
                  <a:pt x="197" y="316"/>
                </a:lnTo>
                <a:lnTo>
                  <a:pt x="197" y="316"/>
                </a:lnTo>
                <a:lnTo>
                  <a:pt x="170" y="329"/>
                </a:lnTo>
                <a:lnTo>
                  <a:pt x="142" y="341"/>
                </a:lnTo>
                <a:lnTo>
                  <a:pt x="142" y="341"/>
                </a:lnTo>
                <a:lnTo>
                  <a:pt x="114" y="355"/>
                </a:lnTo>
                <a:lnTo>
                  <a:pt x="114" y="355"/>
                </a:lnTo>
                <a:lnTo>
                  <a:pt x="105" y="359"/>
                </a:lnTo>
                <a:lnTo>
                  <a:pt x="97" y="363"/>
                </a:lnTo>
                <a:lnTo>
                  <a:pt x="97" y="363"/>
                </a:lnTo>
                <a:lnTo>
                  <a:pt x="99" y="362"/>
                </a:lnTo>
                <a:lnTo>
                  <a:pt x="102" y="359"/>
                </a:lnTo>
                <a:lnTo>
                  <a:pt x="107" y="354"/>
                </a:lnTo>
                <a:lnTo>
                  <a:pt x="107" y="354"/>
                </a:lnTo>
                <a:lnTo>
                  <a:pt x="113" y="349"/>
                </a:lnTo>
                <a:lnTo>
                  <a:pt x="120" y="345"/>
                </a:lnTo>
                <a:lnTo>
                  <a:pt x="134" y="337"/>
                </a:lnTo>
                <a:lnTo>
                  <a:pt x="149" y="330"/>
                </a:lnTo>
                <a:lnTo>
                  <a:pt x="164" y="323"/>
                </a:lnTo>
                <a:lnTo>
                  <a:pt x="164" y="323"/>
                </a:lnTo>
                <a:lnTo>
                  <a:pt x="173" y="316"/>
                </a:lnTo>
                <a:lnTo>
                  <a:pt x="183" y="311"/>
                </a:lnTo>
                <a:lnTo>
                  <a:pt x="183" y="311"/>
                </a:lnTo>
                <a:lnTo>
                  <a:pt x="230" y="292"/>
                </a:lnTo>
                <a:lnTo>
                  <a:pt x="230" y="292"/>
                </a:lnTo>
                <a:lnTo>
                  <a:pt x="233" y="290"/>
                </a:lnTo>
                <a:lnTo>
                  <a:pt x="233" y="290"/>
                </a:lnTo>
                <a:lnTo>
                  <a:pt x="274" y="274"/>
                </a:lnTo>
                <a:lnTo>
                  <a:pt x="293" y="266"/>
                </a:lnTo>
                <a:lnTo>
                  <a:pt x="313" y="257"/>
                </a:lnTo>
                <a:lnTo>
                  <a:pt x="313" y="257"/>
                </a:lnTo>
                <a:lnTo>
                  <a:pt x="337" y="247"/>
                </a:lnTo>
                <a:lnTo>
                  <a:pt x="337" y="247"/>
                </a:lnTo>
                <a:lnTo>
                  <a:pt x="346" y="244"/>
                </a:lnTo>
                <a:lnTo>
                  <a:pt x="353" y="238"/>
                </a:lnTo>
                <a:lnTo>
                  <a:pt x="353" y="238"/>
                </a:lnTo>
                <a:lnTo>
                  <a:pt x="352" y="253"/>
                </a:lnTo>
                <a:lnTo>
                  <a:pt x="352" y="253"/>
                </a:lnTo>
                <a:close/>
                <a:moveTo>
                  <a:pt x="85" y="356"/>
                </a:moveTo>
                <a:lnTo>
                  <a:pt x="85" y="356"/>
                </a:lnTo>
                <a:lnTo>
                  <a:pt x="124" y="338"/>
                </a:lnTo>
                <a:lnTo>
                  <a:pt x="164" y="319"/>
                </a:lnTo>
                <a:lnTo>
                  <a:pt x="164" y="319"/>
                </a:lnTo>
                <a:lnTo>
                  <a:pt x="149" y="329"/>
                </a:lnTo>
                <a:lnTo>
                  <a:pt x="149" y="329"/>
                </a:lnTo>
                <a:lnTo>
                  <a:pt x="133" y="337"/>
                </a:lnTo>
                <a:lnTo>
                  <a:pt x="117" y="344"/>
                </a:lnTo>
                <a:lnTo>
                  <a:pt x="117" y="344"/>
                </a:lnTo>
                <a:lnTo>
                  <a:pt x="111" y="348"/>
                </a:lnTo>
                <a:lnTo>
                  <a:pt x="105" y="352"/>
                </a:lnTo>
                <a:lnTo>
                  <a:pt x="94" y="362"/>
                </a:lnTo>
                <a:lnTo>
                  <a:pt x="94" y="362"/>
                </a:lnTo>
                <a:lnTo>
                  <a:pt x="85" y="356"/>
                </a:lnTo>
                <a:lnTo>
                  <a:pt x="85" y="356"/>
                </a:lnTo>
                <a:close/>
                <a:moveTo>
                  <a:pt x="69" y="344"/>
                </a:moveTo>
                <a:lnTo>
                  <a:pt x="69" y="344"/>
                </a:lnTo>
                <a:lnTo>
                  <a:pt x="77" y="342"/>
                </a:lnTo>
                <a:lnTo>
                  <a:pt x="86" y="339"/>
                </a:lnTo>
                <a:lnTo>
                  <a:pt x="100" y="332"/>
                </a:lnTo>
                <a:lnTo>
                  <a:pt x="115" y="323"/>
                </a:lnTo>
                <a:lnTo>
                  <a:pt x="129" y="315"/>
                </a:lnTo>
                <a:lnTo>
                  <a:pt x="129" y="315"/>
                </a:lnTo>
                <a:lnTo>
                  <a:pt x="149" y="306"/>
                </a:lnTo>
                <a:lnTo>
                  <a:pt x="170" y="297"/>
                </a:lnTo>
                <a:lnTo>
                  <a:pt x="211" y="281"/>
                </a:lnTo>
                <a:lnTo>
                  <a:pt x="211" y="281"/>
                </a:lnTo>
                <a:lnTo>
                  <a:pt x="248" y="266"/>
                </a:lnTo>
                <a:lnTo>
                  <a:pt x="285" y="252"/>
                </a:lnTo>
                <a:lnTo>
                  <a:pt x="285" y="252"/>
                </a:lnTo>
                <a:lnTo>
                  <a:pt x="256" y="266"/>
                </a:lnTo>
                <a:lnTo>
                  <a:pt x="256" y="266"/>
                </a:lnTo>
                <a:lnTo>
                  <a:pt x="243" y="272"/>
                </a:lnTo>
                <a:lnTo>
                  <a:pt x="230" y="277"/>
                </a:lnTo>
                <a:lnTo>
                  <a:pt x="205" y="286"/>
                </a:lnTo>
                <a:lnTo>
                  <a:pt x="205" y="286"/>
                </a:lnTo>
                <a:lnTo>
                  <a:pt x="186" y="293"/>
                </a:lnTo>
                <a:lnTo>
                  <a:pt x="168" y="301"/>
                </a:lnTo>
                <a:lnTo>
                  <a:pt x="149" y="310"/>
                </a:lnTo>
                <a:lnTo>
                  <a:pt x="132" y="320"/>
                </a:lnTo>
                <a:lnTo>
                  <a:pt x="132" y="320"/>
                </a:lnTo>
                <a:lnTo>
                  <a:pt x="119" y="328"/>
                </a:lnTo>
                <a:lnTo>
                  <a:pt x="105" y="336"/>
                </a:lnTo>
                <a:lnTo>
                  <a:pt x="92" y="344"/>
                </a:lnTo>
                <a:lnTo>
                  <a:pt x="87" y="349"/>
                </a:lnTo>
                <a:lnTo>
                  <a:pt x="82" y="354"/>
                </a:lnTo>
                <a:lnTo>
                  <a:pt x="82" y="354"/>
                </a:lnTo>
                <a:lnTo>
                  <a:pt x="69" y="344"/>
                </a:lnTo>
                <a:lnTo>
                  <a:pt x="69" y="344"/>
                </a:lnTo>
                <a:close/>
                <a:moveTo>
                  <a:pt x="270" y="275"/>
                </a:moveTo>
                <a:lnTo>
                  <a:pt x="270" y="275"/>
                </a:lnTo>
                <a:lnTo>
                  <a:pt x="282" y="270"/>
                </a:lnTo>
                <a:lnTo>
                  <a:pt x="282" y="270"/>
                </a:lnTo>
                <a:lnTo>
                  <a:pt x="270" y="275"/>
                </a:lnTo>
                <a:lnTo>
                  <a:pt x="270" y="275"/>
                </a:lnTo>
                <a:close/>
                <a:moveTo>
                  <a:pt x="338" y="245"/>
                </a:moveTo>
                <a:lnTo>
                  <a:pt x="338" y="245"/>
                </a:lnTo>
                <a:lnTo>
                  <a:pt x="344" y="242"/>
                </a:lnTo>
                <a:lnTo>
                  <a:pt x="344" y="242"/>
                </a:lnTo>
                <a:lnTo>
                  <a:pt x="350" y="237"/>
                </a:lnTo>
                <a:lnTo>
                  <a:pt x="341" y="244"/>
                </a:lnTo>
                <a:lnTo>
                  <a:pt x="341" y="244"/>
                </a:lnTo>
                <a:lnTo>
                  <a:pt x="338" y="245"/>
                </a:lnTo>
                <a:lnTo>
                  <a:pt x="338" y="245"/>
                </a:lnTo>
                <a:close/>
                <a:moveTo>
                  <a:pt x="331" y="246"/>
                </a:moveTo>
                <a:lnTo>
                  <a:pt x="331" y="246"/>
                </a:lnTo>
                <a:lnTo>
                  <a:pt x="315" y="254"/>
                </a:lnTo>
                <a:lnTo>
                  <a:pt x="315" y="254"/>
                </a:lnTo>
                <a:lnTo>
                  <a:pt x="301" y="260"/>
                </a:lnTo>
                <a:lnTo>
                  <a:pt x="301" y="260"/>
                </a:lnTo>
                <a:lnTo>
                  <a:pt x="231" y="289"/>
                </a:lnTo>
                <a:lnTo>
                  <a:pt x="231" y="289"/>
                </a:lnTo>
                <a:lnTo>
                  <a:pt x="219" y="293"/>
                </a:lnTo>
                <a:lnTo>
                  <a:pt x="219" y="293"/>
                </a:lnTo>
                <a:lnTo>
                  <a:pt x="186" y="307"/>
                </a:lnTo>
                <a:lnTo>
                  <a:pt x="186" y="307"/>
                </a:lnTo>
                <a:lnTo>
                  <a:pt x="180" y="310"/>
                </a:lnTo>
                <a:lnTo>
                  <a:pt x="180" y="310"/>
                </a:lnTo>
                <a:lnTo>
                  <a:pt x="142" y="327"/>
                </a:lnTo>
                <a:lnTo>
                  <a:pt x="106" y="343"/>
                </a:lnTo>
                <a:lnTo>
                  <a:pt x="106" y="343"/>
                </a:lnTo>
                <a:lnTo>
                  <a:pt x="91" y="351"/>
                </a:lnTo>
                <a:lnTo>
                  <a:pt x="91" y="351"/>
                </a:lnTo>
                <a:lnTo>
                  <a:pt x="86" y="353"/>
                </a:lnTo>
                <a:lnTo>
                  <a:pt x="86" y="352"/>
                </a:lnTo>
                <a:lnTo>
                  <a:pt x="87" y="352"/>
                </a:lnTo>
                <a:lnTo>
                  <a:pt x="93" y="347"/>
                </a:lnTo>
                <a:lnTo>
                  <a:pt x="93" y="347"/>
                </a:lnTo>
                <a:lnTo>
                  <a:pt x="103" y="341"/>
                </a:lnTo>
                <a:lnTo>
                  <a:pt x="113" y="335"/>
                </a:lnTo>
                <a:lnTo>
                  <a:pt x="113" y="335"/>
                </a:lnTo>
                <a:lnTo>
                  <a:pt x="141" y="318"/>
                </a:lnTo>
                <a:lnTo>
                  <a:pt x="155" y="310"/>
                </a:lnTo>
                <a:lnTo>
                  <a:pt x="171" y="303"/>
                </a:lnTo>
                <a:lnTo>
                  <a:pt x="171" y="303"/>
                </a:lnTo>
                <a:lnTo>
                  <a:pt x="203" y="290"/>
                </a:lnTo>
                <a:lnTo>
                  <a:pt x="236" y="276"/>
                </a:lnTo>
                <a:lnTo>
                  <a:pt x="236" y="276"/>
                </a:lnTo>
                <a:lnTo>
                  <a:pt x="251" y="271"/>
                </a:lnTo>
                <a:lnTo>
                  <a:pt x="265" y="264"/>
                </a:lnTo>
                <a:lnTo>
                  <a:pt x="292" y="251"/>
                </a:lnTo>
                <a:lnTo>
                  <a:pt x="292" y="251"/>
                </a:lnTo>
                <a:lnTo>
                  <a:pt x="313" y="241"/>
                </a:lnTo>
                <a:lnTo>
                  <a:pt x="313" y="241"/>
                </a:lnTo>
                <a:lnTo>
                  <a:pt x="335" y="231"/>
                </a:lnTo>
                <a:lnTo>
                  <a:pt x="354" y="220"/>
                </a:lnTo>
                <a:lnTo>
                  <a:pt x="354" y="220"/>
                </a:lnTo>
                <a:lnTo>
                  <a:pt x="355" y="220"/>
                </a:lnTo>
                <a:lnTo>
                  <a:pt x="355" y="220"/>
                </a:lnTo>
                <a:lnTo>
                  <a:pt x="354" y="234"/>
                </a:lnTo>
                <a:lnTo>
                  <a:pt x="354" y="234"/>
                </a:lnTo>
                <a:lnTo>
                  <a:pt x="348" y="236"/>
                </a:lnTo>
                <a:lnTo>
                  <a:pt x="342" y="239"/>
                </a:lnTo>
                <a:lnTo>
                  <a:pt x="331" y="246"/>
                </a:lnTo>
                <a:lnTo>
                  <a:pt x="331" y="246"/>
                </a:lnTo>
                <a:close/>
                <a:moveTo>
                  <a:pt x="353" y="218"/>
                </a:moveTo>
                <a:lnTo>
                  <a:pt x="353" y="218"/>
                </a:lnTo>
                <a:lnTo>
                  <a:pt x="346" y="220"/>
                </a:lnTo>
                <a:lnTo>
                  <a:pt x="339" y="223"/>
                </a:lnTo>
                <a:lnTo>
                  <a:pt x="326" y="231"/>
                </a:lnTo>
                <a:lnTo>
                  <a:pt x="326" y="231"/>
                </a:lnTo>
                <a:lnTo>
                  <a:pt x="317" y="236"/>
                </a:lnTo>
                <a:lnTo>
                  <a:pt x="317" y="236"/>
                </a:lnTo>
                <a:lnTo>
                  <a:pt x="291" y="247"/>
                </a:lnTo>
                <a:lnTo>
                  <a:pt x="291" y="247"/>
                </a:lnTo>
                <a:lnTo>
                  <a:pt x="227" y="272"/>
                </a:lnTo>
                <a:lnTo>
                  <a:pt x="164" y="298"/>
                </a:lnTo>
                <a:lnTo>
                  <a:pt x="164" y="298"/>
                </a:lnTo>
                <a:lnTo>
                  <a:pt x="136" y="309"/>
                </a:lnTo>
                <a:lnTo>
                  <a:pt x="110" y="323"/>
                </a:lnTo>
                <a:lnTo>
                  <a:pt x="110" y="323"/>
                </a:lnTo>
                <a:lnTo>
                  <a:pt x="84" y="337"/>
                </a:lnTo>
                <a:lnTo>
                  <a:pt x="84" y="337"/>
                </a:lnTo>
                <a:lnTo>
                  <a:pt x="73" y="341"/>
                </a:lnTo>
                <a:lnTo>
                  <a:pt x="70" y="342"/>
                </a:lnTo>
                <a:lnTo>
                  <a:pt x="74" y="340"/>
                </a:lnTo>
                <a:lnTo>
                  <a:pt x="74" y="340"/>
                </a:lnTo>
                <a:lnTo>
                  <a:pt x="82" y="335"/>
                </a:lnTo>
                <a:lnTo>
                  <a:pt x="90" y="330"/>
                </a:lnTo>
                <a:lnTo>
                  <a:pt x="90" y="330"/>
                </a:lnTo>
                <a:lnTo>
                  <a:pt x="149" y="297"/>
                </a:lnTo>
                <a:lnTo>
                  <a:pt x="179" y="282"/>
                </a:lnTo>
                <a:lnTo>
                  <a:pt x="210" y="268"/>
                </a:lnTo>
                <a:lnTo>
                  <a:pt x="210" y="268"/>
                </a:lnTo>
                <a:lnTo>
                  <a:pt x="232" y="258"/>
                </a:lnTo>
                <a:lnTo>
                  <a:pt x="232" y="258"/>
                </a:lnTo>
                <a:lnTo>
                  <a:pt x="283" y="234"/>
                </a:lnTo>
                <a:lnTo>
                  <a:pt x="283" y="234"/>
                </a:lnTo>
                <a:lnTo>
                  <a:pt x="319" y="219"/>
                </a:lnTo>
                <a:lnTo>
                  <a:pt x="337" y="211"/>
                </a:lnTo>
                <a:lnTo>
                  <a:pt x="346" y="206"/>
                </a:lnTo>
                <a:lnTo>
                  <a:pt x="354" y="201"/>
                </a:lnTo>
                <a:lnTo>
                  <a:pt x="354" y="201"/>
                </a:lnTo>
                <a:lnTo>
                  <a:pt x="354" y="201"/>
                </a:lnTo>
                <a:lnTo>
                  <a:pt x="354" y="201"/>
                </a:lnTo>
                <a:lnTo>
                  <a:pt x="355" y="219"/>
                </a:lnTo>
                <a:lnTo>
                  <a:pt x="355" y="219"/>
                </a:lnTo>
                <a:lnTo>
                  <a:pt x="353" y="218"/>
                </a:lnTo>
                <a:lnTo>
                  <a:pt x="353" y="218"/>
                </a:lnTo>
                <a:close/>
                <a:moveTo>
                  <a:pt x="277" y="235"/>
                </a:moveTo>
                <a:lnTo>
                  <a:pt x="277" y="235"/>
                </a:lnTo>
                <a:lnTo>
                  <a:pt x="299" y="225"/>
                </a:lnTo>
                <a:lnTo>
                  <a:pt x="320" y="217"/>
                </a:lnTo>
                <a:lnTo>
                  <a:pt x="320" y="217"/>
                </a:lnTo>
                <a:lnTo>
                  <a:pt x="318" y="218"/>
                </a:lnTo>
                <a:lnTo>
                  <a:pt x="318" y="218"/>
                </a:lnTo>
                <a:lnTo>
                  <a:pt x="277" y="235"/>
                </a:lnTo>
                <a:lnTo>
                  <a:pt x="277" y="235"/>
                </a:lnTo>
                <a:close/>
                <a:moveTo>
                  <a:pt x="354" y="199"/>
                </a:moveTo>
                <a:lnTo>
                  <a:pt x="354" y="199"/>
                </a:lnTo>
                <a:lnTo>
                  <a:pt x="353" y="199"/>
                </a:lnTo>
                <a:lnTo>
                  <a:pt x="353" y="199"/>
                </a:lnTo>
                <a:lnTo>
                  <a:pt x="336" y="208"/>
                </a:lnTo>
                <a:lnTo>
                  <a:pt x="318" y="215"/>
                </a:lnTo>
                <a:lnTo>
                  <a:pt x="284" y="229"/>
                </a:lnTo>
                <a:lnTo>
                  <a:pt x="284" y="229"/>
                </a:lnTo>
                <a:lnTo>
                  <a:pt x="254" y="245"/>
                </a:lnTo>
                <a:lnTo>
                  <a:pt x="223" y="259"/>
                </a:lnTo>
                <a:lnTo>
                  <a:pt x="223" y="259"/>
                </a:lnTo>
                <a:lnTo>
                  <a:pt x="176" y="278"/>
                </a:lnTo>
                <a:lnTo>
                  <a:pt x="127" y="298"/>
                </a:lnTo>
                <a:lnTo>
                  <a:pt x="127" y="298"/>
                </a:lnTo>
                <a:lnTo>
                  <a:pt x="99" y="311"/>
                </a:lnTo>
                <a:lnTo>
                  <a:pt x="70" y="325"/>
                </a:lnTo>
                <a:lnTo>
                  <a:pt x="70" y="325"/>
                </a:lnTo>
                <a:lnTo>
                  <a:pt x="64" y="327"/>
                </a:lnTo>
                <a:lnTo>
                  <a:pt x="62" y="329"/>
                </a:lnTo>
                <a:lnTo>
                  <a:pt x="59" y="331"/>
                </a:lnTo>
                <a:lnTo>
                  <a:pt x="59" y="331"/>
                </a:lnTo>
                <a:lnTo>
                  <a:pt x="66" y="325"/>
                </a:lnTo>
                <a:lnTo>
                  <a:pt x="72" y="320"/>
                </a:lnTo>
                <a:lnTo>
                  <a:pt x="72" y="320"/>
                </a:lnTo>
                <a:lnTo>
                  <a:pt x="87" y="312"/>
                </a:lnTo>
                <a:lnTo>
                  <a:pt x="101" y="306"/>
                </a:lnTo>
                <a:lnTo>
                  <a:pt x="101" y="306"/>
                </a:lnTo>
                <a:lnTo>
                  <a:pt x="158" y="277"/>
                </a:lnTo>
                <a:lnTo>
                  <a:pt x="216" y="248"/>
                </a:lnTo>
                <a:lnTo>
                  <a:pt x="216" y="248"/>
                </a:lnTo>
                <a:lnTo>
                  <a:pt x="282" y="220"/>
                </a:lnTo>
                <a:lnTo>
                  <a:pt x="314" y="206"/>
                </a:lnTo>
                <a:lnTo>
                  <a:pt x="347" y="192"/>
                </a:lnTo>
                <a:lnTo>
                  <a:pt x="347" y="192"/>
                </a:lnTo>
                <a:lnTo>
                  <a:pt x="349" y="191"/>
                </a:lnTo>
                <a:lnTo>
                  <a:pt x="349" y="191"/>
                </a:lnTo>
                <a:lnTo>
                  <a:pt x="353" y="189"/>
                </a:lnTo>
                <a:lnTo>
                  <a:pt x="353" y="189"/>
                </a:lnTo>
                <a:lnTo>
                  <a:pt x="354" y="199"/>
                </a:lnTo>
                <a:lnTo>
                  <a:pt x="354" y="199"/>
                </a:lnTo>
                <a:close/>
                <a:moveTo>
                  <a:pt x="255" y="229"/>
                </a:moveTo>
                <a:lnTo>
                  <a:pt x="255" y="229"/>
                </a:lnTo>
                <a:lnTo>
                  <a:pt x="282" y="217"/>
                </a:lnTo>
                <a:lnTo>
                  <a:pt x="282" y="217"/>
                </a:lnTo>
                <a:lnTo>
                  <a:pt x="317" y="202"/>
                </a:lnTo>
                <a:lnTo>
                  <a:pt x="317" y="202"/>
                </a:lnTo>
                <a:lnTo>
                  <a:pt x="333" y="196"/>
                </a:lnTo>
                <a:lnTo>
                  <a:pt x="333" y="196"/>
                </a:lnTo>
                <a:lnTo>
                  <a:pt x="334" y="195"/>
                </a:lnTo>
                <a:lnTo>
                  <a:pt x="334" y="195"/>
                </a:lnTo>
                <a:lnTo>
                  <a:pt x="294" y="213"/>
                </a:lnTo>
                <a:lnTo>
                  <a:pt x="255" y="229"/>
                </a:lnTo>
                <a:lnTo>
                  <a:pt x="255" y="229"/>
                </a:lnTo>
                <a:close/>
                <a:moveTo>
                  <a:pt x="215" y="246"/>
                </a:moveTo>
                <a:lnTo>
                  <a:pt x="215" y="246"/>
                </a:lnTo>
                <a:lnTo>
                  <a:pt x="213" y="247"/>
                </a:lnTo>
                <a:lnTo>
                  <a:pt x="213" y="247"/>
                </a:lnTo>
                <a:lnTo>
                  <a:pt x="152" y="272"/>
                </a:lnTo>
                <a:lnTo>
                  <a:pt x="122" y="285"/>
                </a:lnTo>
                <a:lnTo>
                  <a:pt x="92" y="298"/>
                </a:lnTo>
                <a:lnTo>
                  <a:pt x="92" y="298"/>
                </a:lnTo>
                <a:lnTo>
                  <a:pt x="74" y="306"/>
                </a:lnTo>
                <a:lnTo>
                  <a:pt x="57" y="313"/>
                </a:lnTo>
                <a:lnTo>
                  <a:pt x="57" y="313"/>
                </a:lnTo>
                <a:lnTo>
                  <a:pt x="52" y="315"/>
                </a:lnTo>
                <a:lnTo>
                  <a:pt x="48" y="317"/>
                </a:lnTo>
                <a:lnTo>
                  <a:pt x="48" y="317"/>
                </a:lnTo>
                <a:lnTo>
                  <a:pt x="54" y="313"/>
                </a:lnTo>
                <a:lnTo>
                  <a:pt x="60" y="310"/>
                </a:lnTo>
                <a:lnTo>
                  <a:pt x="60" y="310"/>
                </a:lnTo>
                <a:lnTo>
                  <a:pt x="90" y="294"/>
                </a:lnTo>
                <a:lnTo>
                  <a:pt x="119" y="277"/>
                </a:lnTo>
                <a:lnTo>
                  <a:pt x="119" y="277"/>
                </a:lnTo>
                <a:lnTo>
                  <a:pt x="151" y="261"/>
                </a:lnTo>
                <a:lnTo>
                  <a:pt x="184" y="246"/>
                </a:lnTo>
                <a:lnTo>
                  <a:pt x="216" y="231"/>
                </a:lnTo>
                <a:lnTo>
                  <a:pt x="249" y="217"/>
                </a:lnTo>
                <a:lnTo>
                  <a:pt x="249" y="217"/>
                </a:lnTo>
                <a:lnTo>
                  <a:pt x="306" y="194"/>
                </a:lnTo>
                <a:lnTo>
                  <a:pt x="306" y="194"/>
                </a:lnTo>
                <a:lnTo>
                  <a:pt x="320" y="188"/>
                </a:lnTo>
                <a:lnTo>
                  <a:pt x="335" y="181"/>
                </a:lnTo>
                <a:lnTo>
                  <a:pt x="335" y="181"/>
                </a:lnTo>
                <a:lnTo>
                  <a:pt x="337" y="179"/>
                </a:lnTo>
                <a:lnTo>
                  <a:pt x="337" y="179"/>
                </a:lnTo>
                <a:lnTo>
                  <a:pt x="350" y="173"/>
                </a:lnTo>
                <a:lnTo>
                  <a:pt x="350" y="173"/>
                </a:lnTo>
                <a:lnTo>
                  <a:pt x="350" y="173"/>
                </a:lnTo>
                <a:lnTo>
                  <a:pt x="350" y="173"/>
                </a:lnTo>
                <a:lnTo>
                  <a:pt x="353" y="186"/>
                </a:lnTo>
                <a:lnTo>
                  <a:pt x="353" y="186"/>
                </a:lnTo>
                <a:lnTo>
                  <a:pt x="317" y="199"/>
                </a:lnTo>
                <a:lnTo>
                  <a:pt x="283" y="214"/>
                </a:lnTo>
                <a:lnTo>
                  <a:pt x="250" y="229"/>
                </a:lnTo>
                <a:lnTo>
                  <a:pt x="215" y="246"/>
                </a:lnTo>
                <a:lnTo>
                  <a:pt x="215" y="246"/>
                </a:lnTo>
                <a:close/>
                <a:moveTo>
                  <a:pt x="350" y="171"/>
                </a:moveTo>
                <a:lnTo>
                  <a:pt x="350" y="171"/>
                </a:lnTo>
                <a:lnTo>
                  <a:pt x="349" y="171"/>
                </a:lnTo>
                <a:lnTo>
                  <a:pt x="349" y="171"/>
                </a:lnTo>
                <a:lnTo>
                  <a:pt x="343" y="173"/>
                </a:lnTo>
                <a:lnTo>
                  <a:pt x="337" y="177"/>
                </a:lnTo>
                <a:lnTo>
                  <a:pt x="337" y="177"/>
                </a:lnTo>
                <a:lnTo>
                  <a:pt x="323" y="181"/>
                </a:lnTo>
                <a:lnTo>
                  <a:pt x="323" y="181"/>
                </a:lnTo>
                <a:lnTo>
                  <a:pt x="293" y="192"/>
                </a:lnTo>
                <a:lnTo>
                  <a:pt x="263" y="203"/>
                </a:lnTo>
                <a:lnTo>
                  <a:pt x="233" y="216"/>
                </a:lnTo>
                <a:lnTo>
                  <a:pt x="204" y="229"/>
                </a:lnTo>
                <a:lnTo>
                  <a:pt x="204" y="229"/>
                </a:lnTo>
                <a:lnTo>
                  <a:pt x="174" y="244"/>
                </a:lnTo>
                <a:lnTo>
                  <a:pt x="142" y="257"/>
                </a:lnTo>
                <a:lnTo>
                  <a:pt x="112" y="270"/>
                </a:lnTo>
                <a:lnTo>
                  <a:pt x="81" y="284"/>
                </a:lnTo>
                <a:lnTo>
                  <a:pt x="81" y="284"/>
                </a:lnTo>
                <a:lnTo>
                  <a:pt x="64" y="291"/>
                </a:lnTo>
                <a:lnTo>
                  <a:pt x="48" y="298"/>
                </a:lnTo>
                <a:lnTo>
                  <a:pt x="48" y="298"/>
                </a:lnTo>
                <a:lnTo>
                  <a:pt x="42" y="299"/>
                </a:lnTo>
                <a:lnTo>
                  <a:pt x="36" y="301"/>
                </a:lnTo>
                <a:lnTo>
                  <a:pt x="36" y="301"/>
                </a:lnTo>
                <a:lnTo>
                  <a:pt x="48" y="294"/>
                </a:lnTo>
                <a:lnTo>
                  <a:pt x="48" y="294"/>
                </a:lnTo>
                <a:lnTo>
                  <a:pt x="63" y="286"/>
                </a:lnTo>
                <a:lnTo>
                  <a:pt x="80" y="278"/>
                </a:lnTo>
                <a:lnTo>
                  <a:pt x="111" y="264"/>
                </a:lnTo>
                <a:lnTo>
                  <a:pt x="111" y="264"/>
                </a:lnTo>
                <a:lnTo>
                  <a:pt x="144" y="249"/>
                </a:lnTo>
                <a:lnTo>
                  <a:pt x="179" y="234"/>
                </a:lnTo>
                <a:lnTo>
                  <a:pt x="249" y="206"/>
                </a:lnTo>
                <a:lnTo>
                  <a:pt x="249" y="206"/>
                </a:lnTo>
                <a:lnTo>
                  <a:pt x="279" y="195"/>
                </a:lnTo>
                <a:lnTo>
                  <a:pt x="309" y="184"/>
                </a:lnTo>
                <a:lnTo>
                  <a:pt x="309" y="184"/>
                </a:lnTo>
                <a:lnTo>
                  <a:pt x="320" y="180"/>
                </a:lnTo>
                <a:lnTo>
                  <a:pt x="332" y="175"/>
                </a:lnTo>
                <a:lnTo>
                  <a:pt x="332" y="175"/>
                </a:lnTo>
                <a:lnTo>
                  <a:pt x="342" y="169"/>
                </a:lnTo>
                <a:lnTo>
                  <a:pt x="342" y="169"/>
                </a:lnTo>
                <a:lnTo>
                  <a:pt x="349" y="166"/>
                </a:lnTo>
                <a:lnTo>
                  <a:pt x="349" y="166"/>
                </a:lnTo>
                <a:lnTo>
                  <a:pt x="350" y="171"/>
                </a:lnTo>
                <a:lnTo>
                  <a:pt x="350" y="171"/>
                </a:lnTo>
                <a:close/>
                <a:moveTo>
                  <a:pt x="58" y="333"/>
                </a:moveTo>
                <a:lnTo>
                  <a:pt x="58" y="333"/>
                </a:lnTo>
                <a:lnTo>
                  <a:pt x="58" y="333"/>
                </a:lnTo>
                <a:lnTo>
                  <a:pt x="58" y="333"/>
                </a:lnTo>
                <a:lnTo>
                  <a:pt x="94" y="316"/>
                </a:lnTo>
                <a:lnTo>
                  <a:pt x="129" y="300"/>
                </a:lnTo>
                <a:lnTo>
                  <a:pt x="129" y="300"/>
                </a:lnTo>
                <a:lnTo>
                  <a:pt x="154" y="289"/>
                </a:lnTo>
                <a:lnTo>
                  <a:pt x="180" y="279"/>
                </a:lnTo>
                <a:lnTo>
                  <a:pt x="180" y="279"/>
                </a:lnTo>
                <a:lnTo>
                  <a:pt x="154" y="291"/>
                </a:lnTo>
                <a:lnTo>
                  <a:pt x="129" y="305"/>
                </a:lnTo>
                <a:lnTo>
                  <a:pt x="129" y="305"/>
                </a:lnTo>
                <a:lnTo>
                  <a:pt x="97" y="323"/>
                </a:lnTo>
                <a:lnTo>
                  <a:pt x="82" y="332"/>
                </a:lnTo>
                <a:lnTo>
                  <a:pt x="67" y="342"/>
                </a:lnTo>
                <a:lnTo>
                  <a:pt x="67" y="342"/>
                </a:lnTo>
                <a:lnTo>
                  <a:pt x="58" y="333"/>
                </a:lnTo>
                <a:lnTo>
                  <a:pt x="58" y="333"/>
                </a:lnTo>
                <a:close/>
                <a:moveTo>
                  <a:pt x="99" y="365"/>
                </a:moveTo>
                <a:lnTo>
                  <a:pt x="99" y="365"/>
                </a:lnTo>
                <a:lnTo>
                  <a:pt x="111" y="360"/>
                </a:lnTo>
                <a:lnTo>
                  <a:pt x="124" y="354"/>
                </a:lnTo>
                <a:lnTo>
                  <a:pt x="148" y="341"/>
                </a:lnTo>
                <a:lnTo>
                  <a:pt x="148" y="341"/>
                </a:lnTo>
                <a:lnTo>
                  <a:pt x="185" y="325"/>
                </a:lnTo>
                <a:lnTo>
                  <a:pt x="221" y="309"/>
                </a:lnTo>
                <a:lnTo>
                  <a:pt x="221" y="309"/>
                </a:lnTo>
                <a:lnTo>
                  <a:pt x="197" y="323"/>
                </a:lnTo>
                <a:lnTo>
                  <a:pt x="173" y="336"/>
                </a:lnTo>
                <a:lnTo>
                  <a:pt x="173" y="336"/>
                </a:lnTo>
                <a:lnTo>
                  <a:pt x="161" y="343"/>
                </a:lnTo>
                <a:lnTo>
                  <a:pt x="149" y="350"/>
                </a:lnTo>
                <a:lnTo>
                  <a:pt x="149" y="350"/>
                </a:lnTo>
                <a:lnTo>
                  <a:pt x="142" y="356"/>
                </a:lnTo>
                <a:lnTo>
                  <a:pt x="133" y="361"/>
                </a:lnTo>
                <a:lnTo>
                  <a:pt x="117" y="370"/>
                </a:lnTo>
                <a:lnTo>
                  <a:pt x="117" y="370"/>
                </a:lnTo>
                <a:lnTo>
                  <a:pt x="117" y="370"/>
                </a:lnTo>
                <a:lnTo>
                  <a:pt x="117" y="370"/>
                </a:lnTo>
                <a:lnTo>
                  <a:pt x="116" y="370"/>
                </a:lnTo>
                <a:lnTo>
                  <a:pt x="116" y="370"/>
                </a:lnTo>
                <a:lnTo>
                  <a:pt x="107" y="368"/>
                </a:lnTo>
                <a:lnTo>
                  <a:pt x="99" y="365"/>
                </a:lnTo>
                <a:lnTo>
                  <a:pt x="99" y="365"/>
                </a:lnTo>
                <a:close/>
                <a:moveTo>
                  <a:pt x="122" y="371"/>
                </a:moveTo>
                <a:lnTo>
                  <a:pt x="122" y="371"/>
                </a:lnTo>
                <a:lnTo>
                  <a:pt x="139" y="365"/>
                </a:lnTo>
                <a:lnTo>
                  <a:pt x="155" y="358"/>
                </a:lnTo>
                <a:lnTo>
                  <a:pt x="189" y="342"/>
                </a:lnTo>
                <a:lnTo>
                  <a:pt x="189" y="342"/>
                </a:lnTo>
                <a:lnTo>
                  <a:pt x="244" y="317"/>
                </a:lnTo>
                <a:lnTo>
                  <a:pt x="244" y="317"/>
                </a:lnTo>
                <a:lnTo>
                  <a:pt x="200" y="343"/>
                </a:lnTo>
                <a:lnTo>
                  <a:pt x="200" y="343"/>
                </a:lnTo>
                <a:lnTo>
                  <a:pt x="188" y="351"/>
                </a:lnTo>
                <a:lnTo>
                  <a:pt x="177" y="359"/>
                </a:lnTo>
                <a:lnTo>
                  <a:pt x="177" y="359"/>
                </a:lnTo>
                <a:lnTo>
                  <a:pt x="163" y="367"/>
                </a:lnTo>
                <a:lnTo>
                  <a:pt x="163" y="367"/>
                </a:lnTo>
                <a:lnTo>
                  <a:pt x="152" y="369"/>
                </a:lnTo>
                <a:lnTo>
                  <a:pt x="142" y="371"/>
                </a:lnTo>
                <a:lnTo>
                  <a:pt x="132" y="371"/>
                </a:lnTo>
                <a:lnTo>
                  <a:pt x="122" y="371"/>
                </a:lnTo>
                <a:lnTo>
                  <a:pt x="122" y="371"/>
                </a:lnTo>
                <a:close/>
                <a:moveTo>
                  <a:pt x="343" y="291"/>
                </a:moveTo>
                <a:lnTo>
                  <a:pt x="343" y="291"/>
                </a:lnTo>
                <a:lnTo>
                  <a:pt x="339" y="303"/>
                </a:lnTo>
                <a:lnTo>
                  <a:pt x="339" y="303"/>
                </a:lnTo>
                <a:lnTo>
                  <a:pt x="329" y="307"/>
                </a:lnTo>
                <a:lnTo>
                  <a:pt x="318" y="312"/>
                </a:lnTo>
                <a:lnTo>
                  <a:pt x="318" y="312"/>
                </a:lnTo>
                <a:lnTo>
                  <a:pt x="285" y="329"/>
                </a:lnTo>
                <a:lnTo>
                  <a:pt x="252" y="345"/>
                </a:lnTo>
                <a:lnTo>
                  <a:pt x="252" y="345"/>
                </a:lnTo>
                <a:lnTo>
                  <a:pt x="214" y="364"/>
                </a:lnTo>
                <a:lnTo>
                  <a:pt x="214" y="364"/>
                </a:lnTo>
                <a:lnTo>
                  <a:pt x="209" y="367"/>
                </a:lnTo>
                <a:lnTo>
                  <a:pt x="212" y="365"/>
                </a:lnTo>
                <a:lnTo>
                  <a:pt x="221" y="359"/>
                </a:lnTo>
                <a:lnTo>
                  <a:pt x="221" y="359"/>
                </a:lnTo>
                <a:lnTo>
                  <a:pt x="238" y="349"/>
                </a:lnTo>
                <a:lnTo>
                  <a:pt x="238" y="349"/>
                </a:lnTo>
                <a:lnTo>
                  <a:pt x="264" y="334"/>
                </a:lnTo>
                <a:lnTo>
                  <a:pt x="289" y="319"/>
                </a:lnTo>
                <a:lnTo>
                  <a:pt x="289" y="319"/>
                </a:lnTo>
                <a:lnTo>
                  <a:pt x="316" y="306"/>
                </a:lnTo>
                <a:lnTo>
                  <a:pt x="330" y="299"/>
                </a:lnTo>
                <a:lnTo>
                  <a:pt x="343" y="291"/>
                </a:lnTo>
                <a:lnTo>
                  <a:pt x="343" y="291"/>
                </a:lnTo>
                <a:close/>
                <a:moveTo>
                  <a:pt x="322" y="336"/>
                </a:moveTo>
                <a:lnTo>
                  <a:pt x="322" y="336"/>
                </a:lnTo>
                <a:lnTo>
                  <a:pt x="320" y="336"/>
                </a:lnTo>
                <a:lnTo>
                  <a:pt x="320" y="336"/>
                </a:lnTo>
                <a:lnTo>
                  <a:pt x="310" y="342"/>
                </a:lnTo>
                <a:lnTo>
                  <a:pt x="299" y="348"/>
                </a:lnTo>
                <a:lnTo>
                  <a:pt x="279" y="361"/>
                </a:lnTo>
                <a:lnTo>
                  <a:pt x="279" y="361"/>
                </a:lnTo>
                <a:lnTo>
                  <a:pt x="258" y="373"/>
                </a:lnTo>
                <a:lnTo>
                  <a:pt x="258" y="373"/>
                </a:lnTo>
                <a:lnTo>
                  <a:pt x="246" y="378"/>
                </a:lnTo>
                <a:lnTo>
                  <a:pt x="246" y="378"/>
                </a:lnTo>
                <a:lnTo>
                  <a:pt x="245" y="378"/>
                </a:lnTo>
                <a:lnTo>
                  <a:pt x="245" y="378"/>
                </a:lnTo>
                <a:lnTo>
                  <a:pt x="245" y="378"/>
                </a:lnTo>
                <a:lnTo>
                  <a:pt x="245" y="378"/>
                </a:lnTo>
                <a:lnTo>
                  <a:pt x="256" y="371"/>
                </a:lnTo>
                <a:lnTo>
                  <a:pt x="256" y="371"/>
                </a:lnTo>
                <a:lnTo>
                  <a:pt x="294" y="347"/>
                </a:lnTo>
                <a:lnTo>
                  <a:pt x="312" y="334"/>
                </a:lnTo>
                <a:lnTo>
                  <a:pt x="331" y="319"/>
                </a:lnTo>
                <a:lnTo>
                  <a:pt x="331" y="319"/>
                </a:lnTo>
                <a:lnTo>
                  <a:pt x="322" y="336"/>
                </a:lnTo>
                <a:lnTo>
                  <a:pt x="322" y="336"/>
                </a:lnTo>
                <a:close/>
                <a:moveTo>
                  <a:pt x="226" y="376"/>
                </a:moveTo>
                <a:lnTo>
                  <a:pt x="226" y="376"/>
                </a:lnTo>
                <a:lnTo>
                  <a:pt x="237" y="372"/>
                </a:lnTo>
                <a:lnTo>
                  <a:pt x="249" y="367"/>
                </a:lnTo>
                <a:lnTo>
                  <a:pt x="269" y="356"/>
                </a:lnTo>
                <a:lnTo>
                  <a:pt x="269" y="356"/>
                </a:lnTo>
                <a:lnTo>
                  <a:pt x="289" y="345"/>
                </a:lnTo>
                <a:lnTo>
                  <a:pt x="308" y="335"/>
                </a:lnTo>
                <a:lnTo>
                  <a:pt x="308" y="335"/>
                </a:lnTo>
                <a:lnTo>
                  <a:pt x="286" y="350"/>
                </a:lnTo>
                <a:lnTo>
                  <a:pt x="286" y="350"/>
                </a:lnTo>
                <a:lnTo>
                  <a:pt x="264" y="363"/>
                </a:lnTo>
                <a:lnTo>
                  <a:pt x="253" y="370"/>
                </a:lnTo>
                <a:lnTo>
                  <a:pt x="243" y="378"/>
                </a:lnTo>
                <a:lnTo>
                  <a:pt x="243" y="378"/>
                </a:lnTo>
                <a:lnTo>
                  <a:pt x="234" y="377"/>
                </a:lnTo>
                <a:lnTo>
                  <a:pt x="226" y="376"/>
                </a:lnTo>
                <a:lnTo>
                  <a:pt x="226" y="376"/>
                </a:lnTo>
                <a:close/>
                <a:moveTo>
                  <a:pt x="208" y="370"/>
                </a:moveTo>
                <a:lnTo>
                  <a:pt x="208" y="370"/>
                </a:lnTo>
                <a:lnTo>
                  <a:pt x="303" y="323"/>
                </a:lnTo>
                <a:lnTo>
                  <a:pt x="303" y="323"/>
                </a:lnTo>
                <a:lnTo>
                  <a:pt x="287" y="334"/>
                </a:lnTo>
                <a:lnTo>
                  <a:pt x="287" y="334"/>
                </a:lnTo>
                <a:lnTo>
                  <a:pt x="255" y="354"/>
                </a:lnTo>
                <a:lnTo>
                  <a:pt x="221" y="374"/>
                </a:lnTo>
                <a:lnTo>
                  <a:pt x="221" y="374"/>
                </a:lnTo>
                <a:lnTo>
                  <a:pt x="208" y="370"/>
                </a:lnTo>
                <a:lnTo>
                  <a:pt x="208" y="370"/>
                </a:lnTo>
                <a:close/>
                <a:moveTo>
                  <a:pt x="331" y="317"/>
                </a:moveTo>
                <a:lnTo>
                  <a:pt x="331" y="317"/>
                </a:lnTo>
                <a:lnTo>
                  <a:pt x="323" y="324"/>
                </a:lnTo>
                <a:lnTo>
                  <a:pt x="313" y="330"/>
                </a:lnTo>
                <a:lnTo>
                  <a:pt x="296" y="340"/>
                </a:lnTo>
                <a:lnTo>
                  <a:pt x="278" y="349"/>
                </a:lnTo>
                <a:lnTo>
                  <a:pt x="260" y="359"/>
                </a:lnTo>
                <a:lnTo>
                  <a:pt x="260" y="359"/>
                </a:lnTo>
                <a:lnTo>
                  <a:pt x="252" y="363"/>
                </a:lnTo>
                <a:lnTo>
                  <a:pt x="242" y="367"/>
                </a:lnTo>
                <a:lnTo>
                  <a:pt x="232" y="371"/>
                </a:lnTo>
                <a:lnTo>
                  <a:pt x="226" y="374"/>
                </a:lnTo>
                <a:lnTo>
                  <a:pt x="226" y="374"/>
                </a:lnTo>
                <a:lnTo>
                  <a:pt x="270" y="347"/>
                </a:lnTo>
                <a:lnTo>
                  <a:pt x="270" y="347"/>
                </a:lnTo>
                <a:lnTo>
                  <a:pt x="307" y="325"/>
                </a:lnTo>
                <a:lnTo>
                  <a:pt x="307" y="325"/>
                </a:lnTo>
                <a:lnTo>
                  <a:pt x="322" y="314"/>
                </a:lnTo>
                <a:lnTo>
                  <a:pt x="322" y="314"/>
                </a:lnTo>
                <a:lnTo>
                  <a:pt x="325" y="312"/>
                </a:lnTo>
                <a:lnTo>
                  <a:pt x="325" y="312"/>
                </a:lnTo>
                <a:lnTo>
                  <a:pt x="337" y="306"/>
                </a:lnTo>
                <a:lnTo>
                  <a:pt x="337" y="306"/>
                </a:lnTo>
                <a:lnTo>
                  <a:pt x="332" y="317"/>
                </a:lnTo>
                <a:lnTo>
                  <a:pt x="332" y="317"/>
                </a:lnTo>
                <a:lnTo>
                  <a:pt x="331" y="317"/>
                </a:lnTo>
                <a:lnTo>
                  <a:pt x="331" y="317"/>
                </a:lnTo>
                <a:lnTo>
                  <a:pt x="331" y="317"/>
                </a:lnTo>
                <a:close/>
                <a:moveTo>
                  <a:pt x="205" y="369"/>
                </a:moveTo>
                <a:lnTo>
                  <a:pt x="205" y="369"/>
                </a:lnTo>
                <a:lnTo>
                  <a:pt x="193" y="363"/>
                </a:lnTo>
                <a:lnTo>
                  <a:pt x="193" y="363"/>
                </a:lnTo>
                <a:lnTo>
                  <a:pt x="222" y="351"/>
                </a:lnTo>
                <a:lnTo>
                  <a:pt x="251" y="338"/>
                </a:lnTo>
                <a:lnTo>
                  <a:pt x="251" y="338"/>
                </a:lnTo>
                <a:lnTo>
                  <a:pt x="227" y="353"/>
                </a:lnTo>
                <a:lnTo>
                  <a:pt x="205" y="369"/>
                </a:lnTo>
                <a:lnTo>
                  <a:pt x="205" y="369"/>
                </a:lnTo>
                <a:close/>
                <a:moveTo>
                  <a:pt x="251" y="378"/>
                </a:moveTo>
                <a:lnTo>
                  <a:pt x="251" y="378"/>
                </a:lnTo>
                <a:lnTo>
                  <a:pt x="265" y="372"/>
                </a:lnTo>
                <a:lnTo>
                  <a:pt x="278" y="364"/>
                </a:lnTo>
                <a:lnTo>
                  <a:pt x="304" y="347"/>
                </a:lnTo>
                <a:lnTo>
                  <a:pt x="304" y="347"/>
                </a:lnTo>
                <a:lnTo>
                  <a:pt x="313" y="342"/>
                </a:lnTo>
                <a:lnTo>
                  <a:pt x="313" y="342"/>
                </a:lnTo>
                <a:lnTo>
                  <a:pt x="317" y="340"/>
                </a:lnTo>
                <a:lnTo>
                  <a:pt x="317" y="340"/>
                </a:lnTo>
                <a:lnTo>
                  <a:pt x="316" y="342"/>
                </a:lnTo>
                <a:lnTo>
                  <a:pt x="316" y="342"/>
                </a:lnTo>
                <a:lnTo>
                  <a:pt x="310" y="347"/>
                </a:lnTo>
                <a:lnTo>
                  <a:pt x="304" y="352"/>
                </a:lnTo>
                <a:lnTo>
                  <a:pt x="304" y="352"/>
                </a:lnTo>
                <a:lnTo>
                  <a:pt x="290" y="363"/>
                </a:lnTo>
                <a:lnTo>
                  <a:pt x="276" y="373"/>
                </a:lnTo>
                <a:lnTo>
                  <a:pt x="276" y="373"/>
                </a:lnTo>
                <a:lnTo>
                  <a:pt x="275" y="374"/>
                </a:lnTo>
                <a:lnTo>
                  <a:pt x="275" y="374"/>
                </a:lnTo>
                <a:lnTo>
                  <a:pt x="263" y="377"/>
                </a:lnTo>
                <a:lnTo>
                  <a:pt x="251" y="378"/>
                </a:lnTo>
                <a:lnTo>
                  <a:pt x="251" y="378"/>
                </a:lnTo>
                <a:close/>
                <a:moveTo>
                  <a:pt x="282" y="371"/>
                </a:moveTo>
                <a:lnTo>
                  <a:pt x="282" y="371"/>
                </a:lnTo>
                <a:lnTo>
                  <a:pt x="292" y="364"/>
                </a:lnTo>
                <a:lnTo>
                  <a:pt x="303" y="357"/>
                </a:lnTo>
                <a:lnTo>
                  <a:pt x="303" y="357"/>
                </a:lnTo>
                <a:lnTo>
                  <a:pt x="295" y="363"/>
                </a:lnTo>
                <a:lnTo>
                  <a:pt x="295" y="363"/>
                </a:lnTo>
                <a:lnTo>
                  <a:pt x="289" y="368"/>
                </a:lnTo>
                <a:lnTo>
                  <a:pt x="282" y="371"/>
                </a:lnTo>
                <a:lnTo>
                  <a:pt x="282" y="371"/>
                </a:lnTo>
                <a:close/>
                <a:moveTo>
                  <a:pt x="344" y="289"/>
                </a:moveTo>
                <a:lnTo>
                  <a:pt x="344" y="289"/>
                </a:lnTo>
                <a:lnTo>
                  <a:pt x="342" y="289"/>
                </a:lnTo>
                <a:lnTo>
                  <a:pt x="342" y="289"/>
                </a:lnTo>
                <a:lnTo>
                  <a:pt x="338" y="291"/>
                </a:lnTo>
                <a:lnTo>
                  <a:pt x="338" y="291"/>
                </a:lnTo>
                <a:lnTo>
                  <a:pt x="336" y="292"/>
                </a:lnTo>
                <a:lnTo>
                  <a:pt x="336" y="292"/>
                </a:lnTo>
                <a:lnTo>
                  <a:pt x="305" y="307"/>
                </a:lnTo>
                <a:lnTo>
                  <a:pt x="275" y="324"/>
                </a:lnTo>
                <a:lnTo>
                  <a:pt x="275" y="324"/>
                </a:lnTo>
                <a:lnTo>
                  <a:pt x="233" y="343"/>
                </a:lnTo>
                <a:lnTo>
                  <a:pt x="191" y="361"/>
                </a:lnTo>
                <a:lnTo>
                  <a:pt x="191" y="361"/>
                </a:lnTo>
                <a:lnTo>
                  <a:pt x="189" y="360"/>
                </a:lnTo>
                <a:lnTo>
                  <a:pt x="189" y="360"/>
                </a:lnTo>
                <a:lnTo>
                  <a:pt x="188" y="360"/>
                </a:lnTo>
                <a:lnTo>
                  <a:pt x="186" y="360"/>
                </a:lnTo>
                <a:lnTo>
                  <a:pt x="184" y="361"/>
                </a:lnTo>
                <a:lnTo>
                  <a:pt x="184" y="361"/>
                </a:lnTo>
                <a:lnTo>
                  <a:pt x="183" y="361"/>
                </a:lnTo>
                <a:lnTo>
                  <a:pt x="183" y="361"/>
                </a:lnTo>
                <a:lnTo>
                  <a:pt x="181" y="362"/>
                </a:lnTo>
                <a:lnTo>
                  <a:pt x="179" y="363"/>
                </a:lnTo>
                <a:lnTo>
                  <a:pt x="179" y="363"/>
                </a:lnTo>
                <a:lnTo>
                  <a:pt x="179" y="363"/>
                </a:lnTo>
                <a:lnTo>
                  <a:pt x="179" y="363"/>
                </a:lnTo>
                <a:lnTo>
                  <a:pt x="172" y="365"/>
                </a:lnTo>
                <a:lnTo>
                  <a:pt x="172" y="365"/>
                </a:lnTo>
                <a:lnTo>
                  <a:pt x="174" y="364"/>
                </a:lnTo>
                <a:lnTo>
                  <a:pt x="174" y="364"/>
                </a:lnTo>
                <a:lnTo>
                  <a:pt x="174" y="364"/>
                </a:lnTo>
                <a:lnTo>
                  <a:pt x="174" y="364"/>
                </a:lnTo>
                <a:lnTo>
                  <a:pt x="186" y="358"/>
                </a:lnTo>
                <a:lnTo>
                  <a:pt x="197" y="351"/>
                </a:lnTo>
                <a:lnTo>
                  <a:pt x="197" y="351"/>
                </a:lnTo>
                <a:lnTo>
                  <a:pt x="206" y="346"/>
                </a:lnTo>
                <a:lnTo>
                  <a:pt x="215" y="341"/>
                </a:lnTo>
                <a:lnTo>
                  <a:pt x="234" y="333"/>
                </a:lnTo>
                <a:lnTo>
                  <a:pt x="234" y="333"/>
                </a:lnTo>
                <a:lnTo>
                  <a:pt x="256" y="323"/>
                </a:lnTo>
                <a:lnTo>
                  <a:pt x="275" y="311"/>
                </a:lnTo>
                <a:lnTo>
                  <a:pt x="275" y="311"/>
                </a:lnTo>
                <a:lnTo>
                  <a:pt x="310" y="292"/>
                </a:lnTo>
                <a:lnTo>
                  <a:pt x="348" y="275"/>
                </a:lnTo>
                <a:lnTo>
                  <a:pt x="348" y="275"/>
                </a:lnTo>
                <a:lnTo>
                  <a:pt x="346" y="279"/>
                </a:lnTo>
                <a:lnTo>
                  <a:pt x="346" y="279"/>
                </a:lnTo>
                <a:lnTo>
                  <a:pt x="344" y="289"/>
                </a:lnTo>
                <a:lnTo>
                  <a:pt x="344" y="289"/>
                </a:lnTo>
                <a:close/>
                <a:moveTo>
                  <a:pt x="343" y="145"/>
                </a:moveTo>
                <a:lnTo>
                  <a:pt x="343" y="145"/>
                </a:lnTo>
                <a:lnTo>
                  <a:pt x="322" y="155"/>
                </a:lnTo>
                <a:lnTo>
                  <a:pt x="300" y="165"/>
                </a:lnTo>
                <a:lnTo>
                  <a:pt x="257" y="180"/>
                </a:lnTo>
                <a:lnTo>
                  <a:pt x="257" y="180"/>
                </a:lnTo>
                <a:lnTo>
                  <a:pt x="233" y="189"/>
                </a:lnTo>
                <a:lnTo>
                  <a:pt x="233" y="189"/>
                </a:lnTo>
                <a:lnTo>
                  <a:pt x="206" y="199"/>
                </a:lnTo>
                <a:lnTo>
                  <a:pt x="206" y="199"/>
                </a:lnTo>
                <a:lnTo>
                  <a:pt x="176" y="211"/>
                </a:lnTo>
                <a:lnTo>
                  <a:pt x="145" y="223"/>
                </a:lnTo>
                <a:lnTo>
                  <a:pt x="86" y="249"/>
                </a:lnTo>
                <a:lnTo>
                  <a:pt x="86" y="249"/>
                </a:lnTo>
                <a:lnTo>
                  <a:pt x="56" y="262"/>
                </a:lnTo>
                <a:lnTo>
                  <a:pt x="41" y="269"/>
                </a:lnTo>
                <a:lnTo>
                  <a:pt x="28" y="276"/>
                </a:lnTo>
                <a:lnTo>
                  <a:pt x="28" y="276"/>
                </a:lnTo>
                <a:lnTo>
                  <a:pt x="44" y="267"/>
                </a:lnTo>
                <a:lnTo>
                  <a:pt x="60" y="259"/>
                </a:lnTo>
                <a:lnTo>
                  <a:pt x="76" y="252"/>
                </a:lnTo>
                <a:lnTo>
                  <a:pt x="93" y="246"/>
                </a:lnTo>
                <a:lnTo>
                  <a:pt x="93" y="246"/>
                </a:lnTo>
                <a:lnTo>
                  <a:pt x="109" y="237"/>
                </a:lnTo>
                <a:lnTo>
                  <a:pt x="125" y="230"/>
                </a:lnTo>
                <a:lnTo>
                  <a:pt x="140" y="222"/>
                </a:lnTo>
                <a:lnTo>
                  <a:pt x="156" y="214"/>
                </a:lnTo>
                <a:lnTo>
                  <a:pt x="156" y="214"/>
                </a:lnTo>
                <a:lnTo>
                  <a:pt x="227" y="186"/>
                </a:lnTo>
                <a:lnTo>
                  <a:pt x="227" y="186"/>
                </a:lnTo>
                <a:lnTo>
                  <a:pt x="263" y="170"/>
                </a:lnTo>
                <a:lnTo>
                  <a:pt x="296" y="153"/>
                </a:lnTo>
                <a:lnTo>
                  <a:pt x="296" y="153"/>
                </a:lnTo>
                <a:lnTo>
                  <a:pt x="305" y="149"/>
                </a:lnTo>
                <a:lnTo>
                  <a:pt x="305" y="149"/>
                </a:lnTo>
                <a:lnTo>
                  <a:pt x="322" y="142"/>
                </a:lnTo>
                <a:lnTo>
                  <a:pt x="330" y="137"/>
                </a:lnTo>
                <a:lnTo>
                  <a:pt x="337" y="132"/>
                </a:lnTo>
                <a:lnTo>
                  <a:pt x="337" y="132"/>
                </a:lnTo>
                <a:lnTo>
                  <a:pt x="343" y="145"/>
                </a:lnTo>
                <a:lnTo>
                  <a:pt x="343" y="145"/>
                </a:lnTo>
                <a:close/>
                <a:moveTo>
                  <a:pt x="322" y="109"/>
                </a:moveTo>
                <a:lnTo>
                  <a:pt x="322" y="109"/>
                </a:lnTo>
                <a:lnTo>
                  <a:pt x="258" y="136"/>
                </a:lnTo>
                <a:lnTo>
                  <a:pt x="195" y="164"/>
                </a:lnTo>
                <a:lnTo>
                  <a:pt x="69" y="221"/>
                </a:lnTo>
                <a:lnTo>
                  <a:pt x="69" y="221"/>
                </a:lnTo>
                <a:lnTo>
                  <a:pt x="41" y="234"/>
                </a:lnTo>
                <a:lnTo>
                  <a:pt x="27" y="242"/>
                </a:lnTo>
                <a:lnTo>
                  <a:pt x="12" y="247"/>
                </a:lnTo>
                <a:lnTo>
                  <a:pt x="12" y="247"/>
                </a:lnTo>
                <a:lnTo>
                  <a:pt x="12" y="247"/>
                </a:lnTo>
                <a:lnTo>
                  <a:pt x="12" y="247"/>
                </a:lnTo>
                <a:lnTo>
                  <a:pt x="18" y="243"/>
                </a:lnTo>
                <a:lnTo>
                  <a:pt x="23" y="238"/>
                </a:lnTo>
                <a:lnTo>
                  <a:pt x="23" y="238"/>
                </a:lnTo>
                <a:lnTo>
                  <a:pt x="35" y="231"/>
                </a:lnTo>
                <a:lnTo>
                  <a:pt x="35" y="231"/>
                </a:lnTo>
                <a:lnTo>
                  <a:pt x="66" y="215"/>
                </a:lnTo>
                <a:lnTo>
                  <a:pt x="66" y="215"/>
                </a:lnTo>
                <a:lnTo>
                  <a:pt x="129" y="184"/>
                </a:lnTo>
                <a:lnTo>
                  <a:pt x="193" y="153"/>
                </a:lnTo>
                <a:lnTo>
                  <a:pt x="193" y="153"/>
                </a:lnTo>
                <a:lnTo>
                  <a:pt x="199" y="150"/>
                </a:lnTo>
                <a:lnTo>
                  <a:pt x="199" y="150"/>
                </a:lnTo>
                <a:lnTo>
                  <a:pt x="277" y="119"/>
                </a:lnTo>
                <a:lnTo>
                  <a:pt x="277" y="119"/>
                </a:lnTo>
                <a:lnTo>
                  <a:pt x="289" y="115"/>
                </a:lnTo>
                <a:lnTo>
                  <a:pt x="289" y="115"/>
                </a:lnTo>
                <a:lnTo>
                  <a:pt x="299" y="110"/>
                </a:lnTo>
                <a:lnTo>
                  <a:pt x="299" y="110"/>
                </a:lnTo>
                <a:lnTo>
                  <a:pt x="302" y="109"/>
                </a:lnTo>
                <a:lnTo>
                  <a:pt x="302" y="109"/>
                </a:lnTo>
                <a:lnTo>
                  <a:pt x="315" y="103"/>
                </a:lnTo>
                <a:lnTo>
                  <a:pt x="315" y="103"/>
                </a:lnTo>
                <a:lnTo>
                  <a:pt x="322" y="109"/>
                </a:lnTo>
                <a:lnTo>
                  <a:pt x="322" y="109"/>
                </a:lnTo>
                <a:close/>
                <a:moveTo>
                  <a:pt x="304" y="93"/>
                </a:moveTo>
                <a:lnTo>
                  <a:pt x="304" y="93"/>
                </a:lnTo>
                <a:lnTo>
                  <a:pt x="272" y="106"/>
                </a:lnTo>
                <a:lnTo>
                  <a:pt x="272" y="106"/>
                </a:lnTo>
                <a:lnTo>
                  <a:pt x="262" y="110"/>
                </a:lnTo>
                <a:lnTo>
                  <a:pt x="262" y="110"/>
                </a:lnTo>
                <a:lnTo>
                  <a:pt x="212" y="129"/>
                </a:lnTo>
                <a:lnTo>
                  <a:pt x="212" y="129"/>
                </a:lnTo>
                <a:lnTo>
                  <a:pt x="158" y="151"/>
                </a:lnTo>
                <a:lnTo>
                  <a:pt x="104" y="174"/>
                </a:lnTo>
                <a:lnTo>
                  <a:pt x="104" y="174"/>
                </a:lnTo>
                <a:lnTo>
                  <a:pt x="82" y="183"/>
                </a:lnTo>
                <a:lnTo>
                  <a:pt x="60" y="194"/>
                </a:lnTo>
                <a:lnTo>
                  <a:pt x="60" y="194"/>
                </a:lnTo>
                <a:lnTo>
                  <a:pt x="37" y="207"/>
                </a:lnTo>
                <a:lnTo>
                  <a:pt x="26" y="213"/>
                </a:lnTo>
                <a:lnTo>
                  <a:pt x="14" y="218"/>
                </a:lnTo>
                <a:lnTo>
                  <a:pt x="14" y="218"/>
                </a:lnTo>
                <a:lnTo>
                  <a:pt x="10" y="219"/>
                </a:lnTo>
                <a:lnTo>
                  <a:pt x="13" y="217"/>
                </a:lnTo>
                <a:lnTo>
                  <a:pt x="24" y="212"/>
                </a:lnTo>
                <a:lnTo>
                  <a:pt x="24" y="212"/>
                </a:lnTo>
                <a:lnTo>
                  <a:pt x="45" y="199"/>
                </a:lnTo>
                <a:lnTo>
                  <a:pt x="45" y="199"/>
                </a:lnTo>
                <a:lnTo>
                  <a:pt x="70" y="184"/>
                </a:lnTo>
                <a:lnTo>
                  <a:pt x="96" y="171"/>
                </a:lnTo>
                <a:lnTo>
                  <a:pt x="96" y="171"/>
                </a:lnTo>
                <a:lnTo>
                  <a:pt x="121" y="157"/>
                </a:lnTo>
                <a:lnTo>
                  <a:pt x="145" y="145"/>
                </a:lnTo>
                <a:lnTo>
                  <a:pt x="197" y="122"/>
                </a:lnTo>
                <a:lnTo>
                  <a:pt x="197" y="122"/>
                </a:lnTo>
                <a:lnTo>
                  <a:pt x="222" y="111"/>
                </a:lnTo>
                <a:lnTo>
                  <a:pt x="249" y="100"/>
                </a:lnTo>
                <a:lnTo>
                  <a:pt x="249" y="100"/>
                </a:lnTo>
                <a:lnTo>
                  <a:pt x="269" y="92"/>
                </a:lnTo>
                <a:lnTo>
                  <a:pt x="279" y="87"/>
                </a:lnTo>
                <a:lnTo>
                  <a:pt x="288" y="82"/>
                </a:lnTo>
                <a:lnTo>
                  <a:pt x="288" y="82"/>
                </a:lnTo>
                <a:lnTo>
                  <a:pt x="295" y="86"/>
                </a:lnTo>
                <a:lnTo>
                  <a:pt x="295" y="86"/>
                </a:lnTo>
                <a:lnTo>
                  <a:pt x="304" y="93"/>
                </a:lnTo>
                <a:lnTo>
                  <a:pt x="304" y="93"/>
                </a:lnTo>
                <a:close/>
                <a:moveTo>
                  <a:pt x="216" y="58"/>
                </a:moveTo>
                <a:lnTo>
                  <a:pt x="216" y="58"/>
                </a:lnTo>
                <a:lnTo>
                  <a:pt x="203" y="63"/>
                </a:lnTo>
                <a:lnTo>
                  <a:pt x="203" y="63"/>
                </a:lnTo>
                <a:lnTo>
                  <a:pt x="204" y="57"/>
                </a:lnTo>
                <a:lnTo>
                  <a:pt x="204" y="57"/>
                </a:lnTo>
                <a:lnTo>
                  <a:pt x="216" y="58"/>
                </a:lnTo>
                <a:lnTo>
                  <a:pt x="216" y="58"/>
                </a:lnTo>
                <a:close/>
                <a:moveTo>
                  <a:pt x="192" y="57"/>
                </a:moveTo>
                <a:lnTo>
                  <a:pt x="192" y="57"/>
                </a:lnTo>
                <a:lnTo>
                  <a:pt x="191" y="58"/>
                </a:lnTo>
                <a:lnTo>
                  <a:pt x="191" y="58"/>
                </a:lnTo>
                <a:lnTo>
                  <a:pt x="150" y="76"/>
                </a:lnTo>
                <a:lnTo>
                  <a:pt x="111" y="97"/>
                </a:lnTo>
                <a:lnTo>
                  <a:pt x="71" y="119"/>
                </a:lnTo>
                <a:lnTo>
                  <a:pt x="33" y="141"/>
                </a:lnTo>
                <a:lnTo>
                  <a:pt x="33" y="141"/>
                </a:lnTo>
                <a:lnTo>
                  <a:pt x="24" y="146"/>
                </a:lnTo>
                <a:lnTo>
                  <a:pt x="24" y="146"/>
                </a:lnTo>
                <a:lnTo>
                  <a:pt x="24" y="146"/>
                </a:lnTo>
                <a:lnTo>
                  <a:pt x="24" y="146"/>
                </a:lnTo>
                <a:lnTo>
                  <a:pt x="27" y="144"/>
                </a:lnTo>
                <a:lnTo>
                  <a:pt x="27" y="144"/>
                </a:lnTo>
                <a:lnTo>
                  <a:pt x="47" y="130"/>
                </a:lnTo>
                <a:lnTo>
                  <a:pt x="47" y="130"/>
                </a:lnTo>
                <a:lnTo>
                  <a:pt x="67" y="118"/>
                </a:lnTo>
                <a:lnTo>
                  <a:pt x="89" y="106"/>
                </a:lnTo>
                <a:lnTo>
                  <a:pt x="89" y="106"/>
                </a:lnTo>
                <a:lnTo>
                  <a:pt x="134" y="82"/>
                </a:lnTo>
                <a:lnTo>
                  <a:pt x="181" y="57"/>
                </a:lnTo>
                <a:lnTo>
                  <a:pt x="181" y="57"/>
                </a:lnTo>
                <a:lnTo>
                  <a:pt x="192" y="57"/>
                </a:lnTo>
                <a:lnTo>
                  <a:pt x="192" y="57"/>
                </a:lnTo>
                <a:close/>
                <a:moveTo>
                  <a:pt x="107" y="72"/>
                </a:moveTo>
                <a:lnTo>
                  <a:pt x="107" y="72"/>
                </a:lnTo>
                <a:lnTo>
                  <a:pt x="121" y="67"/>
                </a:lnTo>
                <a:lnTo>
                  <a:pt x="135" y="63"/>
                </a:lnTo>
                <a:lnTo>
                  <a:pt x="135" y="63"/>
                </a:lnTo>
                <a:lnTo>
                  <a:pt x="123" y="69"/>
                </a:lnTo>
                <a:lnTo>
                  <a:pt x="112" y="75"/>
                </a:lnTo>
                <a:lnTo>
                  <a:pt x="112" y="75"/>
                </a:lnTo>
                <a:lnTo>
                  <a:pt x="83" y="91"/>
                </a:lnTo>
                <a:lnTo>
                  <a:pt x="53" y="106"/>
                </a:lnTo>
                <a:lnTo>
                  <a:pt x="53" y="106"/>
                </a:lnTo>
                <a:lnTo>
                  <a:pt x="64" y="96"/>
                </a:lnTo>
                <a:lnTo>
                  <a:pt x="77" y="87"/>
                </a:lnTo>
                <a:lnTo>
                  <a:pt x="92" y="79"/>
                </a:lnTo>
                <a:lnTo>
                  <a:pt x="107" y="72"/>
                </a:lnTo>
                <a:lnTo>
                  <a:pt x="107" y="72"/>
                </a:lnTo>
                <a:close/>
                <a:moveTo>
                  <a:pt x="50" y="109"/>
                </a:moveTo>
                <a:lnTo>
                  <a:pt x="50" y="109"/>
                </a:lnTo>
                <a:lnTo>
                  <a:pt x="50" y="110"/>
                </a:lnTo>
                <a:lnTo>
                  <a:pt x="51" y="110"/>
                </a:lnTo>
                <a:lnTo>
                  <a:pt x="51" y="110"/>
                </a:lnTo>
                <a:lnTo>
                  <a:pt x="83" y="93"/>
                </a:lnTo>
                <a:lnTo>
                  <a:pt x="113" y="76"/>
                </a:lnTo>
                <a:lnTo>
                  <a:pt x="113" y="76"/>
                </a:lnTo>
                <a:lnTo>
                  <a:pt x="127" y="69"/>
                </a:lnTo>
                <a:lnTo>
                  <a:pt x="142" y="62"/>
                </a:lnTo>
                <a:lnTo>
                  <a:pt x="142" y="62"/>
                </a:lnTo>
                <a:lnTo>
                  <a:pt x="150" y="60"/>
                </a:lnTo>
                <a:lnTo>
                  <a:pt x="150" y="60"/>
                </a:lnTo>
                <a:lnTo>
                  <a:pt x="151" y="60"/>
                </a:lnTo>
                <a:lnTo>
                  <a:pt x="151" y="60"/>
                </a:lnTo>
                <a:lnTo>
                  <a:pt x="135" y="68"/>
                </a:lnTo>
                <a:lnTo>
                  <a:pt x="135" y="68"/>
                </a:lnTo>
                <a:lnTo>
                  <a:pt x="88" y="92"/>
                </a:lnTo>
                <a:lnTo>
                  <a:pt x="64" y="104"/>
                </a:lnTo>
                <a:lnTo>
                  <a:pt x="42" y="118"/>
                </a:lnTo>
                <a:lnTo>
                  <a:pt x="42" y="118"/>
                </a:lnTo>
                <a:lnTo>
                  <a:pt x="50" y="109"/>
                </a:lnTo>
                <a:lnTo>
                  <a:pt x="50" y="109"/>
                </a:lnTo>
                <a:close/>
                <a:moveTo>
                  <a:pt x="15" y="255"/>
                </a:moveTo>
                <a:lnTo>
                  <a:pt x="15" y="255"/>
                </a:lnTo>
                <a:lnTo>
                  <a:pt x="27" y="248"/>
                </a:lnTo>
                <a:lnTo>
                  <a:pt x="41" y="242"/>
                </a:lnTo>
                <a:lnTo>
                  <a:pt x="68" y="231"/>
                </a:lnTo>
                <a:lnTo>
                  <a:pt x="96" y="221"/>
                </a:lnTo>
                <a:lnTo>
                  <a:pt x="109" y="216"/>
                </a:lnTo>
                <a:lnTo>
                  <a:pt x="123" y="210"/>
                </a:lnTo>
                <a:lnTo>
                  <a:pt x="123" y="210"/>
                </a:lnTo>
                <a:lnTo>
                  <a:pt x="147" y="199"/>
                </a:lnTo>
                <a:lnTo>
                  <a:pt x="173" y="188"/>
                </a:lnTo>
                <a:lnTo>
                  <a:pt x="173" y="188"/>
                </a:lnTo>
                <a:lnTo>
                  <a:pt x="113" y="218"/>
                </a:lnTo>
                <a:lnTo>
                  <a:pt x="84" y="234"/>
                </a:lnTo>
                <a:lnTo>
                  <a:pt x="53" y="249"/>
                </a:lnTo>
                <a:lnTo>
                  <a:pt x="53" y="249"/>
                </a:lnTo>
                <a:lnTo>
                  <a:pt x="44" y="254"/>
                </a:lnTo>
                <a:lnTo>
                  <a:pt x="44" y="254"/>
                </a:lnTo>
                <a:lnTo>
                  <a:pt x="31" y="260"/>
                </a:lnTo>
                <a:lnTo>
                  <a:pt x="19" y="268"/>
                </a:lnTo>
                <a:lnTo>
                  <a:pt x="19" y="268"/>
                </a:lnTo>
                <a:lnTo>
                  <a:pt x="15" y="255"/>
                </a:lnTo>
                <a:lnTo>
                  <a:pt x="15" y="25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9" name="Freeform 2545"/>
          <p:cNvSpPr>
            <a:spLocks noEditPoints="1"/>
          </p:cNvSpPr>
          <p:nvPr/>
        </p:nvSpPr>
        <p:spPr bwMode="auto">
          <a:xfrm>
            <a:off x="958034" y="5775567"/>
            <a:ext cx="625475" cy="447675"/>
          </a:xfrm>
          <a:custGeom>
            <a:avLst/>
            <a:gdLst/>
            <a:ahLst/>
            <a:cxnLst>
              <a:cxn ang="0">
                <a:pos x="39" y="214"/>
              </a:cxn>
              <a:cxn ang="0">
                <a:pos x="148" y="226"/>
              </a:cxn>
              <a:cxn ang="0">
                <a:pos x="295" y="228"/>
              </a:cxn>
              <a:cxn ang="0">
                <a:pos x="393" y="118"/>
              </a:cxn>
              <a:cxn ang="0">
                <a:pos x="290" y="35"/>
              </a:cxn>
              <a:cxn ang="0">
                <a:pos x="159" y="11"/>
              </a:cxn>
              <a:cxn ang="0">
                <a:pos x="25" y="43"/>
              </a:cxn>
              <a:cxn ang="0">
                <a:pos x="39" y="59"/>
              </a:cxn>
              <a:cxn ang="0">
                <a:pos x="59" y="74"/>
              </a:cxn>
              <a:cxn ang="0">
                <a:pos x="105" y="37"/>
              </a:cxn>
              <a:cxn ang="0">
                <a:pos x="133" y="42"/>
              </a:cxn>
              <a:cxn ang="0">
                <a:pos x="12" y="132"/>
              </a:cxn>
              <a:cxn ang="0">
                <a:pos x="22" y="133"/>
              </a:cxn>
              <a:cxn ang="0">
                <a:pos x="65" y="108"/>
              </a:cxn>
              <a:cxn ang="0">
                <a:pos x="84" y="116"/>
              </a:cxn>
              <a:cxn ang="0">
                <a:pos x="210" y="57"/>
              </a:cxn>
              <a:cxn ang="0">
                <a:pos x="282" y="43"/>
              </a:cxn>
              <a:cxn ang="0">
                <a:pos x="87" y="141"/>
              </a:cxn>
              <a:cxn ang="0">
                <a:pos x="247" y="85"/>
              </a:cxn>
              <a:cxn ang="0">
                <a:pos x="268" y="88"/>
              </a:cxn>
              <a:cxn ang="0">
                <a:pos x="34" y="194"/>
              </a:cxn>
              <a:cxn ang="0">
                <a:pos x="41" y="189"/>
              </a:cxn>
              <a:cxn ang="0">
                <a:pos x="75" y="146"/>
              </a:cxn>
              <a:cxn ang="0">
                <a:pos x="88" y="131"/>
              </a:cxn>
              <a:cxn ang="0">
                <a:pos x="265" y="24"/>
              </a:cxn>
              <a:cxn ang="0">
                <a:pos x="45" y="101"/>
              </a:cxn>
              <a:cxn ang="0">
                <a:pos x="9" y="131"/>
              </a:cxn>
              <a:cxn ang="0">
                <a:pos x="84" y="66"/>
              </a:cxn>
              <a:cxn ang="0">
                <a:pos x="38" y="69"/>
              </a:cxn>
              <a:cxn ang="0">
                <a:pos x="8" y="121"/>
              </a:cxn>
              <a:cxn ang="0">
                <a:pos x="224" y="127"/>
              </a:cxn>
              <a:cxn ang="0">
                <a:pos x="64" y="212"/>
              </a:cxn>
              <a:cxn ang="0">
                <a:pos x="347" y="87"/>
              </a:cxn>
              <a:cxn ang="0">
                <a:pos x="223" y="221"/>
              </a:cxn>
              <a:cxn ang="0">
                <a:pos x="180" y="217"/>
              </a:cxn>
              <a:cxn ang="0">
                <a:pos x="165" y="231"/>
              </a:cxn>
              <a:cxn ang="0">
                <a:pos x="339" y="168"/>
              </a:cxn>
              <a:cxn ang="0">
                <a:pos x="328" y="154"/>
              </a:cxn>
              <a:cxn ang="0">
                <a:pos x="385" y="112"/>
              </a:cxn>
              <a:cxn ang="0">
                <a:pos x="106" y="220"/>
              </a:cxn>
              <a:cxn ang="0">
                <a:pos x="108" y="212"/>
              </a:cxn>
              <a:cxn ang="0">
                <a:pos x="342" y="88"/>
              </a:cxn>
              <a:cxn ang="0">
                <a:pos x="328" y="86"/>
              </a:cxn>
              <a:cxn ang="0">
                <a:pos x="95" y="242"/>
              </a:cxn>
              <a:cxn ang="0">
                <a:pos x="152" y="215"/>
              </a:cxn>
              <a:cxn ang="0">
                <a:pos x="379" y="126"/>
              </a:cxn>
              <a:cxn ang="0">
                <a:pos x="199" y="227"/>
              </a:cxn>
              <a:cxn ang="0">
                <a:pos x="236" y="233"/>
              </a:cxn>
              <a:cxn ang="0">
                <a:pos x="330" y="199"/>
              </a:cxn>
              <a:cxn ang="0">
                <a:pos x="294" y="218"/>
              </a:cxn>
              <a:cxn ang="0">
                <a:pos x="300" y="216"/>
              </a:cxn>
              <a:cxn ang="0">
                <a:pos x="349" y="205"/>
              </a:cxn>
              <a:cxn ang="0">
                <a:pos x="313" y="185"/>
              </a:cxn>
              <a:cxn ang="0">
                <a:pos x="381" y="100"/>
              </a:cxn>
              <a:cxn ang="0">
                <a:pos x="306" y="89"/>
              </a:cxn>
              <a:cxn ang="0">
                <a:pos x="335" y="59"/>
              </a:cxn>
              <a:cxn ang="0">
                <a:pos x="174" y="123"/>
              </a:cxn>
              <a:cxn ang="0">
                <a:pos x="285" y="61"/>
              </a:cxn>
              <a:cxn ang="0">
                <a:pos x="303" y="37"/>
              </a:cxn>
              <a:cxn ang="0">
                <a:pos x="47" y="132"/>
              </a:cxn>
              <a:cxn ang="0">
                <a:pos x="213" y="36"/>
              </a:cxn>
              <a:cxn ang="0">
                <a:pos x="127" y="27"/>
              </a:cxn>
              <a:cxn ang="0">
                <a:pos x="101" y="26"/>
              </a:cxn>
            </a:cxnLst>
            <a:rect l="0" t="0" r="r" b="b"/>
            <a:pathLst>
              <a:path w="394" h="282">
                <a:moveTo>
                  <a:pt x="27" y="93"/>
                </a:moveTo>
                <a:lnTo>
                  <a:pt x="27" y="93"/>
                </a:lnTo>
                <a:lnTo>
                  <a:pt x="21" y="95"/>
                </a:lnTo>
                <a:lnTo>
                  <a:pt x="16" y="98"/>
                </a:lnTo>
                <a:lnTo>
                  <a:pt x="11" y="102"/>
                </a:lnTo>
                <a:lnTo>
                  <a:pt x="7" y="106"/>
                </a:lnTo>
                <a:lnTo>
                  <a:pt x="4" y="110"/>
                </a:lnTo>
                <a:lnTo>
                  <a:pt x="2" y="115"/>
                </a:lnTo>
                <a:lnTo>
                  <a:pt x="0" y="121"/>
                </a:lnTo>
                <a:lnTo>
                  <a:pt x="0" y="127"/>
                </a:lnTo>
                <a:lnTo>
                  <a:pt x="0" y="127"/>
                </a:lnTo>
                <a:lnTo>
                  <a:pt x="1" y="136"/>
                </a:lnTo>
                <a:lnTo>
                  <a:pt x="3" y="142"/>
                </a:lnTo>
                <a:lnTo>
                  <a:pt x="7" y="148"/>
                </a:lnTo>
                <a:lnTo>
                  <a:pt x="12" y="152"/>
                </a:lnTo>
                <a:lnTo>
                  <a:pt x="18" y="156"/>
                </a:lnTo>
                <a:lnTo>
                  <a:pt x="25" y="160"/>
                </a:lnTo>
                <a:lnTo>
                  <a:pt x="33" y="162"/>
                </a:lnTo>
                <a:lnTo>
                  <a:pt x="40" y="164"/>
                </a:lnTo>
                <a:lnTo>
                  <a:pt x="40" y="164"/>
                </a:lnTo>
                <a:lnTo>
                  <a:pt x="35" y="168"/>
                </a:lnTo>
                <a:lnTo>
                  <a:pt x="29" y="173"/>
                </a:lnTo>
                <a:lnTo>
                  <a:pt x="26" y="178"/>
                </a:lnTo>
                <a:lnTo>
                  <a:pt x="24" y="184"/>
                </a:lnTo>
                <a:lnTo>
                  <a:pt x="23" y="189"/>
                </a:lnTo>
                <a:lnTo>
                  <a:pt x="24" y="195"/>
                </a:lnTo>
                <a:lnTo>
                  <a:pt x="27" y="201"/>
                </a:lnTo>
                <a:lnTo>
                  <a:pt x="33" y="207"/>
                </a:lnTo>
                <a:lnTo>
                  <a:pt x="33" y="207"/>
                </a:lnTo>
                <a:lnTo>
                  <a:pt x="39" y="214"/>
                </a:lnTo>
                <a:lnTo>
                  <a:pt x="47" y="217"/>
                </a:lnTo>
                <a:lnTo>
                  <a:pt x="55" y="220"/>
                </a:lnTo>
                <a:lnTo>
                  <a:pt x="64" y="221"/>
                </a:lnTo>
                <a:lnTo>
                  <a:pt x="72" y="221"/>
                </a:lnTo>
                <a:lnTo>
                  <a:pt x="81" y="221"/>
                </a:lnTo>
                <a:lnTo>
                  <a:pt x="90" y="219"/>
                </a:lnTo>
                <a:lnTo>
                  <a:pt x="98" y="217"/>
                </a:lnTo>
                <a:lnTo>
                  <a:pt x="98" y="217"/>
                </a:lnTo>
                <a:lnTo>
                  <a:pt x="95" y="225"/>
                </a:lnTo>
                <a:lnTo>
                  <a:pt x="90" y="234"/>
                </a:lnTo>
                <a:lnTo>
                  <a:pt x="85" y="241"/>
                </a:lnTo>
                <a:lnTo>
                  <a:pt x="79" y="249"/>
                </a:lnTo>
                <a:lnTo>
                  <a:pt x="65" y="262"/>
                </a:lnTo>
                <a:lnTo>
                  <a:pt x="51" y="274"/>
                </a:lnTo>
                <a:lnTo>
                  <a:pt x="51" y="274"/>
                </a:lnTo>
                <a:lnTo>
                  <a:pt x="50" y="276"/>
                </a:lnTo>
                <a:lnTo>
                  <a:pt x="50" y="277"/>
                </a:lnTo>
                <a:lnTo>
                  <a:pt x="51" y="279"/>
                </a:lnTo>
                <a:lnTo>
                  <a:pt x="51" y="279"/>
                </a:lnTo>
                <a:lnTo>
                  <a:pt x="53" y="281"/>
                </a:lnTo>
                <a:lnTo>
                  <a:pt x="54" y="282"/>
                </a:lnTo>
                <a:lnTo>
                  <a:pt x="56" y="282"/>
                </a:lnTo>
                <a:lnTo>
                  <a:pt x="56" y="282"/>
                </a:lnTo>
                <a:lnTo>
                  <a:pt x="81" y="271"/>
                </a:lnTo>
                <a:lnTo>
                  <a:pt x="94" y="266"/>
                </a:lnTo>
                <a:lnTo>
                  <a:pt x="105" y="260"/>
                </a:lnTo>
                <a:lnTo>
                  <a:pt x="118" y="253"/>
                </a:lnTo>
                <a:lnTo>
                  <a:pt x="128" y="245"/>
                </a:lnTo>
                <a:lnTo>
                  <a:pt x="139" y="236"/>
                </a:lnTo>
                <a:lnTo>
                  <a:pt x="148" y="226"/>
                </a:lnTo>
                <a:lnTo>
                  <a:pt x="148" y="226"/>
                </a:lnTo>
                <a:lnTo>
                  <a:pt x="151" y="231"/>
                </a:lnTo>
                <a:lnTo>
                  <a:pt x="155" y="235"/>
                </a:lnTo>
                <a:lnTo>
                  <a:pt x="158" y="238"/>
                </a:lnTo>
                <a:lnTo>
                  <a:pt x="162" y="240"/>
                </a:lnTo>
                <a:lnTo>
                  <a:pt x="167" y="242"/>
                </a:lnTo>
                <a:lnTo>
                  <a:pt x="171" y="243"/>
                </a:lnTo>
                <a:lnTo>
                  <a:pt x="176" y="244"/>
                </a:lnTo>
                <a:lnTo>
                  <a:pt x="180" y="244"/>
                </a:lnTo>
                <a:lnTo>
                  <a:pt x="189" y="242"/>
                </a:lnTo>
                <a:lnTo>
                  <a:pt x="199" y="238"/>
                </a:lnTo>
                <a:lnTo>
                  <a:pt x="207" y="232"/>
                </a:lnTo>
                <a:lnTo>
                  <a:pt x="214" y="224"/>
                </a:lnTo>
                <a:lnTo>
                  <a:pt x="214" y="224"/>
                </a:lnTo>
                <a:lnTo>
                  <a:pt x="221" y="231"/>
                </a:lnTo>
                <a:lnTo>
                  <a:pt x="229" y="238"/>
                </a:lnTo>
                <a:lnTo>
                  <a:pt x="233" y="241"/>
                </a:lnTo>
                <a:lnTo>
                  <a:pt x="238" y="243"/>
                </a:lnTo>
                <a:lnTo>
                  <a:pt x="243" y="245"/>
                </a:lnTo>
                <a:lnTo>
                  <a:pt x="248" y="245"/>
                </a:lnTo>
                <a:lnTo>
                  <a:pt x="248" y="245"/>
                </a:lnTo>
                <a:lnTo>
                  <a:pt x="253" y="245"/>
                </a:lnTo>
                <a:lnTo>
                  <a:pt x="258" y="244"/>
                </a:lnTo>
                <a:lnTo>
                  <a:pt x="262" y="242"/>
                </a:lnTo>
                <a:lnTo>
                  <a:pt x="267" y="238"/>
                </a:lnTo>
                <a:lnTo>
                  <a:pt x="276" y="231"/>
                </a:lnTo>
                <a:lnTo>
                  <a:pt x="283" y="222"/>
                </a:lnTo>
                <a:lnTo>
                  <a:pt x="283" y="222"/>
                </a:lnTo>
                <a:lnTo>
                  <a:pt x="288" y="226"/>
                </a:lnTo>
                <a:lnTo>
                  <a:pt x="295" y="228"/>
                </a:lnTo>
                <a:lnTo>
                  <a:pt x="303" y="228"/>
                </a:lnTo>
                <a:lnTo>
                  <a:pt x="310" y="228"/>
                </a:lnTo>
                <a:lnTo>
                  <a:pt x="317" y="226"/>
                </a:lnTo>
                <a:lnTo>
                  <a:pt x="322" y="222"/>
                </a:lnTo>
                <a:lnTo>
                  <a:pt x="326" y="218"/>
                </a:lnTo>
                <a:lnTo>
                  <a:pt x="328" y="215"/>
                </a:lnTo>
                <a:lnTo>
                  <a:pt x="328" y="212"/>
                </a:lnTo>
                <a:lnTo>
                  <a:pt x="328" y="212"/>
                </a:lnTo>
                <a:lnTo>
                  <a:pt x="335" y="215"/>
                </a:lnTo>
                <a:lnTo>
                  <a:pt x="341" y="216"/>
                </a:lnTo>
                <a:lnTo>
                  <a:pt x="348" y="215"/>
                </a:lnTo>
                <a:lnTo>
                  <a:pt x="354" y="213"/>
                </a:lnTo>
                <a:lnTo>
                  <a:pt x="362" y="210"/>
                </a:lnTo>
                <a:lnTo>
                  <a:pt x="367" y="204"/>
                </a:lnTo>
                <a:lnTo>
                  <a:pt x="373" y="199"/>
                </a:lnTo>
                <a:lnTo>
                  <a:pt x="377" y="193"/>
                </a:lnTo>
                <a:lnTo>
                  <a:pt x="381" y="187"/>
                </a:lnTo>
                <a:lnTo>
                  <a:pt x="384" y="180"/>
                </a:lnTo>
                <a:lnTo>
                  <a:pt x="386" y="173"/>
                </a:lnTo>
                <a:lnTo>
                  <a:pt x="386" y="166"/>
                </a:lnTo>
                <a:lnTo>
                  <a:pt x="386" y="159"/>
                </a:lnTo>
                <a:lnTo>
                  <a:pt x="384" y="153"/>
                </a:lnTo>
                <a:lnTo>
                  <a:pt x="380" y="147"/>
                </a:lnTo>
                <a:lnTo>
                  <a:pt x="374" y="142"/>
                </a:lnTo>
                <a:lnTo>
                  <a:pt x="374" y="142"/>
                </a:lnTo>
                <a:lnTo>
                  <a:pt x="380" y="139"/>
                </a:lnTo>
                <a:lnTo>
                  <a:pt x="385" y="134"/>
                </a:lnTo>
                <a:lnTo>
                  <a:pt x="388" y="130"/>
                </a:lnTo>
                <a:lnTo>
                  <a:pt x="391" y="123"/>
                </a:lnTo>
                <a:lnTo>
                  <a:pt x="393" y="118"/>
                </a:lnTo>
                <a:lnTo>
                  <a:pt x="394" y="112"/>
                </a:lnTo>
                <a:lnTo>
                  <a:pt x="393" y="105"/>
                </a:lnTo>
                <a:lnTo>
                  <a:pt x="391" y="99"/>
                </a:lnTo>
                <a:lnTo>
                  <a:pt x="391" y="99"/>
                </a:lnTo>
                <a:lnTo>
                  <a:pt x="388" y="93"/>
                </a:lnTo>
                <a:lnTo>
                  <a:pt x="384" y="89"/>
                </a:lnTo>
                <a:lnTo>
                  <a:pt x="379" y="85"/>
                </a:lnTo>
                <a:lnTo>
                  <a:pt x="374" y="82"/>
                </a:lnTo>
                <a:lnTo>
                  <a:pt x="369" y="79"/>
                </a:lnTo>
                <a:lnTo>
                  <a:pt x="364" y="78"/>
                </a:lnTo>
                <a:lnTo>
                  <a:pt x="358" y="77"/>
                </a:lnTo>
                <a:lnTo>
                  <a:pt x="351" y="77"/>
                </a:lnTo>
                <a:lnTo>
                  <a:pt x="351" y="77"/>
                </a:lnTo>
                <a:lnTo>
                  <a:pt x="352" y="72"/>
                </a:lnTo>
                <a:lnTo>
                  <a:pt x="352" y="66"/>
                </a:lnTo>
                <a:lnTo>
                  <a:pt x="352" y="60"/>
                </a:lnTo>
                <a:lnTo>
                  <a:pt x="351" y="54"/>
                </a:lnTo>
                <a:lnTo>
                  <a:pt x="349" y="49"/>
                </a:lnTo>
                <a:lnTo>
                  <a:pt x="347" y="43"/>
                </a:lnTo>
                <a:lnTo>
                  <a:pt x="344" y="38"/>
                </a:lnTo>
                <a:lnTo>
                  <a:pt x="340" y="33"/>
                </a:lnTo>
                <a:lnTo>
                  <a:pt x="340" y="33"/>
                </a:lnTo>
                <a:lnTo>
                  <a:pt x="335" y="29"/>
                </a:lnTo>
                <a:lnTo>
                  <a:pt x="328" y="26"/>
                </a:lnTo>
                <a:lnTo>
                  <a:pt x="322" y="25"/>
                </a:lnTo>
                <a:lnTo>
                  <a:pt x="315" y="25"/>
                </a:lnTo>
                <a:lnTo>
                  <a:pt x="309" y="26"/>
                </a:lnTo>
                <a:lnTo>
                  <a:pt x="302" y="28"/>
                </a:lnTo>
                <a:lnTo>
                  <a:pt x="296" y="31"/>
                </a:lnTo>
                <a:lnTo>
                  <a:pt x="290" y="35"/>
                </a:lnTo>
                <a:lnTo>
                  <a:pt x="290" y="35"/>
                </a:lnTo>
                <a:lnTo>
                  <a:pt x="289" y="28"/>
                </a:lnTo>
                <a:lnTo>
                  <a:pt x="287" y="22"/>
                </a:lnTo>
                <a:lnTo>
                  <a:pt x="284" y="16"/>
                </a:lnTo>
                <a:lnTo>
                  <a:pt x="280" y="12"/>
                </a:lnTo>
                <a:lnTo>
                  <a:pt x="274" y="9"/>
                </a:lnTo>
                <a:lnTo>
                  <a:pt x="269" y="6"/>
                </a:lnTo>
                <a:lnTo>
                  <a:pt x="264" y="4"/>
                </a:lnTo>
                <a:lnTo>
                  <a:pt x="258" y="3"/>
                </a:lnTo>
                <a:lnTo>
                  <a:pt x="252" y="3"/>
                </a:lnTo>
                <a:lnTo>
                  <a:pt x="246" y="4"/>
                </a:lnTo>
                <a:lnTo>
                  <a:pt x="240" y="6"/>
                </a:lnTo>
                <a:lnTo>
                  <a:pt x="234" y="8"/>
                </a:lnTo>
                <a:lnTo>
                  <a:pt x="228" y="11"/>
                </a:lnTo>
                <a:lnTo>
                  <a:pt x="223" y="14"/>
                </a:lnTo>
                <a:lnTo>
                  <a:pt x="218" y="19"/>
                </a:lnTo>
                <a:lnTo>
                  <a:pt x="214" y="24"/>
                </a:lnTo>
                <a:lnTo>
                  <a:pt x="214" y="24"/>
                </a:lnTo>
                <a:lnTo>
                  <a:pt x="208" y="14"/>
                </a:lnTo>
                <a:lnTo>
                  <a:pt x="205" y="10"/>
                </a:lnTo>
                <a:lnTo>
                  <a:pt x="201" y="6"/>
                </a:lnTo>
                <a:lnTo>
                  <a:pt x="196" y="3"/>
                </a:lnTo>
                <a:lnTo>
                  <a:pt x="190" y="1"/>
                </a:lnTo>
                <a:lnTo>
                  <a:pt x="185" y="0"/>
                </a:lnTo>
                <a:lnTo>
                  <a:pt x="179" y="0"/>
                </a:lnTo>
                <a:lnTo>
                  <a:pt x="179" y="0"/>
                </a:lnTo>
                <a:lnTo>
                  <a:pt x="173" y="2"/>
                </a:lnTo>
                <a:lnTo>
                  <a:pt x="168" y="4"/>
                </a:lnTo>
                <a:lnTo>
                  <a:pt x="163" y="7"/>
                </a:lnTo>
                <a:lnTo>
                  <a:pt x="159" y="11"/>
                </a:lnTo>
                <a:lnTo>
                  <a:pt x="155" y="15"/>
                </a:lnTo>
                <a:lnTo>
                  <a:pt x="152" y="20"/>
                </a:lnTo>
                <a:lnTo>
                  <a:pt x="149" y="25"/>
                </a:lnTo>
                <a:lnTo>
                  <a:pt x="147" y="30"/>
                </a:lnTo>
                <a:lnTo>
                  <a:pt x="147" y="30"/>
                </a:lnTo>
                <a:lnTo>
                  <a:pt x="143" y="25"/>
                </a:lnTo>
                <a:lnTo>
                  <a:pt x="139" y="21"/>
                </a:lnTo>
                <a:lnTo>
                  <a:pt x="134" y="18"/>
                </a:lnTo>
                <a:lnTo>
                  <a:pt x="129" y="16"/>
                </a:lnTo>
                <a:lnTo>
                  <a:pt x="123" y="14"/>
                </a:lnTo>
                <a:lnTo>
                  <a:pt x="118" y="13"/>
                </a:lnTo>
                <a:lnTo>
                  <a:pt x="110" y="14"/>
                </a:lnTo>
                <a:lnTo>
                  <a:pt x="104" y="15"/>
                </a:lnTo>
                <a:lnTo>
                  <a:pt x="104" y="15"/>
                </a:lnTo>
                <a:lnTo>
                  <a:pt x="97" y="18"/>
                </a:lnTo>
                <a:lnTo>
                  <a:pt x="91" y="23"/>
                </a:lnTo>
                <a:lnTo>
                  <a:pt x="86" y="28"/>
                </a:lnTo>
                <a:lnTo>
                  <a:pt x="82" y="33"/>
                </a:lnTo>
                <a:lnTo>
                  <a:pt x="80" y="40"/>
                </a:lnTo>
                <a:lnTo>
                  <a:pt x="78" y="46"/>
                </a:lnTo>
                <a:lnTo>
                  <a:pt x="76" y="62"/>
                </a:lnTo>
                <a:lnTo>
                  <a:pt x="76" y="62"/>
                </a:lnTo>
                <a:lnTo>
                  <a:pt x="70" y="55"/>
                </a:lnTo>
                <a:lnTo>
                  <a:pt x="64" y="49"/>
                </a:lnTo>
                <a:lnTo>
                  <a:pt x="57" y="44"/>
                </a:lnTo>
                <a:lnTo>
                  <a:pt x="50" y="41"/>
                </a:lnTo>
                <a:lnTo>
                  <a:pt x="42" y="39"/>
                </a:lnTo>
                <a:lnTo>
                  <a:pt x="34" y="40"/>
                </a:lnTo>
                <a:lnTo>
                  <a:pt x="29" y="41"/>
                </a:lnTo>
                <a:lnTo>
                  <a:pt x="25" y="43"/>
                </a:lnTo>
                <a:lnTo>
                  <a:pt x="21" y="46"/>
                </a:lnTo>
                <a:lnTo>
                  <a:pt x="18" y="50"/>
                </a:lnTo>
                <a:lnTo>
                  <a:pt x="18" y="50"/>
                </a:lnTo>
                <a:lnTo>
                  <a:pt x="13" y="56"/>
                </a:lnTo>
                <a:lnTo>
                  <a:pt x="11" y="62"/>
                </a:lnTo>
                <a:lnTo>
                  <a:pt x="10" y="67"/>
                </a:lnTo>
                <a:lnTo>
                  <a:pt x="11" y="73"/>
                </a:lnTo>
                <a:lnTo>
                  <a:pt x="14" y="79"/>
                </a:lnTo>
                <a:lnTo>
                  <a:pt x="17" y="84"/>
                </a:lnTo>
                <a:lnTo>
                  <a:pt x="21" y="89"/>
                </a:lnTo>
                <a:lnTo>
                  <a:pt x="27" y="93"/>
                </a:lnTo>
                <a:lnTo>
                  <a:pt x="27" y="93"/>
                </a:lnTo>
                <a:close/>
                <a:moveTo>
                  <a:pt x="20" y="66"/>
                </a:moveTo>
                <a:lnTo>
                  <a:pt x="20" y="66"/>
                </a:lnTo>
                <a:lnTo>
                  <a:pt x="20" y="66"/>
                </a:lnTo>
                <a:lnTo>
                  <a:pt x="20" y="66"/>
                </a:lnTo>
                <a:lnTo>
                  <a:pt x="37" y="54"/>
                </a:lnTo>
                <a:lnTo>
                  <a:pt x="37" y="54"/>
                </a:lnTo>
                <a:lnTo>
                  <a:pt x="42" y="50"/>
                </a:lnTo>
                <a:lnTo>
                  <a:pt x="37" y="56"/>
                </a:lnTo>
                <a:lnTo>
                  <a:pt x="37" y="56"/>
                </a:lnTo>
                <a:lnTo>
                  <a:pt x="28" y="63"/>
                </a:lnTo>
                <a:lnTo>
                  <a:pt x="20" y="70"/>
                </a:lnTo>
                <a:lnTo>
                  <a:pt x="20" y="70"/>
                </a:lnTo>
                <a:lnTo>
                  <a:pt x="20" y="66"/>
                </a:lnTo>
                <a:lnTo>
                  <a:pt x="20" y="66"/>
                </a:lnTo>
                <a:close/>
                <a:moveTo>
                  <a:pt x="52" y="51"/>
                </a:moveTo>
                <a:lnTo>
                  <a:pt x="52" y="51"/>
                </a:lnTo>
                <a:lnTo>
                  <a:pt x="46" y="55"/>
                </a:lnTo>
                <a:lnTo>
                  <a:pt x="39" y="59"/>
                </a:lnTo>
                <a:lnTo>
                  <a:pt x="39" y="59"/>
                </a:lnTo>
                <a:lnTo>
                  <a:pt x="29" y="66"/>
                </a:lnTo>
                <a:lnTo>
                  <a:pt x="24" y="69"/>
                </a:lnTo>
                <a:lnTo>
                  <a:pt x="20" y="72"/>
                </a:lnTo>
                <a:lnTo>
                  <a:pt x="20" y="72"/>
                </a:lnTo>
                <a:lnTo>
                  <a:pt x="20" y="72"/>
                </a:lnTo>
                <a:lnTo>
                  <a:pt x="20" y="72"/>
                </a:lnTo>
                <a:lnTo>
                  <a:pt x="26" y="66"/>
                </a:lnTo>
                <a:lnTo>
                  <a:pt x="33" y="61"/>
                </a:lnTo>
                <a:lnTo>
                  <a:pt x="39" y="56"/>
                </a:lnTo>
                <a:lnTo>
                  <a:pt x="45" y="49"/>
                </a:lnTo>
                <a:lnTo>
                  <a:pt x="45" y="49"/>
                </a:lnTo>
                <a:lnTo>
                  <a:pt x="49" y="50"/>
                </a:lnTo>
                <a:lnTo>
                  <a:pt x="52" y="51"/>
                </a:lnTo>
                <a:lnTo>
                  <a:pt x="52" y="51"/>
                </a:lnTo>
                <a:close/>
                <a:moveTo>
                  <a:pt x="67" y="71"/>
                </a:moveTo>
                <a:lnTo>
                  <a:pt x="67" y="71"/>
                </a:lnTo>
                <a:lnTo>
                  <a:pt x="62" y="76"/>
                </a:lnTo>
                <a:lnTo>
                  <a:pt x="56" y="81"/>
                </a:lnTo>
                <a:lnTo>
                  <a:pt x="49" y="86"/>
                </a:lnTo>
                <a:lnTo>
                  <a:pt x="43" y="92"/>
                </a:lnTo>
                <a:lnTo>
                  <a:pt x="43" y="92"/>
                </a:lnTo>
                <a:lnTo>
                  <a:pt x="39" y="90"/>
                </a:lnTo>
                <a:lnTo>
                  <a:pt x="34" y="88"/>
                </a:lnTo>
                <a:lnTo>
                  <a:pt x="34" y="88"/>
                </a:lnTo>
                <a:lnTo>
                  <a:pt x="42" y="84"/>
                </a:lnTo>
                <a:lnTo>
                  <a:pt x="51" y="79"/>
                </a:lnTo>
                <a:lnTo>
                  <a:pt x="51" y="79"/>
                </a:lnTo>
                <a:lnTo>
                  <a:pt x="59" y="74"/>
                </a:lnTo>
                <a:lnTo>
                  <a:pt x="59" y="74"/>
                </a:lnTo>
                <a:lnTo>
                  <a:pt x="64" y="71"/>
                </a:lnTo>
                <a:lnTo>
                  <a:pt x="67" y="70"/>
                </a:lnTo>
                <a:lnTo>
                  <a:pt x="68" y="70"/>
                </a:lnTo>
                <a:lnTo>
                  <a:pt x="67" y="71"/>
                </a:lnTo>
                <a:lnTo>
                  <a:pt x="67" y="71"/>
                </a:lnTo>
                <a:close/>
                <a:moveTo>
                  <a:pt x="74" y="77"/>
                </a:moveTo>
                <a:lnTo>
                  <a:pt x="74" y="77"/>
                </a:lnTo>
                <a:lnTo>
                  <a:pt x="68" y="80"/>
                </a:lnTo>
                <a:lnTo>
                  <a:pt x="61" y="84"/>
                </a:lnTo>
                <a:lnTo>
                  <a:pt x="61" y="84"/>
                </a:lnTo>
                <a:lnTo>
                  <a:pt x="52" y="90"/>
                </a:lnTo>
                <a:lnTo>
                  <a:pt x="52" y="90"/>
                </a:lnTo>
                <a:lnTo>
                  <a:pt x="47" y="93"/>
                </a:lnTo>
                <a:lnTo>
                  <a:pt x="47" y="93"/>
                </a:lnTo>
                <a:lnTo>
                  <a:pt x="47" y="93"/>
                </a:lnTo>
                <a:lnTo>
                  <a:pt x="47" y="93"/>
                </a:lnTo>
                <a:lnTo>
                  <a:pt x="46" y="92"/>
                </a:lnTo>
                <a:lnTo>
                  <a:pt x="46" y="92"/>
                </a:lnTo>
                <a:lnTo>
                  <a:pt x="47" y="91"/>
                </a:lnTo>
                <a:lnTo>
                  <a:pt x="47" y="91"/>
                </a:lnTo>
                <a:lnTo>
                  <a:pt x="52" y="86"/>
                </a:lnTo>
                <a:lnTo>
                  <a:pt x="59" y="81"/>
                </a:lnTo>
                <a:lnTo>
                  <a:pt x="66" y="75"/>
                </a:lnTo>
                <a:lnTo>
                  <a:pt x="71" y="69"/>
                </a:lnTo>
                <a:lnTo>
                  <a:pt x="71" y="69"/>
                </a:lnTo>
                <a:lnTo>
                  <a:pt x="74" y="77"/>
                </a:lnTo>
                <a:lnTo>
                  <a:pt x="74" y="77"/>
                </a:lnTo>
                <a:close/>
                <a:moveTo>
                  <a:pt x="86" y="50"/>
                </a:moveTo>
                <a:lnTo>
                  <a:pt x="86" y="50"/>
                </a:lnTo>
                <a:lnTo>
                  <a:pt x="105" y="37"/>
                </a:lnTo>
                <a:lnTo>
                  <a:pt x="105" y="37"/>
                </a:lnTo>
                <a:lnTo>
                  <a:pt x="114" y="33"/>
                </a:lnTo>
                <a:lnTo>
                  <a:pt x="122" y="30"/>
                </a:lnTo>
                <a:lnTo>
                  <a:pt x="122" y="30"/>
                </a:lnTo>
                <a:lnTo>
                  <a:pt x="116" y="34"/>
                </a:lnTo>
                <a:lnTo>
                  <a:pt x="108" y="40"/>
                </a:lnTo>
                <a:lnTo>
                  <a:pt x="108" y="40"/>
                </a:lnTo>
                <a:lnTo>
                  <a:pt x="96" y="49"/>
                </a:lnTo>
                <a:lnTo>
                  <a:pt x="84" y="59"/>
                </a:lnTo>
                <a:lnTo>
                  <a:pt x="84" y="59"/>
                </a:lnTo>
                <a:lnTo>
                  <a:pt x="86" y="50"/>
                </a:lnTo>
                <a:lnTo>
                  <a:pt x="86" y="50"/>
                </a:lnTo>
                <a:close/>
                <a:moveTo>
                  <a:pt x="142" y="38"/>
                </a:moveTo>
                <a:lnTo>
                  <a:pt x="142" y="38"/>
                </a:lnTo>
                <a:lnTo>
                  <a:pt x="144" y="42"/>
                </a:lnTo>
                <a:lnTo>
                  <a:pt x="144" y="42"/>
                </a:lnTo>
                <a:lnTo>
                  <a:pt x="136" y="48"/>
                </a:lnTo>
                <a:lnTo>
                  <a:pt x="128" y="53"/>
                </a:lnTo>
                <a:lnTo>
                  <a:pt x="110" y="61"/>
                </a:lnTo>
                <a:lnTo>
                  <a:pt x="110" y="61"/>
                </a:lnTo>
                <a:lnTo>
                  <a:pt x="83" y="76"/>
                </a:lnTo>
                <a:lnTo>
                  <a:pt x="83" y="76"/>
                </a:lnTo>
                <a:lnTo>
                  <a:pt x="83" y="75"/>
                </a:lnTo>
                <a:lnTo>
                  <a:pt x="83" y="75"/>
                </a:lnTo>
                <a:lnTo>
                  <a:pt x="111" y="57"/>
                </a:lnTo>
                <a:lnTo>
                  <a:pt x="111" y="57"/>
                </a:lnTo>
                <a:lnTo>
                  <a:pt x="130" y="44"/>
                </a:lnTo>
                <a:lnTo>
                  <a:pt x="130" y="44"/>
                </a:lnTo>
                <a:lnTo>
                  <a:pt x="133" y="42"/>
                </a:lnTo>
                <a:lnTo>
                  <a:pt x="133" y="42"/>
                </a:lnTo>
                <a:lnTo>
                  <a:pt x="142" y="38"/>
                </a:lnTo>
                <a:lnTo>
                  <a:pt x="142" y="38"/>
                </a:lnTo>
                <a:close/>
                <a:moveTo>
                  <a:pt x="195" y="13"/>
                </a:moveTo>
                <a:lnTo>
                  <a:pt x="195" y="13"/>
                </a:lnTo>
                <a:lnTo>
                  <a:pt x="193" y="13"/>
                </a:lnTo>
                <a:lnTo>
                  <a:pt x="193" y="13"/>
                </a:lnTo>
                <a:lnTo>
                  <a:pt x="175" y="23"/>
                </a:lnTo>
                <a:lnTo>
                  <a:pt x="165" y="28"/>
                </a:lnTo>
                <a:lnTo>
                  <a:pt x="156" y="32"/>
                </a:lnTo>
                <a:lnTo>
                  <a:pt x="156" y="32"/>
                </a:lnTo>
                <a:lnTo>
                  <a:pt x="157" y="29"/>
                </a:lnTo>
                <a:lnTo>
                  <a:pt x="157" y="29"/>
                </a:lnTo>
                <a:lnTo>
                  <a:pt x="169" y="21"/>
                </a:lnTo>
                <a:lnTo>
                  <a:pt x="169" y="21"/>
                </a:lnTo>
                <a:lnTo>
                  <a:pt x="178" y="15"/>
                </a:lnTo>
                <a:lnTo>
                  <a:pt x="187" y="9"/>
                </a:lnTo>
                <a:lnTo>
                  <a:pt x="187" y="9"/>
                </a:lnTo>
                <a:lnTo>
                  <a:pt x="191" y="11"/>
                </a:lnTo>
                <a:lnTo>
                  <a:pt x="195" y="13"/>
                </a:lnTo>
                <a:lnTo>
                  <a:pt x="195" y="13"/>
                </a:lnTo>
                <a:close/>
                <a:moveTo>
                  <a:pt x="201" y="19"/>
                </a:moveTo>
                <a:lnTo>
                  <a:pt x="201" y="19"/>
                </a:lnTo>
                <a:lnTo>
                  <a:pt x="154" y="48"/>
                </a:lnTo>
                <a:lnTo>
                  <a:pt x="107" y="76"/>
                </a:lnTo>
                <a:lnTo>
                  <a:pt x="107" y="76"/>
                </a:lnTo>
                <a:lnTo>
                  <a:pt x="83" y="90"/>
                </a:lnTo>
                <a:lnTo>
                  <a:pt x="59" y="102"/>
                </a:lnTo>
                <a:lnTo>
                  <a:pt x="36" y="116"/>
                </a:lnTo>
                <a:lnTo>
                  <a:pt x="23" y="123"/>
                </a:lnTo>
                <a:lnTo>
                  <a:pt x="12" y="132"/>
                </a:lnTo>
                <a:lnTo>
                  <a:pt x="12" y="132"/>
                </a:lnTo>
                <a:lnTo>
                  <a:pt x="12" y="133"/>
                </a:lnTo>
                <a:lnTo>
                  <a:pt x="12" y="133"/>
                </a:lnTo>
                <a:lnTo>
                  <a:pt x="12" y="134"/>
                </a:lnTo>
                <a:lnTo>
                  <a:pt x="13" y="134"/>
                </a:lnTo>
                <a:lnTo>
                  <a:pt x="13" y="134"/>
                </a:lnTo>
                <a:lnTo>
                  <a:pt x="24" y="125"/>
                </a:lnTo>
                <a:lnTo>
                  <a:pt x="37" y="118"/>
                </a:lnTo>
                <a:lnTo>
                  <a:pt x="61" y="104"/>
                </a:lnTo>
                <a:lnTo>
                  <a:pt x="84" y="91"/>
                </a:lnTo>
                <a:lnTo>
                  <a:pt x="108" y="78"/>
                </a:lnTo>
                <a:lnTo>
                  <a:pt x="108" y="78"/>
                </a:lnTo>
                <a:lnTo>
                  <a:pt x="155" y="51"/>
                </a:lnTo>
                <a:lnTo>
                  <a:pt x="155" y="51"/>
                </a:lnTo>
                <a:lnTo>
                  <a:pt x="178" y="36"/>
                </a:lnTo>
                <a:lnTo>
                  <a:pt x="189" y="29"/>
                </a:lnTo>
                <a:lnTo>
                  <a:pt x="199" y="22"/>
                </a:lnTo>
                <a:lnTo>
                  <a:pt x="199" y="22"/>
                </a:lnTo>
                <a:lnTo>
                  <a:pt x="188" y="30"/>
                </a:lnTo>
                <a:lnTo>
                  <a:pt x="177" y="37"/>
                </a:lnTo>
                <a:lnTo>
                  <a:pt x="155" y="51"/>
                </a:lnTo>
                <a:lnTo>
                  <a:pt x="155" y="51"/>
                </a:lnTo>
                <a:lnTo>
                  <a:pt x="130" y="67"/>
                </a:lnTo>
                <a:lnTo>
                  <a:pt x="104" y="82"/>
                </a:lnTo>
                <a:lnTo>
                  <a:pt x="104" y="82"/>
                </a:lnTo>
                <a:lnTo>
                  <a:pt x="78" y="97"/>
                </a:lnTo>
                <a:lnTo>
                  <a:pt x="53" y="113"/>
                </a:lnTo>
                <a:lnTo>
                  <a:pt x="53" y="113"/>
                </a:lnTo>
                <a:lnTo>
                  <a:pt x="33" y="125"/>
                </a:lnTo>
                <a:lnTo>
                  <a:pt x="22" y="133"/>
                </a:lnTo>
                <a:lnTo>
                  <a:pt x="13" y="140"/>
                </a:lnTo>
                <a:lnTo>
                  <a:pt x="13" y="140"/>
                </a:lnTo>
                <a:lnTo>
                  <a:pt x="10" y="134"/>
                </a:lnTo>
                <a:lnTo>
                  <a:pt x="10" y="134"/>
                </a:lnTo>
                <a:lnTo>
                  <a:pt x="10" y="133"/>
                </a:lnTo>
                <a:lnTo>
                  <a:pt x="10" y="133"/>
                </a:lnTo>
                <a:lnTo>
                  <a:pt x="20" y="124"/>
                </a:lnTo>
                <a:lnTo>
                  <a:pt x="33" y="116"/>
                </a:lnTo>
                <a:lnTo>
                  <a:pt x="56" y="102"/>
                </a:lnTo>
                <a:lnTo>
                  <a:pt x="80" y="89"/>
                </a:lnTo>
                <a:lnTo>
                  <a:pt x="104" y="75"/>
                </a:lnTo>
                <a:lnTo>
                  <a:pt x="104" y="75"/>
                </a:lnTo>
                <a:lnTo>
                  <a:pt x="155" y="42"/>
                </a:lnTo>
                <a:lnTo>
                  <a:pt x="155" y="42"/>
                </a:lnTo>
                <a:lnTo>
                  <a:pt x="176" y="29"/>
                </a:lnTo>
                <a:lnTo>
                  <a:pt x="186" y="22"/>
                </a:lnTo>
                <a:lnTo>
                  <a:pt x="197" y="15"/>
                </a:lnTo>
                <a:lnTo>
                  <a:pt x="197" y="15"/>
                </a:lnTo>
                <a:lnTo>
                  <a:pt x="201" y="19"/>
                </a:lnTo>
                <a:lnTo>
                  <a:pt x="201" y="19"/>
                </a:lnTo>
                <a:close/>
                <a:moveTo>
                  <a:pt x="207" y="28"/>
                </a:moveTo>
                <a:lnTo>
                  <a:pt x="207" y="28"/>
                </a:lnTo>
                <a:lnTo>
                  <a:pt x="196" y="34"/>
                </a:lnTo>
                <a:lnTo>
                  <a:pt x="185" y="40"/>
                </a:lnTo>
                <a:lnTo>
                  <a:pt x="166" y="53"/>
                </a:lnTo>
                <a:lnTo>
                  <a:pt x="166" y="53"/>
                </a:lnTo>
                <a:lnTo>
                  <a:pt x="140" y="68"/>
                </a:lnTo>
                <a:lnTo>
                  <a:pt x="115" y="82"/>
                </a:lnTo>
                <a:lnTo>
                  <a:pt x="115" y="82"/>
                </a:lnTo>
                <a:lnTo>
                  <a:pt x="65" y="108"/>
                </a:lnTo>
                <a:lnTo>
                  <a:pt x="65" y="108"/>
                </a:lnTo>
                <a:lnTo>
                  <a:pt x="41" y="122"/>
                </a:lnTo>
                <a:lnTo>
                  <a:pt x="41" y="122"/>
                </a:lnTo>
                <a:lnTo>
                  <a:pt x="38" y="124"/>
                </a:lnTo>
                <a:lnTo>
                  <a:pt x="38" y="124"/>
                </a:lnTo>
                <a:lnTo>
                  <a:pt x="57" y="112"/>
                </a:lnTo>
                <a:lnTo>
                  <a:pt x="76" y="101"/>
                </a:lnTo>
                <a:lnTo>
                  <a:pt x="115" y="78"/>
                </a:lnTo>
                <a:lnTo>
                  <a:pt x="115" y="78"/>
                </a:lnTo>
                <a:lnTo>
                  <a:pt x="160" y="52"/>
                </a:lnTo>
                <a:lnTo>
                  <a:pt x="182" y="37"/>
                </a:lnTo>
                <a:lnTo>
                  <a:pt x="192" y="30"/>
                </a:lnTo>
                <a:lnTo>
                  <a:pt x="203" y="21"/>
                </a:lnTo>
                <a:lnTo>
                  <a:pt x="203" y="21"/>
                </a:lnTo>
                <a:lnTo>
                  <a:pt x="207" y="28"/>
                </a:lnTo>
                <a:lnTo>
                  <a:pt x="207" y="28"/>
                </a:lnTo>
                <a:close/>
                <a:moveTo>
                  <a:pt x="244" y="19"/>
                </a:moveTo>
                <a:lnTo>
                  <a:pt x="244" y="19"/>
                </a:lnTo>
                <a:lnTo>
                  <a:pt x="252" y="15"/>
                </a:lnTo>
                <a:lnTo>
                  <a:pt x="255" y="13"/>
                </a:lnTo>
                <a:lnTo>
                  <a:pt x="255" y="13"/>
                </a:lnTo>
                <a:lnTo>
                  <a:pt x="241" y="22"/>
                </a:lnTo>
                <a:lnTo>
                  <a:pt x="241" y="22"/>
                </a:lnTo>
                <a:lnTo>
                  <a:pt x="209" y="44"/>
                </a:lnTo>
                <a:lnTo>
                  <a:pt x="209" y="44"/>
                </a:lnTo>
                <a:lnTo>
                  <a:pt x="177" y="63"/>
                </a:lnTo>
                <a:lnTo>
                  <a:pt x="146" y="81"/>
                </a:lnTo>
                <a:lnTo>
                  <a:pt x="146" y="81"/>
                </a:lnTo>
                <a:lnTo>
                  <a:pt x="115" y="98"/>
                </a:lnTo>
                <a:lnTo>
                  <a:pt x="84" y="116"/>
                </a:lnTo>
                <a:lnTo>
                  <a:pt x="84" y="116"/>
                </a:lnTo>
                <a:lnTo>
                  <a:pt x="70" y="124"/>
                </a:lnTo>
                <a:lnTo>
                  <a:pt x="56" y="134"/>
                </a:lnTo>
                <a:lnTo>
                  <a:pt x="43" y="143"/>
                </a:lnTo>
                <a:lnTo>
                  <a:pt x="28" y="152"/>
                </a:lnTo>
                <a:lnTo>
                  <a:pt x="28" y="152"/>
                </a:lnTo>
                <a:lnTo>
                  <a:pt x="21" y="148"/>
                </a:lnTo>
                <a:lnTo>
                  <a:pt x="21" y="148"/>
                </a:lnTo>
                <a:lnTo>
                  <a:pt x="27" y="146"/>
                </a:lnTo>
                <a:lnTo>
                  <a:pt x="34" y="144"/>
                </a:lnTo>
                <a:lnTo>
                  <a:pt x="45" y="137"/>
                </a:lnTo>
                <a:lnTo>
                  <a:pt x="56" y="130"/>
                </a:lnTo>
                <a:lnTo>
                  <a:pt x="66" y="123"/>
                </a:lnTo>
                <a:lnTo>
                  <a:pt x="66" y="123"/>
                </a:lnTo>
                <a:lnTo>
                  <a:pt x="97" y="106"/>
                </a:lnTo>
                <a:lnTo>
                  <a:pt x="128" y="90"/>
                </a:lnTo>
                <a:lnTo>
                  <a:pt x="128" y="90"/>
                </a:lnTo>
                <a:lnTo>
                  <a:pt x="159" y="73"/>
                </a:lnTo>
                <a:lnTo>
                  <a:pt x="175" y="64"/>
                </a:lnTo>
                <a:lnTo>
                  <a:pt x="190" y="55"/>
                </a:lnTo>
                <a:lnTo>
                  <a:pt x="190" y="55"/>
                </a:lnTo>
                <a:lnTo>
                  <a:pt x="217" y="36"/>
                </a:lnTo>
                <a:lnTo>
                  <a:pt x="230" y="27"/>
                </a:lnTo>
                <a:lnTo>
                  <a:pt x="244" y="19"/>
                </a:lnTo>
                <a:lnTo>
                  <a:pt x="244" y="19"/>
                </a:lnTo>
                <a:close/>
                <a:moveTo>
                  <a:pt x="272" y="17"/>
                </a:moveTo>
                <a:lnTo>
                  <a:pt x="272" y="17"/>
                </a:lnTo>
                <a:lnTo>
                  <a:pt x="251" y="30"/>
                </a:lnTo>
                <a:lnTo>
                  <a:pt x="230" y="43"/>
                </a:lnTo>
                <a:lnTo>
                  <a:pt x="210" y="57"/>
                </a:lnTo>
                <a:lnTo>
                  <a:pt x="189" y="70"/>
                </a:lnTo>
                <a:lnTo>
                  <a:pt x="189" y="70"/>
                </a:lnTo>
                <a:lnTo>
                  <a:pt x="172" y="79"/>
                </a:lnTo>
                <a:lnTo>
                  <a:pt x="172" y="79"/>
                </a:lnTo>
                <a:lnTo>
                  <a:pt x="162" y="84"/>
                </a:lnTo>
                <a:lnTo>
                  <a:pt x="162" y="84"/>
                </a:lnTo>
                <a:lnTo>
                  <a:pt x="134" y="98"/>
                </a:lnTo>
                <a:lnTo>
                  <a:pt x="104" y="113"/>
                </a:lnTo>
                <a:lnTo>
                  <a:pt x="47" y="143"/>
                </a:lnTo>
                <a:lnTo>
                  <a:pt x="47" y="143"/>
                </a:lnTo>
                <a:lnTo>
                  <a:pt x="49" y="141"/>
                </a:lnTo>
                <a:lnTo>
                  <a:pt x="49" y="141"/>
                </a:lnTo>
                <a:lnTo>
                  <a:pt x="76" y="123"/>
                </a:lnTo>
                <a:lnTo>
                  <a:pt x="76" y="123"/>
                </a:lnTo>
                <a:lnTo>
                  <a:pt x="106" y="105"/>
                </a:lnTo>
                <a:lnTo>
                  <a:pt x="138" y="88"/>
                </a:lnTo>
                <a:lnTo>
                  <a:pt x="138" y="88"/>
                </a:lnTo>
                <a:lnTo>
                  <a:pt x="169" y="71"/>
                </a:lnTo>
                <a:lnTo>
                  <a:pt x="200" y="52"/>
                </a:lnTo>
                <a:lnTo>
                  <a:pt x="230" y="32"/>
                </a:lnTo>
                <a:lnTo>
                  <a:pt x="260" y="12"/>
                </a:lnTo>
                <a:lnTo>
                  <a:pt x="260" y="12"/>
                </a:lnTo>
                <a:lnTo>
                  <a:pt x="266" y="14"/>
                </a:lnTo>
                <a:lnTo>
                  <a:pt x="272" y="17"/>
                </a:lnTo>
                <a:lnTo>
                  <a:pt x="272" y="17"/>
                </a:lnTo>
                <a:close/>
                <a:moveTo>
                  <a:pt x="281" y="41"/>
                </a:moveTo>
                <a:lnTo>
                  <a:pt x="281" y="41"/>
                </a:lnTo>
                <a:lnTo>
                  <a:pt x="281" y="42"/>
                </a:lnTo>
                <a:lnTo>
                  <a:pt x="282" y="43"/>
                </a:lnTo>
                <a:lnTo>
                  <a:pt x="282" y="43"/>
                </a:lnTo>
                <a:lnTo>
                  <a:pt x="276" y="48"/>
                </a:lnTo>
                <a:lnTo>
                  <a:pt x="276" y="48"/>
                </a:lnTo>
                <a:lnTo>
                  <a:pt x="274" y="49"/>
                </a:lnTo>
                <a:lnTo>
                  <a:pt x="274" y="49"/>
                </a:lnTo>
                <a:lnTo>
                  <a:pt x="262" y="56"/>
                </a:lnTo>
                <a:lnTo>
                  <a:pt x="249" y="62"/>
                </a:lnTo>
                <a:lnTo>
                  <a:pt x="249" y="62"/>
                </a:lnTo>
                <a:lnTo>
                  <a:pt x="219" y="78"/>
                </a:lnTo>
                <a:lnTo>
                  <a:pt x="204" y="87"/>
                </a:lnTo>
                <a:lnTo>
                  <a:pt x="188" y="95"/>
                </a:lnTo>
                <a:lnTo>
                  <a:pt x="188" y="95"/>
                </a:lnTo>
                <a:lnTo>
                  <a:pt x="128" y="124"/>
                </a:lnTo>
                <a:lnTo>
                  <a:pt x="98" y="141"/>
                </a:lnTo>
                <a:lnTo>
                  <a:pt x="69" y="157"/>
                </a:lnTo>
                <a:lnTo>
                  <a:pt x="69" y="157"/>
                </a:lnTo>
                <a:lnTo>
                  <a:pt x="59" y="164"/>
                </a:lnTo>
                <a:lnTo>
                  <a:pt x="49" y="171"/>
                </a:lnTo>
                <a:lnTo>
                  <a:pt x="49" y="171"/>
                </a:lnTo>
                <a:lnTo>
                  <a:pt x="40" y="178"/>
                </a:lnTo>
                <a:lnTo>
                  <a:pt x="40" y="178"/>
                </a:lnTo>
                <a:lnTo>
                  <a:pt x="47" y="171"/>
                </a:lnTo>
                <a:lnTo>
                  <a:pt x="54" y="164"/>
                </a:lnTo>
                <a:lnTo>
                  <a:pt x="54" y="164"/>
                </a:lnTo>
                <a:lnTo>
                  <a:pt x="55" y="164"/>
                </a:lnTo>
                <a:lnTo>
                  <a:pt x="55" y="164"/>
                </a:lnTo>
                <a:lnTo>
                  <a:pt x="57" y="162"/>
                </a:lnTo>
                <a:lnTo>
                  <a:pt x="57" y="162"/>
                </a:lnTo>
                <a:lnTo>
                  <a:pt x="72" y="151"/>
                </a:lnTo>
                <a:lnTo>
                  <a:pt x="87" y="141"/>
                </a:lnTo>
                <a:lnTo>
                  <a:pt x="87" y="141"/>
                </a:lnTo>
                <a:lnTo>
                  <a:pt x="130" y="115"/>
                </a:lnTo>
                <a:lnTo>
                  <a:pt x="173" y="90"/>
                </a:lnTo>
                <a:lnTo>
                  <a:pt x="173" y="90"/>
                </a:lnTo>
                <a:lnTo>
                  <a:pt x="228" y="64"/>
                </a:lnTo>
                <a:lnTo>
                  <a:pt x="254" y="50"/>
                </a:lnTo>
                <a:lnTo>
                  <a:pt x="281" y="33"/>
                </a:lnTo>
                <a:lnTo>
                  <a:pt x="281" y="33"/>
                </a:lnTo>
                <a:lnTo>
                  <a:pt x="281" y="41"/>
                </a:lnTo>
                <a:lnTo>
                  <a:pt x="281" y="41"/>
                </a:lnTo>
                <a:close/>
                <a:moveTo>
                  <a:pt x="50" y="186"/>
                </a:moveTo>
                <a:lnTo>
                  <a:pt x="50" y="186"/>
                </a:lnTo>
                <a:lnTo>
                  <a:pt x="66" y="175"/>
                </a:lnTo>
                <a:lnTo>
                  <a:pt x="83" y="166"/>
                </a:lnTo>
                <a:lnTo>
                  <a:pt x="118" y="148"/>
                </a:lnTo>
                <a:lnTo>
                  <a:pt x="118" y="148"/>
                </a:lnTo>
                <a:lnTo>
                  <a:pt x="154" y="127"/>
                </a:lnTo>
                <a:lnTo>
                  <a:pt x="190" y="108"/>
                </a:lnTo>
                <a:lnTo>
                  <a:pt x="190" y="108"/>
                </a:lnTo>
                <a:lnTo>
                  <a:pt x="262" y="75"/>
                </a:lnTo>
                <a:lnTo>
                  <a:pt x="262" y="75"/>
                </a:lnTo>
                <a:lnTo>
                  <a:pt x="276" y="68"/>
                </a:lnTo>
                <a:lnTo>
                  <a:pt x="288" y="61"/>
                </a:lnTo>
                <a:lnTo>
                  <a:pt x="313" y="46"/>
                </a:lnTo>
                <a:lnTo>
                  <a:pt x="313" y="46"/>
                </a:lnTo>
                <a:lnTo>
                  <a:pt x="303" y="54"/>
                </a:lnTo>
                <a:lnTo>
                  <a:pt x="303" y="54"/>
                </a:lnTo>
                <a:lnTo>
                  <a:pt x="286" y="65"/>
                </a:lnTo>
                <a:lnTo>
                  <a:pt x="268" y="74"/>
                </a:lnTo>
                <a:lnTo>
                  <a:pt x="268" y="74"/>
                </a:lnTo>
                <a:lnTo>
                  <a:pt x="247" y="85"/>
                </a:lnTo>
                <a:lnTo>
                  <a:pt x="226" y="95"/>
                </a:lnTo>
                <a:lnTo>
                  <a:pt x="183" y="116"/>
                </a:lnTo>
                <a:lnTo>
                  <a:pt x="183" y="116"/>
                </a:lnTo>
                <a:lnTo>
                  <a:pt x="100" y="161"/>
                </a:lnTo>
                <a:lnTo>
                  <a:pt x="100" y="161"/>
                </a:lnTo>
                <a:lnTo>
                  <a:pt x="84" y="169"/>
                </a:lnTo>
                <a:lnTo>
                  <a:pt x="68" y="179"/>
                </a:lnTo>
                <a:lnTo>
                  <a:pt x="53" y="189"/>
                </a:lnTo>
                <a:lnTo>
                  <a:pt x="38" y="200"/>
                </a:lnTo>
                <a:lnTo>
                  <a:pt x="38" y="200"/>
                </a:lnTo>
                <a:lnTo>
                  <a:pt x="35" y="196"/>
                </a:lnTo>
                <a:lnTo>
                  <a:pt x="35" y="196"/>
                </a:lnTo>
                <a:lnTo>
                  <a:pt x="42" y="191"/>
                </a:lnTo>
                <a:lnTo>
                  <a:pt x="42" y="191"/>
                </a:lnTo>
                <a:lnTo>
                  <a:pt x="50" y="186"/>
                </a:lnTo>
                <a:lnTo>
                  <a:pt x="50" y="186"/>
                </a:lnTo>
                <a:close/>
                <a:moveTo>
                  <a:pt x="47" y="206"/>
                </a:moveTo>
                <a:lnTo>
                  <a:pt x="47" y="206"/>
                </a:lnTo>
                <a:lnTo>
                  <a:pt x="43" y="204"/>
                </a:lnTo>
                <a:lnTo>
                  <a:pt x="40" y="201"/>
                </a:lnTo>
                <a:lnTo>
                  <a:pt x="40" y="201"/>
                </a:lnTo>
                <a:lnTo>
                  <a:pt x="47" y="196"/>
                </a:lnTo>
                <a:lnTo>
                  <a:pt x="55" y="191"/>
                </a:lnTo>
                <a:lnTo>
                  <a:pt x="72" y="182"/>
                </a:lnTo>
                <a:lnTo>
                  <a:pt x="107" y="165"/>
                </a:lnTo>
                <a:lnTo>
                  <a:pt x="107" y="165"/>
                </a:lnTo>
                <a:lnTo>
                  <a:pt x="187" y="126"/>
                </a:lnTo>
                <a:lnTo>
                  <a:pt x="187" y="126"/>
                </a:lnTo>
                <a:lnTo>
                  <a:pt x="228" y="107"/>
                </a:lnTo>
                <a:lnTo>
                  <a:pt x="268" y="88"/>
                </a:lnTo>
                <a:lnTo>
                  <a:pt x="268" y="88"/>
                </a:lnTo>
                <a:lnTo>
                  <a:pt x="288" y="80"/>
                </a:lnTo>
                <a:lnTo>
                  <a:pt x="307" y="71"/>
                </a:lnTo>
                <a:lnTo>
                  <a:pt x="307" y="71"/>
                </a:lnTo>
                <a:lnTo>
                  <a:pt x="323" y="63"/>
                </a:lnTo>
                <a:lnTo>
                  <a:pt x="331" y="59"/>
                </a:lnTo>
                <a:lnTo>
                  <a:pt x="338" y="53"/>
                </a:lnTo>
                <a:lnTo>
                  <a:pt x="338" y="53"/>
                </a:lnTo>
                <a:lnTo>
                  <a:pt x="330" y="59"/>
                </a:lnTo>
                <a:lnTo>
                  <a:pt x="322" y="65"/>
                </a:lnTo>
                <a:lnTo>
                  <a:pt x="313" y="70"/>
                </a:lnTo>
                <a:lnTo>
                  <a:pt x="304" y="75"/>
                </a:lnTo>
                <a:lnTo>
                  <a:pt x="265" y="91"/>
                </a:lnTo>
                <a:lnTo>
                  <a:pt x="265" y="91"/>
                </a:lnTo>
                <a:lnTo>
                  <a:pt x="225" y="110"/>
                </a:lnTo>
                <a:lnTo>
                  <a:pt x="185" y="131"/>
                </a:lnTo>
                <a:lnTo>
                  <a:pt x="185" y="131"/>
                </a:lnTo>
                <a:lnTo>
                  <a:pt x="150" y="148"/>
                </a:lnTo>
                <a:lnTo>
                  <a:pt x="115" y="166"/>
                </a:lnTo>
                <a:lnTo>
                  <a:pt x="80" y="185"/>
                </a:lnTo>
                <a:lnTo>
                  <a:pt x="64" y="196"/>
                </a:lnTo>
                <a:lnTo>
                  <a:pt x="47" y="206"/>
                </a:lnTo>
                <a:lnTo>
                  <a:pt x="47" y="206"/>
                </a:lnTo>
                <a:close/>
                <a:moveTo>
                  <a:pt x="41" y="189"/>
                </a:moveTo>
                <a:lnTo>
                  <a:pt x="41" y="189"/>
                </a:lnTo>
                <a:lnTo>
                  <a:pt x="37" y="191"/>
                </a:lnTo>
                <a:lnTo>
                  <a:pt x="37" y="192"/>
                </a:lnTo>
                <a:lnTo>
                  <a:pt x="37" y="193"/>
                </a:lnTo>
                <a:lnTo>
                  <a:pt x="37" y="193"/>
                </a:lnTo>
                <a:lnTo>
                  <a:pt x="34" y="194"/>
                </a:lnTo>
                <a:lnTo>
                  <a:pt x="34" y="194"/>
                </a:lnTo>
                <a:lnTo>
                  <a:pt x="33" y="191"/>
                </a:lnTo>
                <a:lnTo>
                  <a:pt x="33" y="188"/>
                </a:lnTo>
                <a:lnTo>
                  <a:pt x="33" y="188"/>
                </a:lnTo>
                <a:lnTo>
                  <a:pt x="45" y="177"/>
                </a:lnTo>
                <a:lnTo>
                  <a:pt x="59" y="167"/>
                </a:lnTo>
                <a:lnTo>
                  <a:pt x="73" y="158"/>
                </a:lnTo>
                <a:lnTo>
                  <a:pt x="87" y="149"/>
                </a:lnTo>
                <a:lnTo>
                  <a:pt x="87" y="149"/>
                </a:lnTo>
                <a:lnTo>
                  <a:pt x="124" y="130"/>
                </a:lnTo>
                <a:lnTo>
                  <a:pt x="160" y="110"/>
                </a:lnTo>
                <a:lnTo>
                  <a:pt x="160" y="110"/>
                </a:lnTo>
                <a:lnTo>
                  <a:pt x="193" y="94"/>
                </a:lnTo>
                <a:lnTo>
                  <a:pt x="227" y="77"/>
                </a:lnTo>
                <a:lnTo>
                  <a:pt x="227" y="77"/>
                </a:lnTo>
                <a:lnTo>
                  <a:pt x="233" y="74"/>
                </a:lnTo>
                <a:lnTo>
                  <a:pt x="233" y="74"/>
                </a:lnTo>
                <a:lnTo>
                  <a:pt x="224" y="79"/>
                </a:lnTo>
                <a:lnTo>
                  <a:pt x="224" y="79"/>
                </a:lnTo>
                <a:lnTo>
                  <a:pt x="187" y="99"/>
                </a:lnTo>
                <a:lnTo>
                  <a:pt x="150" y="118"/>
                </a:lnTo>
                <a:lnTo>
                  <a:pt x="150" y="118"/>
                </a:lnTo>
                <a:lnTo>
                  <a:pt x="116" y="138"/>
                </a:lnTo>
                <a:lnTo>
                  <a:pt x="99" y="148"/>
                </a:lnTo>
                <a:lnTo>
                  <a:pt x="82" y="158"/>
                </a:lnTo>
                <a:lnTo>
                  <a:pt x="82" y="158"/>
                </a:lnTo>
                <a:lnTo>
                  <a:pt x="68" y="169"/>
                </a:lnTo>
                <a:lnTo>
                  <a:pt x="53" y="179"/>
                </a:lnTo>
                <a:lnTo>
                  <a:pt x="53" y="179"/>
                </a:lnTo>
                <a:lnTo>
                  <a:pt x="41" y="189"/>
                </a:lnTo>
                <a:lnTo>
                  <a:pt x="41" y="189"/>
                </a:lnTo>
                <a:close/>
                <a:moveTo>
                  <a:pt x="126" y="105"/>
                </a:moveTo>
                <a:lnTo>
                  <a:pt x="126" y="105"/>
                </a:lnTo>
                <a:lnTo>
                  <a:pt x="85" y="130"/>
                </a:lnTo>
                <a:lnTo>
                  <a:pt x="46" y="156"/>
                </a:lnTo>
                <a:lnTo>
                  <a:pt x="46" y="156"/>
                </a:lnTo>
                <a:lnTo>
                  <a:pt x="39" y="155"/>
                </a:lnTo>
                <a:lnTo>
                  <a:pt x="31" y="153"/>
                </a:lnTo>
                <a:lnTo>
                  <a:pt x="31" y="153"/>
                </a:lnTo>
                <a:lnTo>
                  <a:pt x="79" y="130"/>
                </a:lnTo>
                <a:lnTo>
                  <a:pt x="126" y="105"/>
                </a:lnTo>
                <a:lnTo>
                  <a:pt x="126" y="105"/>
                </a:lnTo>
                <a:close/>
                <a:moveTo>
                  <a:pt x="57" y="159"/>
                </a:moveTo>
                <a:lnTo>
                  <a:pt x="57" y="159"/>
                </a:lnTo>
                <a:lnTo>
                  <a:pt x="57" y="159"/>
                </a:lnTo>
                <a:lnTo>
                  <a:pt x="57" y="159"/>
                </a:lnTo>
                <a:lnTo>
                  <a:pt x="56" y="157"/>
                </a:lnTo>
                <a:lnTo>
                  <a:pt x="53" y="156"/>
                </a:lnTo>
                <a:lnTo>
                  <a:pt x="53" y="156"/>
                </a:lnTo>
                <a:lnTo>
                  <a:pt x="52" y="156"/>
                </a:lnTo>
                <a:lnTo>
                  <a:pt x="52" y="156"/>
                </a:lnTo>
                <a:lnTo>
                  <a:pt x="63" y="150"/>
                </a:lnTo>
                <a:lnTo>
                  <a:pt x="74" y="144"/>
                </a:lnTo>
                <a:lnTo>
                  <a:pt x="95" y="131"/>
                </a:lnTo>
                <a:lnTo>
                  <a:pt x="95" y="131"/>
                </a:lnTo>
                <a:lnTo>
                  <a:pt x="136" y="109"/>
                </a:lnTo>
                <a:lnTo>
                  <a:pt x="136" y="109"/>
                </a:lnTo>
                <a:lnTo>
                  <a:pt x="116" y="120"/>
                </a:lnTo>
                <a:lnTo>
                  <a:pt x="95" y="133"/>
                </a:lnTo>
                <a:lnTo>
                  <a:pt x="75" y="146"/>
                </a:lnTo>
                <a:lnTo>
                  <a:pt x="57" y="159"/>
                </a:lnTo>
                <a:lnTo>
                  <a:pt x="57" y="159"/>
                </a:lnTo>
                <a:close/>
                <a:moveTo>
                  <a:pt x="203" y="74"/>
                </a:moveTo>
                <a:lnTo>
                  <a:pt x="203" y="74"/>
                </a:lnTo>
                <a:lnTo>
                  <a:pt x="204" y="74"/>
                </a:lnTo>
                <a:lnTo>
                  <a:pt x="204" y="74"/>
                </a:lnTo>
                <a:lnTo>
                  <a:pt x="230" y="59"/>
                </a:lnTo>
                <a:lnTo>
                  <a:pt x="255" y="43"/>
                </a:lnTo>
                <a:lnTo>
                  <a:pt x="255" y="43"/>
                </a:lnTo>
                <a:lnTo>
                  <a:pt x="267" y="36"/>
                </a:lnTo>
                <a:lnTo>
                  <a:pt x="267" y="36"/>
                </a:lnTo>
                <a:lnTo>
                  <a:pt x="274" y="33"/>
                </a:lnTo>
                <a:lnTo>
                  <a:pt x="277" y="32"/>
                </a:lnTo>
                <a:lnTo>
                  <a:pt x="272" y="35"/>
                </a:lnTo>
                <a:lnTo>
                  <a:pt x="272" y="35"/>
                </a:lnTo>
                <a:lnTo>
                  <a:pt x="257" y="45"/>
                </a:lnTo>
                <a:lnTo>
                  <a:pt x="241" y="54"/>
                </a:lnTo>
                <a:lnTo>
                  <a:pt x="241" y="54"/>
                </a:lnTo>
                <a:lnTo>
                  <a:pt x="203" y="74"/>
                </a:lnTo>
                <a:lnTo>
                  <a:pt x="203" y="74"/>
                </a:lnTo>
                <a:close/>
                <a:moveTo>
                  <a:pt x="227" y="58"/>
                </a:moveTo>
                <a:lnTo>
                  <a:pt x="227" y="58"/>
                </a:lnTo>
                <a:lnTo>
                  <a:pt x="166" y="92"/>
                </a:lnTo>
                <a:lnTo>
                  <a:pt x="166" y="92"/>
                </a:lnTo>
                <a:lnTo>
                  <a:pt x="119" y="115"/>
                </a:lnTo>
                <a:lnTo>
                  <a:pt x="119" y="115"/>
                </a:lnTo>
                <a:lnTo>
                  <a:pt x="84" y="135"/>
                </a:lnTo>
                <a:lnTo>
                  <a:pt x="50" y="156"/>
                </a:lnTo>
                <a:lnTo>
                  <a:pt x="50" y="156"/>
                </a:lnTo>
                <a:lnTo>
                  <a:pt x="88" y="131"/>
                </a:lnTo>
                <a:lnTo>
                  <a:pt x="127" y="107"/>
                </a:lnTo>
                <a:lnTo>
                  <a:pt x="127" y="107"/>
                </a:lnTo>
                <a:lnTo>
                  <a:pt x="168" y="84"/>
                </a:lnTo>
                <a:lnTo>
                  <a:pt x="210" y="61"/>
                </a:lnTo>
                <a:lnTo>
                  <a:pt x="210" y="61"/>
                </a:lnTo>
                <a:lnTo>
                  <a:pt x="243" y="42"/>
                </a:lnTo>
                <a:lnTo>
                  <a:pt x="259" y="31"/>
                </a:lnTo>
                <a:lnTo>
                  <a:pt x="266" y="25"/>
                </a:lnTo>
                <a:lnTo>
                  <a:pt x="273" y="19"/>
                </a:lnTo>
                <a:lnTo>
                  <a:pt x="273" y="19"/>
                </a:lnTo>
                <a:lnTo>
                  <a:pt x="273" y="19"/>
                </a:lnTo>
                <a:lnTo>
                  <a:pt x="273" y="19"/>
                </a:lnTo>
                <a:lnTo>
                  <a:pt x="278" y="24"/>
                </a:lnTo>
                <a:lnTo>
                  <a:pt x="280" y="30"/>
                </a:lnTo>
                <a:lnTo>
                  <a:pt x="280" y="30"/>
                </a:lnTo>
                <a:lnTo>
                  <a:pt x="272" y="31"/>
                </a:lnTo>
                <a:lnTo>
                  <a:pt x="265" y="34"/>
                </a:lnTo>
                <a:lnTo>
                  <a:pt x="252" y="41"/>
                </a:lnTo>
                <a:lnTo>
                  <a:pt x="239" y="51"/>
                </a:lnTo>
                <a:lnTo>
                  <a:pt x="227" y="58"/>
                </a:lnTo>
                <a:lnTo>
                  <a:pt x="227" y="58"/>
                </a:lnTo>
                <a:close/>
                <a:moveTo>
                  <a:pt x="231" y="45"/>
                </a:moveTo>
                <a:lnTo>
                  <a:pt x="231" y="45"/>
                </a:lnTo>
                <a:lnTo>
                  <a:pt x="248" y="34"/>
                </a:lnTo>
                <a:lnTo>
                  <a:pt x="264" y="24"/>
                </a:lnTo>
                <a:lnTo>
                  <a:pt x="264" y="24"/>
                </a:lnTo>
                <a:lnTo>
                  <a:pt x="266" y="23"/>
                </a:lnTo>
                <a:lnTo>
                  <a:pt x="266" y="23"/>
                </a:lnTo>
                <a:lnTo>
                  <a:pt x="265" y="24"/>
                </a:lnTo>
                <a:lnTo>
                  <a:pt x="265" y="24"/>
                </a:lnTo>
                <a:lnTo>
                  <a:pt x="258" y="29"/>
                </a:lnTo>
                <a:lnTo>
                  <a:pt x="250" y="34"/>
                </a:lnTo>
                <a:lnTo>
                  <a:pt x="250" y="34"/>
                </a:lnTo>
                <a:lnTo>
                  <a:pt x="231" y="45"/>
                </a:lnTo>
                <a:lnTo>
                  <a:pt x="231" y="45"/>
                </a:lnTo>
                <a:close/>
                <a:moveTo>
                  <a:pt x="14" y="141"/>
                </a:moveTo>
                <a:lnTo>
                  <a:pt x="14" y="141"/>
                </a:lnTo>
                <a:lnTo>
                  <a:pt x="40" y="125"/>
                </a:lnTo>
                <a:lnTo>
                  <a:pt x="64" y="111"/>
                </a:lnTo>
                <a:lnTo>
                  <a:pt x="116" y="84"/>
                </a:lnTo>
                <a:lnTo>
                  <a:pt x="116" y="84"/>
                </a:lnTo>
                <a:lnTo>
                  <a:pt x="135" y="73"/>
                </a:lnTo>
                <a:lnTo>
                  <a:pt x="135" y="73"/>
                </a:lnTo>
                <a:lnTo>
                  <a:pt x="107" y="88"/>
                </a:lnTo>
                <a:lnTo>
                  <a:pt x="107" y="88"/>
                </a:lnTo>
                <a:lnTo>
                  <a:pt x="84" y="100"/>
                </a:lnTo>
                <a:lnTo>
                  <a:pt x="62" y="114"/>
                </a:lnTo>
                <a:lnTo>
                  <a:pt x="40" y="130"/>
                </a:lnTo>
                <a:lnTo>
                  <a:pt x="18" y="146"/>
                </a:lnTo>
                <a:lnTo>
                  <a:pt x="18" y="146"/>
                </a:lnTo>
                <a:lnTo>
                  <a:pt x="14" y="141"/>
                </a:lnTo>
                <a:lnTo>
                  <a:pt x="14" y="141"/>
                </a:lnTo>
                <a:close/>
                <a:moveTo>
                  <a:pt x="8" y="124"/>
                </a:moveTo>
                <a:lnTo>
                  <a:pt x="8" y="124"/>
                </a:lnTo>
                <a:lnTo>
                  <a:pt x="44" y="101"/>
                </a:lnTo>
                <a:lnTo>
                  <a:pt x="44" y="101"/>
                </a:lnTo>
                <a:lnTo>
                  <a:pt x="44" y="101"/>
                </a:lnTo>
                <a:lnTo>
                  <a:pt x="44" y="101"/>
                </a:lnTo>
                <a:lnTo>
                  <a:pt x="45" y="101"/>
                </a:lnTo>
                <a:lnTo>
                  <a:pt x="45" y="101"/>
                </a:lnTo>
                <a:lnTo>
                  <a:pt x="46" y="101"/>
                </a:lnTo>
                <a:lnTo>
                  <a:pt x="48" y="100"/>
                </a:lnTo>
                <a:lnTo>
                  <a:pt x="50" y="98"/>
                </a:lnTo>
                <a:lnTo>
                  <a:pt x="50" y="98"/>
                </a:lnTo>
                <a:lnTo>
                  <a:pt x="59" y="93"/>
                </a:lnTo>
                <a:lnTo>
                  <a:pt x="68" y="87"/>
                </a:lnTo>
                <a:lnTo>
                  <a:pt x="68" y="87"/>
                </a:lnTo>
                <a:lnTo>
                  <a:pt x="80" y="81"/>
                </a:lnTo>
                <a:lnTo>
                  <a:pt x="80" y="81"/>
                </a:lnTo>
                <a:lnTo>
                  <a:pt x="82" y="80"/>
                </a:lnTo>
                <a:lnTo>
                  <a:pt x="83" y="79"/>
                </a:lnTo>
                <a:lnTo>
                  <a:pt x="83" y="79"/>
                </a:lnTo>
                <a:lnTo>
                  <a:pt x="98" y="71"/>
                </a:lnTo>
                <a:lnTo>
                  <a:pt x="112" y="63"/>
                </a:lnTo>
                <a:lnTo>
                  <a:pt x="112" y="63"/>
                </a:lnTo>
                <a:lnTo>
                  <a:pt x="121" y="58"/>
                </a:lnTo>
                <a:lnTo>
                  <a:pt x="129" y="54"/>
                </a:lnTo>
                <a:lnTo>
                  <a:pt x="138" y="50"/>
                </a:lnTo>
                <a:lnTo>
                  <a:pt x="146" y="44"/>
                </a:lnTo>
                <a:lnTo>
                  <a:pt x="146" y="44"/>
                </a:lnTo>
                <a:lnTo>
                  <a:pt x="147" y="45"/>
                </a:lnTo>
                <a:lnTo>
                  <a:pt x="147" y="45"/>
                </a:lnTo>
                <a:lnTo>
                  <a:pt x="98" y="76"/>
                </a:lnTo>
                <a:lnTo>
                  <a:pt x="98" y="76"/>
                </a:lnTo>
                <a:lnTo>
                  <a:pt x="76" y="89"/>
                </a:lnTo>
                <a:lnTo>
                  <a:pt x="53" y="102"/>
                </a:lnTo>
                <a:lnTo>
                  <a:pt x="30" y="115"/>
                </a:lnTo>
                <a:lnTo>
                  <a:pt x="19" y="122"/>
                </a:lnTo>
                <a:lnTo>
                  <a:pt x="9" y="131"/>
                </a:lnTo>
                <a:lnTo>
                  <a:pt x="9" y="131"/>
                </a:lnTo>
                <a:lnTo>
                  <a:pt x="8" y="124"/>
                </a:lnTo>
                <a:lnTo>
                  <a:pt x="8" y="124"/>
                </a:lnTo>
                <a:close/>
                <a:moveTo>
                  <a:pt x="50" y="95"/>
                </a:moveTo>
                <a:lnTo>
                  <a:pt x="50" y="95"/>
                </a:lnTo>
                <a:lnTo>
                  <a:pt x="49" y="94"/>
                </a:lnTo>
                <a:lnTo>
                  <a:pt x="49" y="94"/>
                </a:lnTo>
                <a:lnTo>
                  <a:pt x="57" y="89"/>
                </a:lnTo>
                <a:lnTo>
                  <a:pt x="57" y="89"/>
                </a:lnTo>
                <a:lnTo>
                  <a:pt x="66" y="83"/>
                </a:lnTo>
                <a:lnTo>
                  <a:pt x="66" y="83"/>
                </a:lnTo>
                <a:lnTo>
                  <a:pt x="69" y="81"/>
                </a:lnTo>
                <a:lnTo>
                  <a:pt x="69" y="81"/>
                </a:lnTo>
                <a:lnTo>
                  <a:pt x="50" y="95"/>
                </a:lnTo>
                <a:lnTo>
                  <a:pt x="50" y="95"/>
                </a:lnTo>
                <a:close/>
                <a:moveTo>
                  <a:pt x="155" y="35"/>
                </a:moveTo>
                <a:lnTo>
                  <a:pt x="155" y="35"/>
                </a:lnTo>
                <a:lnTo>
                  <a:pt x="163" y="31"/>
                </a:lnTo>
                <a:lnTo>
                  <a:pt x="172" y="27"/>
                </a:lnTo>
                <a:lnTo>
                  <a:pt x="188" y="18"/>
                </a:lnTo>
                <a:lnTo>
                  <a:pt x="188" y="18"/>
                </a:lnTo>
                <a:lnTo>
                  <a:pt x="171" y="30"/>
                </a:lnTo>
                <a:lnTo>
                  <a:pt x="153" y="41"/>
                </a:lnTo>
                <a:lnTo>
                  <a:pt x="153" y="41"/>
                </a:lnTo>
                <a:lnTo>
                  <a:pt x="154" y="39"/>
                </a:lnTo>
                <a:lnTo>
                  <a:pt x="154" y="39"/>
                </a:lnTo>
                <a:lnTo>
                  <a:pt x="155" y="35"/>
                </a:lnTo>
                <a:lnTo>
                  <a:pt x="155" y="35"/>
                </a:lnTo>
                <a:close/>
                <a:moveTo>
                  <a:pt x="84" y="71"/>
                </a:moveTo>
                <a:lnTo>
                  <a:pt x="84" y="71"/>
                </a:lnTo>
                <a:lnTo>
                  <a:pt x="84" y="66"/>
                </a:lnTo>
                <a:lnTo>
                  <a:pt x="84" y="66"/>
                </a:lnTo>
                <a:lnTo>
                  <a:pt x="92" y="61"/>
                </a:lnTo>
                <a:lnTo>
                  <a:pt x="101" y="56"/>
                </a:lnTo>
                <a:lnTo>
                  <a:pt x="120" y="49"/>
                </a:lnTo>
                <a:lnTo>
                  <a:pt x="120" y="49"/>
                </a:lnTo>
                <a:lnTo>
                  <a:pt x="84" y="71"/>
                </a:lnTo>
                <a:lnTo>
                  <a:pt x="84" y="71"/>
                </a:lnTo>
                <a:close/>
                <a:moveTo>
                  <a:pt x="31" y="87"/>
                </a:moveTo>
                <a:lnTo>
                  <a:pt x="31" y="87"/>
                </a:lnTo>
                <a:lnTo>
                  <a:pt x="26" y="82"/>
                </a:lnTo>
                <a:lnTo>
                  <a:pt x="26" y="82"/>
                </a:lnTo>
                <a:lnTo>
                  <a:pt x="34" y="79"/>
                </a:lnTo>
                <a:lnTo>
                  <a:pt x="40" y="75"/>
                </a:lnTo>
                <a:lnTo>
                  <a:pt x="52" y="65"/>
                </a:lnTo>
                <a:lnTo>
                  <a:pt x="52" y="65"/>
                </a:lnTo>
                <a:lnTo>
                  <a:pt x="58" y="62"/>
                </a:lnTo>
                <a:lnTo>
                  <a:pt x="51" y="68"/>
                </a:lnTo>
                <a:lnTo>
                  <a:pt x="51" y="68"/>
                </a:lnTo>
                <a:lnTo>
                  <a:pt x="33" y="86"/>
                </a:lnTo>
                <a:lnTo>
                  <a:pt x="33" y="86"/>
                </a:lnTo>
                <a:lnTo>
                  <a:pt x="31" y="87"/>
                </a:lnTo>
                <a:lnTo>
                  <a:pt x="31" y="87"/>
                </a:lnTo>
                <a:close/>
                <a:moveTo>
                  <a:pt x="30" y="78"/>
                </a:moveTo>
                <a:lnTo>
                  <a:pt x="30" y="78"/>
                </a:lnTo>
                <a:lnTo>
                  <a:pt x="28" y="77"/>
                </a:lnTo>
                <a:lnTo>
                  <a:pt x="28" y="76"/>
                </a:lnTo>
                <a:lnTo>
                  <a:pt x="31" y="74"/>
                </a:lnTo>
                <a:lnTo>
                  <a:pt x="31" y="74"/>
                </a:lnTo>
                <a:lnTo>
                  <a:pt x="38" y="69"/>
                </a:lnTo>
                <a:lnTo>
                  <a:pt x="38" y="69"/>
                </a:lnTo>
                <a:lnTo>
                  <a:pt x="54" y="53"/>
                </a:lnTo>
                <a:lnTo>
                  <a:pt x="54" y="53"/>
                </a:lnTo>
                <a:lnTo>
                  <a:pt x="54" y="53"/>
                </a:lnTo>
                <a:lnTo>
                  <a:pt x="54" y="53"/>
                </a:lnTo>
                <a:lnTo>
                  <a:pt x="61" y="58"/>
                </a:lnTo>
                <a:lnTo>
                  <a:pt x="61" y="58"/>
                </a:lnTo>
                <a:lnTo>
                  <a:pt x="53" y="62"/>
                </a:lnTo>
                <a:lnTo>
                  <a:pt x="46" y="68"/>
                </a:lnTo>
                <a:lnTo>
                  <a:pt x="38" y="73"/>
                </a:lnTo>
                <a:lnTo>
                  <a:pt x="30" y="78"/>
                </a:lnTo>
                <a:lnTo>
                  <a:pt x="30" y="78"/>
                </a:lnTo>
                <a:close/>
                <a:moveTo>
                  <a:pt x="21" y="74"/>
                </a:moveTo>
                <a:lnTo>
                  <a:pt x="21" y="74"/>
                </a:lnTo>
                <a:lnTo>
                  <a:pt x="28" y="70"/>
                </a:lnTo>
                <a:lnTo>
                  <a:pt x="36" y="65"/>
                </a:lnTo>
                <a:lnTo>
                  <a:pt x="43" y="59"/>
                </a:lnTo>
                <a:lnTo>
                  <a:pt x="51" y="54"/>
                </a:lnTo>
                <a:lnTo>
                  <a:pt x="51" y="54"/>
                </a:lnTo>
                <a:lnTo>
                  <a:pt x="44" y="59"/>
                </a:lnTo>
                <a:lnTo>
                  <a:pt x="37" y="65"/>
                </a:lnTo>
                <a:lnTo>
                  <a:pt x="29" y="72"/>
                </a:lnTo>
                <a:lnTo>
                  <a:pt x="23" y="79"/>
                </a:lnTo>
                <a:lnTo>
                  <a:pt x="23" y="79"/>
                </a:lnTo>
                <a:lnTo>
                  <a:pt x="21" y="74"/>
                </a:lnTo>
                <a:lnTo>
                  <a:pt x="21" y="74"/>
                </a:lnTo>
                <a:close/>
                <a:moveTo>
                  <a:pt x="41" y="101"/>
                </a:moveTo>
                <a:lnTo>
                  <a:pt x="41" y="101"/>
                </a:lnTo>
                <a:lnTo>
                  <a:pt x="24" y="111"/>
                </a:lnTo>
                <a:lnTo>
                  <a:pt x="8" y="121"/>
                </a:lnTo>
                <a:lnTo>
                  <a:pt x="8" y="121"/>
                </a:lnTo>
                <a:lnTo>
                  <a:pt x="10" y="117"/>
                </a:lnTo>
                <a:lnTo>
                  <a:pt x="13" y="112"/>
                </a:lnTo>
                <a:lnTo>
                  <a:pt x="16" y="109"/>
                </a:lnTo>
                <a:lnTo>
                  <a:pt x="20" y="106"/>
                </a:lnTo>
                <a:lnTo>
                  <a:pt x="25" y="103"/>
                </a:lnTo>
                <a:lnTo>
                  <a:pt x="30" y="102"/>
                </a:lnTo>
                <a:lnTo>
                  <a:pt x="36" y="101"/>
                </a:lnTo>
                <a:lnTo>
                  <a:pt x="41" y="101"/>
                </a:lnTo>
                <a:lnTo>
                  <a:pt x="41" y="101"/>
                </a:lnTo>
                <a:close/>
                <a:moveTo>
                  <a:pt x="47" y="168"/>
                </a:moveTo>
                <a:lnTo>
                  <a:pt x="47" y="168"/>
                </a:lnTo>
                <a:lnTo>
                  <a:pt x="34" y="182"/>
                </a:lnTo>
                <a:lnTo>
                  <a:pt x="34" y="182"/>
                </a:lnTo>
                <a:lnTo>
                  <a:pt x="36" y="179"/>
                </a:lnTo>
                <a:lnTo>
                  <a:pt x="36" y="179"/>
                </a:lnTo>
                <a:lnTo>
                  <a:pt x="38" y="176"/>
                </a:lnTo>
                <a:lnTo>
                  <a:pt x="41" y="173"/>
                </a:lnTo>
                <a:lnTo>
                  <a:pt x="47" y="168"/>
                </a:lnTo>
                <a:lnTo>
                  <a:pt x="47" y="168"/>
                </a:lnTo>
                <a:close/>
                <a:moveTo>
                  <a:pt x="57" y="211"/>
                </a:moveTo>
                <a:lnTo>
                  <a:pt x="57" y="211"/>
                </a:lnTo>
                <a:lnTo>
                  <a:pt x="64" y="205"/>
                </a:lnTo>
                <a:lnTo>
                  <a:pt x="71" y="201"/>
                </a:lnTo>
                <a:lnTo>
                  <a:pt x="87" y="194"/>
                </a:lnTo>
                <a:lnTo>
                  <a:pt x="103" y="187"/>
                </a:lnTo>
                <a:lnTo>
                  <a:pt x="119" y="180"/>
                </a:lnTo>
                <a:lnTo>
                  <a:pt x="119" y="180"/>
                </a:lnTo>
                <a:lnTo>
                  <a:pt x="187" y="145"/>
                </a:lnTo>
                <a:lnTo>
                  <a:pt x="187" y="145"/>
                </a:lnTo>
                <a:lnTo>
                  <a:pt x="224" y="127"/>
                </a:lnTo>
                <a:lnTo>
                  <a:pt x="261" y="111"/>
                </a:lnTo>
                <a:lnTo>
                  <a:pt x="261" y="111"/>
                </a:lnTo>
                <a:lnTo>
                  <a:pt x="280" y="103"/>
                </a:lnTo>
                <a:lnTo>
                  <a:pt x="297" y="95"/>
                </a:lnTo>
                <a:lnTo>
                  <a:pt x="315" y="87"/>
                </a:lnTo>
                <a:lnTo>
                  <a:pt x="332" y="79"/>
                </a:lnTo>
                <a:lnTo>
                  <a:pt x="332" y="79"/>
                </a:lnTo>
                <a:lnTo>
                  <a:pt x="337" y="77"/>
                </a:lnTo>
                <a:lnTo>
                  <a:pt x="334" y="79"/>
                </a:lnTo>
                <a:lnTo>
                  <a:pt x="334" y="79"/>
                </a:lnTo>
                <a:lnTo>
                  <a:pt x="317" y="88"/>
                </a:lnTo>
                <a:lnTo>
                  <a:pt x="317" y="88"/>
                </a:lnTo>
                <a:lnTo>
                  <a:pt x="301" y="97"/>
                </a:lnTo>
                <a:lnTo>
                  <a:pt x="285" y="105"/>
                </a:lnTo>
                <a:lnTo>
                  <a:pt x="285" y="105"/>
                </a:lnTo>
                <a:lnTo>
                  <a:pt x="250" y="121"/>
                </a:lnTo>
                <a:lnTo>
                  <a:pt x="234" y="131"/>
                </a:lnTo>
                <a:lnTo>
                  <a:pt x="218" y="139"/>
                </a:lnTo>
                <a:lnTo>
                  <a:pt x="218" y="139"/>
                </a:lnTo>
                <a:lnTo>
                  <a:pt x="201" y="148"/>
                </a:lnTo>
                <a:lnTo>
                  <a:pt x="184" y="157"/>
                </a:lnTo>
                <a:lnTo>
                  <a:pt x="151" y="174"/>
                </a:lnTo>
                <a:lnTo>
                  <a:pt x="151" y="174"/>
                </a:lnTo>
                <a:lnTo>
                  <a:pt x="117" y="191"/>
                </a:lnTo>
                <a:lnTo>
                  <a:pt x="99" y="200"/>
                </a:lnTo>
                <a:lnTo>
                  <a:pt x="83" y="212"/>
                </a:lnTo>
                <a:lnTo>
                  <a:pt x="83" y="212"/>
                </a:lnTo>
                <a:lnTo>
                  <a:pt x="76" y="213"/>
                </a:lnTo>
                <a:lnTo>
                  <a:pt x="70" y="213"/>
                </a:lnTo>
                <a:lnTo>
                  <a:pt x="64" y="212"/>
                </a:lnTo>
                <a:lnTo>
                  <a:pt x="57" y="211"/>
                </a:lnTo>
                <a:lnTo>
                  <a:pt x="57" y="211"/>
                </a:lnTo>
                <a:close/>
                <a:moveTo>
                  <a:pt x="347" y="87"/>
                </a:moveTo>
                <a:lnTo>
                  <a:pt x="347" y="87"/>
                </a:lnTo>
                <a:lnTo>
                  <a:pt x="324" y="103"/>
                </a:lnTo>
                <a:lnTo>
                  <a:pt x="324" y="103"/>
                </a:lnTo>
                <a:lnTo>
                  <a:pt x="310" y="112"/>
                </a:lnTo>
                <a:lnTo>
                  <a:pt x="295" y="120"/>
                </a:lnTo>
                <a:lnTo>
                  <a:pt x="263" y="136"/>
                </a:lnTo>
                <a:lnTo>
                  <a:pt x="263" y="136"/>
                </a:lnTo>
                <a:lnTo>
                  <a:pt x="203" y="164"/>
                </a:lnTo>
                <a:lnTo>
                  <a:pt x="142" y="192"/>
                </a:lnTo>
                <a:lnTo>
                  <a:pt x="142" y="192"/>
                </a:lnTo>
                <a:lnTo>
                  <a:pt x="127" y="199"/>
                </a:lnTo>
                <a:lnTo>
                  <a:pt x="127" y="199"/>
                </a:lnTo>
                <a:lnTo>
                  <a:pt x="110" y="208"/>
                </a:lnTo>
                <a:lnTo>
                  <a:pt x="110" y="208"/>
                </a:lnTo>
                <a:lnTo>
                  <a:pt x="108" y="205"/>
                </a:lnTo>
                <a:lnTo>
                  <a:pt x="108" y="205"/>
                </a:lnTo>
                <a:lnTo>
                  <a:pt x="136" y="193"/>
                </a:lnTo>
                <a:lnTo>
                  <a:pt x="136" y="193"/>
                </a:lnTo>
                <a:lnTo>
                  <a:pt x="200" y="163"/>
                </a:lnTo>
                <a:lnTo>
                  <a:pt x="200" y="163"/>
                </a:lnTo>
                <a:lnTo>
                  <a:pt x="263" y="133"/>
                </a:lnTo>
                <a:lnTo>
                  <a:pt x="295" y="117"/>
                </a:lnTo>
                <a:lnTo>
                  <a:pt x="326" y="101"/>
                </a:lnTo>
                <a:lnTo>
                  <a:pt x="326" y="101"/>
                </a:lnTo>
                <a:lnTo>
                  <a:pt x="336" y="94"/>
                </a:lnTo>
                <a:lnTo>
                  <a:pt x="347" y="87"/>
                </a:lnTo>
                <a:lnTo>
                  <a:pt x="347" y="87"/>
                </a:lnTo>
                <a:lnTo>
                  <a:pt x="347" y="87"/>
                </a:lnTo>
                <a:lnTo>
                  <a:pt x="347" y="87"/>
                </a:lnTo>
                <a:close/>
                <a:moveTo>
                  <a:pt x="382" y="102"/>
                </a:moveTo>
                <a:lnTo>
                  <a:pt x="382" y="102"/>
                </a:lnTo>
                <a:lnTo>
                  <a:pt x="384" y="105"/>
                </a:lnTo>
                <a:lnTo>
                  <a:pt x="385" y="109"/>
                </a:lnTo>
                <a:lnTo>
                  <a:pt x="385" y="109"/>
                </a:lnTo>
                <a:lnTo>
                  <a:pt x="348" y="124"/>
                </a:lnTo>
                <a:lnTo>
                  <a:pt x="311" y="139"/>
                </a:lnTo>
                <a:lnTo>
                  <a:pt x="273" y="152"/>
                </a:lnTo>
                <a:lnTo>
                  <a:pt x="237" y="168"/>
                </a:lnTo>
                <a:lnTo>
                  <a:pt x="237" y="168"/>
                </a:lnTo>
                <a:lnTo>
                  <a:pt x="161" y="202"/>
                </a:lnTo>
                <a:lnTo>
                  <a:pt x="161" y="202"/>
                </a:lnTo>
                <a:lnTo>
                  <a:pt x="144" y="211"/>
                </a:lnTo>
                <a:lnTo>
                  <a:pt x="128" y="219"/>
                </a:lnTo>
                <a:lnTo>
                  <a:pt x="128" y="219"/>
                </a:lnTo>
                <a:lnTo>
                  <a:pt x="155" y="203"/>
                </a:lnTo>
                <a:lnTo>
                  <a:pt x="183" y="189"/>
                </a:lnTo>
                <a:lnTo>
                  <a:pt x="241" y="161"/>
                </a:lnTo>
                <a:lnTo>
                  <a:pt x="241" y="161"/>
                </a:lnTo>
                <a:lnTo>
                  <a:pt x="259" y="154"/>
                </a:lnTo>
                <a:lnTo>
                  <a:pt x="277" y="147"/>
                </a:lnTo>
                <a:lnTo>
                  <a:pt x="312" y="133"/>
                </a:lnTo>
                <a:lnTo>
                  <a:pt x="347" y="118"/>
                </a:lnTo>
                <a:lnTo>
                  <a:pt x="366" y="110"/>
                </a:lnTo>
                <a:lnTo>
                  <a:pt x="382" y="102"/>
                </a:lnTo>
                <a:lnTo>
                  <a:pt x="382" y="102"/>
                </a:lnTo>
                <a:close/>
                <a:moveTo>
                  <a:pt x="223" y="221"/>
                </a:moveTo>
                <a:lnTo>
                  <a:pt x="223" y="221"/>
                </a:lnTo>
                <a:lnTo>
                  <a:pt x="217" y="215"/>
                </a:lnTo>
                <a:lnTo>
                  <a:pt x="217" y="215"/>
                </a:lnTo>
                <a:lnTo>
                  <a:pt x="254" y="200"/>
                </a:lnTo>
                <a:lnTo>
                  <a:pt x="254" y="200"/>
                </a:lnTo>
                <a:lnTo>
                  <a:pt x="278" y="192"/>
                </a:lnTo>
                <a:lnTo>
                  <a:pt x="302" y="185"/>
                </a:lnTo>
                <a:lnTo>
                  <a:pt x="325" y="177"/>
                </a:lnTo>
                <a:lnTo>
                  <a:pt x="347" y="168"/>
                </a:lnTo>
                <a:lnTo>
                  <a:pt x="347" y="168"/>
                </a:lnTo>
                <a:lnTo>
                  <a:pt x="360" y="163"/>
                </a:lnTo>
                <a:lnTo>
                  <a:pt x="372" y="157"/>
                </a:lnTo>
                <a:lnTo>
                  <a:pt x="372" y="157"/>
                </a:lnTo>
                <a:lnTo>
                  <a:pt x="367" y="160"/>
                </a:lnTo>
                <a:lnTo>
                  <a:pt x="362" y="163"/>
                </a:lnTo>
                <a:lnTo>
                  <a:pt x="357" y="166"/>
                </a:lnTo>
                <a:lnTo>
                  <a:pt x="351" y="168"/>
                </a:lnTo>
                <a:lnTo>
                  <a:pt x="351" y="168"/>
                </a:lnTo>
                <a:lnTo>
                  <a:pt x="331" y="175"/>
                </a:lnTo>
                <a:lnTo>
                  <a:pt x="312" y="183"/>
                </a:lnTo>
                <a:lnTo>
                  <a:pt x="312" y="183"/>
                </a:lnTo>
                <a:lnTo>
                  <a:pt x="263" y="204"/>
                </a:lnTo>
                <a:lnTo>
                  <a:pt x="263" y="204"/>
                </a:lnTo>
                <a:lnTo>
                  <a:pt x="243" y="213"/>
                </a:lnTo>
                <a:lnTo>
                  <a:pt x="223" y="221"/>
                </a:lnTo>
                <a:lnTo>
                  <a:pt x="223" y="221"/>
                </a:lnTo>
                <a:close/>
                <a:moveTo>
                  <a:pt x="156" y="223"/>
                </a:moveTo>
                <a:lnTo>
                  <a:pt x="156" y="223"/>
                </a:lnTo>
                <a:lnTo>
                  <a:pt x="164" y="222"/>
                </a:lnTo>
                <a:lnTo>
                  <a:pt x="172" y="220"/>
                </a:lnTo>
                <a:lnTo>
                  <a:pt x="180" y="217"/>
                </a:lnTo>
                <a:lnTo>
                  <a:pt x="187" y="214"/>
                </a:lnTo>
                <a:lnTo>
                  <a:pt x="187" y="214"/>
                </a:lnTo>
                <a:lnTo>
                  <a:pt x="215" y="201"/>
                </a:lnTo>
                <a:lnTo>
                  <a:pt x="242" y="190"/>
                </a:lnTo>
                <a:lnTo>
                  <a:pt x="242" y="190"/>
                </a:lnTo>
                <a:lnTo>
                  <a:pt x="300" y="169"/>
                </a:lnTo>
                <a:lnTo>
                  <a:pt x="358" y="149"/>
                </a:lnTo>
                <a:lnTo>
                  <a:pt x="358" y="149"/>
                </a:lnTo>
                <a:lnTo>
                  <a:pt x="334" y="158"/>
                </a:lnTo>
                <a:lnTo>
                  <a:pt x="311" y="167"/>
                </a:lnTo>
                <a:lnTo>
                  <a:pt x="264" y="188"/>
                </a:lnTo>
                <a:lnTo>
                  <a:pt x="264" y="188"/>
                </a:lnTo>
                <a:lnTo>
                  <a:pt x="240" y="198"/>
                </a:lnTo>
                <a:lnTo>
                  <a:pt x="214" y="208"/>
                </a:lnTo>
                <a:lnTo>
                  <a:pt x="188" y="219"/>
                </a:lnTo>
                <a:lnTo>
                  <a:pt x="163" y="230"/>
                </a:lnTo>
                <a:lnTo>
                  <a:pt x="163" y="230"/>
                </a:lnTo>
                <a:lnTo>
                  <a:pt x="160" y="227"/>
                </a:lnTo>
                <a:lnTo>
                  <a:pt x="156" y="223"/>
                </a:lnTo>
                <a:lnTo>
                  <a:pt x="156" y="223"/>
                </a:lnTo>
                <a:close/>
                <a:moveTo>
                  <a:pt x="165" y="231"/>
                </a:moveTo>
                <a:lnTo>
                  <a:pt x="165" y="231"/>
                </a:lnTo>
                <a:lnTo>
                  <a:pt x="186" y="224"/>
                </a:lnTo>
                <a:lnTo>
                  <a:pt x="209" y="215"/>
                </a:lnTo>
                <a:lnTo>
                  <a:pt x="209" y="215"/>
                </a:lnTo>
                <a:lnTo>
                  <a:pt x="208" y="216"/>
                </a:lnTo>
                <a:lnTo>
                  <a:pt x="208" y="216"/>
                </a:lnTo>
                <a:lnTo>
                  <a:pt x="165" y="231"/>
                </a:lnTo>
                <a:lnTo>
                  <a:pt x="165" y="231"/>
                </a:lnTo>
                <a:lnTo>
                  <a:pt x="165" y="231"/>
                </a:lnTo>
                <a:lnTo>
                  <a:pt x="165" y="231"/>
                </a:lnTo>
                <a:close/>
                <a:moveTo>
                  <a:pt x="327" y="173"/>
                </a:moveTo>
                <a:lnTo>
                  <a:pt x="327" y="173"/>
                </a:lnTo>
                <a:lnTo>
                  <a:pt x="300" y="182"/>
                </a:lnTo>
                <a:lnTo>
                  <a:pt x="273" y="192"/>
                </a:lnTo>
                <a:lnTo>
                  <a:pt x="273" y="192"/>
                </a:lnTo>
                <a:lnTo>
                  <a:pt x="244" y="202"/>
                </a:lnTo>
                <a:lnTo>
                  <a:pt x="216" y="213"/>
                </a:lnTo>
                <a:lnTo>
                  <a:pt x="216" y="213"/>
                </a:lnTo>
                <a:lnTo>
                  <a:pt x="215" y="212"/>
                </a:lnTo>
                <a:lnTo>
                  <a:pt x="215" y="212"/>
                </a:lnTo>
                <a:lnTo>
                  <a:pt x="266" y="190"/>
                </a:lnTo>
                <a:lnTo>
                  <a:pt x="266" y="190"/>
                </a:lnTo>
                <a:lnTo>
                  <a:pt x="318" y="168"/>
                </a:lnTo>
                <a:lnTo>
                  <a:pt x="318" y="168"/>
                </a:lnTo>
                <a:lnTo>
                  <a:pt x="342" y="159"/>
                </a:lnTo>
                <a:lnTo>
                  <a:pt x="353" y="153"/>
                </a:lnTo>
                <a:lnTo>
                  <a:pt x="359" y="150"/>
                </a:lnTo>
                <a:lnTo>
                  <a:pt x="364" y="147"/>
                </a:lnTo>
                <a:lnTo>
                  <a:pt x="364" y="147"/>
                </a:lnTo>
                <a:lnTo>
                  <a:pt x="364" y="146"/>
                </a:lnTo>
                <a:lnTo>
                  <a:pt x="364" y="146"/>
                </a:lnTo>
                <a:lnTo>
                  <a:pt x="365" y="147"/>
                </a:lnTo>
                <a:lnTo>
                  <a:pt x="365" y="147"/>
                </a:lnTo>
                <a:lnTo>
                  <a:pt x="371" y="150"/>
                </a:lnTo>
                <a:lnTo>
                  <a:pt x="374" y="155"/>
                </a:lnTo>
                <a:lnTo>
                  <a:pt x="374" y="155"/>
                </a:lnTo>
                <a:lnTo>
                  <a:pt x="363" y="159"/>
                </a:lnTo>
                <a:lnTo>
                  <a:pt x="350" y="164"/>
                </a:lnTo>
                <a:lnTo>
                  <a:pt x="339" y="168"/>
                </a:lnTo>
                <a:lnTo>
                  <a:pt x="327" y="173"/>
                </a:lnTo>
                <a:lnTo>
                  <a:pt x="327" y="173"/>
                </a:lnTo>
                <a:close/>
                <a:moveTo>
                  <a:pt x="365" y="140"/>
                </a:moveTo>
                <a:lnTo>
                  <a:pt x="365" y="140"/>
                </a:lnTo>
                <a:lnTo>
                  <a:pt x="363" y="142"/>
                </a:lnTo>
                <a:lnTo>
                  <a:pt x="364" y="145"/>
                </a:lnTo>
                <a:lnTo>
                  <a:pt x="364" y="145"/>
                </a:lnTo>
                <a:lnTo>
                  <a:pt x="363" y="145"/>
                </a:lnTo>
                <a:lnTo>
                  <a:pt x="363" y="145"/>
                </a:lnTo>
                <a:lnTo>
                  <a:pt x="305" y="165"/>
                </a:lnTo>
                <a:lnTo>
                  <a:pt x="247" y="186"/>
                </a:lnTo>
                <a:lnTo>
                  <a:pt x="247" y="186"/>
                </a:lnTo>
                <a:lnTo>
                  <a:pt x="222" y="195"/>
                </a:lnTo>
                <a:lnTo>
                  <a:pt x="198" y="206"/>
                </a:lnTo>
                <a:lnTo>
                  <a:pt x="198" y="206"/>
                </a:lnTo>
                <a:lnTo>
                  <a:pt x="184" y="213"/>
                </a:lnTo>
                <a:lnTo>
                  <a:pt x="170" y="218"/>
                </a:lnTo>
                <a:lnTo>
                  <a:pt x="170" y="218"/>
                </a:lnTo>
                <a:lnTo>
                  <a:pt x="163" y="220"/>
                </a:lnTo>
                <a:lnTo>
                  <a:pt x="159" y="221"/>
                </a:lnTo>
                <a:lnTo>
                  <a:pt x="158" y="221"/>
                </a:lnTo>
                <a:lnTo>
                  <a:pt x="159" y="220"/>
                </a:lnTo>
                <a:lnTo>
                  <a:pt x="159" y="220"/>
                </a:lnTo>
                <a:lnTo>
                  <a:pt x="168" y="217"/>
                </a:lnTo>
                <a:lnTo>
                  <a:pt x="176" y="213"/>
                </a:lnTo>
                <a:lnTo>
                  <a:pt x="176" y="213"/>
                </a:lnTo>
                <a:lnTo>
                  <a:pt x="292" y="167"/>
                </a:lnTo>
                <a:lnTo>
                  <a:pt x="292" y="167"/>
                </a:lnTo>
                <a:lnTo>
                  <a:pt x="309" y="160"/>
                </a:lnTo>
                <a:lnTo>
                  <a:pt x="328" y="154"/>
                </a:lnTo>
                <a:lnTo>
                  <a:pt x="346" y="148"/>
                </a:lnTo>
                <a:lnTo>
                  <a:pt x="365" y="139"/>
                </a:lnTo>
                <a:lnTo>
                  <a:pt x="365" y="139"/>
                </a:lnTo>
                <a:lnTo>
                  <a:pt x="365" y="140"/>
                </a:lnTo>
                <a:lnTo>
                  <a:pt x="365" y="140"/>
                </a:lnTo>
                <a:close/>
                <a:moveTo>
                  <a:pt x="381" y="123"/>
                </a:moveTo>
                <a:lnTo>
                  <a:pt x="381" y="123"/>
                </a:lnTo>
                <a:lnTo>
                  <a:pt x="367" y="130"/>
                </a:lnTo>
                <a:lnTo>
                  <a:pt x="351" y="136"/>
                </a:lnTo>
                <a:lnTo>
                  <a:pt x="337" y="142"/>
                </a:lnTo>
                <a:lnTo>
                  <a:pt x="323" y="147"/>
                </a:lnTo>
                <a:lnTo>
                  <a:pt x="323" y="147"/>
                </a:lnTo>
                <a:lnTo>
                  <a:pt x="294" y="157"/>
                </a:lnTo>
                <a:lnTo>
                  <a:pt x="264" y="169"/>
                </a:lnTo>
                <a:lnTo>
                  <a:pt x="264" y="169"/>
                </a:lnTo>
                <a:lnTo>
                  <a:pt x="238" y="179"/>
                </a:lnTo>
                <a:lnTo>
                  <a:pt x="212" y="189"/>
                </a:lnTo>
                <a:lnTo>
                  <a:pt x="212" y="189"/>
                </a:lnTo>
                <a:lnTo>
                  <a:pt x="245" y="174"/>
                </a:lnTo>
                <a:lnTo>
                  <a:pt x="280" y="159"/>
                </a:lnTo>
                <a:lnTo>
                  <a:pt x="280" y="159"/>
                </a:lnTo>
                <a:lnTo>
                  <a:pt x="309" y="148"/>
                </a:lnTo>
                <a:lnTo>
                  <a:pt x="337" y="136"/>
                </a:lnTo>
                <a:lnTo>
                  <a:pt x="337" y="136"/>
                </a:lnTo>
                <a:lnTo>
                  <a:pt x="349" y="131"/>
                </a:lnTo>
                <a:lnTo>
                  <a:pt x="363" y="125"/>
                </a:lnTo>
                <a:lnTo>
                  <a:pt x="375" y="120"/>
                </a:lnTo>
                <a:lnTo>
                  <a:pt x="380" y="116"/>
                </a:lnTo>
                <a:lnTo>
                  <a:pt x="385" y="112"/>
                </a:lnTo>
                <a:lnTo>
                  <a:pt x="385" y="112"/>
                </a:lnTo>
                <a:lnTo>
                  <a:pt x="384" y="118"/>
                </a:lnTo>
                <a:lnTo>
                  <a:pt x="381" y="123"/>
                </a:lnTo>
                <a:lnTo>
                  <a:pt x="381" y="123"/>
                </a:lnTo>
                <a:close/>
                <a:moveTo>
                  <a:pt x="77" y="263"/>
                </a:moveTo>
                <a:lnTo>
                  <a:pt x="77" y="263"/>
                </a:lnTo>
                <a:lnTo>
                  <a:pt x="80" y="263"/>
                </a:lnTo>
                <a:lnTo>
                  <a:pt x="80" y="263"/>
                </a:lnTo>
                <a:lnTo>
                  <a:pt x="75" y="264"/>
                </a:lnTo>
                <a:lnTo>
                  <a:pt x="75" y="264"/>
                </a:lnTo>
                <a:lnTo>
                  <a:pt x="77" y="263"/>
                </a:lnTo>
                <a:lnTo>
                  <a:pt x="77" y="263"/>
                </a:lnTo>
                <a:close/>
                <a:moveTo>
                  <a:pt x="91" y="258"/>
                </a:moveTo>
                <a:lnTo>
                  <a:pt x="91" y="258"/>
                </a:lnTo>
                <a:lnTo>
                  <a:pt x="80" y="260"/>
                </a:lnTo>
                <a:lnTo>
                  <a:pt x="80" y="260"/>
                </a:lnTo>
                <a:lnTo>
                  <a:pt x="87" y="253"/>
                </a:lnTo>
                <a:lnTo>
                  <a:pt x="87" y="253"/>
                </a:lnTo>
                <a:lnTo>
                  <a:pt x="116" y="243"/>
                </a:lnTo>
                <a:lnTo>
                  <a:pt x="116" y="243"/>
                </a:lnTo>
                <a:lnTo>
                  <a:pt x="103" y="251"/>
                </a:lnTo>
                <a:lnTo>
                  <a:pt x="91" y="258"/>
                </a:lnTo>
                <a:lnTo>
                  <a:pt x="91" y="258"/>
                </a:lnTo>
                <a:close/>
                <a:moveTo>
                  <a:pt x="230" y="164"/>
                </a:moveTo>
                <a:lnTo>
                  <a:pt x="230" y="164"/>
                </a:lnTo>
                <a:lnTo>
                  <a:pt x="198" y="179"/>
                </a:lnTo>
                <a:lnTo>
                  <a:pt x="165" y="195"/>
                </a:lnTo>
                <a:lnTo>
                  <a:pt x="134" y="213"/>
                </a:lnTo>
                <a:lnTo>
                  <a:pt x="102" y="231"/>
                </a:lnTo>
                <a:lnTo>
                  <a:pt x="102" y="231"/>
                </a:lnTo>
                <a:lnTo>
                  <a:pt x="106" y="220"/>
                </a:lnTo>
                <a:lnTo>
                  <a:pt x="106" y="220"/>
                </a:lnTo>
                <a:lnTo>
                  <a:pt x="143" y="202"/>
                </a:lnTo>
                <a:lnTo>
                  <a:pt x="179" y="186"/>
                </a:lnTo>
                <a:lnTo>
                  <a:pt x="216" y="170"/>
                </a:lnTo>
                <a:lnTo>
                  <a:pt x="253" y="154"/>
                </a:lnTo>
                <a:lnTo>
                  <a:pt x="253" y="154"/>
                </a:lnTo>
                <a:lnTo>
                  <a:pt x="290" y="140"/>
                </a:lnTo>
                <a:lnTo>
                  <a:pt x="326" y="124"/>
                </a:lnTo>
                <a:lnTo>
                  <a:pt x="326" y="124"/>
                </a:lnTo>
                <a:lnTo>
                  <a:pt x="360" y="110"/>
                </a:lnTo>
                <a:lnTo>
                  <a:pt x="360" y="110"/>
                </a:lnTo>
                <a:lnTo>
                  <a:pt x="363" y="109"/>
                </a:lnTo>
                <a:lnTo>
                  <a:pt x="363" y="109"/>
                </a:lnTo>
                <a:lnTo>
                  <a:pt x="346" y="117"/>
                </a:lnTo>
                <a:lnTo>
                  <a:pt x="330" y="124"/>
                </a:lnTo>
                <a:lnTo>
                  <a:pt x="297" y="138"/>
                </a:lnTo>
                <a:lnTo>
                  <a:pt x="263" y="150"/>
                </a:lnTo>
                <a:lnTo>
                  <a:pt x="246" y="157"/>
                </a:lnTo>
                <a:lnTo>
                  <a:pt x="230" y="164"/>
                </a:lnTo>
                <a:lnTo>
                  <a:pt x="230" y="164"/>
                </a:lnTo>
                <a:close/>
                <a:moveTo>
                  <a:pt x="109" y="216"/>
                </a:moveTo>
                <a:lnTo>
                  <a:pt x="109" y="216"/>
                </a:lnTo>
                <a:lnTo>
                  <a:pt x="107" y="217"/>
                </a:lnTo>
                <a:lnTo>
                  <a:pt x="107" y="217"/>
                </a:lnTo>
                <a:lnTo>
                  <a:pt x="108" y="213"/>
                </a:lnTo>
                <a:lnTo>
                  <a:pt x="108" y="213"/>
                </a:lnTo>
                <a:lnTo>
                  <a:pt x="108" y="212"/>
                </a:lnTo>
                <a:lnTo>
                  <a:pt x="108" y="212"/>
                </a:lnTo>
                <a:lnTo>
                  <a:pt x="108" y="212"/>
                </a:lnTo>
                <a:lnTo>
                  <a:pt x="108" y="212"/>
                </a:lnTo>
                <a:lnTo>
                  <a:pt x="122" y="206"/>
                </a:lnTo>
                <a:lnTo>
                  <a:pt x="134" y="199"/>
                </a:lnTo>
                <a:lnTo>
                  <a:pt x="160" y="186"/>
                </a:lnTo>
                <a:lnTo>
                  <a:pt x="160" y="186"/>
                </a:lnTo>
                <a:lnTo>
                  <a:pt x="196" y="170"/>
                </a:lnTo>
                <a:lnTo>
                  <a:pt x="196" y="170"/>
                </a:lnTo>
                <a:lnTo>
                  <a:pt x="260" y="142"/>
                </a:lnTo>
                <a:lnTo>
                  <a:pt x="293" y="127"/>
                </a:lnTo>
                <a:lnTo>
                  <a:pt x="324" y="112"/>
                </a:lnTo>
                <a:lnTo>
                  <a:pt x="324" y="112"/>
                </a:lnTo>
                <a:lnTo>
                  <a:pt x="353" y="97"/>
                </a:lnTo>
                <a:lnTo>
                  <a:pt x="353" y="97"/>
                </a:lnTo>
                <a:lnTo>
                  <a:pt x="355" y="97"/>
                </a:lnTo>
                <a:lnTo>
                  <a:pt x="355" y="97"/>
                </a:lnTo>
                <a:lnTo>
                  <a:pt x="341" y="105"/>
                </a:lnTo>
                <a:lnTo>
                  <a:pt x="327" y="112"/>
                </a:lnTo>
                <a:lnTo>
                  <a:pt x="299" y="126"/>
                </a:lnTo>
                <a:lnTo>
                  <a:pt x="299" y="126"/>
                </a:lnTo>
                <a:lnTo>
                  <a:pt x="239" y="154"/>
                </a:lnTo>
                <a:lnTo>
                  <a:pt x="209" y="167"/>
                </a:lnTo>
                <a:lnTo>
                  <a:pt x="179" y="181"/>
                </a:lnTo>
                <a:lnTo>
                  <a:pt x="179" y="181"/>
                </a:lnTo>
                <a:lnTo>
                  <a:pt x="109" y="216"/>
                </a:lnTo>
                <a:lnTo>
                  <a:pt x="109" y="216"/>
                </a:lnTo>
                <a:close/>
                <a:moveTo>
                  <a:pt x="340" y="82"/>
                </a:moveTo>
                <a:lnTo>
                  <a:pt x="340" y="82"/>
                </a:lnTo>
                <a:lnTo>
                  <a:pt x="339" y="84"/>
                </a:lnTo>
                <a:lnTo>
                  <a:pt x="340" y="86"/>
                </a:lnTo>
                <a:lnTo>
                  <a:pt x="340" y="86"/>
                </a:lnTo>
                <a:lnTo>
                  <a:pt x="342" y="88"/>
                </a:lnTo>
                <a:lnTo>
                  <a:pt x="342" y="88"/>
                </a:lnTo>
                <a:lnTo>
                  <a:pt x="321" y="100"/>
                </a:lnTo>
                <a:lnTo>
                  <a:pt x="301" y="111"/>
                </a:lnTo>
                <a:lnTo>
                  <a:pt x="301" y="111"/>
                </a:lnTo>
                <a:lnTo>
                  <a:pt x="265" y="130"/>
                </a:lnTo>
                <a:lnTo>
                  <a:pt x="230" y="147"/>
                </a:lnTo>
                <a:lnTo>
                  <a:pt x="230" y="147"/>
                </a:lnTo>
                <a:lnTo>
                  <a:pt x="158" y="180"/>
                </a:lnTo>
                <a:lnTo>
                  <a:pt x="158" y="180"/>
                </a:lnTo>
                <a:lnTo>
                  <a:pt x="133" y="192"/>
                </a:lnTo>
                <a:lnTo>
                  <a:pt x="106" y="204"/>
                </a:lnTo>
                <a:lnTo>
                  <a:pt x="106" y="204"/>
                </a:lnTo>
                <a:lnTo>
                  <a:pt x="103" y="204"/>
                </a:lnTo>
                <a:lnTo>
                  <a:pt x="103" y="204"/>
                </a:lnTo>
                <a:lnTo>
                  <a:pt x="97" y="207"/>
                </a:lnTo>
                <a:lnTo>
                  <a:pt x="91" y="210"/>
                </a:lnTo>
                <a:lnTo>
                  <a:pt x="91" y="210"/>
                </a:lnTo>
                <a:lnTo>
                  <a:pt x="101" y="202"/>
                </a:lnTo>
                <a:lnTo>
                  <a:pt x="111" y="196"/>
                </a:lnTo>
                <a:lnTo>
                  <a:pt x="111" y="196"/>
                </a:lnTo>
                <a:lnTo>
                  <a:pt x="147" y="178"/>
                </a:lnTo>
                <a:lnTo>
                  <a:pt x="147" y="178"/>
                </a:lnTo>
                <a:lnTo>
                  <a:pt x="180" y="161"/>
                </a:lnTo>
                <a:lnTo>
                  <a:pt x="214" y="144"/>
                </a:lnTo>
                <a:lnTo>
                  <a:pt x="214" y="144"/>
                </a:lnTo>
                <a:lnTo>
                  <a:pt x="247" y="126"/>
                </a:lnTo>
                <a:lnTo>
                  <a:pt x="281" y="110"/>
                </a:lnTo>
                <a:lnTo>
                  <a:pt x="281" y="110"/>
                </a:lnTo>
                <a:lnTo>
                  <a:pt x="312" y="95"/>
                </a:lnTo>
                <a:lnTo>
                  <a:pt x="328" y="86"/>
                </a:lnTo>
                <a:lnTo>
                  <a:pt x="342" y="76"/>
                </a:lnTo>
                <a:lnTo>
                  <a:pt x="342" y="76"/>
                </a:lnTo>
                <a:lnTo>
                  <a:pt x="340" y="82"/>
                </a:lnTo>
                <a:lnTo>
                  <a:pt x="340" y="82"/>
                </a:lnTo>
                <a:close/>
                <a:moveTo>
                  <a:pt x="122" y="239"/>
                </a:moveTo>
                <a:lnTo>
                  <a:pt x="122" y="239"/>
                </a:lnTo>
                <a:lnTo>
                  <a:pt x="106" y="244"/>
                </a:lnTo>
                <a:lnTo>
                  <a:pt x="90" y="249"/>
                </a:lnTo>
                <a:lnTo>
                  <a:pt x="90" y="249"/>
                </a:lnTo>
                <a:lnTo>
                  <a:pt x="93" y="245"/>
                </a:lnTo>
                <a:lnTo>
                  <a:pt x="93" y="245"/>
                </a:lnTo>
                <a:lnTo>
                  <a:pt x="102" y="242"/>
                </a:lnTo>
                <a:lnTo>
                  <a:pt x="112" y="237"/>
                </a:lnTo>
                <a:lnTo>
                  <a:pt x="112" y="237"/>
                </a:lnTo>
                <a:lnTo>
                  <a:pt x="124" y="231"/>
                </a:lnTo>
                <a:lnTo>
                  <a:pt x="124" y="231"/>
                </a:lnTo>
                <a:lnTo>
                  <a:pt x="131" y="228"/>
                </a:lnTo>
                <a:lnTo>
                  <a:pt x="138" y="225"/>
                </a:lnTo>
                <a:lnTo>
                  <a:pt x="138" y="225"/>
                </a:lnTo>
                <a:lnTo>
                  <a:pt x="130" y="232"/>
                </a:lnTo>
                <a:lnTo>
                  <a:pt x="122" y="239"/>
                </a:lnTo>
                <a:lnTo>
                  <a:pt x="122" y="239"/>
                </a:lnTo>
                <a:close/>
                <a:moveTo>
                  <a:pt x="141" y="221"/>
                </a:moveTo>
                <a:lnTo>
                  <a:pt x="141" y="221"/>
                </a:lnTo>
                <a:lnTo>
                  <a:pt x="141" y="221"/>
                </a:lnTo>
                <a:lnTo>
                  <a:pt x="141" y="221"/>
                </a:lnTo>
                <a:lnTo>
                  <a:pt x="129" y="226"/>
                </a:lnTo>
                <a:lnTo>
                  <a:pt x="118" y="232"/>
                </a:lnTo>
                <a:lnTo>
                  <a:pt x="106" y="238"/>
                </a:lnTo>
                <a:lnTo>
                  <a:pt x="95" y="242"/>
                </a:lnTo>
                <a:lnTo>
                  <a:pt x="95" y="242"/>
                </a:lnTo>
                <a:lnTo>
                  <a:pt x="99" y="236"/>
                </a:lnTo>
                <a:lnTo>
                  <a:pt x="99" y="236"/>
                </a:lnTo>
                <a:lnTo>
                  <a:pt x="124" y="224"/>
                </a:lnTo>
                <a:lnTo>
                  <a:pt x="147" y="212"/>
                </a:lnTo>
                <a:lnTo>
                  <a:pt x="147" y="212"/>
                </a:lnTo>
                <a:lnTo>
                  <a:pt x="208" y="183"/>
                </a:lnTo>
                <a:lnTo>
                  <a:pt x="208" y="183"/>
                </a:lnTo>
                <a:lnTo>
                  <a:pt x="241" y="169"/>
                </a:lnTo>
                <a:lnTo>
                  <a:pt x="273" y="156"/>
                </a:lnTo>
                <a:lnTo>
                  <a:pt x="340" y="131"/>
                </a:lnTo>
                <a:lnTo>
                  <a:pt x="340" y="131"/>
                </a:lnTo>
                <a:lnTo>
                  <a:pt x="366" y="120"/>
                </a:lnTo>
                <a:lnTo>
                  <a:pt x="366" y="120"/>
                </a:lnTo>
                <a:lnTo>
                  <a:pt x="381" y="113"/>
                </a:lnTo>
                <a:lnTo>
                  <a:pt x="381" y="113"/>
                </a:lnTo>
                <a:lnTo>
                  <a:pt x="382" y="113"/>
                </a:lnTo>
                <a:lnTo>
                  <a:pt x="377" y="115"/>
                </a:lnTo>
                <a:lnTo>
                  <a:pt x="369" y="119"/>
                </a:lnTo>
                <a:lnTo>
                  <a:pt x="369" y="119"/>
                </a:lnTo>
                <a:lnTo>
                  <a:pt x="306" y="147"/>
                </a:lnTo>
                <a:lnTo>
                  <a:pt x="306" y="147"/>
                </a:lnTo>
                <a:lnTo>
                  <a:pt x="243" y="173"/>
                </a:lnTo>
                <a:lnTo>
                  <a:pt x="213" y="186"/>
                </a:lnTo>
                <a:lnTo>
                  <a:pt x="182" y="200"/>
                </a:lnTo>
                <a:lnTo>
                  <a:pt x="182" y="200"/>
                </a:lnTo>
                <a:lnTo>
                  <a:pt x="179" y="202"/>
                </a:lnTo>
                <a:lnTo>
                  <a:pt x="179" y="202"/>
                </a:lnTo>
                <a:lnTo>
                  <a:pt x="165" y="208"/>
                </a:lnTo>
                <a:lnTo>
                  <a:pt x="152" y="215"/>
                </a:lnTo>
                <a:lnTo>
                  <a:pt x="152" y="215"/>
                </a:lnTo>
                <a:lnTo>
                  <a:pt x="149" y="215"/>
                </a:lnTo>
                <a:lnTo>
                  <a:pt x="149" y="215"/>
                </a:lnTo>
                <a:lnTo>
                  <a:pt x="147" y="215"/>
                </a:lnTo>
                <a:lnTo>
                  <a:pt x="145" y="216"/>
                </a:lnTo>
                <a:lnTo>
                  <a:pt x="145" y="216"/>
                </a:lnTo>
                <a:lnTo>
                  <a:pt x="141" y="221"/>
                </a:lnTo>
                <a:lnTo>
                  <a:pt x="141" y="221"/>
                </a:lnTo>
                <a:close/>
                <a:moveTo>
                  <a:pt x="154" y="217"/>
                </a:moveTo>
                <a:lnTo>
                  <a:pt x="154" y="217"/>
                </a:lnTo>
                <a:lnTo>
                  <a:pt x="176" y="206"/>
                </a:lnTo>
                <a:lnTo>
                  <a:pt x="176" y="206"/>
                </a:lnTo>
                <a:lnTo>
                  <a:pt x="179" y="204"/>
                </a:lnTo>
                <a:lnTo>
                  <a:pt x="179" y="204"/>
                </a:lnTo>
                <a:lnTo>
                  <a:pt x="210" y="193"/>
                </a:lnTo>
                <a:lnTo>
                  <a:pt x="240" y="182"/>
                </a:lnTo>
                <a:lnTo>
                  <a:pt x="240" y="182"/>
                </a:lnTo>
                <a:lnTo>
                  <a:pt x="270" y="169"/>
                </a:lnTo>
                <a:lnTo>
                  <a:pt x="287" y="162"/>
                </a:lnTo>
                <a:lnTo>
                  <a:pt x="302" y="156"/>
                </a:lnTo>
                <a:lnTo>
                  <a:pt x="302" y="156"/>
                </a:lnTo>
                <a:lnTo>
                  <a:pt x="333" y="145"/>
                </a:lnTo>
                <a:lnTo>
                  <a:pt x="348" y="139"/>
                </a:lnTo>
                <a:lnTo>
                  <a:pt x="365" y="133"/>
                </a:lnTo>
                <a:lnTo>
                  <a:pt x="365" y="133"/>
                </a:lnTo>
                <a:lnTo>
                  <a:pt x="372" y="130"/>
                </a:lnTo>
                <a:lnTo>
                  <a:pt x="377" y="126"/>
                </a:lnTo>
                <a:lnTo>
                  <a:pt x="379" y="126"/>
                </a:lnTo>
                <a:lnTo>
                  <a:pt x="379" y="126"/>
                </a:lnTo>
                <a:lnTo>
                  <a:pt x="379" y="126"/>
                </a:lnTo>
                <a:lnTo>
                  <a:pt x="379" y="127"/>
                </a:lnTo>
                <a:lnTo>
                  <a:pt x="379" y="127"/>
                </a:lnTo>
                <a:lnTo>
                  <a:pt x="377" y="129"/>
                </a:lnTo>
                <a:lnTo>
                  <a:pt x="377" y="129"/>
                </a:lnTo>
                <a:lnTo>
                  <a:pt x="371" y="133"/>
                </a:lnTo>
                <a:lnTo>
                  <a:pt x="365" y="136"/>
                </a:lnTo>
                <a:lnTo>
                  <a:pt x="365" y="136"/>
                </a:lnTo>
                <a:lnTo>
                  <a:pt x="349" y="143"/>
                </a:lnTo>
                <a:lnTo>
                  <a:pt x="334" y="149"/>
                </a:lnTo>
                <a:lnTo>
                  <a:pt x="334" y="149"/>
                </a:lnTo>
                <a:lnTo>
                  <a:pt x="302" y="161"/>
                </a:lnTo>
                <a:lnTo>
                  <a:pt x="269" y="173"/>
                </a:lnTo>
                <a:lnTo>
                  <a:pt x="269" y="173"/>
                </a:lnTo>
                <a:lnTo>
                  <a:pt x="212" y="195"/>
                </a:lnTo>
                <a:lnTo>
                  <a:pt x="183" y="206"/>
                </a:lnTo>
                <a:lnTo>
                  <a:pt x="155" y="220"/>
                </a:lnTo>
                <a:lnTo>
                  <a:pt x="155" y="220"/>
                </a:lnTo>
                <a:lnTo>
                  <a:pt x="154" y="217"/>
                </a:lnTo>
                <a:lnTo>
                  <a:pt x="154" y="217"/>
                </a:lnTo>
                <a:lnTo>
                  <a:pt x="154" y="217"/>
                </a:lnTo>
                <a:lnTo>
                  <a:pt x="154" y="217"/>
                </a:lnTo>
                <a:close/>
                <a:moveTo>
                  <a:pt x="167" y="233"/>
                </a:moveTo>
                <a:lnTo>
                  <a:pt x="167" y="233"/>
                </a:lnTo>
                <a:lnTo>
                  <a:pt x="185" y="226"/>
                </a:lnTo>
                <a:lnTo>
                  <a:pt x="205" y="219"/>
                </a:lnTo>
                <a:lnTo>
                  <a:pt x="205" y="219"/>
                </a:lnTo>
                <a:lnTo>
                  <a:pt x="207" y="218"/>
                </a:lnTo>
                <a:lnTo>
                  <a:pt x="207" y="218"/>
                </a:lnTo>
                <a:lnTo>
                  <a:pt x="203" y="223"/>
                </a:lnTo>
                <a:lnTo>
                  <a:pt x="199" y="227"/>
                </a:lnTo>
                <a:lnTo>
                  <a:pt x="193" y="231"/>
                </a:lnTo>
                <a:lnTo>
                  <a:pt x="188" y="233"/>
                </a:lnTo>
                <a:lnTo>
                  <a:pt x="182" y="235"/>
                </a:lnTo>
                <a:lnTo>
                  <a:pt x="177" y="235"/>
                </a:lnTo>
                <a:lnTo>
                  <a:pt x="172" y="234"/>
                </a:lnTo>
                <a:lnTo>
                  <a:pt x="167" y="233"/>
                </a:lnTo>
                <a:lnTo>
                  <a:pt x="167" y="233"/>
                </a:lnTo>
                <a:close/>
                <a:moveTo>
                  <a:pt x="225" y="223"/>
                </a:moveTo>
                <a:lnTo>
                  <a:pt x="225" y="223"/>
                </a:lnTo>
                <a:lnTo>
                  <a:pt x="304" y="196"/>
                </a:lnTo>
                <a:lnTo>
                  <a:pt x="304" y="196"/>
                </a:lnTo>
                <a:lnTo>
                  <a:pt x="323" y="190"/>
                </a:lnTo>
                <a:lnTo>
                  <a:pt x="341" y="183"/>
                </a:lnTo>
                <a:lnTo>
                  <a:pt x="341" y="183"/>
                </a:lnTo>
                <a:lnTo>
                  <a:pt x="363" y="175"/>
                </a:lnTo>
                <a:lnTo>
                  <a:pt x="363" y="175"/>
                </a:lnTo>
                <a:lnTo>
                  <a:pt x="371" y="172"/>
                </a:lnTo>
                <a:lnTo>
                  <a:pt x="373" y="172"/>
                </a:lnTo>
                <a:lnTo>
                  <a:pt x="370" y="174"/>
                </a:lnTo>
                <a:lnTo>
                  <a:pt x="370" y="174"/>
                </a:lnTo>
                <a:lnTo>
                  <a:pt x="347" y="184"/>
                </a:lnTo>
                <a:lnTo>
                  <a:pt x="325" y="193"/>
                </a:lnTo>
                <a:lnTo>
                  <a:pt x="281" y="212"/>
                </a:lnTo>
                <a:lnTo>
                  <a:pt x="281" y="212"/>
                </a:lnTo>
                <a:lnTo>
                  <a:pt x="279" y="212"/>
                </a:lnTo>
                <a:lnTo>
                  <a:pt x="278" y="213"/>
                </a:lnTo>
                <a:lnTo>
                  <a:pt x="278" y="213"/>
                </a:lnTo>
                <a:lnTo>
                  <a:pt x="256" y="222"/>
                </a:lnTo>
                <a:lnTo>
                  <a:pt x="236" y="233"/>
                </a:lnTo>
                <a:lnTo>
                  <a:pt x="236" y="233"/>
                </a:lnTo>
                <a:lnTo>
                  <a:pt x="230" y="228"/>
                </a:lnTo>
                <a:lnTo>
                  <a:pt x="225" y="223"/>
                </a:lnTo>
                <a:lnTo>
                  <a:pt x="225" y="223"/>
                </a:lnTo>
                <a:close/>
                <a:moveTo>
                  <a:pt x="334" y="204"/>
                </a:moveTo>
                <a:lnTo>
                  <a:pt x="334" y="204"/>
                </a:lnTo>
                <a:lnTo>
                  <a:pt x="330" y="201"/>
                </a:lnTo>
                <a:lnTo>
                  <a:pt x="330" y="201"/>
                </a:lnTo>
                <a:lnTo>
                  <a:pt x="331" y="201"/>
                </a:lnTo>
                <a:lnTo>
                  <a:pt x="331" y="201"/>
                </a:lnTo>
                <a:lnTo>
                  <a:pt x="357" y="191"/>
                </a:lnTo>
                <a:lnTo>
                  <a:pt x="357" y="191"/>
                </a:lnTo>
                <a:lnTo>
                  <a:pt x="366" y="186"/>
                </a:lnTo>
                <a:lnTo>
                  <a:pt x="366" y="186"/>
                </a:lnTo>
                <a:lnTo>
                  <a:pt x="370" y="185"/>
                </a:lnTo>
                <a:lnTo>
                  <a:pt x="371" y="185"/>
                </a:lnTo>
                <a:lnTo>
                  <a:pt x="370" y="186"/>
                </a:lnTo>
                <a:lnTo>
                  <a:pt x="364" y="190"/>
                </a:lnTo>
                <a:lnTo>
                  <a:pt x="364" y="190"/>
                </a:lnTo>
                <a:lnTo>
                  <a:pt x="357" y="194"/>
                </a:lnTo>
                <a:lnTo>
                  <a:pt x="348" y="196"/>
                </a:lnTo>
                <a:lnTo>
                  <a:pt x="340" y="199"/>
                </a:lnTo>
                <a:lnTo>
                  <a:pt x="337" y="201"/>
                </a:lnTo>
                <a:lnTo>
                  <a:pt x="334" y="204"/>
                </a:lnTo>
                <a:lnTo>
                  <a:pt x="334" y="204"/>
                </a:lnTo>
                <a:close/>
                <a:moveTo>
                  <a:pt x="372" y="182"/>
                </a:moveTo>
                <a:lnTo>
                  <a:pt x="372" y="182"/>
                </a:lnTo>
                <a:lnTo>
                  <a:pt x="363" y="185"/>
                </a:lnTo>
                <a:lnTo>
                  <a:pt x="353" y="190"/>
                </a:lnTo>
                <a:lnTo>
                  <a:pt x="353" y="190"/>
                </a:lnTo>
                <a:lnTo>
                  <a:pt x="330" y="199"/>
                </a:lnTo>
                <a:lnTo>
                  <a:pt x="330" y="199"/>
                </a:lnTo>
                <a:lnTo>
                  <a:pt x="329" y="200"/>
                </a:lnTo>
                <a:lnTo>
                  <a:pt x="329" y="201"/>
                </a:lnTo>
                <a:lnTo>
                  <a:pt x="329" y="201"/>
                </a:lnTo>
                <a:lnTo>
                  <a:pt x="328" y="199"/>
                </a:lnTo>
                <a:lnTo>
                  <a:pt x="328" y="199"/>
                </a:lnTo>
                <a:lnTo>
                  <a:pt x="325" y="198"/>
                </a:lnTo>
                <a:lnTo>
                  <a:pt x="323" y="198"/>
                </a:lnTo>
                <a:lnTo>
                  <a:pt x="323" y="198"/>
                </a:lnTo>
                <a:lnTo>
                  <a:pt x="321" y="198"/>
                </a:lnTo>
                <a:lnTo>
                  <a:pt x="320" y="200"/>
                </a:lnTo>
                <a:lnTo>
                  <a:pt x="320" y="200"/>
                </a:lnTo>
                <a:lnTo>
                  <a:pt x="316" y="200"/>
                </a:lnTo>
                <a:lnTo>
                  <a:pt x="316" y="200"/>
                </a:lnTo>
                <a:lnTo>
                  <a:pt x="329" y="195"/>
                </a:lnTo>
                <a:lnTo>
                  <a:pt x="329" y="195"/>
                </a:lnTo>
                <a:lnTo>
                  <a:pt x="362" y="180"/>
                </a:lnTo>
                <a:lnTo>
                  <a:pt x="362" y="180"/>
                </a:lnTo>
                <a:lnTo>
                  <a:pt x="370" y="176"/>
                </a:lnTo>
                <a:lnTo>
                  <a:pt x="374" y="174"/>
                </a:lnTo>
                <a:lnTo>
                  <a:pt x="377" y="172"/>
                </a:lnTo>
                <a:lnTo>
                  <a:pt x="377" y="172"/>
                </a:lnTo>
                <a:lnTo>
                  <a:pt x="376" y="177"/>
                </a:lnTo>
                <a:lnTo>
                  <a:pt x="374" y="183"/>
                </a:lnTo>
                <a:lnTo>
                  <a:pt x="374" y="183"/>
                </a:lnTo>
                <a:lnTo>
                  <a:pt x="373" y="182"/>
                </a:lnTo>
                <a:lnTo>
                  <a:pt x="372" y="182"/>
                </a:lnTo>
                <a:lnTo>
                  <a:pt x="372" y="182"/>
                </a:lnTo>
                <a:close/>
                <a:moveTo>
                  <a:pt x="294" y="218"/>
                </a:moveTo>
                <a:lnTo>
                  <a:pt x="294" y="218"/>
                </a:lnTo>
                <a:lnTo>
                  <a:pt x="290" y="217"/>
                </a:lnTo>
                <a:lnTo>
                  <a:pt x="287" y="215"/>
                </a:lnTo>
                <a:lnTo>
                  <a:pt x="287" y="215"/>
                </a:lnTo>
                <a:lnTo>
                  <a:pt x="295" y="212"/>
                </a:lnTo>
                <a:lnTo>
                  <a:pt x="295" y="212"/>
                </a:lnTo>
                <a:lnTo>
                  <a:pt x="311" y="204"/>
                </a:lnTo>
                <a:lnTo>
                  <a:pt x="311" y="204"/>
                </a:lnTo>
                <a:lnTo>
                  <a:pt x="314" y="203"/>
                </a:lnTo>
                <a:lnTo>
                  <a:pt x="316" y="203"/>
                </a:lnTo>
                <a:lnTo>
                  <a:pt x="317" y="204"/>
                </a:lnTo>
                <a:lnTo>
                  <a:pt x="316" y="204"/>
                </a:lnTo>
                <a:lnTo>
                  <a:pt x="314" y="206"/>
                </a:lnTo>
                <a:lnTo>
                  <a:pt x="314" y="206"/>
                </a:lnTo>
                <a:lnTo>
                  <a:pt x="303" y="212"/>
                </a:lnTo>
                <a:lnTo>
                  <a:pt x="299" y="214"/>
                </a:lnTo>
                <a:lnTo>
                  <a:pt x="294" y="218"/>
                </a:lnTo>
                <a:lnTo>
                  <a:pt x="294" y="218"/>
                </a:lnTo>
                <a:lnTo>
                  <a:pt x="294" y="218"/>
                </a:lnTo>
                <a:lnTo>
                  <a:pt x="294" y="218"/>
                </a:lnTo>
                <a:close/>
                <a:moveTo>
                  <a:pt x="304" y="214"/>
                </a:moveTo>
                <a:lnTo>
                  <a:pt x="304" y="214"/>
                </a:lnTo>
                <a:lnTo>
                  <a:pt x="312" y="210"/>
                </a:lnTo>
                <a:lnTo>
                  <a:pt x="319" y="205"/>
                </a:lnTo>
                <a:lnTo>
                  <a:pt x="319" y="205"/>
                </a:lnTo>
                <a:lnTo>
                  <a:pt x="320" y="208"/>
                </a:lnTo>
                <a:lnTo>
                  <a:pt x="319" y="212"/>
                </a:lnTo>
                <a:lnTo>
                  <a:pt x="319" y="212"/>
                </a:lnTo>
                <a:lnTo>
                  <a:pt x="308" y="215"/>
                </a:lnTo>
                <a:lnTo>
                  <a:pt x="308" y="215"/>
                </a:lnTo>
                <a:lnTo>
                  <a:pt x="300" y="216"/>
                </a:lnTo>
                <a:lnTo>
                  <a:pt x="300" y="216"/>
                </a:lnTo>
                <a:lnTo>
                  <a:pt x="300" y="216"/>
                </a:lnTo>
                <a:lnTo>
                  <a:pt x="304" y="214"/>
                </a:lnTo>
                <a:lnTo>
                  <a:pt x="304" y="214"/>
                </a:lnTo>
                <a:close/>
                <a:moveTo>
                  <a:pt x="248" y="237"/>
                </a:moveTo>
                <a:lnTo>
                  <a:pt x="248" y="237"/>
                </a:lnTo>
                <a:lnTo>
                  <a:pt x="243" y="236"/>
                </a:lnTo>
                <a:lnTo>
                  <a:pt x="239" y="235"/>
                </a:lnTo>
                <a:lnTo>
                  <a:pt x="239" y="235"/>
                </a:lnTo>
                <a:lnTo>
                  <a:pt x="272" y="221"/>
                </a:lnTo>
                <a:lnTo>
                  <a:pt x="272" y="221"/>
                </a:lnTo>
                <a:lnTo>
                  <a:pt x="267" y="227"/>
                </a:lnTo>
                <a:lnTo>
                  <a:pt x="261" y="231"/>
                </a:lnTo>
                <a:lnTo>
                  <a:pt x="255" y="235"/>
                </a:lnTo>
                <a:lnTo>
                  <a:pt x="248" y="237"/>
                </a:lnTo>
                <a:lnTo>
                  <a:pt x="248" y="237"/>
                </a:lnTo>
                <a:close/>
                <a:moveTo>
                  <a:pt x="298" y="219"/>
                </a:moveTo>
                <a:lnTo>
                  <a:pt x="298" y="219"/>
                </a:lnTo>
                <a:lnTo>
                  <a:pt x="318" y="214"/>
                </a:lnTo>
                <a:lnTo>
                  <a:pt x="318" y="214"/>
                </a:lnTo>
                <a:lnTo>
                  <a:pt x="315" y="217"/>
                </a:lnTo>
                <a:lnTo>
                  <a:pt x="310" y="219"/>
                </a:lnTo>
                <a:lnTo>
                  <a:pt x="304" y="220"/>
                </a:lnTo>
                <a:lnTo>
                  <a:pt x="298" y="219"/>
                </a:lnTo>
                <a:lnTo>
                  <a:pt x="298" y="219"/>
                </a:lnTo>
                <a:close/>
                <a:moveTo>
                  <a:pt x="342" y="206"/>
                </a:moveTo>
                <a:lnTo>
                  <a:pt x="342" y="206"/>
                </a:lnTo>
                <a:lnTo>
                  <a:pt x="355" y="202"/>
                </a:lnTo>
                <a:lnTo>
                  <a:pt x="355" y="202"/>
                </a:lnTo>
                <a:lnTo>
                  <a:pt x="349" y="205"/>
                </a:lnTo>
                <a:lnTo>
                  <a:pt x="342" y="206"/>
                </a:lnTo>
                <a:lnTo>
                  <a:pt x="342" y="206"/>
                </a:lnTo>
                <a:close/>
                <a:moveTo>
                  <a:pt x="360" y="199"/>
                </a:moveTo>
                <a:lnTo>
                  <a:pt x="360" y="199"/>
                </a:lnTo>
                <a:lnTo>
                  <a:pt x="360" y="199"/>
                </a:lnTo>
                <a:lnTo>
                  <a:pt x="360" y="199"/>
                </a:lnTo>
                <a:lnTo>
                  <a:pt x="353" y="200"/>
                </a:lnTo>
                <a:lnTo>
                  <a:pt x="348" y="202"/>
                </a:lnTo>
                <a:lnTo>
                  <a:pt x="342" y="204"/>
                </a:lnTo>
                <a:lnTo>
                  <a:pt x="336" y="204"/>
                </a:lnTo>
                <a:lnTo>
                  <a:pt x="336" y="204"/>
                </a:lnTo>
                <a:lnTo>
                  <a:pt x="340" y="202"/>
                </a:lnTo>
                <a:lnTo>
                  <a:pt x="344" y="200"/>
                </a:lnTo>
                <a:lnTo>
                  <a:pt x="353" y="197"/>
                </a:lnTo>
                <a:lnTo>
                  <a:pt x="363" y="193"/>
                </a:lnTo>
                <a:lnTo>
                  <a:pt x="367" y="191"/>
                </a:lnTo>
                <a:lnTo>
                  <a:pt x="370" y="188"/>
                </a:lnTo>
                <a:lnTo>
                  <a:pt x="370" y="188"/>
                </a:lnTo>
                <a:lnTo>
                  <a:pt x="366" y="194"/>
                </a:lnTo>
                <a:lnTo>
                  <a:pt x="360" y="199"/>
                </a:lnTo>
                <a:lnTo>
                  <a:pt x="360" y="199"/>
                </a:lnTo>
                <a:close/>
                <a:moveTo>
                  <a:pt x="378" y="168"/>
                </a:moveTo>
                <a:lnTo>
                  <a:pt x="378" y="168"/>
                </a:lnTo>
                <a:lnTo>
                  <a:pt x="335" y="183"/>
                </a:lnTo>
                <a:lnTo>
                  <a:pt x="293" y="198"/>
                </a:lnTo>
                <a:lnTo>
                  <a:pt x="293" y="198"/>
                </a:lnTo>
                <a:lnTo>
                  <a:pt x="260" y="208"/>
                </a:lnTo>
                <a:lnTo>
                  <a:pt x="260" y="208"/>
                </a:lnTo>
                <a:lnTo>
                  <a:pt x="287" y="197"/>
                </a:lnTo>
                <a:lnTo>
                  <a:pt x="313" y="185"/>
                </a:lnTo>
                <a:lnTo>
                  <a:pt x="313" y="185"/>
                </a:lnTo>
                <a:lnTo>
                  <a:pt x="328" y="179"/>
                </a:lnTo>
                <a:lnTo>
                  <a:pt x="345" y="173"/>
                </a:lnTo>
                <a:lnTo>
                  <a:pt x="353" y="170"/>
                </a:lnTo>
                <a:lnTo>
                  <a:pt x="362" y="166"/>
                </a:lnTo>
                <a:lnTo>
                  <a:pt x="369" y="162"/>
                </a:lnTo>
                <a:lnTo>
                  <a:pt x="376" y="157"/>
                </a:lnTo>
                <a:lnTo>
                  <a:pt x="376" y="157"/>
                </a:lnTo>
                <a:lnTo>
                  <a:pt x="377" y="162"/>
                </a:lnTo>
                <a:lnTo>
                  <a:pt x="378" y="168"/>
                </a:lnTo>
                <a:lnTo>
                  <a:pt x="378" y="168"/>
                </a:lnTo>
                <a:close/>
                <a:moveTo>
                  <a:pt x="381" y="100"/>
                </a:moveTo>
                <a:lnTo>
                  <a:pt x="381" y="100"/>
                </a:lnTo>
                <a:lnTo>
                  <a:pt x="345" y="115"/>
                </a:lnTo>
                <a:lnTo>
                  <a:pt x="309" y="130"/>
                </a:lnTo>
                <a:lnTo>
                  <a:pt x="272" y="144"/>
                </a:lnTo>
                <a:lnTo>
                  <a:pt x="237" y="158"/>
                </a:lnTo>
                <a:lnTo>
                  <a:pt x="237" y="158"/>
                </a:lnTo>
                <a:lnTo>
                  <a:pt x="187" y="180"/>
                </a:lnTo>
                <a:lnTo>
                  <a:pt x="187" y="180"/>
                </a:lnTo>
                <a:lnTo>
                  <a:pt x="243" y="154"/>
                </a:lnTo>
                <a:lnTo>
                  <a:pt x="243" y="154"/>
                </a:lnTo>
                <a:lnTo>
                  <a:pt x="276" y="140"/>
                </a:lnTo>
                <a:lnTo>
                  <a:pt x="308" y="124"/>
                </a:lnTo>
                <a:lnTo>
                  <a:pt x="340" y="108"/>
                </a:lnTo>
                <a:lnTo>
                  <a:pt x="355" y="99"/>
                </a:lnTo>
                <a:lnTo>
                  <a:pt x="371" y="89"/>
                </a:lnTo>
                <a:lnTo>
                  <a:pt x="371" y="89"/>
                </a:lnTo>
                <a:lnTo>
                  <a:pt x="376" y="94"/>
                </a:lnTo>
                <a:lnTo>
                  <a:pt x="381" y="100"/>
                </a:lnTo>
                <a:lnTo>
                  <a:pt x="381" y="100"/>
                </a:lnTo>
                <a:close/>
                <a:moveTo>
                  <a:pt x="368" y="88"/>
                </a:moveTo>
                <a:lnTo>
                  <a:pt x="368" y="88"/>
                </a:lnTo>
                <a:lnTo>
                  <a:pt x="352" y="95"/>
                </a:lnTo>
                <a:lnTo>
                  <a:pt x="337" y="103"/>
                </a:lnTo>
                <a:lnTo>
                  <a:pt x="308" y="118"/>
                </a:lnTo>
                <a:lnTo>
                  <a:pt x="308" y="118"/>
                </a:lnTo>
                <a:lnTo>
                  <a:pt x="272" y="135"/>
                </a:lnTo>
                <a:lnTo>
                  <a:pt x="236" y="151"/>
                </a:lnTo>
                <a:lnTo>
                  <a:pt x="236" y="151"/>
                </a:lnTo>
                <a:lnTo>
                  <a:pt x="220" y="157"/>
                </a:lnTo>
                <a:lnTo>
                  <a:pt x="220" y="157"/>
                </a:lnTo>
                <a:lnTo>
                  <a:pt x="230" y="153"/>
                </a:lnTo>
                <a:lnTo>
                  <a:pt x="230" y="153"/>
                </a:lnTo>
                <a:lnTo>
                  <a:pt x="261" y="139"/>
                </a:lnTo>
                <a:lnTo>
                  <a:pt x="293" y="123"/>
                </a:lnTo>
                <a:lnTo>
                  <a:pt x="293" y="123"/>
                </a:lnTo>
                <a:lnTo>
                  <a:pt x="309" y="115"/>
                </a:lnTo>
                <a:lnTo>
                  <a:pt x="324" y="106"/>
                </a:lnTo>
                <a:lnTo>
                  <a:pt x="352" y="86"/>
                </a:lnTo>
                <a:lnTo>
                  <a:pt x="352" y="86"/>
                </a:lnTo>
                <a:lnTo>
                  <a:pt x="361" y="86"/>
                </a:lnTo>
                <a:lnTo>
                  <a:pt x="368" y="88"/>
                </a:lnTo>
                <a:lnTo>
                  <a:pt x="368" y="88"/>
                </a:lnTo>
                <a:close/>
                <a:moveTo>
                  <a:pt x="343" y="74"/>
                </a:moveTo>
                <a:lnTo>
                  <a:pt x="343" y="74"/>
                </a:lnTo>
                <a:lnTo>
                  <a:pt x="342" y="74"/>
                </a:lnTo>
                <a:lnTo>
                  <a:pt x="342" y="74"/>
                </a:lnTo>
                <a:lnTo>
                  <a:pt x="324" y="81"/>
                </a:lnTo>
                <a:lnTo>
                  <a:pt x="306" y="89"/>
                </a:lnTo>
                <a:lnTo>
                  <a:pt x="289" y="97"/>
                </a:lnTo>
                <a:lnTo>
                  <a:pt x="270" y="105"/>
                </a:lnTo>
                <a:lnTo>
                  <a:pt x="270" y="105"/>
                </a:lnTo>
                <a:lnTo>
                  <a:pt x="233" y="121"/>
                </a:lnTo>
                <a:lnTo>
                  <a:pt x="197" y="138"/>
                </a:lnTo>
                <a:lnTo>
                  <a:pt x="197" y="138"/>
                </a:lnTo>
                <a:lnTo>
                  <a:pt x="157" y="158"/>
                </a:lnTo>
                <a:lnTo>
                  <a:pt x="118" y="178"/>
                </a:lnTo>
                <a:lnTo>
                  <a:pt x="118" y="178"/>
                </a:lnTo>
                <a:lnTo>
                  <a:pt x="101" y="185"/>
                </a:lnTo>
                <a:lnTo>
                  <a:pt x="85" y="192"/>
                </a:lnTo>
                <a:lnTo>
                  <a:pt x="69" y="200"/>
                </a:lnTo>
                <a:lnTo>
                  <a:pt x="62" y="204"/>
                </a:lnTo>
                <a:lnTo>
                  <a:pt x="55" y="210"/>
                </a:lnTo>
                <a:lnTo>
                  <a:pt x="55" y="210"/>
                </a:lnTo>
                <a:lnTo>
                  <a:pt x="50" y="208"/>
                </a:lnTo>
                <a:lnTo>
                  <a:pt x="50" y="208"/>
                </a:lnTo>
                <a:lnTo>
                  <a:pt x="66" y="196"/>
                </a:lnTo>
                <a:lnTo>
                  <a:pt x="83" y="186"/>
                </a:lnTo>
                <a:lnTo>
                  <a:pt x="119" y="166"/>
                </a:lnTo>
                <a:lnTo>
                  <a:pt x="155" y="148"/>
                </a:lnTo>
                <a:lnTo>
                  <a:pt x="191" y="130"/>
                </a:lnTo>
                <a:lnTo>
                  <a:pt x="191" y="130"/>
                </a:lnTo>
                <a:lnTo>
                  <a:pt x="234" y="108"/>
                </a:lnTo>
                <a:lnTo>
                  <a:pt x="277" y="88"/>
                </a:lnTo>
                <a:lnTo>
                  <a:pt x="277" y="88"/>
                </a:lnTo>
                <a:lnTo>
                  <a:pt x="294" y="81"/>
                </a:lnTo>
                <a:lnTo>
                  <a:pt x="311" y="73"/>
                </a:lnTo>
                <a:lnTo>
                  <a:pt x="327" y="64"/>
                </a:lnTo>
                <a:lnTo>
                  <a:pt x="335" y="59"/>
                </a:lnTo>
                <a:lnTo>
                  <a:pt x="342" y="53"/>
                </a:lnTo>
                <a:lnTo>
                  <a:pt x="342" y="53"/>
                </a:lnTo>
                <a:lnTo>
                  <a:pt x="343" y="58"/>
                </a:lnTo>
                <a:lnTo>
                  <a:pt x="344" y="63"/>
                </a:lnTo>
                <a:lnTo>
                  <a:pt x="343" y="69"/>
                </a:lnTo>
                <a:lnTo>
                  <a:pt x="343" y="74"/>
                </a:lnTo>
                <a:lnTo>
                  <a:pt x="343" y="74"/>
                </a:lnTo>
                <a:close/>
                <a:moveTo>
                  <a:pt x="341" y="50"/>
                </a:moveTo>
                <a:lnTo>
                  <a:pt x="341" y="50"/>
                </a:lnTo>
                <a:lnTo>
                  <a:pt x="336" y="52"/>
                </a:lnTo>
                <a:lnTo>
                  <a:pt x="332" y="55"/>
                </a:lnTo>
                <a:lnTo>
                  <a:pt x="324" y="60"/>
                </a:lnTo>
                <a:lnTo>
                  <a:pt x="324" y="60"/>
                </a:lnTo>
                <a:lnTo>
                  <a:pt x="311" y="67"/>
                </a:lnTo>
                <a:lnTo>
                  <a:pt x="297" y="74"/>
                </a:lnTo>
                <a:lnTo>
                  <a:pt x="297" y="74"/>
                </a:lnTo>
                <a:lnTo>
                  <a:pt x="282" y="81"/>
                </a:lnTo>
                <a:lnTo>
                  <a:pt x="266" y="87"/>
                </a:lnTo>
                <a:lnTo>
                  <a:pt x="237" y="100"/>
                </a:lnTo>
                <a:lnTo>
                  <a:pt x="237" y="100"/>
                </a:lnTo>
                <a:lnTo>
                  <a:pt x="176" y="130"/>
                </a:lnTo>
                <a:lnTo>
                  <a:pt x="117" y="158"/>
                </a:lnTo>
                <a:lnTo>
                  <a:pt x="117" y="158"/>
                </a:lnTo>
                <a:lnTo>
                  <a:pt x="90" y="171"/>
                </a:lnTo>
                <a:lnTo>
                  <a:pt x="65" y="184"/>
                </a:lnTo>
                <a:lnTo>
                  <a:pt x="65" y="184"/>
                </a:lnTo>
                <a:lnTo>
                  <a:pt x="92" y="168"/>
                </a:lnTo>
                <a:lnTo>
                  <a:pt x="120" y="153"/>
                </a:lnTo>
                <a:lnTo>
                  <a:pt x="174" y="123"/>
                </a:lnTo>
                <a:lnTo>
                  <a:pt x="174" y="123"/>
                </a:lnTo>
                <a:lnTo>
                  <a:pt x="233" y="93"/>
                </a:lnTo>
                <a:lnTo>
                  <a:pt x="263" y="78"/>
                </a:lnTo>
                <a:lnTo>
                  <a:pt x="293" y="63"/>
                </a:lnTo>
                <a:lnTo>
                  <a:pt x="293" y="63"/>
                </a:lnTo>
                <a:lnTo>
                  <a:pt x="303" y="57"/>
                </a:lnTo>
                <a:lnTo>
                  <a:pt x="312" y="51"/>
                </a:lnTo>
                <a:lnTo>
                  <a:pt x="312" y="51"/>
                </a:lnTo>
                <a:lnTo>
                  <a:pt x="319" y="44"/>
                </a:lnTo>
                <a:lnTo>
                  <a:pt x="319" y="44"/>
                </a:lnTo>
                <a:lnTo>
                  <a:pt x="322" y="42"/>
                </a:lnTo>
                <a:lnTo>
                  <a:pt x="324" y="40"/>
                </a:lnTo>
                <a:lnTo>
                  <a:pt x="324" y="40"/>
                </a:lnTo>
                <a:lnTo>
                  <a:pt x="331" y="37"/>
                </a:lnTo>
                <a:lnTo>
                  <a:pt x="331" y="37"/>
                </a:lnTo>
                <a:lnTo>
                  <a:pt x="336" y="41"/>
                </a:lnTo>
                <a:lnTo>
                  <a:pt x="336" y="41"/>
                </a:lnTo>
                <a:lnTo>
                  <a:pt x="339" y="45"/>
                </a:lnTo>
                <a:lnTo>
                  <a:pt x="341" y="50"/>
                </a:lnTo>
                <a:lnTo>
                  <a:pt x="341" y="50"/>
                </a:lnTo>
                <a:close/>
                <a:moveTo>
                  <a:pt x="328" y="36"/>
                </a:moveTo>
                <a:lnTo>
                  <a:pt x="328" y="36"/>
                </a:lnTo>
                <a:lnTo>
                  <a:pt x="326" y="37"/>
                </a:lnTo>
                <a:lnTo>
                  <a:pt x="326" y="37"/>
                </a:lnTo>
                <a:lnTo>
                  <a:pt x="326" y="37"/>
                </a:lnTo>
                <a:lnTo>
                  <a:pt x="326" y="37"/>
                </a:lnTo>
                <a:lnTo>
                  <a:pt x="319" y="40"/>
                </a:lnTo>
                <a:lnTo>
                  <a:pt x="313" y="45"/>
                </a:lnTo>
                <a:lnTo>
                  <a:pt x="313" y="45"/>
                </a:lnTo>
                <a:lnTo>
                  <a:pt x="299" y="54"/>
                </a:lnTo>
                <a:lnTo>
                  <a:pt x="285" y="61"/>
                </a:lnTo>
                <a:lnTo>
                  <a:pt x="256" y="75"/>
                </a:lnTo>
                <a:lnTo>
                  <a:pt x="256" y="75"/>
                </a:lnTo>
                <a:lnTo>
                  <a:pt x="199" y="103"/>
                </a:lnTo>
                <a:lnTo>
                  <a:pt x="169" y="117"/>
                </a:lnTo>
                <a:lnTo>
                  <a:pt x="141" y="132"/>
                </a:lnTo>
                <a:lnTo>
                  <a:pt x="141" y="132"/>
                </a:lnTo>
                <a:lnTo>
                  <a:pt x="112" y="148"/>
                </a:lnTo>
                <a:lnTo>
                  <a:pt x="83" y="164"/>
                </a:lnTo>
                <a:lnTo>
                  <a:pt x="83" y="164"/>
                </a:lnTo>
                <a:lnTo>
                  <a:pt x="63" y="175"/>
                </a:lnTo>
                <a:lnTo>
                  <a:pt x="63" y="175"/>
                </a:lnTo>
                <a:lnTo>
                  <a:pt x="87" y="159"/>
                </a:lnTo>
                <a:lnTo>
                  <a:pt x="112" y="143"/>
                </a:lnTo>
                <a:lnTo>
                  <a:pt x="138" y="127"/>
                </a:lnTo>
                <a:lnTo>
                  <a:pt x="163" y="113"/>
                </a:lnTo>
                <a:lnTo>
                  <a:pt x="215" y="86"/>
                </a:lnTo>
                <a:lnTo>
                  <a:pt x="266" y="57"/>
                </a:lnTo>
                <a:lnTo>
                  <a:pt x="266" y="57"/>
                </a:lnTo>
                <a:lnTo>
                  <a:pt x="280" y="49"/>
                </a:lnTo>
                <a:lnTo>
                  <a:pt x="280" y="49"/>
                </a:lnTo>
                <a:lnTo>
                  <a:pt x="283" y="45"/>
                </a:lnTo>
                <a:lnTo>
                  <a:pt x="283" y="45"/>
                </a:lnTo>
                <a:lnTo>
                  <a:pt x="284" y="45"/>
                </a:lnTo>
                <a:lnTo>
                  <a:pt x="284" y="45"/>
                </a:lnTo>
                <a:lnTo>
                  <a:pt x="287" y="46"/>
                </a:lnTo>
                <a:lnTo>
                  <a:pt x="288" y="46"/>
                </a:lnTo>
                <a:lnTo>
                  <a:pt x="290" y="45"/>
                </a:lnTo>
                <a:lnTo>
                  <a:pt x="290" y="45"/>
                </a:lnTo>
                <a:lnTo>
                  <a:pt x="299" y="39"/>
                </a:lnTo>
                <a:lnTo>
                  <a:pt x="303" y="37"/>
                </a:lnTo>
                <a:lnTo>
                  <a:pt x="308" y="35"/>
                </a:lnTo>
                <a:lnTo>
                  <a:pt x="313" y="34"/>
                </a:lnTo>
                <a:lnTo>
                  <a:pt x="318" y="33"/>
                </a:lnTo>
                <a:lnTo>
                  <a:pt x="323" y="34"/>
                </a:lnTo>
                <a:lnTo>
                  <a:pt x="328" y="36"/>
                </a:lnTo>
                <a:lnTo>
                  <a:pt x="328" y="36"/>
                </a:lnTo>
                <a:close/>
                <a:moveTo>
                  <a:pt x="255" y="12"/>
                </a:moveTo>
                <a:lnTo>
                  <a:pt x="255" y="12"/>
                </a:lnTo>
                <a:lnTo>
                  <a:pt x="246" y="16"/>
                </a:lnTo>
                <a:lnTo>
                  <a:pt x="237" y="21"/>
                </a:lnTo>
                <a:lnTo>
                  <a:pt x="220" y="32"/>
                </a:lnTo>
                <a:lnTo>
                  <a:pt x="220" y="32"/>
                </a:lnTo>
                <a:lnTo>
                  <a:pt x="223" y="27"/>
                </a:lnTo>
                <a:lnTo>
                  <a:pt x="226" y="23"/>
                </a:lnTo>
                <a:lnTo>
                  <a:pt x="230" y="20"/>
                </a:lnTo>
                <a:lnTo>
                  <a:pt x="235" y="17"/>
                </a:lnTo>
                <a:lnTo>
                  <a:pt x="240" y="15"/>
                </a:lnTo>
                <a:lnTo>
                  <a:pt x="245" y="13"/>
                </a:lnTo>
                <a:lnTo>
                  <a:pt x="250" y="12"/>
                </a:lnTo>
                <a:lnTo>
                  <a:pt x="255" y="12"/>
                </a:lnTo>
                <a:lnTo>
                  <a:pt x="255" y="12"/>
                </a:lnTo>
                <a:close/>
                <a:moveTo>
                  <a:pt x="213" y="36"/>
                </a:moveTo>
                <a:lnTo>
                  <a:pt x="213" y="36"/>
                </a:lnTo>
                <a:lnTo>
                  <a:pt x="187" y="54"/>
                </a:lnTo>
                <a:lnTo>
                  <a:pt x="161" y="70"/>
                </a:lnTo>
                <a:lnTo>
                  <a:pt x="161" y="70"/>
                </a:lnTo>
                <a:lnTo>
                  <a:pt x="133" y="86"/>
                </a:lnTo>
                <a:lnTo>
                  <a:pt x="103" y="101"/>
                </a:lnTo>
                <a:lnTo>
                  <a:pt x="75" y="116"/>
                </a:lnTo>
                <a:lnTo>
                  <a:pt x="47" y="132"/>
                </a:lnTo>
                <a:lnTo>
                  <a:pt x="47" y="132"/>
                </a:lnTo>
                <a:lnTo>
                  <a:pt x="35" y="140"/>
                </a:lnTo>
                <a:lnTo>
                  <a:pt x="27" y="144"/>
                </a:lnTo>
                <a:lnTo>
                  <a:pt x="21" y="146"/>
                </a:lnTo>
                <a:lnTo>
                  <a:pt x="21" y="146"/>
                </a:lnTo>
                <a:lnTo>
                  <a:pt x="27" y="143"/>
                </a:lnTo>
                <a:lnTo>
                  <a:pt x="34" y="139"/>
                </a:lnTo>
                <a:lnTo>
                  <a:pt x="45" y="130"/>
                </a:lnTo>
                <a:lnTo>
                  <a:pt x="45" y="130"/>
                </a:lnTo>
                <a:lnTo>
                  <a:pt x="58" y="119"/>
                </a:lnTo>
                <a:lnTo>
                  <a:pt x="71" y="111"/>
                </a:lnTo>
                <a:lnTo>
                  <a:pt x="99" y="95"/>
                </a:lnTo>
                <a:lnTo>
                  <a:pt x="99" y="95"/>
                </a:lnTo>
                <a:lnTo>
                  <a:pt x="129" y="79"/>
                </a:lnTo>
                <a:lnTo>
                  <a:pt x="157" y="63"/>
                </a:lnTo>
                <a:lnTo>
                  <a:pt x="157" y="63"/>
                </a:lnTo>
                <a:lnTo>
                  <a:pt x="168" y="56"/>
                </a:lnTo>
                <a:lnTo>
                  <a:pt x="179" y="49"/>
                </a:lnTo>
                <a:lnTo>
                  <a:pt x="201" y="34"/>
                </a:lnTo>
                <a:lnTo>
                  <a:pt x="201" y="34"/>
                </a:lnTo>
                <a:lnTo>
                  <a:pt x="203" y="33"/>
                </a:lnTo>
                <a:lnTo>
                  <a:pt x="204" y="32"/>
                </a:lnTo>
                <a:lnTo>
                  <a:pt x="204" y="32"/>
                </a:lnTo>
                <a:lnTo>
                  <a:pt x="208" y="30"/>
                </a:lnTo>
                <a:lnTo>
                  <a:pt x="208" y="30"/>
                </a:lnTo>
                <a:lnTo>
                  <a:pt x="209" y="34"/>
                </a:lnTo>
                <a:lnTo>
                  <a:pt x="209" y="34"/>
                </a:lnTo>
                <a:lnTo>
                  <a:pt x="211" y="36"/>
                </a:lnTo>
                <a:lnTo>
                  <a:pt x="213" y="36"/>
                </a:lnTo>
                <a:lnTo>
                  <a:pt x="213" y="36"/>
                </a:lnTo>
                <a:close/>
                <a:moveTo>
                  <a:pt x="173" y="11"/>
                </a:moveTo>
                <a:lnTo>
                  <a:pt x="173" y="11"/>
                </a:lnTo>
                <a:lnTo>
                  <a:pt x="179" y="9"/>
                </a:lnTo>
                <a:lnTo>
                  <a:pt x="184" y="8"/>
                </a:lnTo>
                <a:lnTo>
                  <a:pt x="184" y="8"/>
                </a:lnTo>
                <a:lnTo>
                  <a:pt x="174" y="15"/>
                </a:lnTo>
                <a:lnTo>
                  <a:pt x="163" y="22"/>
                </a:lnTo>
                <a:lnTo>
                  <a:pt x="163" y="22"/>
                </a:lnTo>
                <a:lnTo>
                  <a:pt x="159" y="25"/>
                </a:lnTo>
                <a:lnTo>
                  <a:pt x="159" y="25"/>
                </a:lnTo>
                <a:lnTo>
                  <a:pt x="162" y="21"/>
                </a:lnTo>
                <a:lnTo>
                  <a:pt x="165" y="17"/>
                </a:lnTo>
                <a:lnTo>
                  <a:pt x="169" y="14"/>
                </a:lnTo>
                <a:lnTo>
                  <a:pt x="173" y="11"/>
                </a:lnTo>
                <a:lnTo>
                  <a:pt x="173" y="11"/>
                </a:lnTo>
                <a:close/>
                <a:moveTo>
                  <a:pt x="140" y="36"/>
                </a:moveTo>
                <a:lnTo>
                  <a:pt x="140" y="36"/>
                </a:lnTo>
                <a:lnTo>
                  <a:pt x="133" y="40"/>
                </a:lnTo>
                <a:lnTo>
                  <a:pt x="133" y="40"/>
                </a:lnTo>
                <a:lnTo>
                  <a:pt x="121" y="45"/>
                </a:lnTo>
                <a:lnTo>
                  <a:pt x="108" y="51"/>
                </a:lnTo>
                <a:lnTo>
                  <a:pt x="96" y="57"/>
                </a:lnTo>
                <a:lnTo>
                  <a:pt x="84" y="63"/>
                </a:lnTo>
                <a:lnTo>
                  <a:pt x="84" y="63"/>
                </a:lnTo>
                <a:lnTo>
                  <a:pt x="84" y="63"/>
                </a:lnTo>
                <a:lnTo>
                  <a:pt x="84" y="63"/>
                </a:lnTo>
                <a:lnTo>
                  <a:pt x="105" y="46"/>
                </a:lnTo>
                <a:lnTo>
                  <a:pt x="127" y="28"/>
                </a:lnTo>
                <a:lnTo>
                  <a:pt x="127" y="28"/>
                </a:lnTo>
                <a:lnTo>
                  <a:pt x="127" y="27"/>
                </a:lnTo>
                <a:lnTo>
                  <a:pt x="126" y="27"/>
                </a:lnTo>
                <a:lnTo>
                  <a:pt x="126" y="27"/>
                </a:lnTo>
                <a:lnTo>
                  <a:pt x="116" y="30"/>
                </a:lnTo>
                <a:lnTo>
                  <a:pt x="106" y="34"/>
                </a:lnTo>
                <a:lnTo>
                  <a:pt x="88" y="45"/>
                </a:lnTo>
                <a:lnTo>
                  <a:pt x="88" y="45"/>
                </a:lnTo>
                <a:lnTo>
                  <a:pt x="87" y="46"/>
                </a:lnTo>
                <a:lnTo>
                  <a:pt x="87" y="46"/>
                </a:lnTo>
                <a:lnTo>
                  <a:pt x="88" y="43"/>
                </a:lnTo>
                <a:lnTo>
                  <a:pt x="88" y="43"/>
                </a:lnTo>
                <a:lnTo>
                  <a:pt x="96" y="36"/>
                </a:lnTo>
                <a:lnTo>
                  <a:pt x="96" y="36"/>
                </a:lnTo>
                <a:lnTo>
                  <a:pt x="118" y="22"/>
                </a:lnTo>
                <a:lnTo>
                  <a:pt x="118" y="22"/>
                </a:lnTo>
                <a:lnTo>
                  <a:pt x="125" y="23"/>
                </a:lnTo>
                <a:lnTo>
                  <a:pt x="130" y="26"/>
                </a:lnTo>
                <a:lnTo>
                  <a:pt x="136" y="30"/>
                </a:lnTo>
                <a:lnTo>
                  <a:pt x="140" y="36"/>
                </a:lnTo>
                <a:lnTo>
                  <a:pt x="140" y="36"/>
                </a:lnTo>
                <a:close/>
                <a:moveTo>
                  <a:pt x="101" y="26"/>
                </a:moveTo>
                <a:lnTo>
                  <a:pt x="101" y="26"/>
                </a:lnTo>
                <a:lnTo>
                  <a:pt x="107" y="23"/>
                </a:lnTo>
                <a:lnTo>
                  <a:pt x="114" y="22"/>
                </a:lnTo>
                <a:lnTo>
                  <a:pt x="114" y="22"/>
                </a:lnTo>
                <a:lnTo>
                  <a:pt x="102" y="28"/>
                </a:lnTo>
                <a:lnTo>
                  <a:pt x="91" y="36"/>
                </a:lnTo>
                <a:lnTo>
                  <a:pt x="91" y="36"/>
                </a:lnTo>
                <a:lnTo>
                  <a:pt x="96" y="31"/>
                </a:lnTo>
                <a:lnTo>
                  <a:pt x="101" y="26"/>
                </a:lnTo>
                <a:lnTo>
                  <a:pt x="101" y="26"/>
                </a:lnTo>
                <a:close/>
                <a:moveTo>
                  <a:pt x="69" y="66"/>
                </a:moveTo>
                <a:lnTo>
                  <a:pt x="69" y="66"/>
                </a:lnTo>
                <a:lnTo>
                  <a:pt x="55" y="74"/>
                </a:lnTo>
                <a:lnTo>
                  <a:pt x="41" y="82"/>
                </a:lnTo>
                <a:lnTo>
                  <a:pt x="41" y="82"/>
                </a:lnTo>
                <a:lnTo>
                  <a:pt x="39" y="83"/>
                </a:lnTo>
                <a:lnTo>
                  <a:pt x="38" y="83"/>
                </a:lnTo>
                <a:lnTo>
                  <a:pt x="41" y="80"/>
                </a:lnTo>
                <a:lnTo>
                  <a:pt x="49" y="73"/>
                </a:lnTo>
                <a:lnTo>
                  <a:pt x="49" y="73"/>
                </a:lnTo>
                <a:lnTo>
                  <a:pt x="63" y="59"/>
                </a:lnTo>
                <a:lnTo>
                  <a:pt x="63" y="59"/>
                </a:lnTo>
                <a:lnTo>
                  <a:pt x="69" y="66"/>
                </a:lnTo>
                <a:lnTo>
                  <a:pt x="69" y="66"/>
                </a:lnTo>
                <a:close/>
                <a:moveTo>
                  <a:pt x="40" y="49"/>
                </a:moveTo>
                <a:lnTo>
                  <a:pt x="40" y="49"/>
                </a:lnTo>
                <a:lnTo>
                  <a:pt x="20" y="63"/>
                </a:lnTo>
                <a:lnTo>
                  <a:pt x="20" y="63"/>
                </a:lnTo>
                <a:lnTo>
                  <a:pt x="22" y="59"/>
                </a:lnTo>
                <a:lnTo>
                  <a:pt x="22" y="59"/>
                </a:lnTo>
                <a:lnTo>
                  <a:pt x="25" y="55"/>
                </a:lnTo>
                <a:lnTo>
                  <a:pt x="29" y="52"/>
                </a:lnTo>
                <a:lnTo>
                  <a:pt x="35" y="50"/>
                </a:lnTo>
                <a:lnTo>
                  <a:pt x="40" y="49"/>
                </a:lnTo>
                <a:lnTo>
                  <a:pt x="40" y="49"/>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27" name="Rectangle 3"/>
          <p:cNvSpPr txBox="1">
            <a:spLocks noChangeArrowheads="1"/>
          </p:cNvSpPr>
          <p:nvPr/>
        </p:nvSpPr>
        <p:spPr bwMode="auto">
          <a:xfrm>
            <a:off x="608103" y="168199"/>
            <a:ext cx="30724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dist"/>
            <a:r>
              <a:rPr lang="en-US" altLang="zh-CN" b="1" dirty="0">
                <a:solidFill>
                  <a:schemeClr val="bg1"/>
                </a:solidFill>
                <a:latin typeface="楷体" panose="02010609060101010101" pitchFamily="49" charset="-122"/>
                <a:ea typeface="楷体" panose="02010609060101010101" pitchFamily="49" charset="-122"/>
              </a:rPr>
              <a:t>4.1 </a:t>
            </a:r>
            <a:r>
              <a:rPr lang="zh-CN" altLang="en-US" b="1" dirty="0">
                <a:solidFill>
                  <a:schemeClr val="bg1"/>
                </a:solidFill>
                <a:latin typeface="楷体" panose="02010609060101010101" pitchFamily="49" charset="-122"/>
                <a:ea typeface="楷体" panose="02010609060101010101" pitchFamily="49" charset="-122"/>
              </a:rPr>
              <a:t>角的概念的推广</a:t>
            </a:r>
            <a:endParaRPr lang="zh-CN" altLang="zh-CN" b="1" dirty="0">
              <a:solidFill>
                <a:schemeClr val="bg1"/>
              </a:solidFill>
              <a:latin typeface="楷体" panose="02010609060101010101" pitchFamily="49" charset="-122"/>
              <a:ea typeface="楷体" panose="02010609060101010101" pitchFamily="49" charset="-122"/>
            </a:endParaRPr>
          </a:p>
        </p:txBody>
      </p:sp>
      <p:sp>
        <p:nvSpPr>
          <p:cNvPr id="31" name="矩形 30"/>
          <p:cNvSpPr/>
          <p:nvPr/>
        </p:nvSpPr>
        <p:spPr>
          <a:xfrm>
            <a:off x="9534309"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文本框 31"/>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3" name="文本框 32"/>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4" name="文本框 33"/>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5" name="文本框 34"/>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6" name="文本框 35"/>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7" name="文本框 36"/>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38" name="矩形 37"/>
          <p:cNvSpPr/>
          <p:nvPr/>
        </p:nvSpPr>
        <p:spPr>
          <a:xfrm>
            <a:off x="3119573" y="1237911"/>
            <a:ext cx="1576072" cy="923330"/>
          </a:xfrm>
          <a:prstGeom prst="rect">
            <a:avLst/>
          </a:prstGeom>
          <a:noFill/>
        </p:spPr>
        <p:txBody>
          <a:bodyPr wrap="none" lIns="91440" tIns="45720" rIns="91440" bIns="45720">
            <a:spAutoFit/>
          </a:bodyPr>
          <a:lstStyle/>
          <a:p>
            <a:pPr algn="ctr"/>
            <a:r>
              <a:rPr lang="zh-CN" altLang="en-US" sz="5400" b="1" dirty="0">
                <a:ln w="9525">
                  <a:solidFill>
                    <a:schemeClr val="bg1"/>
                  </a:solidFill>
                  <a:prstDash val="solid"/>
                </a:ln>
                <a:solidFill>
                  <a:srgbClr val="00687B"/>
                </a:solidFill>
                <a:effectLst>
                  <a:outerShdw blurRad="12700" dist="38100" dir="2700000" algn="tl" rotWithShape="0">
                    <a:schemeClr val="accent5">
                      <a:lumMod val="60000"/>
                      <a:lumOff val="40000"/>
                    </a:schemeClr>
                  </a:outerShdw>
                </a:effectLst>
                <a:latin typeface="黑体" panose="02010609060101010101" pitchFamily="49" charset="-122"/>
                <a:ea typeface="黑体" panose="02010609060101010101" pitchFamily="49" charset="-122"/>
              </a:rPr>
              <a:t>小结</a:t>
            </a:r>
            <a:endParaRPr lang="zh-CN" altLang="en-US" sz="5400" b="1" cap="none" spc="0" dirty="0">
              <a:ln w="9525">
                <a:solidFill>
                  <a:schemeClr val="bg1"/>
                </a:solidFill>
                <a:prstDash val="solid"/>
              </a:ln>
              <a:solidFill>
                <a:srgbClr val="00687B"/>
              </a:solidFill>
              <a:effectLst>
                <a:outerShdw blurRad="12700" dist="38100" dir="2700000" algn="tl" rotWithShape="0">
                  <a:schemeClr val="accent5">
                    <a:lumMod val="60000"/>
                    <a:lumOff val="40000"/>
                  </a:schemeClr>
                </a:outerShdw>
              </a:effectLst>
              <a:latin typeface="黑体" panose="02010609060101010101" pitchFamily="49" charset="-122"/>
              <a:ea typeface="黑体" panose="02010609060101010101" pitchFamily="49" charset="-122"/>
            </a:endParaRPr>
          </a:p>
        </p:txBody>
      </p:sp>
      <p:pic>
        <p:nvPicPr>
          <p:cNvPr id="4" name="图片 3"/>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74343" y="2304995"/>
            <a:ext cx="7620009" cy="3407072"/>
          </a:xfrm>
          <a:prstGeom prst="rect">
            <a:avLst/>
          </a:prstGeom>
        </p:spPr>
      </p:pic>
      <p:pic>
        <p:nvPicPr>
          <p:cNvPr id="2" name="图片 1"/>
          <p:cNvPicPr>
            <a:picLocks noChangeAspect="1"/>
          </p:cNvPicPr>
          <p:nvPr>
            <p:custDataLst>
              <p:tags r:id="rId2"/>
            </p:custDataLst>
          </p:nvPr>
        </p:nvPicPr>
        <p:blipFill>
          <a:blip r:embed="rId3"/>
          <a:stretch>
            <a:fillRect/>
          </a:stretch>
        </p:blipFill>
        <p:spPr>
          <a:xfrm>
            <a:off x="635" y="-149860"/>
            <a:ext cx="12191365" cy="1442720"/>
          </a:xfrm>
          <a:prstGeom prst="rect">
            <a:avLst/>
          </a:prstGeom>
        </p:spPr>
      </p:pic>
    </p:spTree>
  </p:cSld>
  <p:clrMapOvr>
    <a:masterClrMapping/>
  </p:clrMapOvr>
  <p:transition spd="slow">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524"/>
          <p:cNvSpPr>
            <a:spLocks noEditPoints="1"/>
          </p:cNvSpPr>
          <p:nvPr/>
        </p:nvSpPr>
        <p:spPr bwMode="auto">
          <a:xfrm>
            <a:off x="906037" y="5044328"/>
            <a:ext cx="798513" cy="1022350"/>
          </a:xfrm>
          <a:custGeom>
            <a:avLst/>
            <a:gdLst/>
            <a:ahLst/>
            <a:cxnLst>
              <a:cxn ang="0">
                <a:pos x="314" y="1"/>
              </a:cxn>
              <a:cxn ang="0">
                <a:pos x="12" y="32"/>
              </a:cxn>
              <a:cxn ang="0">
                <a:pos x="17" y="65"/>
              </a:cxn>
              <a:cxn ang="0">
                <a:pos x="17" y="102"/>
              </a:cxn>
              <a:cxn ang="0">
                <a:pos x="17" y="131"/>
              </a:cxn>
              <a:cxn ang="0">
                <a:pos x="9" y="171"/>
              </a:cxn>
              <a:cxn ang="0">
                <a:pos x="11" y="196"/>
              </a:cxn>
              <a:cxn ang="0">
                <a:pos x="4" y="223"/>
              </a:cxn>
              <a:cxn ang="0">
                <a:pos x="0" y="246"/>
              </a:cxn>
              <a:cxn ang="0">
                <a:pos x="3" y="275"/>
              </a:cxn>
              <a:cxn ang="0">
                <a:pos x="4" y="302"/>
              </a:cxn>
              <a:cxn ang="0">
                <a:pos x="8" y="330"/>
              </a:cxn>
              <a:cxn ang="0">
                <a:pos x="11" y="353"/>
              </a:cxn>
              <a:cxn ang="0">
                <a:pos x="8" y="385"/>
              </a:cxn>
              <a:cxn ang="0">
                <a:pos x="10" y="414"/>
              </a:cxn>
              <a:cxn ang="0">
                <a:pos x="13" y="446"/>
              </a:cxn>
              <a:cxn ang="0">
                <a:pos x="17" y="476"/>
              </a:cxn>
              <a:cxn ang="0">
                <a:pos x="17" y="514"/>
              </a:cxn>
              <a:cxn ang="0">
                <a:pos x="17" y="549"/>
              </a:cxn>
              <a:cxn ang="0">
                <a:pos x="17" y="580"/>
              </a:cxn>
              <a:cxn ang="0">
                <a:pos x="20" y="621"/>
              </a:cxn>
              <a:cxn ang="0">
                <a:pos x="368" y="644"/>
              </a:cxn>
              <a:cxn ang="0">
                <a:pos x="502" y="173"/>
              </a:cxn>
              <a:cxn ang="0">
                <a:pos x="14" y="591"/>
              </a:cxn>
              <a:cxn ang="0">
                <a:pos x="15" y="558"/>
              </a:cxn>
              <a:cxn ang="0">
                <a:pos x="13" y="524"/>
              </a:cxn>
              <a:cxn ang="0">
                <a:pos x="17" y="485"/>
              </a:cxn>
              <a:cxn ang="0">
                <a:pos x="12" y="458"/>
              </a:cxn>
              <a:cxn ang="0">
                <a:pos x="11" y="424"/>
              </a:cxn>
              <a:cxn ang="0">
                <a:pos x="12" y="392"/>
              </a:cxn>
              <a:cxn ang="0">
                <a:pos x="17" y="361"/>
              </a:cxn>
              <a:cxn ang="0">
                <a:pos x="17" y="341"/>
              </a:cxn>
              <a:cxn ang="0">
                <a:pos x="17" y="280"/>
              </a:cxn>
              <a:cxn ang="0">
                <a:pos x="17" y="280"/>
              </a:cxn>
              <a:cxn ang="0">
                <a:pos x="17" y="249"/>
              </a:cxn>
              <a:cxn ang="0">
                <a:pos x="17" y="222"/>
              </a:cxn>
              <a:cxn ang="0">
                <a:pos x="11" y="161"/>
              </a:cxn>
              <a:cxn ang="0">
                <a:pos x="12" y="119"/>
              </a:cxn>
              <a:cxn ang="0">
                <a:pos x="11" y="82"/>
              </a:cxn>
              <a:cxn ang="0">
                <a:pos x="13" y="46"/>
              </a:cxn>
              <a:cxn ang="0">
                <a:pos x="493" y="617"/>
              </a:cxn>
              <a:cxn ang="0">
                <a:pos x="61" y="636"/>
              </a:cxn>
              <a:cxn ang="0">
                <a:pos x="31" y="593"/>
              </a:cxn>
              <a:cxn ang="0">
                <a:pos x="26" y="559"/>
              </a:cxn>
              <a:cxn ang="0">
                <a:pos x="32" y="527"/>
              </a:cxn>
              <a:cxn ang="0">
                <a:pos x="34" y="490"/>
              </a:cxn>
              <a:cxn ang="0">
                <a:pos x="32" y="458"/>
              </a:cxn>
              <a:cxn ang="0">
                <a:pos x="26" y="444"/>
              </a:cxn>
              <a:cxn ang="0">
                <a:pos x="26" y="414"/>
              </a:cxn>
              <a:cxn ang="0">
                <a:pos x="31" y="387"/>
              </a:cxn>
              <a:cxn ang="0">
                <a:pos x="35" y="359"/>
              </a:cxn>
              <a:cxn ang="0">
                <a:pos x="26" y="328"/>
              </a:cxn>
              <a:cxn ang="0">
                <a:pos x="26" y="297"/>
              </a:cxn>
              <a:cxn ang="0">
                <a:pos x="26" y="267"/>
              </a:cxn>
              <a:cxn ang="0">
                <a:pos x="26" y="237"/>
              </a:cxn>
              <a:cxn ang="0">
                <a:pos x="26" y="203"/>
              </a:cxn>
              <a:cxn ang="0">
                <a:pos x="26" y="176"/>
              </a:cxn>
              <a:cxn ang="0">
                <a:pos x="31" y="146"/>
              </a:cxn>
              <a:cxn ang="0">
                <a:pos x="32" y="104"/>
              </a:cxn>
              <a:cxn ang="0">
                <a:pos x="26" y="64"/>
              </a:cxn>
              <a:cxn ang="0">
                <a:pos x="38" y="32"/>
              </a:cxn>
              <a:cxn ang="0">
                <a:pos x="67" y="9"/>
              </a:cxn>
              <a:cxn ang="0">
                <a:pos x="493" y="35"/>
              </a:cxn>
            </a:cxnLst>
            <a:rect l="0" t="0" r="r" b="b"/>
            <a:pathLst>
              <a:path w="503" h="644">
                <a:moveTo>
                  <a:pt x="498" y="17"/>
                </a:moveTo>
                <a:lnTo>
                  <a:pt x="498" y="17"/>
                </a:lnTo>
                <a:lnTo>
                  <a:pt x="495" y="13"/>
                </a:lnTo>
                <a:lnTo>
                  <a:pt x="493" y="10"/>
                </a:lnTo>
                <a:lnTo>
                  <a:pt x="489" y="8"/>
                </a:lnTo>
                <a:lnTo>
                  <a:pt x="486" y="5"/>
                </a:lnTo>
                <a:lnTo>
                  <a:pt x="478" y="2"/>
                </a:lnTo>
                <a:lnTo>
                  <a:pt x="469" y="1"/>
                </a:lnTo>
                <a:lnTo>
                  <a:pt x="460" y="0"/>
                </a:lnTo>
                <a:lnTo>
                  <a:pt x="450" y="0"/>
                </a:lnTo>
                <a:lnTo>
                  <a:pt x="433" y="1"/>
                </a:lnTo>
                <a:lnTo>
                  <a:pt x="433" y="1"/>
                </a:lnTo>
                <a:lnTo>
                  <a:pt x="314" y="1"/>
                </a:lnTo>
                <a:lnTo>
                  <a:pt x="314" y="1"/>
                </a:lnTo>
                <a:lnTo>
                  <a:pt x="67" y="1"/>
                </a:lnTo>
                <a:lnTo>
                  <a:pt x="67" y="1"/>
                </a:lnTo>
                <a:lnTo>
                  <a:pt x="51" y="1"/>
                </a:lnTo>
                <a:lnTo>
                  <a:pt x="51" y="1"/>
                </a:lnTo>
                <a:lnTo>
                  <a:pt x="45" y="1"/>
                </a:lnTo>
                <a:lnTo>
                  <a:pt x="39" y="3"/>
                </a:lnTo>
                <a:lnTo>
                  <a:pt x="34" y="6"/>
                </a:lnTo>
                <a:lnTo>
                  <a:pt x="29" y="9"/>
                </a:lnTo>
                <a:lnTo>
                  <a:pt x="25" y="13"/>
                </a:lnTo>
                <a:lnTo>
                  <a:pt x="22" y="18"/>
                </a:lnTo>
                <a:lnTo>
                  <a:pt x="19" y="24"/>
                </a:lnTo>
                <a:lnTo>
                  <a:pt x="18" y="30"/>
                </a:lnTo>
                <a:lnTo>
                  <a:pt x="18" y="30"/>
                </a:lnTo>
                <a:lnTo>
                  <a:pt x="12" y="32"/>
                </a:lnTo>
                <a:lnTo>
                  <a:pt x="8" y="36"/>
                </a:lnTo>
                <a:lnTo>
                  <a:pt x="8" y="36"/>
                </a:lnTo>
                <a:lnTo>
                  <a:pt x="6" y="39"/>
                </a:lnTo>
                <a:lnTo>
                  <a:pt x="4" y="42"/>
                </a:lnTo>
                <a:lnTo>
                  <a:pt x="4" y="45"/>
                </a:lnTo>
                <a:lnTo>
                  <a:pt x="4" y="49"/>
                </a:lnTo>
                <a:lnTo>
                  <a:pt x="4" y="49"/>
                </a:lnTo>
                <a:lnTo>
                  <a:pt x="7" y="53"/>
                </a:lnTo>
                <a:lnTo>
                  <a:pt x="10" y="56"/>
                </a:lnTo>
                <a:lnTo>
                  <a:pt x="13" y="58"/>
                </a:lnTo>
                <a:lnTo>
                  <a:pt x="17" y="60"/>
                </a:lnTo>
                <a:lnTo>
                  <a:pt x="17" y="60"/>
                </a:lnTo>
                <a:lnTo>
                  <a:pt x="17" y="65"/>
                </a:lnTo>
                <a:lnTo>
                  <a:pt x="17" y="65"/>
                </a:lnTo>
                <a:lnTo>
                  <a:pt x="11" y="66"/>
                </a:lnTo>
                <a:lnTo>
                  <a:pt x="6" y="70"/>
                </a:lnTo>
                <a:lnTo>
                  <a:pt x="6" y="70"/>
                </a:lnTo>
                <a:lnTo>
                  <a:pt x="3" y="73"/>
                </a:lnTo>
                <a:lnTo>
                  <a:pt x="2" y="78"/>
                </a:lnTo>
                <a:lnTo>
                  <a:pt x="2" y="83"/>
                </a:lnTo>
                <a:lnTo>
                  <a:pt x="3" y="87"/>
                </a:lnTo>
                <a:lnTo>
                  <a:pt x="3" y="87"/>
                </a:lnTo>
                <a:lnTo>
                  <a:pt x="6" y="91"/>
                </a:lnTo>
                <a:lnTo>
                  <a:pt x="9" y="94"/>
                </a:lnTo>
                <a:lnTo>
                  <a:pt x="13" y="97"/>
                </a:lnTo>
                <a:lnTo>
                  <a:pt x="17" y="99"/>
                </a:lnTo>
                <a:lnTo>
                  <a:pt x="17" y="99"/>
                </a:lnTo>
                <a:lnTo>
                  <a:pt x="17" y="102"/>
                </a:lnTo>
                <a:lnTo>
                  <a:pt x="17" y="102"/>
                </a:lnTo>
                <a:lnTo>
                  <a:pt x="13" y="103"/>
                </a:lnTo>
                <a:lnTo>
                  <a:pt x="9" y="104"/>
                </a:lnTo>
                <a:lnTo>
                  <a:pt x="6" y="107"/>
                </a:lnTo>
                <a:lnTo>
                  <a:pt x="3" y="110"/>
                </a:lnTo>
                <a:lnTo>
                  <a:pt x="3" y="110"/>
                </a:lnTo>
                <a:lnTo>
                  <a:pt x="1" y="114"/>
                </a:lnTo>
                <a:lnTo>
                  <a:pt x="1" y="118"/>
                </a:lnTo>
                <a:lnTo>
                  <a:pt x="2" y="121"/>
                </a:lnTo>
                <a:lnTo>
                  <a:pt x="4" y="124"/>
                </a:lnTo>
                <a:lnTo>
                  <a:pt x="7" y="126"/>
                </a:lnTo>
                <a:lnTo>
                  <a:pt x="10" y="128"/>
                </a:lnTo>
                <a:lnTo>
                  <a:pt x="17" y="131"/>
                </a:lnTo>
                <a:lnTo>
                  <a:pt x="17" y="131"/>
                </a:lnTo>
                <a:lnTo>
                  <a:pt x="17" y="144"/>
                </a:lnTo>
                <a:lnTo>
                  <a:pt x="17" y="144"/>
                </a:lnTo>
                <a:lnTo>
                  <a:pt x="14" y="145"/>
                </a:lnTo>
                <a:lnTo>
                  <a:pt x="10" y="146"/>
                </a:lnTo>
                <a:lnTo>
                  <a:pt x="7" y="149"/>
                </a:lnTo>
                <a:lnTo>
                  <a:pt x="5" y="151"/>
                </a:lnTo>
                <a:lnTo>
                  <a:pt x="5" y="151"/>
                </a:lnTo>
                <a:lnTo>
                  <a:pt x="3" y="155"/>
                </a:lnTo>
                <a:lnTo>
                  <a:pt x="2" y="158"/>
                </a:lnTo>
                <a:lnTo>
                  <a:pt x="2" y="161"/>
                </a:lnTo>
                <a:lnTo>
                  <a:pt x="3" y="165"/>
                </a:lnTo>
                <a:lnTo>
                  <a:pt x="3" y="165"/>
                </a:lnTo>
                <a:lnTo>
                  <a:pt x="5" y="168"/>
                </a:lnTo>
                <a:lnTo>
                  <a:pt x="9" y="171"/>
                </a:lnTo>
                <a:lnTo>
                  <a:pt x="13" y="173"/>
                </a:lnTo>
                <a:lnTo>
                  <a:pt x="17" y="174"/>
                </a:lnTo>
                <a:lnTo>
                  <a:pt x="17" y="174"/>
                </a:lnTo>
                <a:lnTo>
                  <a:pt x="17" y="175"/>
                </a:lnTo>
                <a:lnTo>
                  <a:pt x="17" y="175"/>
                </a:lnTo>
                <a:lnTo>
                  <a:pt x="14" y="176"/>
                </a:lnTo>
                <a:lnTo>
                  <a:pt x="10" y="178"/>
                </a:lnTo>
                <a:lnTo>
                  <a:pt x="10" y="178"/>
                </a:lnTo>
                <a:lnTo>
                  <a:pt x="8" y="181"/>
                </a:lnTo>
                <a:lnTo>
                  <a:pt x="6" y="184"/>
                </a:lnTo>
                <a:lnTo>
                  <a:pt x="6" y="187"/>
                </a:lnTo>
                <a:lnTo>
                  <a:pt x="7" y="190"/>
                </a:lnTo>
                <a:lnTo>
                  <a:pt x="8" y="193"/>
                </a:lnTo>
                <a:lnTo>
                  <a:pt x="11" y="196"/>
                </a:lnTo>
                <a:lnTo>
                  <a:pt x="14" y="198"/>
                </a:lnTo>
                <a:lnTo>
                  <a:pt x="17" y="200"/>
                </a:lnTo>
                <a:lnTo>
                  <a:pt x="17" y="200"/>
                </a:lnTo>
                <a:lnTo>
                  <a:pt x="17" y="202"/>
                </a:lnTo>
                <a:lnTo>
                  <a:pt x="17" y="202"/>
                </a:lnTo>
                <a:lnTo>
                  <a:pt x="14" y="203"/>
                </a:lnTo>
                <a:lnTo>
                  <a:pt x="10" y="204"/>
                </a:lnTo>
                <a:lnTo>
                  <a:pt x="7" y="205"/>
                </a:lnTo>
                <a:lnTo>
                  <a:pt x="4" y="208"/>
                </a:lnTo>
                <a:lnTo>
                  <a:pt x="4" y="208"/>
                </a:lnTo>
                <a:lnTo>
                  <a:pt x="2" y="213"/>
                </a:lnTo>
                <a:lnTo>
                  <a:pt x="2" y="216"/>
                </a:lnTo>
                <a:lnTo>
                  <a:pt x="3" y="220"/>
                </a:lnTo>
                <a:lnTo>
                  <a:pt x="4" y="223"/>
                </a:lnTo>
                <a:lnTo>
                  <a:pt x="7" y="226"/>
                </a:lnTo>
                <a:lnTo>
                  <a:pt x="10" y="228"/>
                </a:lnTo>
                <a:lnTo>
                  <a:pt x="14" y="230"/>
                </a:lnTo>
                <a:lnTo>
                  <a:pt x="17" y="231"/>
                </a:lnTo>
                <a:lnTo>
                  <a:pt x="17" y="231"/>
                </a:lnTo>
                <a:lnTo>
                  <a:pt x="17" y="234"/>
                </a:lnTo>
                <a:lnTo>
                  <a:pt x="17" y="234"/>
                </a:lnTo>
                <a:lnTo>
                  <a:pt x="13" y="234"/>
                </a:lnTo>
                <a:lnTo>
                  <a:pt x="9" y="234"/>
                </a:lnTo>
                <a:lnTo>
                  <a:pt x="5" y="236"/>
                </a:lnTo>
                <a:lnTo>
                  <a:pt x="2" y="239"/>
                </a:lnTo>
                <a:lnTo>
                  <a:pt x="2" y="239"/>
                </a:lnTo>
                <a:lnTo>
                  <a:pt x="0" y="243"/>
                </a:lnTo>
                <a:lnTo>
                  <a:pt x="0" y="246"/>
                </a:lnTo>
                <a:lnTo>
                  <a:pt x="2" y="249"/>
                </a:lnTo>
                <a:lnTo>
                  <a:pt x="4" y="251"/>
                </a:lnTo>
                <a:lnTo>
                  <a:pt x="7" y="254"/>
                </a:lnTo>
                <a:lnTo>
                  <a:pt x="10" y="256"/>
                </a:lnTo>
                <a:lnTo>
                  <a:pt x="17" y="258"/>
                </a:lnTo>
                <a:lnTo>
                  <a:pt x="17" y="258"/>
                </a:lnTo>
                <a:lnTo>
                  <a:pt x="17" y="266"/>
                </a:lnTo>
                <a:lnTo>
                  <a:pt x="17" y="266"/>
                </a:lnTo>
                <a:lnTo>
                  <a:pt x="12" y="266"/>
                </a:lnTo>
                <a:lnTo>
                  <a:pt x="12" y="266"/>
                </a:lnTo>
                <a:lnTo>
                  <a:pt x="9" y="268"/>
                </a:lnTo>
                <a:lnTo>
                  <a:pt x="6" y="269"/>
                </a:lnTo>
                <a:lnTo>
                  <a:pt x="4" y="272"/>
                </a:lnTo>
                <a:lnTo>
                  <a:pt x="3" y="275"/>
                </a:lnTo>
                <a:lnTo>
                  <a:pt x="3" y="275"/>
                </a:lnTo>
                <a:lnTo>
                  <a:pt x="2" y="278"/>
                </a:lnTo>
                <a:lnTo>
                  <a:pt x="3" y="281"/>
                </a:lnTo>
                <a:lnTo>
                  <a:pt x="5" y="283"/>
                </a:lnTo>
                <a:lnTo>
                  <a:pt x="7" y="285"/>
                </a:lnTo>
                <a:lnTo>
                  <a:pt x="12" y="288"/>
                </a:lnTo>
                <a:lnTo>
                  <a:pt x="17" y="289"/>
                </a:lnTo>
                <a:lnTo>
                  <a:pt x="17" y="289"/>
                </a:lnTo>
                <a:lnTo>
                  <a:pt x="17" y="296"/>
                </a:lnTo>
                <a:lnTo>
                  <a:pt x="17" y="296"/>
                </a:lnTo>
                <a:lnTo>
                  <a:pt x="14" y="296"/>
                </a:lnTo>
                <a:lnTo>
                  <a:pt x="10" y="297"/>
                </a:lnTo>
                <a:lnTo>
                  <a:pt x="7" y="299"/>
                </a:lnTo>
                <a:lnTo>
                  <a:pt x="4" y="302"/>
                </a:lnTo>
                <a:lnTo>
                  <a:pt x="4" y="302"/>
                </a:lnTo>
                <a:lnTo>
                  <a:pt x="3" y="305"/>
                </a:lnTo>
                <a:lnTo>
                  <a:pt x="2" y="308"/>
                </a:lnTo>
                <a:lnTo>
                  <a:pt x="3" y="311"/>
                </a:lnTo>
                <a:lnTo>
                  <a:pt x="5" y="313"/>
                </a:lnTo>
                <a:lnTo>
                  <a:pt x="11" y="317"/>
                </a:lnTo>
                <a:lnTo>
                  <a:pt x="17" y="319"/>
                </a:lnTo>
                <a:lnTo>
                  <a:pt x="17" y="319"/>
                </a:lnTo>
                <a:lnTo>
                  <a:pt x="17" y="327"/>
                </a:lnTo>
                <a:lnTo>
                  <a:pt x="17" y="327"/>
                </a:lnTo>
                <a:lnTo>
                  <a:pt x="14" y="327"/>
                </a:lnTo>
                <a:lnTo>
                  <a:pt x="14" y="327"/>
                </a:lnTo>
                <a:lnTo>
                  <a:pt x="11" y="328"/>
                </a:lnTo>
                <a:lnTo>
                  <a:pt x="8" y="330"/>
                </a:lnTo>
                <a:lnTo>
                  <a:pt x="5" y="332"/>
                </a:lnTo>
                <a:lnTo>
                  <a:pt x="4" y="335"/>
                </a:lnTo>
                <a:lnTo>
                  <a:pt x="4" y="335"/>
                </a:lnTo>
                <a:lnTo>
                  <a:pt x="4" y="338"/>
                </a:lnTo>
                <a:lnTo>
                  <a:pt x="4" y="341"/>
                </a:lnTo>
                <a:lnTo>
                  <a:pt x="6" y="343"/>
                </a:lnTo>
                <a:lnTo>
                  <a:pt x="7" y="345"/>
                </a:lnTo>
                <a:lnTo>
                  <a:pt x="12" y="348"/>
                </a:lnTo>
                <a:lnTo>
                  <a:pt x="17" y="350"/>
                </a:lnTo>
                <a:lnTo>
                  <a:pt x="17" y="350"/>
                </a:lnTo>
                <a:lnTo>
                  <a:pt x="17" y="353"/>
                </a:lnTo>
                <a:lnTo>
                  <a:pt x="17" y="353"/>
                </a:lnTo>
                <a:lnTo>
                  <a:pt x="14" y="353"/>
                </a:lnTo>
                <a:lnTo>
                  <a:pt x="11" y="353"/>
                </a:lnTo>
                <a:lnTo>
                  <a:pt x="8" y="355"/>
                </a:lnTo>
                <a:lnTo>
                  <a:pt x="6" y="358"/>
                </a:lnTo>
                <a:lnTo>
                  <a:pt x="6" y="358"/>
                </a:lnTo>
                <a:lnTo>
                  <a:pt x="4" y="361"/>
                </a:lnTo>
                <a:lnTo>
                  <a:pt x="4" y="364"/>
                </a:lnTo>
                <a:lnTo>
                  <a:pt x="4" y="367"/>
                </a:lnTo>
                <a:lnTo>
                  <a:pt x="6" y="370"/>
                </a:lnTo>
                <a:lnTo>
                  <a:pt x="11" y="376"/>
                </a:lnTo>
                <a:lnTo>
                  <a:pt x="17" y="379"/>
                </a:lnTo>
                <a:lnTo>
                  <a:pt x="17" y="379"/>
                </a:lnTo>
                <a:lnTo>
                  <a:pt x="17" y="383"/>
                </a:lnTo>
                <a:lnTo>
                  <a:pt x="17" y="383"/>
                </a:lnTo>
                <a:lnTo>
                  <a:pt x="11" y="384"/>
                </a:lnTo>
                <a:lnTo>
                  <a:pt x="8" y="385"/>
                </a:lnTo>
                <a:lnTo>
                  <a:pt x="5" y="386"/>
                </a:lnTo>
                <a:lnTo>
                  <a:pt x="5" y="386"/>
                </a:lnTo>
                <a:lnTo>
                  <a:pt x="2" y="389"/>
                </a:lnTo>
                <a:lnTo>
                  <a:pt x="1" y="393"/>
                </a:lnTo>
                <a:lnTo>
                  <a:pt x="2" y="396"/>
                </a:lnTo>
                <a:lnTo>
                  <a:pt x="4" y="399"/>
                </a:lnTo>
                <a:lnTo>
                  <a:pt x="7" y="402"/>
                </a:lnTo>
                <a:lnTo>
                  <a:pt x="10" y="405"/>
                </a:lnTo>
                <a:lnTo>
                  <a:pt x="17" y="408"/>
                </a:lnTo>
                <a:lnTo>
                  <a:pt x="17" y="408"/>
                </a:lnTo>
                <a:lnTo>
                  <a:pt x="17" y="413"/>
                </a:lnTo>
                <a:lnTo>
                  <a:pt x="17" y="413"/>
                </a:lnTo>
                <a:lnTo>
                  <a:pt x="14" y="413"/>
                </a:lnTo>
                <a:lnTo>
                  <a:pt x="10" y="414"/>
                </a:lnTo>
                <a:lnTo>
                  <a:pt x="7" y="415"/>
                </a:lnTo>
                <a:lnTo>
                  <a:pt x="4" y="418"/>
                </a:lnTo>
                <a:lnTo>
                  <a:pt x="4" y="418"/>
                </a:lnTo>
                <a:lnTo>
                  <a:pt x="2" y="421"/>
                </a:lnTo>
                <a:lnTo>
                  <a:pt x="2" y="424"/>
                </a:lnTo>
                <a:lnTo>
                  <a:pt x="2" y="427"/>
                </a:lnTo>
                <a:lnTo>
                  <a:pt x="4" y="430"/>
                </a:lnTo>
                <a:lnTo>
                  <a:pt x="7" y="432"/>
                </a:lnTo>
                <a:lnTo>
                  <a:pt x="10" y="434"/>
                </a:lnTo>
                <a:lnTo>
                  <a:pt x="17" y="437"/>
                </a:lnTo>
                <a:lnTo>
                  <a:pt x="17" y="437"/>
                </a:lnTo>
                <a:lnTo>
                  <a:pt x="17" y="444"/>
                </a:lnTo>
                <a:lnTo>
                  <a:pt x="17" y="444"/>
                </a:lnTo>
                <a:lnTo>
                  <a:pt x="13" y="446"/>
                </a:lnTo>
                <a:lnTo>
                  <a:pt x="10" y="448"/>
                </a:lnTo>
                <a:lnTo>
                  <a:pt x="10" y="448"/>
                </a:lnTo>
                <a:lnTo>
                  <a:pt x="7" y="450"/>
                </a:lnTo>
                <a:lnTo>
                  <a:pt x="5" y="454"/>
                </a:lnTo>
                <a:lnTo>
                  <a:pt x="4" y="457"/>
                </a:lnTo>
                <a:lnTo>
                  <a:pt x="4" y="460"/>
                </a:lnTo>
                <a:lnTo>
                  <a:pt x="4" y="460"/>
                </a:lnTo>
                <a:lnTo>
                  <a:pt x="6" y="464"/>
                </a:lnTo>
                <a:lnTo>
                  <a:pt x="9" y="467"/>
                </a:lnTo>
                <a:lnTo>
                  <a:pt x="13" y="469"/>
                </a:lnTo>
                <a:lnTo>
                  <a:pt x="17" y="471"/>
                </a:lnTo>
                <a:lnTo>
                  <a:pt x="17" y="471"/>
                </a:lnTo>
                <a:lnTo>
                  <a:pt x="17" y="476"/>
                </a:lnTo>
                <a:lnTo>
                  <a:pt x="17" y="476"/>
                </a:lnTo>
                <a:lnTo>
                  <a:pt x="13" y="477"/>
                </a:lnTo>
                <a:lnTo>
                  <a:pt x="10" y="478"/>
                </a:lnTo>
                <a:lnTo>
                  <a:pt x="6" y="480"/>
                </a:lnTo>
                <a:lnTo>
                  <a:pt x="3" y="484"/>
                </a:lnTo>
                <a:lnTo>
                  <a:pt x="3" y="484"/>
                </a:lnTo>
                <a:lnTo>
                  <a:pt x="1" y="488"/>
                </a:lnTo>
                <a:lnTo>
                  <a:pt x="1" y="492"/>
                </a:lnTo>
                <a:lnTo>
                  <a:pt x="2" y="495"/>
                </a:lnTo>
                <a:lnTo>
                  <a:pt x="4" y="497"/>
                </a:lnTo>
                <a:lnTo>
                  <a:pt x="7" y="499"/>
                </a:lnTo>
                <a:lnTo>
                  <a:pt x="10" y="501"/>
                </a:lnTo>
                <a:lnTo>
                  <a:pt x="17" y="504"/>
                </a:lnTo>
                <a:lnTo>
                  <a:pt x="17" y="504"/>
                </a:lnTo>
                <a:lnTo>
                  <a:pt x="17" y="514"/>
                </a:lnTo>
                <a:lnTo>
                  <a:pt x="17" y="514"/>
                </a:lnTo>
                <a:lnTo>
                  <a:pt x="13" y="514"/>
                </a:lnTo>
                <a:lnTo>
                  <a:pt x="10" y="516"/>
                </a:lnTo>
                <a:lnTo>
                  <a:pt x="6" y="518"/>
                </a:lnTo>
                <a:lnTo>
                  <a:pt x="4" y="521"/>
                </a:lnTo>
                <a:lnTo>
                  <a:pt x="4" y="521"/>
                </a:lnTo>
                <a:lnTo>
                  <a:pt x="2" y="524"/>
                </a:lnTo>
                <a:lnTo>
                  <a:pt x="2" y="527"/>
                </a:lnTo>
                <a:lnTo>
                  <a:pt x="4" y="530"/>
                </a:lnTo>
                <a:lnTo>
                  <a:pt x="6" y="532"/>
                </a:lnTo>
                <a:lnTo>
                  <a:pt x="11" y="537"/>
                </a:lnTo>
                <a:lnTo>
                  <a:pt x="17" y="539"/>
                </a:lnTo>
                <a:lnTo>
                  <a:pt x="17" y="539"/>
                </a:lnTo>
                <a:lnTo>
                  <a:pt x="17" y="549"/>
                </a:lnTo>
                <a:lnTo>
                  <a:pt x="17" y="549"/>
                </a:lnTo>
                <a:lnTo>
                  <a:pt x="14" y="549"/>
                </a:lnTo>
                <a:lnTo>
                  <a:pt x="12" y="550"/>
                </a:lnTo>
                <a:lnTo>
                  <a:pt x="9" y="552"/>
                </a:lnTo>
                <a:lnTo>
                  <a:pt x="7" y="554"/>
                </a:lnTo>
                <a:lnTo>
                  <a:pt x="7" y="554"/>
                </a:lnTo>
                <a:lnTo>
                  <a:pt x="6" y="557"/>
                </a:lnTo>
                <a:lnTo>
                  <a:pt x="6" y="560"/>
                </a:lnTo>
                <a:lnTo>
                  <a:pt x="6" y="563"/>
                </a:lnTo>
                <a:lnTo>
                  <a:pt x="8" y="565"/>
                </a:lnTo>
                <a:lnTo>
                  <a:pt x="12" y="569"/>
                </a:lnTo>
                <a:lnTo>
                  <a:pt x="17" y="572"/>
                </a:lnTo>
                <a:lnTo>
                  <a:pt x="17" y="572"/>
                </a:lnTo>
                <a:lnTo>
                  <a:pt x="17" y="580"/>
                </a:lnTo>
                <a:lnTo>
                  <a:pt x="17" y="580"/>
                </a:lnTo>
                <a:lnTo>
                  <a:pt x="12" y="581"/>
                </a:lnTo>
                <a:lnTo>
                  <a:pt x="8" y="584"/>
                </a:lnTo>
                <a:lnTo>
                  <a:pt x="8" y="584"/>
                </a:lnTo>
                <a:lnTo>
                  <a:pt x="6" y="587"/>
                </a:lnTo>
                <a:lnTo>
                  <a:pt x="5" y="590"/>
                </a:lnTo>
                <a:lnTo>
                  <a:pt x="5" y="593"/>
                </a:lnTo>
                <a:lnTo>
                  <a:pt x="7" y="596"/>
                </a:lnTo>
                <a:lnTo>
                  <a:pt x="9" y="599"/>
                </a:lnTo>
                <a:lnTo>
                  <a:pt x="11" y="601"/>
                </a:lnTo>
                <a:lnTo>
                  <a:pt x="17" y="605"/>
                </a:lnTo>
                <a:lnTo>
                  <a:pt x="17" y="605"/>
                </a:lnTo>
                <a:lnTo>
                  <a:pt x="19" y="616"/>
                </a:lnTo>
                <a:lnTo>
                  <a:pt x="20" y="621"/>
                </a:lnTo>
                <a:lnTo>
                  <a:pt x="22" y="626"/>
                </a:lnTo>
                <a:lnTo>
                  <a:pt x="24" y="631"/>
                </a:lnTo>
                <a:lnTo>
                  <a:pt x="28" y="635"/>
                </a:lnTo>
                <a:lnTo>
                  <a:pt x="32" y="638"/>
                </a:lnTo>
                <a:lnTo>
                  <a:pt x="37" y="642"/>
                </a:lnTo>
                <a:lnTo>
                  <a:pt x="37" y="642"/>
                </a:lnTo>
                <a:lnTo>
                  <a:pt x="43" y="644"/>
                </a:lnTo>
                <a:lnTo>
                  <a:pt x="49" y="644"/>
                </a:lnTo>
                <a:lnTo>
                  <a:pt x="62" y="644"/>
                </a:lnTo>
                <a:lnTo>
                  <a:pt x="62" y="644"/>
                </a:lnTo>
                <a:lnTo>
                  <a:pt x="99" y="644"/>
                </a:lnTo>
                <a:lnTo>
                  <a:pt x="99" y="644"/>
                </a:lnTo>
                <a:lnTo>
                  <a:pt x="368" y="644"/>
                </a:lnTo>
                <a:lnTo>
                  <a:pt x="368" y="644"/>
                </a:lnTo>
                <a:lnTo>
                  <a:pt x="452" y="644"/>
                </a:lnTo>
                <a:lnTo>
                  <a:pt x="452" y="644"/>
                </a:lnTo>
                <a:lnTo>
                  <a:pt x="462" y="644"/>
                </a:lnTo>
                <a:lnTo>
                  <a:pt x="470" y="643"/>
                </a:lnTo>
                <a:lnTo>
                  <a:pt x="478" y="642"/>
                </a:lnTo>
                <a:lnTo>
                  <a:pt x="485" y="639"/>
                </a:lnTo>
                <a:lnTo>
                  <a:pt x="492" y="635"/>
                </a:lnTo>
                <a:lnTo>
                  <a:pt x="497" y="629"/>
                </a:lnTo>
                <a:lnTo>
                  <a:pt x="500" y="622"/>
                </a:lnTo>
                <a:lnTo>
                  <a:pt x="502" y="611"/>
                </a:lnTo>
                <a:lnTo>
                  <a:pt x="502" y="611"/>
                </a:lnTo>
                <a:lnTo>
                  <a:pt x="502" y="610"/>
                </a:lnTo>
                <a:lnTo>
                  <a:pt x="502" y="610"/>
                </a:lnTo>
                <a:lnTo>
                  <a:pt x="502" y="173"/>
                </a:lnTo>
                <a:lnTo>
                  <a:pt x="502" y="173"/>
                </a:lnTo>
                <a:lnTo>
                  <a:pt x="502" y="70"/>
                </a:lnTo>
                <a:lnTo>
                  <a:pt x="502" y="70"/>
                </a:lnTo>
                <a:lnTo>
                  <a:pt x="503" y="42"/>
                </a:lnTo>
                <a:lnTo>
                  <a:pt x="501" y="29"/>
                </a:lnTo>
                <a:lnTo>
                  <a:pt x="500" y="23"/>
                </a:lnTo>
                <a:lnTo>
                  <a:pt x="498" y="17"/>
                </a:lnTo>
                <a:lnTo>
                  <a:pt x="498" y="17"/>
                </a:lnTo>
                <a:close/>
                <a:moveTo>
                  <a:pt x="17" y="595"/>
                </a:moveTo>
                <a:lnTo>
                  <a:pt x="17" y="595"/>
                </a:lnTo>
                <a:lnTo>
                  <a:pt x="15" y="594"/>
                </a:lnTo>
                <a:lnTo>
                  <a:pt x="15" y="594"/>
                </a:lnTo>
                <a:lnTo>
                  <a:pt x="14" y="592"/>
                </a:lnTo>
                <a:lnTo>
                  <a:pt x="14" y="591"/>
                </a:lnTo>
                <a:lnTo>
                  <a:pt x="16" y="589"/>
                </a:lnTo>
                <a:lnTo>
                  <a:pt x="16" y="589"/>
                </a:lnTo>
                <a:lnTo>
                  <a:pt x="17" y="589"/>
                </a:lnTo>
                <a:lnTo>
                  <a:pt x="17" y="589"/>
                </a:lnTo>
                <a:lnTo>
                  <a:pt x="17" y="595"/>
                </a:lnTo>
                <a:lnTo>
                  <a:pt x="17" y="595"/>
                </a:lnTo>
                <a:close/>
                <a:moveTo>
                  <a:pt x="17" y="563"/>
                </a:moveTo>
                <a:lnTo>
                  <a:pt x="17" y="563"/>
                </a:lnTo>
                <a:lnTo>
                  <a:pt x="15" y="561"/>
                </a:lnTo>
                <a:lnTo>
                  <a:pt x="15" y="561"/>
                </a:lnTo>
                <a:lnTo>
                  <a:pt x="15" y="559"/>
                </a:lnTo>
                <a:lnTo>
                  <a:pt x="15" y="559"/>
                </a:lnTo>
                <a:lnTo>
                  <a:pt x="15" y="558"/>
                </a:lnTo>
                <a:lnTo>
                  <a:pt x="15" y="558"/>
                </a:lnTo>
                <a:lnTo>
                  <a:pt x="17" y="557"/>
                </a:lnTo>
                <a:lnTo>
                  <a:pt x="17" y="557"/>
                </a:lnTo>
                <a:lnTo>
                  <a:pt x="17" y="563"/>
                </a:lnTo>
                <a:lnTo>
                  <a:pt x="17" y="563"/>
                </a:lnTo>
                <a:close/>
                <a:moveTo>
                  <a:pt x="17" y="529"/>
                </a:moveTo>
                <a:lnTo>
                  <a:pt x="17" y="529"/>
                </a:lnTo>
                <a:lnTo>
                  <a:pt x="14" y="528"/>
                </a:lnTo>
                <a:lnTo>
                  <a:pt x="14" y="528"/>
                </a:lnTo>
                <a:lnTo>
                  <a:pt x="11" y="525"/>
                </a:lnTo>
                <a:lnTo>
                  <a:pt x="11" y="525"/>
                </a:lnTo>
                <a:lnTo>
                  <a:pt x="11" y="525"/>
                </a:lnTo>
                <a:lnTo>
                  <a:pt x="11" y="525"/>
                </a:lnTo>
                <a:lnTo>
                  <a:pt x="13" y="524"/>
                </a:lnTo>
                <a:lnTo>
                  <a:pt x="13" y="524"/>
                </a:lnTo>
                <a:lnTo>
                  <a:pt x="15" y="523"/>
                </a:lnTo>
                <a:lnTo>
                  <a:pt x="17" y="523"/>
                </a:lnTo>
                <a:lnTo>
                  <a:pt x="17" y="523"/>
                </a:lnTo>
                <a:lnTo>
                  <a:pt x="17" y="529"/>
                </a:lnTo>
                <a:lnTo>
                  <a:pt x="17" y="529"/>
                </a:lnTo>
                <a:close/>
                <a:moveTo>
                  <a:pt x="17" y="495"/>
                </a:moveTo>
                <a:lnTo>
                  <a:pt x="17" y="495"/>
                </a:lnTo>
                <a:lnTo>
                  <a:pt x="14" y="494"/>
                </a:lnTo>
                <a:lnTo>
                  <a:pt x="12" y="492"/>
                </a:lnTo>
                <a:lnTo>
                  <a:pt x="10" y="490"/>
                </a:lnTo>
                <a:lnTo>
                  <a:pt x="11" y="488"/>
                </a:lnTo>
                <a:lnTo>
                  <a:pt x="11" y="488"/>
                </a:lnTo>
                <a:lnTo>
                  <a:pt x="14" y="485"/>
                </a:lnTo>
                <a:lnTo>
                  <a:pt x="17" y="485"/>
                </a:lnTo>
                <a:lnTo>
                  <a:pt x="17" y="485"/>
                </a:lnTo>
                <a:lnTo>
                  <a:pt x="17" y="495"/>
                </a:lnTo>
                <a:lnTo>
                  <a:pt x="17" y="495"/>
                </a:lnTo>
                <a:close/>
                <a:moveTo>
                  <a:pt x="17" y="461"/>
                </a:moveTo>
                <a:lnTo>
                  <a:pt x="17" y="461"/>
                </a:lnTo>
                <a:lnTo>
                  <a:pt x="15" y="460"/>
                </a:lnTo>
                <a:lnTo>
                  <a:pt x="15" y="460"/>
                </a:lnTo>
                <a:lnTo>
                  <a:pt x="13" y="459"/>
                </a:lnTo>
                <a:lnTo>
                  <a:pt x="13" y="459"/>
                </a:lnTo>
                <a:lnTo>
                  <a:pt x="13" y="458"/>
                </a:lnTo>
                <a:lnTo>
                  <a:pt x="13" y="458"/>
                </a:lnTo>
                <a:lnTo>
                  <a:pt x="12" y="458"/>
                </a:lnTo>
                <a:lnTo>
                  <a:pt x="12" y="458"/>
                </a:lnTo>
                <a:lnTo>
                  <a:pt x="12" y="458"/>
                </a:lnTo>
                <a:lnTo>
                  <a:pt x="12" y="458"/>
                </a:lnTo>
                <a:lnTo>
                  <a:pt x="13" y="457"/>
                </a:lnTo>
                <a:lnTo>
                  <a:pt x="13" y="457"/>
                </a:lnTo>
                <a:lnTo>
                  <a:pt x="15" y="456"/>
                </a:lnTo>
                <a:lnTo>
                  <a:pt x="15" y="456"/>
                </a:lnTo>
                <a:lnTo>
                  <a:pt x="17" y="454"/>
                </a:lnTo>
                <a:lnTo>
                  <a:pt x="17" y="454"/>
                </a:lnTo>
                <a:lnTo>
                  <a:pt x="17" y="461"/>
                </a:lnTo>
                <a:lnTo>
                  <a:pt x="17" y="461"/>
                </a:lnTo>
                <a:close/>
                <a:moveTo>
                  <a:pt x="17" y="428"/>
                </a:moveTo>
                <a:lnTo>
                  <a:pt x="17" y="428"/>
                </a:lnTo>
                <a:lnTo>
                  <a:pt x="14" y="427"/>
                </a:lnTo>
                <a:lnTo>
                  <a:pt x="12" y="425"/>
                </a:lnTo>
                <a:lnTo>
                  <a:pt x="11" y="424"/>
                </a:lnTo>
                <a:lnTo>
                  <a:pt x="11" y="423"/>
                </a:lnTo>
                <a:lnTo>
                  <a:pt x="14" y="422"/>
                </a:lnTo>
                <a:lnTo>
                  <a:pt x="14" y="422"/>
                </a:lnTo>
                <a:lnTo>
                  <a:pt x="17" y="421"/>
                </a:lnTo>
                <a:lnTo>
                  <a:pt x="17" y="421"/>
                </a:lnTo>
                <a:lnTo>
                  <a:pt x="17" y="428"/>
                </a:lnTo>
                <a:lnTo>
                  <a:pt x="17" y="428"/>
                </a:lnTo>
                <a:close/>
                <a:moveTo>
                  <a:pt x="17" y="398"/>
                </a:moveTo>
                <a:lnTo>
                  <a:pt x="17" y="398"/>
                </a:lnTo>
                <a:lnTo>
                  <a:pt x="12" y="395"/>
                </a:lnTo>
                <a:lnTo>
                  <a:pt x="11" y="393"/>
                </a:lnTo>
                <a:lnTo>
                  <a:pt x="11" y="392"/>
                </a:lnTo>
                <a:lnTo>
                  <a:pt x="12" y="392"/>
                </a:lnTo>
                <a:lnTo>
                  <a:pt x="12" y="392"/>
                </a:lnTo>
                <a:lnTo>
                  <a:pt x="17" y="392"/>
                </a:lnTo>
                <a:lnTo>
                  <a:pt x="17" y="392"/>
                </a:lnTo>
                <a:lnTo>
                  <a:pt x="17" y="398"/>
                </a:lnTo>
                <a:lnTo>
                  <a:pt x="17" y="398"/>
                </a:lnTo>
                <a:close/>
                <a:moveTo>
                  <a:pt x="17" y="368"/>
                </a:moveTo>
                <a:lnTo>
                  <a:pt x="17" y="368"/>
                </a:lnTo>
                <a:lnTo>
                  <a:pt x="15" y="367"/>
                </a:lnTo>
                <a:lnTo>
                  <a:pt x="13" y="365"/>
                </a:lnTo>
                <a:lnTo>
                  <a:pt x="13" y="363"/>
                </a:lnTo>
                <a:lnTo>
                  <a:pt x="14" y="362"/>
                </a:lnTo>
                <a:lnTo>
                  <a:pt x="14" y="362"/>
                </a:lnTo>
                <a:lnTo>
                  <a:pt x="16" y="361"/>
                </a:lnTo>
                <a:lnTo>
                  <a:pt x="17" y="361"/>
                </a:lnTo>
                <a:lnTo>
                  <a:pt x="17" y="361"/>
                </a:lnTo>
                <a:lnTo>
                  <a:pt x="17" y="368"/>
                </a:lnTo>
                <a:lnTo>
                  <a:pt x="17" y="368"/>
                </a:lnTo>
                <a:close/>
                <a:moveTo>
                  <a:pt x="17" y="341"/>
                </a:moveTo>
                <a:lnTo>
                  <a:pt x="17" y="341"/>
                </a:lnTo>
                <a:lnTo>
                  <a:pt x="14" y="339"/>
                </a:lnTo>
                <a:lnTo>
                  <a:pt x="13" y="338"/>
                </a:lnTo>
                <a:lnTo>
                  <a:pt x="12" y="337"/>
                </a:lnTo>
                <a:lnTo>
                  <a:pt x="12" y="337"/>
                </a:lnTo>
                <a:lnTo>
                  <a:pt x="13" y="336"/>
                </a:lnTo>
                <a:lnTo>
                  <a:pt x="14" y="336"/>
                </a:lnTo>
                <a:lnTo>
                  <a:pt x="17" y="336"/>
                </a:lnTo>
                <a:lnTo>
                  <a:pt x="17" y="336"/>
                </a:lnTo>
                <a:lnTo>
                  <a:pt x="17" y="341"/>
                </a:lnTo>
                <a:lnTo>
                  <a:pt x="17" y="341"/>
                </a:lnTo>
                <a:close/>
                <a:moveTo>
                  <a:pt x="17" y="310"/>
                </a:moveTo>
                <a:lnTo>
                  <a:pt x="17" y="310"/>
                </a:lnTo>
                <a:lnTo>
                  <a:pt x="14" y="309"/>
                </a:lnTo>
                <a:lnTo>
                  <a:pt x="14" y="309"/>
                </a:lnTo>
                <a:lnTo>
                  <a:pt x="12" y="308"/>
                </a:lnTo>
                <a:lnTo>
                  <a:pt x="11" y="307"/>
                </a:lnTo>
                <a:lnTo>
                  <a:pt x="14" y="305"/>
                </a:lnTo>
                <a:lnTo>
                  <a:pt x="14" y="305"/>
                </a:lnTo>
                <a:lnTo>
                  <a:pt x="17" y="304"/>
                </a:lnTo>
                <a:lnTo>
                  <a:pt x="17" y="304"/>
                </a:lnTo>
                <a:lnTo>
                  <a:pt x="17" y="310"/>
                </a:lnTo>
                <a:lnTo>
                  <a:pt x="17" y="310"/>
                </a:lnTo>
                <a:close/>
                <a:moveTo>
                  <a:pt x="17" y="280"/>
                </a:moveTo>
                <a:lnTo>
                  <a:pt x="17" y="280"/>
                </a:lnTo>
                <a:lnTo>
                  <a:pt x="14" y="279"/>
                </a:lnTo>
                <a:lnTo>
                  <a:pt x="14" y="279"/>
                </a:lnTo>
                <a:lnTo>
                  <a:pt x="12" y="277"/>
                </a:lnTo>
                <a:lnTo>
                  <a:pt x="12" y="277"/>
                </a:lnTo>
                <a:lnTo>
                  <a:pt x="11" y="277"/>
                </a:lnTo>
                <a:lnTo>
                  <a:pt x="11" y="277"/>
                </a:lnTo>
                <a:lnTo>
                  <a:pt x="11" y="277"/>
                </a:lnTo>
                <a:lnTo>
                  <a:pt x="12" y="276"/>
                </a:lnTo>
                <a:lnTo>
                  <a:pt x="13" y="275"/>
                </a:lnTo>
                <a:lnTo>
                  <a:pt x="16" y="274"/>
                </a:lnTo>
                <a:lnTo>
                  <a:pt x="16" y="274"/>
                </a:lnTo>
                <a:lnTo>
                  <a:pt x="17" y="274"/>
                </a:lnTo>
                <a:lnTo>
                  <a:pt x="17" y="274"/>
                </a:lnTo>
                <a:lnTo>
                  <a:pt x="17" y="280"/>
                </a:lnTo>
                <a:lnTo>
                  <a:pt x="17" y="280"/>
                </a:lnTo>
                <a:close/>
                <a:moveTo>
                  <a:pt x="17" y="249"/>
                </a:moveTo>
                <a:lnTo>
                  <a:pt x="17" y="249"/>
                </a:lnTo>
                <a:lnTo>
                  <a:pt x="12" y="247"/>
                </a:lnTo>
                <a:lnTo>
                  <a:pt x="12" y="247"/>
                </a:lnTo>
                <a:lnTo>
                  <a:pt x="10" y="245"/>
                </a:lnTo>
                <a:lnTo>
                  <a:pt x="10" y="245"/>
                </a:lnTo>
                <a:lnTo>
                  <a:pt x="9" y="244"/>
                </a:lnTo>
                <a:lnTo>
                  <a:pt x="9" y="244"/>
                </a:lnTo>
                <a:lnTo>
                  <a:pt x="13" y="243"/>
                </a:lnTo>
                <a:lnTo>
                  <a:pt x="17" y="243"/>
                </a:lnTo>
                <a:lnTo>
                  <a:pt x="17" y="243"/>
                </a:lnTo>
                <a:lnTo>
                  <a:pt x="17" y="249"/>
                </a:lnTo>
                <a:lnTo>
                  <a:pt x="17" y="249"/>
                </a:lnTo>
                <a:close/>
                <a:moveTo>
                  <a:pt x="17" y="222"/>
                </a:moveTo>
                <a:lnTo>
                  <a:pt x="17" y="222"/>
                </a:lnTo>
                <a:lnTo>
                  <a:pt x="14" y="220"/>
                </a:lnTo>
                <a:lnTo>
                  <a:pt x="11" y="218"/>
                </a:lnTo>
                <a:lnTo>
                  <a:pt x="11" y="217"/>
                </a:lnTo>
                <a:lnTo>
                  <a:pt x="11" y="216"/>
                </a:lnTo>
                <a:lnTo>
                  <a:pt x="11" y="214"/>
                </a:lnTo>
                <a:lnTo>
                  <a:pt x="13" y="213"/>
                </a:lnTo>
                <a:lnTo>
                  <a:pt x="13" y="213"/>
                </a:lnTo>
                <a:lnTo>
                  <a:pt x="15" y="212"/>
                </a:lnTo>
                <a:lnTo>
                  <a:pt x="17" y="212"/>
                </a:lnTo>
                <a:lnTo>
                  <a:pt x="17" y="212"/>
                </a:lnTo>
                <a:lnTo>
                  <a:pt x="17" y="222"/>
                </a:lnTo>
                <a:lnTo>
                  <a:pt x="17" y="222"/>
                </a:lnTo>
                <a:close/>
                <a:moveTo>
                  <a:pt x="17" y="190"/>
                </a:moveTo>
                <a:lnTo>
                  <a:pt x="17" y="190"/>
                </a:lnTo>
                <a:lnTo>
                  <a:pt x="16" y="189"/>
                </a:lnTo>
                <a:lnTo>
                  <a:pt x="15" y="187"/>
                </a:lnTo>
                <a:lnTo>
                  <a:pt x="15" y="185"/>
                </a:lnTo>
                <a:lnTo>
                  <a:pt x="17" y="184"/>
                </a:lnTo>
                <a:lnTo>
                  <a:pt x="17" y="184"/>
                </a:lnTo>
                <a:lnTo>
                  <a:pt x="17" y="190"/>
                </a:lnTo>
                <a:lnTo>
                  <a:pt x="17" y="190"/>
                </a:lnTo>
                <a:close/>
                <a:moveTo>
                  <a:pt x="17" y="165"/>
                </a:moveTo>
                <a:lnTo>
                  <a:pt x="17" y="165"/>
                </a:lnTo>
                <a:lnTo>
                  <a:pt x="13" y="163"/>
                </a:lnTo>
                <a:lnTo>
                  <a:pt x="11" y="161"/>
                </a:lnTo>
                <a:lnTo>
                  <a:pt x="11" y="161"/>
                </a:lnTo>
                <a:lnTo>
                  <a:pt x="10" y="159"/>
                </a:lnTo>
                <a:lnTo>
                  <a:pt x="10" y="159"/>
                </a:lnTo>
                <a:lnTo>
                  <a:pt x="11" y="158"/>
                </a:lnTo>
                <a:lnTo>
                  <a:pt x="12" y="156"/>
                </a:lnTo>
                <a:lnTo>
                  <a:pt x="12" y="156"/>
                </a:lnTo>
                <a:lnTo>
                  <a:pt x="14" y="154"/>
                </a:lnTo>
                <a:lnTo>
                  <a:pt x="17" y="153"/>
                </a:lnTo>
                <a:lnTo>
                  <a:pt x="17" y="153"/>
                </a:lnTo>
                <a:lnTo>
                  <a:pt x="17" y="165"/>
                </a:lnTo>
                <a:lnTo>
                  <a:pt x="17" y="165"/>
                </a:lnTo>
                <a:close/>
                <a:moveTo>
                  <a:pt x="17" y="121"/>
                </a:moveTo>
                <a:lnTo>
                  <a:pt x="17" y="121"/>
                </a:lnTo>
                <a:lnTo>
                  <a:pt x="12" y="119"/>
                </a:lnTo>
                <a:lnTo>
                  <a:pt x="12" y="119"/>
                </a:lnTo>
                <a:lnTo>
                  <a:pt x="11" y="118"/>
                </a:lnTo>
                <a:lnTo>
                  <a:pt x="10" y="117"/>
                </a:lnTo>
                <a:lnTo>
                  <a:pt x="10" y="115"/>
                </a:lnTo>
                <a:lnTo>
                  <a:pt x="12" y="113"/>
                </a:lnTo>
                <a:lnTo>
                  <a:pt x="12" y="113"/>
                </a:lnTo>
                <a:lnTo>
                  <a:pt x="14" y="111"/>
                </a:lnTo>
                <a:lnTo>
                  <a:pt x="17" y="110"/>
                </a:lnTo>
                <a:lnTo>
                  <a:pt x="17" y="110"/>
                </a:lnTo>
                <a:lnTo>
                  <a:pt x="17" y="121"/>
                </a:lnTo>
                <a:lnTo>
                  <a:pt x="17" y="121"/>
                </a:lnTo>
                <a:close/>
                <a:moveTo>
                  <a:pt x="17" y="89"/>
                </a:moveTo>
                <a:lnTo>
                  <a:pt x="17" y="89"/>
                </a:lnTo>
                <a:lnTo>
                  <a:pt x="13" y="86"/>
                </a:lnTo>
                <a:lnTo>
                  <a:pt x="11" y="82"/>
                </a:lnTo>
                <a:lnTo>
                  <a:pt x="10" y="79"/>
                </a:lnTo>
                <a:lnTo>
                  <a:pt x="11" y="77"/>
                </a:lnTo>
                <a:lnTo>
                  <a:pt x="12" y="76"/>
                </a:lnTo>
                <a:lnTo>
                  <a:pt x="15" y="74"/>
                </a:lnTo>
                <a:lnTo>
                  <a:pt x="15" y="74"/>
                </a:lnTo>
                <a:lnTo>
                  <a:pt x="17" y="73"/>
                </a:lnTo>
                <a:lnTo>
                  <a:pt x="17" y="73"/>
                </a:lnTo>
                <a:lnTo>
                  <a:pt x="17" y="89"/>
                </a:lnTo>
                <a:lnTo>
                  <a:pt x="17" y="89"/>
                </a:lnTo>
                <a:close/>
                <a:moveTo>
                  <a:pt x="17" y="50"/>
                </a:moveTo>
                <a:lnTo>
                  <a:pt x="17" y="50"/>
                </a:lnTo>
                <a:lnTo>
                  <a:pt x="14" y="49"/>
                </a:lnTo>
                <a:lnTo>
                  <a:pt x="13" y="46"/>
                </a:lnTo>
                <a:lnTo>
                  <a:pt x="13" y="46"/>
                </a:lnTo>
                <a:lnTo>
                  <a:pt x="13" y="43"/>
                </a:lnTo>
                <a:lnTo>
                  <a:pt x="15" y="41"/>
                </a:lnTo>
                <a:lnTo>
                  <a:pt x="15" y="41"/>
                </a:lnTo>
                <a:lnTo>
                  <a:pt x="17" y="39"/>
                </a:lnTo>
                <a:lnTo>
                  <a:pt x="17" y="39"/>
                </a:lnTo>
                <a:lnTo>
                  <a:pt x="17" y="50"/>
                </a:lnTo>
                <a:lnTo>
                  <a:pt x="17" y="50"/>
                </a:lnTo>
                <a:close/>
                <a:moveTo>
                  <a:pt x="493" y="89"/>
                </a:moveTo>
                <a:lnTo>
                  <a:pt x="493" y="89"/>
                </a:lnTo>
                <a:lnTo>
                  <a:pt x="493" y="584"/>
                </a:lnTo>
                <a:lnTo>
                  <a:pt x="493" y="584"/>
                </a:lnTo>
                <a:lnTo>
                  <a:pt x="493" y="610"/>
                </a:lnTo>
                <a:lnTo>
                  <a:pt x="493" y="610"/>
                </a:lnTo>
                <a:lnTo>
                  <a:pt x="493" y="617"/>
                </a:lnTo>
                <a:lnTo>
                  <a:pt x="491" y="622"/>
                </a:lnTo>
                <a:lnTo>
                  <a:pt x="488" y="626"/>
                </a:lnTo>
                <a:lnTo>
                  <a:pt x="485" y="629"/>
                </a:lnTo>
                <a:lnTo>
                  <a:pt x="481" y="631"/>
                </a:lnTo>
                <a:lnTo>
                  <a:pt x="476" y="633"/>
                </a:lnTo>
                <a:lnTo>
                  <a:pt x="466" y="636"/>
                </a:lnTo>
                <a:lnTo>
                  <a:pt x="454" y="637"/>
                </a:lnTo>
                <a:lnTo>
                  <a:pt x="442" y="637"/>
                </a:lnTo>
                <a:lnTo>
                  <a:pt x="422" y="636"/>
                </a:lnTo>
                <a:lnTo>
                  <a:pt x="422" y="636"/>
                </a:lnTo>
                <a:lnTo>
                  <a:pt x="296" y="636"/>
                </a:lnTo>
                <a:lnTo>
                  <a:pt x="296" y="636"/>
                </a:lnTo>
                <a:lnTo>
                  <a:pt x="61" y="636"/>
                </a:lnTo>
                <a:lnTo>
                  <a:pt x="61" y="636"/>
                </a:lnTo>
                <a:lnTo>
                  <a:pt x="55" y="636"/>
                </a:lnTo>
                <a:lnTo>
                  <a:pt x="48" y="635"/>
                </a:lnTo>
                <a:lnTo>
                  <a:pt x="42" y="633"/>
                </a:lnTo>
                <a:lnTo>
                  <a:pt x="37" y="631"/>
                </a:lnTo>
                <a:lnTo>
                  <a:pt x="33" y="628"/>
                </a:lnTo>
                <a:lnTo>
                  <a:pt x="30" y="624"/>
                </a:lnTo>
                <a:lnTo>
                  <a:pt x="27" y="618"/>
                </a:lnTo>
                <a:lnTo>
                  <a:pt x="26" y="610"/>
                </a:lnTo>
                <a:lnTo>
                  <a:pt x="26" y="610"/>
                </a:lnTo>
                <a:lnTo>
                  <a:pt x="26" y="598"/>
                </a:lnTo>
                <a:lnTo>
                  <a:pt x="26" y="598"/>
                </a:lnTo>
                <a:lnTo>
                  <a:pt x="26" y="590"/>
                </a:lnTo>
                <a:lnTo>
                  <a:pt x="26" y="590"/>
                </a:lnTo>
                <a:lnTo>
                  <a:pt x="31" y="593"/>
                </a:lnTo>
                <a:lnTo>
                  <a:pt x="31" y="593"/>
                </a:lnTo>
                <a:lnTo>
                  <a:pt x="33" y="593"/>
                </a:lnTo>
                <a:lnTo>
                  <a:pt x="34" y="593"/>
                </a:lnTo>
                <a:lnTo>
                  <a:pt x="36" y="593"/>
                </a:lnTo>
                <a:lnTo>
                  <a:pt x="37" y="591"/>
                </a:lnTo>
                <a:lnTo>
                  <a:pt x="37" y="588"/>
                </a:lnTo>
                <a:lnTo>
                  <a:pt x="37" y="586"/>
                </a:lnTo>
                <a:lnTo>
                  <a:pt x="36" y="585"/>
                </a:lnTo>
                <a:lnTo>
                  <a:pt x="36" y="585"/>
                </a:lnTo>
                <a:lnTo>
                  <a:pt x="31" y="582"/>
                </a:lnTo>
                <a:lnTo>
                  <a:pt x="26" y="581"/>
                </a:lnTo>
                <a:lnTo>
                  <a:pt x="26" y="581"/>
                </a:lnTo>
                <a:lnTo>
                  <a:pt x="26" y="559"/>
                </a:lnTo>
                <a:lnTo>
                  <a:pt x="26" y="559"/>
                </a:lnTo>
                <a:lnTo>
                  <a:pt x="34" y="561"/>
                </a:lnTo>
                <a:lnTo>
                  <a:pt x="34" y="561"/>
                </a:lnTo>
                <a:lnTo>
                  <a:pt x="36" y="561"/>
                </a:lnTo>
                <a:lnTo>
                  <a:pt x="38" y="560"/>
                </a:lnTo>
                <a:lnTo>
                  <a:pt x="39" y="558"/>
                </a:lnTo>
                <a:lnTo>
                  <a:pt x="39" y="555"/>
                </a:lnTo>
                <a:lnTo>
                  <a:pt x="38" y="553"/>
                </a:lnTo>
                <a:lnTo>
                  <a:pt x="36" y="553"/>
                </a:lnTo>
                <a:lnTo>
                  <a:pt x="36" y="553"/>
                </a:lnTo>
                <a:lnTo>
                  <a:pt x="26" y="550"/>
                </a:lnTo>
                <a:lnTo>
                  <a:pt x="26" y="550"/>
                </a:lnTo>
                <a:lnTo>
                  <a:pt x="26" y="525"/>
                </a:lnTo>
                <a:lnTo>
                  <a:pt x="26" y="525"/>
                </a:lnTo>
                <a:lnTo>
                  <a:pt x="32" y="527"/>
                </a:lnTo>
                <a:lnTo>
                  <a:pt x="32" y="527"/>
                </a:lnTo>
                <a:lnTo>
                  <a:pt x="34" y="527"/>
                </a:lnTo>
                <a:lnTo>
                  <a:pt x="36" y="527"/>
                </a:lnTo>
                <a:lnTo>
                  <a:pt x="37" y="524"/>
                </a:lnTo>
                <a:lnTo>
                  <a:pt x="37" y="521"/>
                </a:lnTo>
                <a:lnTo>
                  <a:pt x="36" y="520"/>
                </a:lnTo>
                <a:lnTo>
                  <a:pt x="35" y="519"/>
                </a:lnTo>
                <a:lnTo>
                  <a:pt x="35" y="519"/>
                </a:lnTo>
                <a:lnTo>
                  <a:pt x="26" y="516"/>
                </a:lnTo>
                <a:lnTo>
                  <a:pt x="26" y="516"/>
                </a:lnTo>
                <a:lnTo>
                  <a:pt x="26" y="487"/>
                </a:lnTo>
                <a:lnTo>
                  <a:pt x="26" y="487"/>
                </a:lnTo>
                <a:lnTo>
                  <a:pt x="34" y="490"/>
                </a:lnTo>
                <a:lnTo>
                  <a:pt x="34" y="490"/>
                </a:lnTo>
                <a:lnTo>
                  <a:pt x="36" y="491"/>
                </a:lnTo>
                <a:lnTo>
                  <a:pt x="37" y="490"/>
                </a:lnTo>
                <a:lnTo>
                  <a:pt x="39" y="489"/>
                </a:lnTo>
                <a:lnTo>
                  <a:pt x="39" y="488"/>
                </a:lnTo>
                <a:lnTo>
                  <a:pt x="39" y="484"/>
                </a:lnTo>
                <a:lnTo>
                  <a:pt x="38" y="483"/>
                </a:lnTo>
                <a:lnTo>
                  <a:pt x="36" y="482"/>
                </a:lnTo>
                <a:lnTo>
                  <a:pt x="36" y="482"/>
                </a:lnTo>
                <a:lnTo>
                  <a:pt x="26" y="478"/>
                </a:lnTo>
                <a:lnTo>
                  <a:pt x="26" y="478"/>
                </a:lnTo>
                <a:lnTo>
                  <a:pt x="26" y="454"/>
                </a:lnTo>
                <a:lnTo>
                  <a:pt x="26" y="454"/>
                </a:lnTo>
                <a:lnTo>
                  <a:pt x="29" y="456"/>
                </a:lnTo>
                <a:lnTo>
                  <a:pt x="32" y="458"/>
                </a:lnTo>
                <a:lnTo>
                  <a:pt x="32" y="458"/>
                </a:lnTo>
                <a:lnTo>
                  <a:pt x="33" y="460"/>
                </a:lnTo>
                <a:lnTo>
                  <a:pt x="35" y="460"/>
                </a:lnTo>
                <a:lnTo>
                  <a:pt x="38" y="460"/>
                </a:lnTo>
                <a:lnTo>
                  <a:pt x="39" y="459"/>
                </a:lnTo>
                <a:lnTo>
                  <a:pt x="40" y="457"/>
                </a:lnTo>
                <a:lnTo>
                  <a:pt x="40" y="456"/>
                </a:lnTo>
                <a:lnTo>
                  <a:pt x="39" y="454"/>
                </a:lnTo>
                <a:lnTo>
                  <a:pt x="39" y="454"/>
                </a:lnTo>
                <a:lnTo>
                  <a:pt x="36" y="450"/>
                </a:lnTo>
                <a:lnTo>
                  <a:pt x="33" y="447"/>
                </a:lnTo>
                <a:lnTo>
                  <a:pt x="30" y="446"/>
                </a:lnTo>
                <a:lnTo>
                  <a:pt x="26" y="444"/>
                </a:lnTo>
                <a:lnTo>
                  <a:pt x="26" y="444"/>
                </a:lnTo>
                <a:lnTo>
                  <a:pt x="26" y="424"/>
                </a:lnTo>
                <a:lnTo>
                  <a:pt x="26" y="424"/>
                </a:lnTo>
                <a:lnTo>
                  <a:pt x="32" y="427"/>
                </a:lnTo>
                <a:lnTo>
                  <a:pt x="32" y="427"/>
                </a:lnTo>
                <a:lnTo>
                  <a:pt x="34" y="428"/>
                </a:lnTo>
                <a:lnTo>
                  <a:pt x="35" y="428"/>
                </a:lnTo>
                <a:lnTo>
                  <a:pt x="37" y="427"/>
                </a:lnTo>
                <a:lnTo>
                  <a:pt x="38" y="426"/>
                </a:lnTo>
                <a:lnTo>
                  <a:pt x="38" y="423"/>
                </a:lnTo>
                <a:lnTo>
                  <a:pt x="38" y="421"/>
                </a:lnTo>
                <a:lnTo>
                  <a:pt x="37" y="420"/>
                </a:lnTo>
                <a:lnTo>
                  <a:pt x="37" y="420"/>
                </a:lnTo>
                <a:lnTo>
                  <a:pt x="32" y="417"/>
                </a:lnTo>
                <a:lnTo>
                  <a:pt x="26" y="414"/>
                </a:lnTo>
                <a:lnTo>
                  <a:pt x="26" y="414"/>
                </a:lnTo>
                <a:lnTo>
                  <a:pt x="26" y="394"/>
                </a:lnTo>
                <a:lnTo>
                  <a:pt x="26" y="394"/>
                </a:lnTo>
                <a:lnTo>
                  <a:pt x="31" y="397"/>
                </a:lnTo>
                <a:lnTo>
                  <a:pt x="31" y="397"/>
                </a:lnTo>
                <a:lnTo>
                  <a:pt x="33" y="398"/>
                </a:lnTo>
                <a:lnTo>
                  <a:pt x="34" y="398"/>
                </a:lnTo>
                <a:lnTo>
                  <a:pt x="36" y="397"/>
                </a:lnTo>
                <a:lnTo>
                  <a:pt x="37" y="396"/>
                </a:lnTo>
                <a:lnTo>
                  <a:pt x="37" y="392"/>
                </a:lnTo>
                <a:lnTo>
                  <a:pt x="37" y="391"/>
                </a:lnTo>
                <a:lnTo>
                  <a:pt x="36" y="390"/>
                </a:lnTo>
                <a:lnTo>
                  <a:pt x="36" y="390"/>
                </a:lnTo>
                <a:lnTo>
                  <a:pt x="31" y="387"/>
                </a:lnTo>
                <a:lnTo>
                  <a:pt x="26" y="385"/>
                </a:lnTo>
                <a:lnTo>
                  <a:pt x="26" y="385"/>
                </a:lnTo>
                <a:lnTo>
                  <a:pt x="26" y="364"/>
                </a:lnTo>
                <a:lnTo>
                  <a:pt x="26" y="364"/>
                </a:lnTo>
                <a:lnTo>
                  <a:pt x="33" y="367"/>
                </a:lnTo>
                <a:lnTo>
                  <a:pt x="33" y="367"/>
                </a:lnTo>
                <a:lnTo>
                  <a:pt x="35" y="368"/>
                </a:lnTo>
                <a:lnTo>
                  <a:pt x="37" y="367"/>
                </a:lnTo>
                <a:lnTo>
                  <a:pt x="38" y="366"/>
                </a:lnTo>
                <a:lnTo>
                  <a:pt x="38" y="365"/>
                </a:lnTo>
                <a:lnTo>
                  <a:pt x="38" y="361"/>
                </a:lnTo>
                <a:lnTo>
                  <a:pt x="37" y="360"/>
                </a:lnTo>
                <a:lnTo>
                  <a:pt x="35" y="359"/>
                </a:lnTo>
                <a:lnTo>
                  <a:pt x="35" y="359"/>
                </a:lnTo>
                <a:lnTo>
                  <a:pt x="26" y="355"/>
                </a:lnTo>
                <a:lnTo>
                  <a:pt x="26" y="355"/>
                </a:lnTo>
                <a:lnTo>
                  <a:pt x="26" y="337"/>
                </a:lnTo>
                <a:lnTo>
                  <a:pt x="26" y="337"/>
                </a:lnTo>
                <a:lnTo>
                  <a:pt x="31" y="339"/>
                </a:lnTo>
                <a:lnTo>
                  <a:pt x="31" y="339"/>
                </a:lnTo>
                <a:lnTo>
                  <a:pt x="33" y="340"/>
                </a:lnTo>
                <a:lnTo>
                  <a:pt x="35" y="339"/>
                </a:lnTo>
                <a:lnTo>
                  <a:pt x="36" y="337"/>
                </a:lnTo>
                <a:lnTo>
                  <a:pt x="36" y="333"/>
                </a:lnTo>
                <a:lnTo>
                  <a:pt x="35" y="332"/>
                </a:lnTo>
                <a:lnTo>
                  <a:pt x="34" y="331"/>
                </a:lnTo>
                <a:lnTo>
                  <a:pt x="34" y="331"/>
                </a:lnTo>
                <a:lnTo>
                  <a:pt x="26" y="328"/>
                </a:lnTo>
                <a:lnTo>
                  <a:pt x="26" y="328"/>
                </a:lnTo>
                <a:lnTo>
                  <a:pt x="26" y="305"/>
                </a:lnTo>
                <a:lnTo>
                  <a:pt x="26" y="305"/>
                </a:lnTo>
                <a:lnTo>
                  <a:pt x="32" y="307"/>
                </a:lnTo>
                <a:lnTo>
                  <a:pt x="32" y="307"/>
                </a:lnTo>
                <a:lnTo>
                  <a:pt x="34" y="308"/>
                </a:lnTo>
                <a:lnTo>
                  <a:pt x="36" y="307"/>
                </a:lnTo>
                <a:lnTo>
                  <a:pt x="37" y="306"/>
                </a:lnTo>
                <a:lnTo>
                  <a:pt x="37" y="305"/>
                </a:lnTo>
                <a:lnTo>
                  <a:pt x="37" y="301"/>
                </a:lnTo>
                <a:lnTo>
                  <a:pt x="36" y="300"/>
                </a:lnTo>
                <a:lnTo>
                  <a:pt x="35" y="299"/>
                </a:lnTo>
                <a:lnTo>
                  <a:pt x="35" y="299"/>
                </a:lnTo>
                <a:lnTo>
                  <a:pt x="26" y="297"/>
                </a:lnTo>
                <a:lnTo>
                  <a:pt x="26" y="297"/>
                </a:lnTo>
                <a:lnTo>
                  <a:pt x="26" y="276"/>
                </a:lnTo>
                <a:lnTo>
                  <a:pt x="26" y="276"/>
                </a:lnTo>
                <a:lnTo>
                  <a:pt x="30" y="277"/>
                </a:lnTo>
                <a:lnTo>
                  <a:pt x="30" y="277"/>
                </a:lnTo>
                <a:lnTo>
                  <a:pt x="32" y="278"/>
                </a:lnTo>
                <a:lnTo>
                  <a:pt x="34" y="277"/>
                </a:lnTo>
                <a:lnTo>
                  <a:pt x="35" y="275"/>
                </a:lnTo>
                <a:lnTo>
                  <a:pt x="35" y="271"/>
                </a:lnTo>
                <a:lnTo>
                  <a:pt x="34" y="270"/>
                </a:lnTo>
                <a:lnTo>
                  <a:pt x="33" y="269"/>
                </a:lnTo>
                <a:lnTo>
                  <a:pt x="33" y="269"/>
                </a:lnTo>
                <a:lnTo>
                  <a:pt x="26" y="267"/>
                </a:lnTo>
                <a:lnTo>
                  <a:pt x="26" y="267"/>
                </a:lnTo>
                <a:lnTo>
                  <a:pt x="26" y="246"/>
                </a:lnTo>
                <a:lnTo>
                  <a:pt x="26" y="246"/>
                </a:lnTo>
                <a:lnTo>
                  <a:pt x="28" y="248"/>
                </a:lnTo>
                <a:lnTo>
                  <a:pt x="28" y="248"/>
                </a:lnTo>
                <a:lnTo>
                  <a:pt x="30" y="249"/>
                </a:lnTo>
                <a:lnTo>
                  <a:pt x="32" y="249"/>
                </a:lnTo>
                <a:lnTo>
                  <a:pt x="34" y="248"/>
                </a:lnTo>
                <a:lnTo>
                  <a:pt x="36" y="245"/>
                </a:lnTo>
                <a:lnTo>
                  <a:pt x="36" y="244"/>
                </a:lnTo>
                <a:lnTo>
                  <a:pt x="35" y="242"/>
                </a:lnTo>
                <a:lnTo>
                  <a:pt x="35" y="242"/>
                </a:lnTo>
                <a:lnTo>
                  <a:pt x="31" y="239"/>
                </a:lnTo>
                <a:lnTo>
                  <a:pt x="26" y="237"/>
                </a:lnTo>
                <a:lnTo>
                  <a:pt x="26" y="237"/>
                </a:lnTo>
                <a:lnTo>
                  <a:pt x="26" y="213"/>
                </a:lnTo>
                <a:lnTo>
                  <a:pt x="26" y="213"/>
                </a:lnTo>
                <a:lnTo>
                  <a:pt x="31" y="215"/>
                </a:lnTo>
                <a:lnTo>
                  <a:pt x="31" y="215"/>
                </a:lnTo>
                <a:lnTo>
                  <a:pt x="33" y="216"/>
                </a:lnTo>
                <a:lnTo>
                  <a:pt x="35" y="215"/>
                </a:lnTo>
                <a:lnTo>
                  <a:pt x="37" y="213"/>
                </a:lnTo>
                <a:lnTo>
                  <a:pt x="38" y="212"/>
                </a:lnTo>
                <a:lnTo>
                  <a:pt x="38" y="209"/>
                </a:lnTo>
                <a:lnTo>
                  <a:pt x="37" y="208"/>
                </a:lnTo>
                <a:lnTo>
                  <a:pt x="36" y="207"/>
                </a:lnTo>
                <a:lnTo>
                  <a:pt x="36" y="207"/>
                </a:lnTo>
                <a:lnTo>
                  <a:pt x="26" y="203"/>
                </a:lnTo>
                <a:lnTo>
                  <a:pt x="26" y="203"/>
                </a:lnTo>
                <a:lnTo>
                  <a:pt x="26" y="185"/>
                </a:lnTo>
                <a:lnTo>
                  <a:pt x="26" y="185"/>
                </a:lnTo>
                <a:lnTo>
                  <a:pt x="30" y="187"/>
                </a:lnTo>
                <a:lnTo>
                  <a:pt x="30" y="187"/>
                </a:lnTo>
                <a:lnTo>
                  <a:pt x="32" y="188"/>
                </a:lnTo>
                <a:lnTo>
                  <a:pt x="33" y="188"/>
                </a:lnTo>
                <a:lnTo>
                  <a:pt x="35" y="187"/>
                </a:lnTo>
                <a:lnTo>
                  <a:pt x="36" y="186"/>
                </a:lnTo>
                <a:lnTo>
                  <a:pt x="36" y="182"/>
                </a:lnTo>
                <a:lnTo>
                  <a:pt x="36" y="181"/>
                </a:lnTo>
                <a:lnTo>
                  <a:pt x="35" y="179"/>
                </a:lnTo>
                <a:lnTo>
                  <a:pt x="35" y="179"/>
                </a:lnTo>
                <a:lnTo>
                  <a:pt x="31" y="177"/>
                </a:lnTo>
                <a:lnTo>
                  <a:pt x="26" y="176"/>
                </a:lnTo>
                <a:lnTo>
                  <a:pt x="26" y="176"/>
                </a:lnTo>
                <a:lnTo>
                  <a:pt x="26" y="153"/>
                </a:lnTo>
                <a:lnTo>
                  <a:pt x="26" y="153"/>
                </a:lnTo>
                <a:lnTo>
                  <a:pt x="31" y="156"/>
                </a:lnTo>
                <a:lnTo>
                  <a:pt x="31" y="156"/>
                </a:lnTo>
                <a:lnTo>
                  <a:pt x="33" y="157"/>
                </a:lnTo>
                <a:lnTo>
                  <a:pt x="34" y="157"/>
                </a:lnTo>
                <a:lnTo>
                  <a:pt x="36" y="156"/>
                </a:lnTo>
                <a:lnTo>
                  <a:pt x="37" y="155"/>
                </a:lnTo>
                <a:lnTo>
                  <a:pt x="37" y="152"/>
                </a:lnTo>
                <a:lnTo>
                  <a:pt x="37" y="150"/>
                </a:lnTo>
                <a:lnTo>
                  <a:pt x="36" y="148"/>
                </a:lnTo>
                <a:lnTo>
                  <a:pt x="36" y="148"/>
                </a:lnTo>
                <a:lnTo>
                  <a:pt x="31" y="146"/>
                </a:lnTo>
                <a:lnTo>
                  <a:pt x="26" y="144"/>
                </a:lnTo>
                <a:lnTo>
                  <a:pt x="26" y="144"/>
                </a:lnTo>
                <a:lnTo>
                  <a:pt x="26" y="111"/>
                </a:lnTo>
                <a:lnTo>
                  <a:pt x="26" y="111"/>
                </a:lnTo>
                <a:lnTo>
                  <a:pt x="33" y="114"/>
                </a:lnTo>
                <a:lnTo>
                  <a:pt x="33" y="114"/>
                </a:lnTo>
                <a:lnTo>
                  <a:pt x="34" y="115"/>
                </a:lnTo>
                <a:lnTo>
                  <a:pt x="36" y="115"/>
                </a:lnTo>
                <a:lnTo>
                  <a:pt x="38" y="113"/>
                </a:lnTo>
                <a:lnTo>
                  <a:pt x="39" y="110"/>
                </a:lnTo>
                <a:lnTo>
                  <a:pt x="38" y="108"/>
                </a:lnTo>
                <a:lnTo>
                  <a:pt x="37" y="107"/>
                </a:lnTo>
                <a:lnTo>
                  <a:pt x="37" y="107"/>
                </a:lnTo>
                <a:lnTo>
                  <a:pt x="32" y="104"/>
                </a:lnTo>
                <a:lnTo>
                  <a:pt x="26" y="103"/>
                </a:lnTo>
                <a:lnTo>
                  <a:pt x="26" y="103"/>
                </a:lnTo>
                <a:lnTo>
                  <a:pt x="26" y="73"/>
                </a:lnTo>
                <a:lnTo>
                  <a:pt x="26" y="73"/>
                </a:lnTo>
                <a:lnTo>
                  <a:pt x="34" y="74"/>
                </a:lnTo>
                <a:lnTo>
                  <a:pt x="34" y="74"/>
                </a:lnTo>
                <a:lnTo>
                  <a:pt x="36" y="74"/>
                </a:lnTo>
                <a:lnTo>
                  <a:pt x="37" y="74"/>
                </a:lnTo>
                <a:lnTo>
                  <a:pt x="39" y="71"/>
                </a:lnTo>
                <a:lnTo>
                  <a:pt x="39" y="68"/>
                </a:lnTo>
                <a:lnTo>
                  <a:pt x="38" y="67"/>
                </a:lnTo>
                <a:lnTo>
                  <a:pt x="36" y="66"/>
                </a:lnTo>
                <a:lnTo>
                  <a:pt x="36" y="66"/>
                </a:lnTo>
                <a:lnTo>
                  <a:pt x="26" y="64"/>
                </a:lnTo>
                <a:lnTo>
                  <a:pt x="26" y="64"/>
                </a:lnTo>
                <a:lnTo>
                  <a:pt x="26" y="41"/>
                </a:lnTo>
                <a:lnTo>
                  <a:pt x="26" y="41"/>
                </a:lnTo>
                <a:lnTo>
                  <a:pt x="26" y="37"/>
                </a:lnTo>
                <a:lnTo>
                  <a:pt x="26" y="37"/>
                </a:lnTo>
                <a:lnTo>
                  <a:pt x="30" y="38"/>
                </a:lnTo>
                <a:lnTo>
                  <a:pt x="34" y="39"/>
                </a:lnTo>
                <a:lnTo>
                  <a:pt x="34" y="39"/>
                </a:lnTo>
                <a:lnTo>
                  <a:pt x="36" y="40"/>
                </a:lnTo>
                <a:lnTo>
                  <a:pt x="38" y="40"/>
                </a:lnTo>
                <a:lnTo>
                  <a:pt x="40" y="37"/>
                </a:lnTo>
                <a:lnTo>
                  <a:pt x="41" y="34"/>
                </a:lnTo>
                <a:lnTo>
                  <a:pt x="40" y="33"/>
                </a:lnTo>
                <a:lnTo>
                  <a:pt x="38" y="32"/>
                </a:lnTo>
                <a:lnTo>
                  <a:pt x="38" y="32"/>
                </a:lnTo>
                <a:lnTo>
                  <a:pt x="33" y="30"/>
                </a:lnTo>
                <a:lnTo>
                  <a:pt x="28" y="29"/>
                </a:lnTo>
                <a:lnTo>
                  <a:pt x="28" y="29"/>
                </a:lnTo>
                <a:lnTo>
                  <a:pt x="30" y="22"/>
                </a:lnTo>
                <a:lnTo>
                  <a:pt x="33" y="18"/>
                </a:lnTo>
                <a:lnTo>
                  <a:pt x="35" y="16"/>
                </a:lnTo>
                <a:lnTo>
                  <a:pt x="38" y="13"/>
                </a:lnTo>
                <a:lnTo>
                  <a:pt x="42" y="11"/>
                </a:lnTo>
                <a:lnTo>
                  <a:pt x="46" y="10"/>
                </a:lnTo>
                <a:lnTo>
                  <a:pt x="51" y="9"/>
                </a:lnTo>
                <a:lnTo>
                  <a:pt x="51" y="9"/>
                </a:lnTo>
                <a:lnTo>
                  <a:pt x="67" y="9"/>
                </a:lnTo>
                <a:lnTo>
                  <a:pt x="67" y="9"/>
                </a:lnTo>
                <a:lnTo>
                  <a:pt x="170" y="9"/>
                </a:lnTo>
                <a:lnTo>
                  <a:pt x="170" y="9"/>
                </a:lnTo>
                <a:lnTo>
                  <a:pt x="433" y="9"/>
                </a:lnTo>
                <a:lnTo>
                  <a:pt x="433" y="9"/>
                </a:lnTo>
                <a:lnTo>
                  <a:pt x="451" y="9"/>
                </a:lnTo>
                <a:lnTo>
                  <a:pt x="462" y="9"/>
                </a:lnTo>
                <a:lnTo>
                  <a:pt x="472" y="10"/>
                </a:lnTo>
                <a:lnTo>
                  <a:pt x="480" y="13"/>
                </a:lnTo>
                <a:lnTo>
                  <a:pt x="484" y="15"/>
                </a:lnTo>
                <a:lnTo>
                  <a:pt x="487" y="18"/>
                </a:lnTo>
                <a:lnTo>
                  <a:pt x="490" y="21"/>
                </a:lnTo>
                <a:lnTo>
                  <a:pt x="492" y="25"/>
                </a:lnTo>
                <a:lnTo>
                  <a:pt x="493" y="29"/>
                </a:lnTo>
                <a:lnTo>
                  <a:pt x="493" y="35"/>
                </a:lnTo>
                <a:lnTo>
                  <a:pt x="493" y="35"/>
                </a:lnTo>
                <a:lnTo>
                  <a:pt x="493" y="89"/>
                </a:lnTo>
                <a:lnTo>
                  <a:pt x="493" y="89"/>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34" name="Freeform 2525"/>
          <p:cNvSpPr>
            <a:spLocks noEditPoints="1"/>
          </p:cNvSpPr>
          <p:nvPr/>
        </p:nvSpPr>
        <p:spPr bwMode="auto">
          <a:xfrm>
            <a:off x="1187481" y="5279990"/>
            <a:ext cx="403225" cy="134938"/>
          </a:xfrm>
          <a:custGeom>
            <a:avLst/>
            <a:gdLst/>
            <a:ahLst/>
            <a:cxnLst>
              <a:cxn ang="0">
                <a:pos x="229" y="39"/>
              </a:cxn>
              <a:cxn ang="0">
                <a:pos x="236" y="22"/>
              </a:cxn>
              <a:cxn ang="0">
                <a:pos x="219" y="32"/>
              </a:cxn>
              <a:cxn ang="0">
                <a:pos x="218" y="41"/>
              </a:cxn>
              <a:cxn ang="0">
                <a:pos x="192" y="60"/>
              </a:cxn>
              <a:cxn ang="0">
                <a:pos x="192" y="51"/>
              </a:cxn>
              <a:cxn ang="0">
                <a:pos x="194" y="30"/>
              </a:cxn>
              <a:cxn ang="0">
                <a:pos x="182" y="37"/>
              </a:cxn>
              <a:cxn ang="0">
                <a:pos x="177" y="58"/>
              </a:cxn>
              <a:cxn ang="0">
                <a:pos x="145" y="63"/>
              </a:cxn>
              <a:cxn ang="0">
                <a:pos x="148" y="29"/>
              </a:cxn>
              <a:cxn ang="0">
                <a:pos x="183" y="21"/>
              </a:cxn>
              <a:cxn ang="0">
                <a:pos x="180" y="15"/>
              </a:cxn>
              <a:cxn ang="0">
                <a:pos x="160" y="8"/>
              </a:cxn>
              <a:cxn ang="0">
                <a:pos x="146" y="14"/>
              </a:cxn>
              <a:cxn ang="0">
                <a:pos x="128" y="22"/>
              </a:cxn>
              <a:cxn ang="0">
                <a:pos x="130" y="28"/>
              </a:cxn>
              <a:cxn ang="0">
                <a:pos x="126" y="35"/>
              </a:cxn>
              <a:cxn ang="0">
                <a:pos x="111" y="29"/>
              </a:cxn>
              <a:cxn ang="0">
                <a:pos x="101" y="34"/>
              </a:cxn>
              <a:cxn ang="0">
                <a:pos x="82" y="59"/>
              </a:cxn>
              <a:cxn ang="0">
                <a:pos x="63" y="68"/>
              </a:cxn>
              <a:cxn ang="0">
                <a:pos x="73" y="28"/>
              </a:cxn>
              <a:cxn ang="0">
                <a:pos x="70" y="2"/>
              </a:cxn>
              <a:cxn ang="0">
                <a:pos x="41" y="29"/>
              </a:cxn>
              <a:cxn ang="0">
                <a:pos x="36" y="6"/>
              </a:cxn>
              <a:cxn ang="0">
                <a:pos x="15" y="14"/>
              </a:cxn>
              <a:cxn ang="0">
                <a:pos x="2" y="40"/>
              </a:cxn>
              <a:cxn ang="0">
                <a:pos x="19" y="21"/>
              </a:cxn>
              <a:cxn ang="0">
                <a:pos x="33" y="15"/>
              </a:cxn>
              <a:cxn ang="0">
                <a:pos x="31" y="44"/>
              </a:cxn>
              <a:cxn ang="0">
                <a:pos x="18" y="84"/>
              </a:cxn>
              <a:cxn ang="0">
                <a:pos x="27" y="81"/>
              </a:cxn>
              <a:cxn ang="0">
                <a:pos x="38" y="46"/>
              </a:cxn>
              <a:cxn ang="0">
                <a:pos x="62" y="11"/>
              </a:cxn>
              <a:cxn ang="0">
                <a:pos x="66" y="22"/>
              </a:cxn>
              <a:cxn ang="0">
                <a:pos x="56" y="71"/>
              </a:cxn>
              <a:cxn ang="0">
                <a:pos x="67" y="78"/>
              </a:cxn>
              <a:cxn ang="0">
                <a:pos x="89" y="66"/>
              </a:cxn>
              <a:cxn ang="0">
                <a:pos x="100" y="73"/>
              </a:cxn>
              <a:cxn ang="0">
                <a:pos x="124" y="49"/>
              </a:cxn>
              <a:cxn ang="0">
                <a:pos x="137" y="46"/>
              </a:cxn>
              <a:cxn ang="0">
                <a:pos x="145" y="73"/>
              </a:cxn>
              <a:cxn ang="0">
                <a:pos x="168" y="71"/>
              </a:cxn>
              <a:cxn ang="0">
                <a:pos x="183" y="67"/>
              </a:cxn>
              <a:cxn ang="0">
                <a:pos x="219" y="50"/>
              </a:cxn>
              <a:cxn ang="0">
                <a:pos x="240" y="52"/>
              </a:cxn>
              <a:cxn ang="0">
                <a:pos x="245" y="68"/>
              </a:cxn>
              <a:cxn ang="0">
                <a:pos x="229" y="71"/>
              </a:cxn>
              <a:cxn ang="0">
                <a:pos x="210" y="66"/>
              </a:cxn>
              <a:cxn ang="0">
                <a:pos x="220" y="75"/>
              </a:cxn>
              <a:cxn ang="0">
                <a:pos x="248" y="76"/>
              </a:cxn>
              <a:cxn ang="0">
                <a:pos x="252" y="54"/>
              </a:cxn>
              <a:cxn ang="0">
                <a:pos x="27" y="66"/>
              </a:cxn>
              <a:cxn ang="0">
                <a:pos x="115" y="53"/>
              </a:cxn>
              <a:cxn ang="0">
                <a:pos x="96" y="65"/>
              </a:cxn>
              <a:cxn ang="0">
                <a:pos x="103" y="47"/>
              </a:cxn>
              <a:cxn ang="0">
                <a:pos x="112" y="45"/>
              </a:cxn>
              <a:cxn ang="0">
                <a:pos x="184" y="52"/>
              </a:cxn>
              <a:cxn ang="0">
                <a:pos x="186" y="41"/>
              </a:cxn>
              <a:cxn ang="0">
                <a:pos x="184" y="51"/>
              </a:cxn>
            </a:cxnLst>
            <a:rect l="0" t="0" r="r" b="b"/>
            <a:pathLst>
              <a:path w="254" h="85">
                <a:moveTo>
                  <a:pt x="246" y="48"/>
                </a:moveTo>
                <a:lnTo>
                  <a:pt x="246" y="48"/>
                </a:lnTo>
                <a:lnTo>
                  <a:pt x="237" y="44"/>
                </a:lnTo>
                <a:lnTo>
                  <a:pt x="233" y="42"/>
                </a:lnTo>
                <a:lnTo>
                  <a:pt x="229" y="39"/>
                </a:lnTo>
                <a:lnTo>
                  <a:pt x="229" y="39"/>
                </a:lnTo>
                <a:lnTo>
                  <a:pt x="233" y="33"/>
                </a:lnTo>
                <a:lnTo>
                  <a:pt x="237" y="27"/>
                </a:lnTo>
                <a:lnTo>
                  <a:pt x="237" y="27"/>
                </a:lnTo>
                <a:lnTo>
                  <a:pt x="237" y="24"/>
                </a:lnTo>
                <a:lnTo>
                  <a:pt x="237" y="23"/>
                </a:lnTo>
                <a:lnTo>
                  <a:pt x="236" y="22"/>
                </a:lnTo>
                <a:lnTo>
                  <a:pt x="235" y="21"/>
                </a:lnTo>
                <a:lnTo>
                  <a:pt x="232" y="20"/>
                </a:lnTo>
                <a:lnTo>
                  <a:pt x="228" y="22"/>
                </a:lnTo>
                <a:lnTo>
                  <a:pt x="224" y="24"/>
                </a:lnTo>
                <a:lnTo>
                  <a:pt x="221" y="27"/>
                </a:lnTo>
                <a:lnTo>
                  <a:pt x="219" y="32"/>
                </a:lnTo>
                <a:lnTo>
                  <a:pt x="219" y="34"/>
                </a:lnTo>
                <a:lnTo>
                  <a:pt x="219" y="36"/>
                </a:lnTo>
                <a:lnTo>
                  <a:pt x="219" y="36"/>
                </a:lnTo>
                <a:lnTo>
                  <a:pt x="220" y="39"/>
                </a:lnTo>
                <a:lnTo>
                  <a:pt x="220" y="39"/>
                </a:lnTo>
                <a:lnTo>
                  <a:pt x="218" y="41"/>
                </a:lnTo>
                <a:lnTo>
                  <a:pt x="218" y="41"/>
                </a:lnTo>
                <a:lnTo>
                  <a:pt x="210" y="48"/>
                </a:lnTo>
                <a:lnTo>
                  <a:pt x="201" y="54"/>
                </a:lnTo>
                <a:lnTo>
                  <a:pt x="201" y="54"/>
                </a:lnTo>
                <a:lnTo>
                  <a:pt x="197" y="57"/>
                </a:lnTo>
                <a:lnTo>
                  <a:pt x="192" y="60"/>
                </a:lnTo>
                <a:lnTo>
                  <a:pt x="188" y="61"/>
                </a:lnTo>
                <a:lnTo>
                  <a:pt x="186" y="60"/>
                </a:lnTo>
                <a:lnTo>
                  <a:pt x="185" y="59"/>
                </a:lnTo>
                <a:lnTo>
                  <a:pt x="185" y="59"/>
                </a:lnTo>
                <a:lnTo>
                  <a:pt x="189" y="55"/>
                </a:lnTo>
                <a:lnTo>
                  <a:pt x="192" y="51"/>
                </a:lnTo>
                <a:lnTo>
                  <a:pt x="197" y="41"/>
                </a:lnTo>
                <a:lnTo>
                  <a:pt x="197" y="41"/>
                </a:lnTo>
                <a:lnTo>
                  <a:pt x="199" y="37"/>
                </a:lnTo>
                <a:lnTo>
                  <a:pt x="198" y="33"/>
                </a:lnTo>
                <a:lnTo>
                  <a:pt x="196" y="31"/>
                </a:lnTo>
                <a:lnTo>
                  <a:pt x="194" y="30"/>
                </a:lnTo>
                <a:lnTo>
                  <a:pt x="191" y="30"/>
                </a:lnTo>
                <a:lnTo>
                  <a:pt x="191" y="30"/>
                </a:lnTo>
                <a:lnTo>
                  <a:pt x="188" y="30"/>
                </a:lnTo>
                <a:lnTo>
                  <a:pt x="186" y="32"/>
                </a:lnTo>
                <a:lnTo>
                  <a:pt x="183" y="34"/>
                </a:lnTo>
                <a:lnTo>
                  <a:pt x="182" y="37"/>
                </a:lnTo>
                <a:lnTo>
                  <a:pt x="179" y="44"/>
                </a:lnTo>
                <a:lnTo>
                  <a:pt x="178" y="50"/>
                </a:lnTo>
                <a:lnTo>
                  <a:pt x="178" y="50"/>
                </a:lnTo>
                <a:lnTo>
                  <a:pt x="177" y="54"/>
                </a:lnTo>
                <a:lnTo>
                  <a:pt x="177" y="58"/>
                </a:lnTo>
                <a:lnTo>
                  <a:pt x="177" y="58"/>
                </a:lnTo>
                <a:lnTo>
                  <a:pt x="168" y="63"/>
                </a:lnTo>
                <a:lnTo>
                  <a:pt x="158" y="67"/>
                </a:lnTo>
                <a:lnTo>
                  <a:pt x="154" y="68"/>
                </a:lnTo>
                <a:lnTo>
                  <a:pt x="150" y="68"/>
                </a:lnTo>
                <a:lnTo>
                  <a:pt x="147" y="66"/>
                </a:lnTo>
                <a:lnTo>
                  <a:pt x="145" y="63"/>
                </a:lnTo>
                <a:lnTo>
                  <a:pt x="145" y="63"/>
                </a:lnTo>
                <a:lnTo>
                  <a:pt x="143" y="56"/>
                </a:lnTo>
                <a:lnTo>
                  <a:pt x="144" y="47"/>
                </a:lnTo>
                <a:lnTo>
                  <a:pt x="145" y="38"/>
                </a:lnTo>
                <a:lnTo>
                  <a:pt x="148" y="29"/>
                </a:lnTo>
                <a:lnTo>
                  <a:pt x="148" y="29"/>
                </a:lnTo>
                <a:lnTo>
                  <a:pt x="152" y="26"/>
                </a:lnTo>
                <a:lnTo>
                  <a:pt x="152" y="26"/>
                </a:lnTo>
                <a:lnTo>
                  <a:pt x="167" y="24"/>
                </a:lnTo>
                <a:lnTo>
                  <a:pt x="182" y="22"/>
                </a:lnTo>
                <a:lnTo>
                  <a:pt x="182" y="22"/>
                </a:lnTo>
                <a:lnTo>
                  <a:pt x="183" y="21"/>
                </a:lnTo>
                <a:lnTo>
                  <a:pt x="184" y="20"/>
                </a:lnTo>
                <a:lnTo>
                  <a:pt x="184" y="18"/>
                </a:lnTo>
                <a:lnTo>
                  <a:pt x="183" y="16"/>
                </a:lnTo>
                <a:lnTo>
                  <a:pt x="182" y="15"/>
                </a:lnTo>
                <a:lnTo>
                  <a:pt x="180" y="15"/>
                </a:lnTo>
                <a:lnTo>
                  <a:pt x="180" y="15"/>
                </a:lnTo>
                <a:lnTo>
                  <a:pt x="170" y="17"/>
                </a:lnTo>
                <a:lnTo>
                  <a:pt x="159" y="19"/>
                </a:lnTo>
                <a:lnTo>
                  <a:pt x="159" y="19"/>
                </a:lnTo>
                <a:lnTo>
                  <a:pt x="160" y="16"/>
                </a:lnTo>
                <a:lnTo>
                  <a:pt x="160" y="11"/>
                </a:lnTo>
                <a:lnTo>
                  <a:pt x="160" y="8"/>
                </a:lnTo>
                <a:lnTo>
                  <a:pt x="157" y="6"/>
                </a:lnTo>
                <a:lnTo>
                  <a:pt x="157" y="6"/>
                </a:lnTo>
                <a:lnTo>
                  <a:pt x="155" y="5"/>
                </a:lnTo>
                <a:lnTo>
                  <a:pt x="153" y="6"/>
                </a:lnTo>
                <a:lnTo>
                  <a:pt x="149" y="9"/>
                </a:lnTo>
                <a:lnTo>
                  <a:pt x="146" y="14"/>
                </a:lnTo>
                <a:lnTo>
                  <a:pt x="145" y="18"/>
                </a:lnTo>
                <a:lnTo>
                  <a:pt x="145" y="18"/>
                </a:lnTo>
                <a:lnTo>
                  <a:pt x="144" y="20"/>
                </a:lnTo>
                <a:lnTo>
                  <a:pt x="144" y="20"/>
                </a:lnTo>
                <a:lnTo>
                  <a:pt x="128" y="22"/>
                </a:lnTo>
                <a:lnTo>
                  <a:pt x="128" y="22"/>
                </a:lnTo>
                <a:lnTo>
                  <a:pt x="127" y="22"/>
                </a:lnTo>
                <a:lnTo>
                  <a:pt x="126" y="23"/>
                </a:lnTo>
                <a:lnTo>
                  <a:pt x="126" y="25"/>
                </a:lnTo>
                <a:lnTo>
                  <a:pt x="127" y="27"/>
                </a:lnTo>
                <a:lnTo>
                  <a:pt x="130" y="28"/>
                </a:lnTo>
                <a:lnTo>
                  <a:pt x="130" y="28"/>
                </a:lnTo>
                <a:lnTo>
                  <a:pt x="140" y="27"/>
                </a:lnTo>
                <a:lnTo>
                  <a:pt x="140" y="27"/>
                </a:lnTo>
                <a:lnTo>
                  <a:pt x="133" y="31"/>
                </a:lnTo>
                <a:lnTo>
                  <a:pt x="133" y="31"/>
                </a:lnTo>
                <a:lnTo>
                  <a:pt x="126" y="35"/>
                </a:lnTo>
                <a:lnTo>
                  <a:pt x="126" y="35"/>
                </a:lnTo>
                <a:lnTo>
                  <a:pt x="125" y="33"/>
                </a:lnTo>
                <a:lnTo>
                  <a:pt x="123" y="31"/>
                </a:lnTo>
                <a:lnTo>
                  <a:pt x="121" y="29"/>
                </a:lnTo>
                <a:lnTo>
                  <a:pt x="118" y="29"/>
                </a:lnTo>
                <a:lnTo>
                  <a:pt x="113" y="29"/>
                </a:lnTo>
                <a:lnTo>
                  <a:pt x="111" y="29"/>
                </a:lnTo>
                <a:lnTo>
                  <a:pt x="109" y="31"/>
                </a:lnTo>
                <a:lnTo>
                  <a:pt x="109" y="31"/>
                </a:lnTo>
                <a:lnTo>
                  <a:pt x="107" y="30"/>
                </a:lnTo>
                <a:lnTo>
                  <a:pt x="104" y="31"/>
                </a:lnTo>
                <a:lnTo>
                  <a:pt x="104" y="31"/>
                </a:lnTo>
                <a:lnTo>
                  <a:pt x="101" y="34"/>
                </a:lnTo>
                <a:lnTo>
                  <a:pt x="98" y="39"/>
                </a:lnTo>
                <a:lnTo>
                  <a:pt x="94" y="45"/>
                </a:lnTo>
                <a:lnTo>
                  <a:pt x="91" y="51"/>
                </a:lnTo>
                <a:lnTo>
                  <a:pt x="91" y="51"/>
                </a:lnTo>
                <a:lnTo>
                  <a:pt x="82" y="59"/>
                </a:lnTo>
                <a:lnTo>
                  <a:pt x="82" y="59"/>
                </a:lnTo>
                <a:lnTo>
                  <a:pt x="75" y="65"/>
                </a:lnTo>
                <a:lnTo>
                  <a:pt x="67" y="70"/>
                </a:lnTo>
                <a:lnTo>
                  <a:pt x="67" y="70"/>
                </a:lnTo>
                <a:lnTo>
                  <a:pt x="65" y="71"/>
                </a:lnTo>
                <a:lnTo>
                  <a:pt x="63" y="70"/>
                </a:lnTo>
                <a:lnTo>
                  <a:pt x="63" y="68"/>
                </a:lnTo>
                <a:lnTo>
                  <a:pt x="62" y="65"/>
                </a:lnTo>
                <a:lnTo>
                  <a:pt x="63" y="59"/>
                </a:lnTo>
                <a:lnTo>
                  <a:pt x="64" y="55"/>
                </a:lnTo>
                <a:lnTo>
                  <a:pt x="64" y="55"/>
                </a:lnTo>
                <a:lnTo>
                  <a:pt x="68" y="43"/>
                </a:lnTo>
                <a:lnTo>
                  <a:pt x="73" y="28"/>
                </a:lnTo>
                <a:lnTo>
                  <a:pt x="74" y="21"/>
                </a:lnTo>
                <a:lnTo>
                  <a:pt x="74" y="14"/>
                </a:lnTo>
                <a:lnTo>
                  <a:pt x="73" y="7"/>
                </a:lnTo>
                <a:lnTo>
                  <a:pt x="72" y="4"/>
                </a:lnTo>
                <a:lnTo>
                  <a:pt x="70" y="2"/>
                </a:lnTo>
                <a:lnTo>
                  <a:pt x="70" y="2"/>
                </a:lnTo>
                <a:lnTo>
                  <a:pt x="67" y="0"/>
                </a:lnTo>
                <a:lnTo>
                  <a:pt x="63" y="1"/>
                </a:lnTo>
                <a:lnTo>
                  <a:pt x="60" y="3"/>
                </a:lnTo>
                <a:lnTo>
                  <a:pt x="56" y="7"/>
                </a:lnTo>
                <a:lnTo>
                  <a:pt x="48" y="18"/>
                </a:lnTo>
                <a:lnTo>
                  <a:pt x="41" y="29"/>
                </a:lnTo>
                <a:lnTo>
                  <a:pt x="41" y="29"/>
                </a:lnTo>
                <a:lnTo>
                  <a:pt x="41" y="22"/>
                </a:lnTo>
                <a:lnTo>
                  <a:pt x="41" y="17"/>
                </a:lnTo>
                <a:lnTo>
                  <a:pt x="39" y="10"/>
                </a:lnTo>
                <a:lnTo>
                  <a:pt x="36" y="6"/>
                </a:lnTo>
                <a:lnTo>
                  <a:pt x="36" y="6"/>
                </a:lnTo>
                <a:lnTo>
                  <a:pt x="34" y="4"/>
                </a:lnTo>
                <a:lnTo>
                  <a:pt x="31" y="4"/>
                </a:lnTo>
                <a:lnTo>
                  <a:pt x="29" y="4"/>
                </a:lnTo>
                <a:lnTo>
                  <a:pt x="26" y="5"/>
                </a:lnTo>
                <a:lnTo>
                  <a:pt x="21" y="8"/>
                </a:lnTo>
                <a:lnTo>
                  <a:pt x="15" y="14"/>
                </a:lnTo>
                <a:lnTo>
                  <a:pt x="11" y="20"/>
                </a:lnTo>
                <a:lnTo>
                  <a:pt x="6" y="26"/>
                </a:lnTo>
                <a:lnTo>
                  <a:pt x="0" y="36"/>
                </a:lnTo>
                <a:lnTo>
                  <a:pt x="0" y="36"/>
                </a:lnTo>
                <a:lnTo>
                  <a:pt x="0" y="38"/>
                </a:lnTo>
                <a:lnTo>
                  <a:pt x="2" y="40"/>
                </a:lnTo>
                <a:lnTo>
                  <a:pt x="5" y="41"/>
                </a:lnTo>
                <a:lnTo>
                  <a:pt x="6" y="40"/>
                </a:lnTo>
                <a:lnTo>
                  <a:pt x="7" y="39"/>
                </a:lnTo>
                <a:lnTo>
                  <a:pt x="7" y="39"/>
                </a:lnTo>
                <a:lnTo>
                  <a:pt x="11" y="32"/>
                </a:lnTo>
                <a:lnTo>
                  <a:pt x="19" y="21"/>
                </a:lnTo>
                <a:lnTo>
                  <a:pt x="24" y="16"/>
                </a:lnTo>
                <a:lnTo>
                  <a:pt x="28" y="12"/>
                </a:lnTo>
                <a:lnTo>
                  <a:pt x="30" y="12"/>
                </a:lnTo>
                <a:lnTo>
                  <a:pt x="31" y="12"/>
                </a:lnTo>
                <a:lnTo>
                  <a:pt x="32" y="14"/>
                </a:lnTo>
                <a:lnTo>
                  <a:pt x="33" y="15"/>
                </a:lnTo>
                <a:lnTo>
                  <a:pt x="33" y="15"/>
                </a:lnTo>
                <a:lnTo>
                  <a:pt x="34" y="22"/>
                </a:lnTo>
                <a:lnTo>
                  <a:pt x="34" y="29"/>
                </a:lnTo>
                <a:lnTo>
                  <a:pt x="33" y="37"/>
                </a:lnTo>
                <a:lnTo>
                  <a:pt x="31" y="44"/>
                </a:lnTo>
                <a:lnTo>
                  <a:pt x="31" y="44"/>
                </a:lnTo>
                <a:lnTo>
                  <a:pt x="26" y="54"/>
                </a:lnTo>
                <a:lnTo>
                  <a:pt x="19" y="66"/>
                </a:lnTo>
                <a:lnTo>
                  <a:pt x="17" y="72"/>
                </a:lnTo>
                <a:lnTo>
                  <a:pt x="16" y="78"/>
                </a:lnTo>
                <a:lnTo>
                  <a:pt x="17" y="82"/>
                </a:lnTo>
                <a:lnTo>
                  <a:pt x="18" y="84"/>
                </a:lnTo>
                <a:lnTo>
                  <a:pt x="20" y="85"/>
                </a:lnTo>
                <a:lnTo>
                  <a:pt x="20" y="85"/>
                </a:lnTo>
                <a:lnTo>
                  <a:pt x="22" y="85"/>
                </a:lnTo>
                <a:lnTo>
                  <a:pt x="24" y="84"/>
                </a:lnTo>
                <a:lnTo>
                  <a:pt x="24" y="84"/>
                </a:lnTo>
                <a:lnTo>
                  <a:pt x="27" y="81"/>
                </a:lnTo>
                <a:lnTo>
                  <a:pt x="30" y="77"/>
                </a:lnTo>
                <a:lnTo>
                  <a:pt x="32" y="72"/>
                </a:lnTo>
                <a:lnTo>
                  <a:pt x="34" y="67"/>
                </a:lnTo>
                <a:lnTo>
                  <a:pt x="36" y="57"/>
                </a:lnTo>
                <a:lnTo>
                  <a:pt x="38" y="46"/>
                </a:lnTo>
                <a:lnTo>
                  <a:pt x="38" y="46"/>
                </a:lnTo>
                <a:lnTo>
                  <a:pt x="44" y="36"/>
                </a:lnTo>
                <a:lnTo>
                  <a:pt x="44" y="36"/>
                </a:lnTo>
                <a:lnTo>
                  <a:pt x="56" y="19"/>
                </a:lnTo>
                <a:lnTo>
                  <a:pt x="56" y="19"/>
                </a:lnTo>
                <a:lnTo>
                  <a:pt x="58" y="16"/>
                </a:lnTo>
                <a:lnTo>
                  <a:pt x="62" y="11"/>
                </a:lnTo>
                <a:lnTo>
                  <a:pt x="64" y="10"/>
                </a:lnTo>
                <a:lnTo>
                  <a:pt x="65" y="10"/>
                </a:lnTo>
                <a:lnTo>
                  <a:pt x="66" y="11"/>
                </a:lnTo>
                <a:lnTo>
                  <a:pt x="67" y="15"/>
                </a:lnTo>
                <a:lnTo>
                  <a:pt x="67" y="15"/>
                </a:lnTo>
                <a:lnTo>
                  <a:pt x="66" y="22"/>
                </a:lnTo>
                <a:lnTo>
                  <a:pt x="65" y="29"/>
                </a:lnTo>
                <a:lnTo>
                  <a:pt x="65" y="29"/>
                </a:lnTo>
                <a:lnTo>
                  <a:pt x="61" y="40"/>
                </a:lnTo>
                <a:lnTo>
                  <a:pt x="57" y="56"/>
                </a:lnTo>
                <a:lnTo>
                  <a:pt x="55" y="64"/>
                </a:lnTo>
                <a:lnTo>
                  <a:pt x="56" y="71"/>
                </a:lnTo>
                <a:lnTo>
                  <a:pt x="57" y="73"/>
                </a:lnTo>
                <a:lnTo>
                  <a:pt x="58" y="76"/>
                </a:lnTo>
                <a:lnTo>
                  <a:pt x="61" y="77"/>
                </a:lnTo>
                <a:lnTo>
                  <a:pt x="64" y="78"/>
                </a:lnTo>
                <a:lnTo>
                  <a:pt x="64" y="78"/>
                </a:lnTo>
                <a:lnTo>
                  <a:pt x="67" y="78"/>
                </a:lnTo>
                <a:lnTo>
                  <a:pt x="70" y="77"/>
                </a:lnTo>
                <a:lnTo>
                  <a:pt x="77" y="73"/>
                </a:lnTo>
                <a:lnTo>
                  <a:pt x="83" y="68"/>
                </a:lnTo>
                <a:lnTo>
                  <a:pt x="88" y="63"/>
                </a:lnTo>
                <a:lnTo>
                  <a:pt x="88" y="63"/>
                </a:lnTo>
                <a:lnTo>
                  <a:pt x="89" y="66"/>
                </a:lnTo>
                <a:lnTo>
                  <a:pt x="90" y="68"/>
                </a:lnTo>
                <a:lnTo>
                  <a:pt x="92" y="71"/>
                </a:lnTo>
                <a:lnTo>
                  <a:pt x="95" y="72"/>
                </a:lnTo>
                <a:lnTo>
                  <a:pt x="95" y="72"/>
                </a:lnTo>
                <a:lnTo>
                  <a:pt x="98" y="73"/>
                </a:lnTo>
                <a:lnTo>
                  <a:pt x="100" y="73"/>
                </a:lnTo>
                <a:lnTo>
                  <a:pt x="106" y="72"/>
                </a:lnTo>
                <a:lnTo>
                  <a:pt x="110" y="69"/>
                </a:lnTo>
                <a:lnTo>
                  <a:pt x="115" y="65"/>
                </a:lnTo>
                <a:lnTo>
                  <a:pt x="119" y="60"/>
                </a:lnTo>
                <a:lnTo>
                  <a:pt x="122" y="54"/>
                </a:lnTo>
                <a:lnTo>
                  <a:pt x="124" y="49"/>
                </a:lnTo>
                <a:lnTo>
                  <a:pt x="126" y="43"/>
                </a:lnTo>
                <a:lnTo>
                  <a:pt x="126" y="43"/>
                </a:lnTo>
                <a:lnTo>
                  <a:pt x="133" y="40"/>
                </a:lnTo>
                <a:lnTo>
                  <a:pt x="140" y="35"/>
                </a:lnTo>
                <a:lnTo>
                  <a:pt x="140" y="35"/>
                </a:lnTo>
                <a:lnTo>
                  <a:pt x="137" y="46"/>
                </a:lnTo>
                <a:lnTo>
                  <a:pt x="137" y="52"/>
                </a:lnTo>
                <a:lnTo>
                  <a:pt x="137" y="57"/>
                </a:lnTo>
                <a:lnTo>
                  <a:pt x="137" y="62"/>
                </a:lnTo>
                <a:lnTo>
                  <a:pt x="139" y="66"/>
                </a:lnTo>
                <a:lnTo>
                  <a:pt x="141" y="70"/>
                </a:lnTo>
                <a:lnTo>
                  <a:pt x="145" y="73"/>
                </a:lnTo>
                <a:lnTo>
                  <a:pt x="145" y="73"/>
                </a:lnTo>
                <a:lnTo>
                  <a:pt x="148" y="75"/>
                </a:lnTo>
                <a:lnTo>
                  <a:pt x="152" y="75"/>
                </a:lnTo>
                <a:lnTo>
                  <a:pt x="156" y="75"/>
                </a:lnTo>
                <a:lnTo>
                  <a:pt x="159" y="74"/>
                </a:lnTo>
                <a:lnTo>
                  <a:pt x="168" y="71"/>
                </a:lnTo>
                <a:lnTo>
                  <a:pt x="174" y="67"/>
                </a:lnTo>
                <a:lnTo>
                  <a:pt x="174" y="67"/>
                </a:lnTo>
                <a:lnTo>
                  <a:pt x="179" y="64"/>
                </a:lnTo>
                <a:lnTo>
                  <a:pt x="179" y="64"/>
                </a:lnTo>
                <a:lnTo>
                  <a:pt x="181" y="65"/>
                </a:lnTo>
                <a:lnTo>
                  <a:pt x="183" y="67"/>
                </a:lnTo>
                <a:lnTo>
                  <a:pt x="188" y="67"/>
                </a:lnTo>
                <a:lnTo>
                  <a:pt x="194" y="66"/>
                </a:lnTo>
                <a:lnTo>
                  <a:pt x="200" y="63"/>
                </a:lnTo>
                <a:lnTo>
                  <a:pt x="200" y="63"/>
                </a:lnTo>
                <a:lnTo>
                  <a:pt x="213" y="55"/>
                </a:lnTo>
                <a:lnTo>
                  <a:pt x="219" y="50"/>
                </a:lnTo>
                <a:lnTo>
                  <a:pt x="225" y="44"/>
                </a:lnTo>
                <a:lnTo>
                  <a:pt x="225" y="44"/>
                </a:lnTo>
                <a:lnTo>
                  <a:pt x="228" y="46"/>
                </a:lnTo>
                <a:lnTo>
                  <a:pt x="232" y="48"/>
                </a:lnTo>
                <a:lnTo>
                  <a:pt x="240" y="52"/>
                </a:lnTo>
                <a:lnTo>
                  <a:pt x="240" y="52"/>
                </a:lnTo>
                <a:lnTo>
                  <a:pt x="243" y="54"/>
                </a:lnTo>
                <a:lnTo>
                  <a:pt x="245" y="56"/>
                </a:lnTo>
                <a:lnTo>
                  <a:pt x="246" y="59"/>
                </a:lnTo>
                <a:lnTo>
                  <a:pt x="246" y="62"/>
                </a:lnTo>
                <a:lnTo>
                  <a:pt x="246" y="65"/>
                </a:lnTo>
                <a:lnTo>
                  <a:pt x="245" y="68"/>
                </a:lnTo>
                <a:lnTo>
                  <a:pt x="243" y="70"/>
                </a:lnTo>
                <a:lnTo>
                  <a:pt x="240" y="72"/>
                </a:lnTo>
                <a:lnTo>
                  <a:pt x="240" y="72"/>
                </a:lnTo>
                <a:lnTo>
                  <a:pt x="237" y="72"/>
                </a:lnTo>
                <a:lnTo>
                  <a:pt x="234" y="72"/>
                </a:lnTo>
                <a:lnTo>
                  <a:pt x="229" y="71"/>
                </a:lnTo>
                <a:lnTo>
                  <a:pt x="229" y="71"/>
                </a:lnTo>
                <a:lnTo>
                  <a:pt x="221" y="68"/>
                </a:lnTo>
                <a:lnTo>
                  <a:pt x="213" y="65"/>
                </a:lnTo>
                <a:lnTo>
                  <a:pt x="213" y="65"/>
                </a:lnTo>
                <a:lnTo>
                  <a:pt x="211" y="65"/>
                </a:lnTo>
                <a:lnTo>
                  <a:pt x="210" y="66"/>
                </a:lnTo>
                <a:lnTo>
                  <a:pt x="209" y="68"/>
                </a:lnTo>
                <a:lnTo>
                  <a:pt x="209" y="70"/>
                </a:lnTo>
                <a:lnTo>
                  <a:pt x="210" y="71"/>
                </a:lnTo>
                <a:lnTo>
                  <a:pt x="211" y="72"/>
                </a:lnTo>
                <a:lnTo>
                  <a:pt x="211" y="72"/>
                </a:lnTo>
                <a:lnTo>
                  <a:pt x="220" y="75"/>
                </a:lnTo>
                <a:lnTo>
                  <a:pt x="229" y="78"/>
                </a:lnTo>
                <a:lnTo>
                  <a:pt x="233" y="79"/>
                </a:lnTo>
                <a:lnTo>
                  <a:pt x="238" y="79"/>
                </a:lnTo>
                <a:lnTo>
                  <a:pt x="242" y="78"/>
                </a:lnTo>
                <a:lnTo>
                  <a:pt x="248" y="76"/>
                </a:lnTo>
                <a:lnTo>
                  <a:pt x="248" y="76"/>
                </a:lnTo>
                <a:lnTo>
                  <a:pt x="251" y="73"/>
                </a:lnTo>
                <a:lnTo>
                  <a:pt x="253" y="70"/>
                </a:lnTo>
                <a:lnTo>
                  <a:pt x="254" y="66"/>
                </a:lnTo>
                <a:lnTo>
                  <a:pt x="254" y="62"/>
                </a:lnTo>
                <a:lnTo>
                  <a:pt x="254" y="58"/>
                </a:lnTo>
                <a:lnTo>
                  <a:pt x="252" y="54"/>
                </a:lnTo>
                <a:lnTo>
                  <a:pt x="250" y="51"/>
                </a:lnTo>
                <a:lnTo>
                  <a:pt x="246" y="48"/>
                </a:lnTo>
                <a:lnTo>
                  <a:pt x="246" y="48"/>
                </a:lnTo>
                <a:close/>
                <a:moveTo>
                  <a:pt x="24" y="76"/>
                </a:moveTo>
                <a:lnTo>
                  <a:pt x="24" y="76"/>
                </a:lnTo>
                <a:lnTo>
                  <a:pt x="27" y="66"/>
                </a:lnTo>
                <a:lnTo>
                  <a:pt x="27" y="66"/>
                </a:lnTo>
                <a:lnTo>
                  <a:pt x="24" y="75"/>
                </a:lnTo>
                <a:lnTo>
                  <a:pt x="23" y="78"/>
                </a:lnTo>
                <a:lnTo>
                  <a:pt x="24" y="76"/>
                </a:lnTo>
                <a:lnTo>
                  <a:pt x="24" y="76"/>
                </a:lnTo>
                <a:close/>
                <a:moveTo>
                  <a:pt x="115" y="53"/>
                </a:moveTo>
                <a:lnTo>
                  <a:pt x="115" y="53"/>
                </a:lnTo>
                <a:lnTo>
                  <a:pt x="110" y="59"/>
                </a:lnTo>
                <a:lnTo>
                  <a:pt x="103" y="65"/>
                </a:lnTo>
                <a:lnTo>
                  <a:pt x="99" y="66"/>
                </a:lnTo>
                <a:lnTo>
                  <a:pt x="97" y="66"/>
                </a:lnTo>
                <a:lnTo>
                  <a:pt x="96" y="65"/>
                </a:lnTo>
                <a:lnTo>
                  <a:pt x="96" y="63"/>
                </a:lnTo>
                <a:lnTo>
                  <a:pt x="96" y="58"/>
                </a:lnTo>
                <a:lnTo>
                  <a:pt x="96" y="58"/>
                </a:lnTo>
                <a:lnTo>
                  <a:pt x="97" y="54"/>
                </a:lnTo>
                <a:lnTo>
                  <a:pt x="97" y="54"/>
                </a:lnTo>
                <a:lnTo>
                  <a:pt x="103" y="47"/>
                </a:lnTo>
                <a:lnTo>
                  <a:pt x="107" y="40"/>
                </a:lnTo>
                <a:lnTo>
                  <a:pt x="107" y="40"/>
                </a:lnTo>
                <a:lnTo>
                  <a:pt x="107" y="40"/>
                </a:lnTo>
                <a:lnTo>
                  <a:pt x="107" y="40"/>
                </a:lnTo>
                <a:lnTo>
                  <a:pt x="109" y="43"/>
                </a:lnTo>
                <a:lnTo>
                  <a:pt x="112" y="45"/>
                </a:lnTo>
                <a:lnTo>
                  <a:pt x="114" y="45"/>
                </a:lnTo>
                <a:lnTo>
                  <a:pt x="118" y="45"/>
                </a:lnTo>
                <a:lnTo>
                  <a:pt x="118" y="45"/>
                </a:lnTo>
                <a:lnTo>
                  <a:pt x="115" y="53"/>
                </a:lnTo>
                <a:lnTo>
                  <a:pt x="115" y="53"/>
                </a:lnTo>
                <a:close/>
                <a:moveTo>
                  <a:pt x="184" y="52"/>
                </a:moveTo>
                <a:lnTo>
                  <a:pt x="184" y="52"/>
                </a:lnTo>
                <a:lnTo>
                  <a:pt x="184" y="50"/>
                </a:lnTo>
                <a:lnTo>
                  <a:pt x="184" y="50"/>
                </a:lnTo>
                <a:lnTo>
                  <a:pt x="186" y="44"/>
                </a:lnTo>
                <a:lnTo>
                  <a:pt x="186" y="44"/>
                </a:lnTo>
                <a:lnTo>
                  <a:pt x="186" y="41"/>
                </a:lnTo>
                <a:lnTo>
                  <a:pt x="187" y="40"/>
                </a:lnTo>
                <a:lnTo>
                  <a:pt x="188" y="39"/>
                </a:lnTo>
                <a:lnTo>
                  <a:pt x="190" y="40"/>
                </a:lnTo>
                <a:lnTo>
                  <a:pt x="190" y="40"/>
                </a:lnTo>
                <a:lnTo>
                  <a:pt x="184" y="51"/>
                </a:lnTo>
                <a:lnTo>
                  <a:pt x="184" y="51"/>
                </a:lnTo>
                <a:lnTo>
                  <a:pt x="184" y="52"/>
                </a:lnTo>
                <a:lnTo>
                  <a:pt x="184" y="52"/>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35" name="Freeform 2526"/>
          <p:cNvSpPr>
            <a:spLocks noEditPoints="1"/>
          </p:cNvSpPr>
          <p:nvPr/>
        </p:nvSpPr>
        <p:spPr bwMode="auto">
          <a:xfrm>
            <a:off x="1305293" y="3193832"/>
            <a:ext cx="842963" cy="398463"/>
          </a:xfrm>
          <a:custGeom>
            <a:avLst/>
            <a:gdLst/>
            <a:ahLst/>
            <a:cxnLst>
              <a:cxn ang="0">
                <a:pos x="29" y="29"/>
              </a:cxn>
              <a:cxn ang="0">
                <a:pos x="13" y="54"/>
              </a:cxn>
              <a:cxn ang="0">
                <a:pos x="209" y="112"/>
              </a:cxn>
              <a:cxn ang="0">
                <a:pos x="531" y="229"/>
              </a:cxn>
              <a:cxn ang="0">
                <a:pos x="291" y="63"/>
              </a:cxn>
              <a:cxn ang="0">
                <a:pos x="457" y="201"/>
              </a:cxn>
              <a:cxn ang="0">
                <a:pos x="452" y="217"/>
              </a:cxn>
              <a:cxn ang="0">
                <a:pos x="445" y="215"/>
              </a:cxn>
              <a:cxn ang="0">
                <a:pos x="427" y="172"/>
              </a:cxn>
              <a:cxn ang="0">
                <a:pos x="410" y="159"/>
              </a:cxn>
              <a:cxn ang="0">
                <a:pos x="393" y="131"/>
              </a:cxn>
              <a:cxn ang="0">
                <a:pos x="386" y="148"/>
              </a:cxn>
              <a:cxn ang="0">
                <a:pos x="391" y="193"/>
              </a:cxn>
              <a:cxn ang="0">
                <a:pos x="374" y="187"/>
              </a:cxn>
              <a:cxn ang="0">
                <a:pos x="365" y="180"/>
              </a:cxn>
              <a:cxn ang="0">
                <a:pos x="338" y="122"/>
              </a:cxn>
              <a:cxn ang="0">
                <a:pos x="318" y="93"/>
              </a:cxn>
              <a:cxn ang="0">
                <a:pos x="302" y="88"/>
              </a:cxn>
              <a:cxn ang="0">
                <a:pos x="289" y="83"/>
              </a:cxn>
              <a:cxn ang="0">
                <a:pos x="288" y="126"/>
              </a:cxn>
              <a:cxn ang="0">
                <a:pos x="270" y="117"/>
              </a:cxn>
              <a:cxn ang="0">
                <a:pos x="253" y="105"/>
              </a:cxn>
              <a:cxn ang="0">
                <a:pos x="224" y="67"/>
              </a:cxn>
              <a:cxn ang="0">
                <a:pos x="223" y="103"/>
              </a:cxn>
              <a:cxn ang="0">
                <a:pos x="197" y="63"/>
              </a:cxn>
              <a:cxn ang="0">
                <a:pos x="183" y="62"/>
              </a:cxn>
              <a:cxn ang="0">
                <a:pos x="171" y="67"/>
              </a:cxn>
              <a:cxn ang="0">
                <a:pos x="518" y="208"/>
              </a:cxn>
              <a:cxn ang="0">
                <a:pos x="505" y="191"/>
              </a:cxn>
              <a:cxn ang="0">
                <a:pos x="502" y="198"/>
              </a:cxn>
              <a:cxn ang="0">
                <a:pos x="490" y="180"/>
              </a:cxn>
              <a:cxn ang="0">
                <a:pos x="481" y="173"/>
              </a:cxn>
              <a:cxn ang="0">
                <a:pos x="469" y="159"/>
              </a:cxn>
              <a:cxn ang="0">
                <a:pos x="457" y="150"/>
              </a:cxn>
              <a:cxn ang="0">
                <a:pos x="435" y="160"/>
              </a:cxn>
              <a:cxn ang="0">
                <a:pos x="358" y="142"/>
              </a:cxn>
              <a:cxn ang="0">
                <a:pos x="170" y="72"/>
              </a:cxn>
              <a:cxn ang="0">
                <a:pos x="183" y="81"/>
              </a:cxn>
              <a:cxn ang="0">
                <a:pos x="193" y="75"/>
              </a:cxn>
              <a:cxn ang="0">
                <a:pos x="99" y="41"/>
              </a:cxn>
              <a:cxn ang="0">
                <a:pos x="99" y="65"/>
              </a:cxn>
              <a:cxn ang="0">
                <a:pos x="58" y="30"/>
              </a:cxn>
              <a:cxn ang="0">
                <a:pos x="117" y="81"/>
              </a:cxn>
              <a:cxn ang="0">
                <a:pos x="152" y="57"/>
              </a:cxn>
              <a:cxn ang="0">
                <a:pos x="76" y="15"/>
              </a:cxn>
              <a:cxn ang="0">
                <a:pos x="110" y="19"/>
              </a:cxn>
              <a:cxn ang="0">
                <a:pos x="412" y="213"/>
              </a:cxn>
              <a:cxn ang="0">
                <a:pos x="228" y="112"/>
              </a:cxn>
              <a:cxn ang="0">
                <a:pos x="243" y="111"/>
              </a:cxn>
              <a:cxn ang="0">
                <a:pos x="256" y="96"/>
              </a:cxn>
              <a:cxn ang="0">
                <a:pos x="273" y="106"/>
              </a:cxn>
              <a:cxn ang="0">
                <a:pos x="289" y="118"/>
              </a:cxn>
              <a:cxn ang="0">
                <a:pos x="319" y="147"/>
              </a:cxn>
              <a:cxn ang="0">
                <a:pos x="332" y="137"/>
              </a:cxn>
              <a:cxn ang="0">
                <a:pos x="368" y="185"/>
              </a:cxn>
              <a:cxn ang="0">
                <a:pos x="365" y="127"/>
              </a:cxn>
              <a:cxn ang="0">
                <a:pos x="407" y="200"/>
              </a:cxn>
              <a:cxn ang="0">
                <a:pos x="433" y="192"/>
              </a:cxn>
              <a:cxn ang="0">
                <a:pos x="463" y="218"/>
              </a:cxn>
              <a:cxn ang="0">
                <a:pos x="487" y="222"/>
              </a:cxn>
              <a:cxn ang="0">
                <a:pos x="508" y="229"/>
              </a:cxn>
              <a:cxn ang="0">
                <a:pos x="508" y="243"/>
              </a:cxn>
            </a:cxnLst>
            <a:rect l="0" t="0" r="r" b="b"/>
            <a:pathLst>
              <a:path w="531" h="251">
                <a:moveTo>
                  <a:pt x="176" y="47"/>
                </a:moveTo>
                <a:lnTo>
                  <a:pt x="176" y="47"/>
                </a:lnTo>
                <a:lnTo>
                  <a:pt x="163" y="47"/>
                </a:lnTo>
                <a:lnTo>
                  <a:pt x="148" y="48"/>
                </a:lnTo>
                <a:lnTo>
                  <a:pt x="148" y="48"/>
                </a:lnTo>
                <a:lnTo>
                  <a:pt x="141" y="39"/>
                </a:lnTo>
                <a:lnTo>
                  <a:pt x="134" y="30"/>
                </a:lnTo>
                <a:lnTo>
                  <a:pt x="126" y="22"/>
                </a:lnTo>
                <a:lnTo>
                  <a:pt x="118" y="14"/>
                </a:lnTo>
                <a:lnTo>
                  <a:pt x="109" y="8"/>
                </a:lnTo>
                <a:lnTo>
                  <a:pt x="99" y="4"/>
                </a:lnTo>
                <a:lnTo>
                  <a:pt x="89" y="1"/>
                </a:lnTo>
                <a:lnTo>
                  <a:pt x="77" y="0"/>
                </a:lnTo>
                <a:lnTo>
                  <a:pt x="77" y="0"/>
                </a:lnTo>
                <a:lnTo>
                  <a:pt x="72" y="0"/>
                </a:lnTo>
                <a:lnTo>
                  <a:pt x="66" y="1"/>
                </a:lnTo>
                <a:lnTo>
                  <a:pt x="58" y="4"/>
                </a:lnTo>
                <a:lnTo>
                  <a:pt x="50" y="9"/>
                </a:lnTo>
                <a:lnTo>
                  <a:pt x="43" y="15"/>
                </a:lnTo>
                <a:lnTo>
                  <a:pt x="29" y="29"/>
                </a:lnTo>
                <a:lnTo>
                  <a:pt x="21" y="34"/>
                </a:lnTo>
                <a:lnTo>
                  <a:pt x="13" y="38"/>
                </a:lnTo>
                <a:lnTo>
                  <a:pt x="13" y="38"/>
                </a:lnTo>
                <a:lnTo>
                  <a:pt x="12" y="38"/>
                </a:lnTo>
                <a:lnTo>
                  <a:pt x="12" y="38"/>
                </a:lnTo>
                <a:lnTo>
                  <a:pt x="10" y="38"/>
                </a:lnTo>
                <a:lnTo>
                  <a:pt x="8" y="39"/>
                </a:lnTo>
                <a:lnTo>
                  <a:pt x="8" y="39"/>
                </a:lnTo>
                <a:lnTo>
                  <a:pt x="5" y="39"/>
                </a:lnTo>
                <a:lnTo>
                  <a:pt x="5" y="39"/>
                </a:lnTo>
                <a:lnTo>
                  <a:pt x="3" y="39"/>
                </a:lnTo>
                <a:lnTo>
                  <a:pt x="3" y="39"/>
                </a:lnTo>
                <a:lnTo>
                  <a:pt x="2" y="40"/>
                </a:lnTo>
                <a:lnTo>
                  <a:pt x="1" y="41"/>
                </a:lnTo>
                <a:lnTo>
                  <a:pt x="0" y="44"/>
                </a:lnTo>
                <a:lnTo>
                  <a:pt x="0" y="44"/>
                </a:lnTo>
                <a:lnTo>
                  <a:pt x="1" y="46"/>
                </a:lnTo>
                <a:lnTo>
                  <a:pt x="3" y="48"/>
                </a:lnTo>
                <a:lnTo>
                  <a:pt x="3" y="48"/>
                </a:lnTo>
                <a:lnTo>
                  <a:pt x="13" y="54"/>
                </a:lnTo>
                <a:lnTo>
                  <a:pt x="23" y="62"/>
                </a:lnTo>
                <a:lnTo>
                  <a:pt x="41" y="79"/>
                </a:lnTo>
                <a:lnTo>
                  <a:pt x="50" y="87"/>
                </a:lnTo>
                <a:lnTo>
                  <a:pt x="59" y="95"/>
                </a:lnTo>
                <a:lnTo>
                  <a:pt x="71" y="101"/>
                </a:lnTo>
                <a:lnTo>
                  <a:pt x="77" y="104"/>
                </a:lnTo>
                <a:lnTo>
                  <a:pt x="83" y="106"/>
                </a:lnTo>
                <a:lnTo>
                  <a:pt x="83" y="106"/>
                </a:lnTo>
                <a:lnTo>
                  <a:pt x="91" y="107"/>
                </a:lnTo>
                <a:lnTo>
                  <a:pt x="101" y="107"/>
                </a:lnTo>
                <a:lnTo>
                  <a:pt x="110" y="105"/>
                </a:lnTo>
                <a:lnTo>
                  <a:pt x="120" y="101"/>
                </a:lnTo>
                <a:lnTo>
                  <a:pt x="128" y="97"/>
                </a:lnTo>
                <a:lnTo>
                  <a:pt x="136" y="91"/>
                </a:lnTo>
                <a:lnTo>
                  <a:pt x="143" y="85"/>
                </a:lnTo>
                <a:lnTo>
                  <a:pt x="147" y="78"/>
                </a:lnTo>
                <a:lnTo>
                  <a:pt x="147" y="78"/>
                </a:lnTo>
                <a:lnTo>
                  <a:pt x="147" y="78"/>
                </a:lnTo>
                <a:lnTo>
                  <a:pt x="147" y="78"/>
                </a:lnTo>
                <a:lnTo>
                  <a:pt x="209" y="112"/>
                </a:lnTo>
                <a:lnTo>
                  <a:pt x="270" y="147"/>
                </a:lnTo>
                <a:lnTo>
                  <a:pt x="332" y="181"/>
                </a:lnTo>
                <a:lnTo>
                  <a:pt x="362" y="198"/>
                </a:lnTo>
                <a:lnTo>
                  <a:pt x="395" y="213"/>
                </a:lnTo>
                <a:lnTo>
                  <a:pt x="395" y="213"/>
                </a:lnTo>
                <a:lnTo>
                  <a:pt x="432" y="232"/>
                </a:lnTo>
                <a:lnTo>
                  <a:pt x="451" y="240"/>
                </a:lnTo>
                <a:lnTo>
                  <a:pt x="470" y="247"/>
                </a:lnTo>
                <a:lnTo>
                  <a:pt x="470" y="247"/>
                </a:lnTo>
                <a:lnTo>
                  <a:pt x="486" y="250"/>
                </a:lnTo>
                <a:lnTo>
                  <a:pt x="494" y="251"/>
                </a:lnTo>
                <a:lnTo>
                  <a:pt x="502" y="251"/>
                </a:lnTo>
                <a:lnTo>
                  <a:pt x="510" y="250"/>
                </a:lnTo>
                <a:lnTo>
                  <a:pt x="517" y="248"/>
                </a:lnTo>
                <a:lnTo>
                  <a:pt x="523" y="244"/>
                </a:lnTo>
                <a:lnTo>
                  <a:pt x="526" y="241"/>
                </a:lnTo>
                <a:lnTo>
                  <a:pt x="528" y="237"/>
                </a:lnTo>
                <a:lnTo>
                  <a:pt x="528" y="237"/>
                </a:lnTo>
                <a:lnTo>
                  <a:pt x="530" y="233"/>
                </a:lnTo>
                <a:lnTo>
                  <a:pt x="531" y="229"/>
                </a:lnTo>
                <a:lnTo>
                  <a:pt x="531" y="225"/>
                </a:lnTo>
                <a:lnTo>
                  <a:pt x="531" y="221"/>
                </a:lnTo>
                <a:lnTo>
                  <a:pt x="529" y="213"/>
                </a:lnTo>
                <a:lnTo>
                  <a:pt x="526" y="205"/>
                </a:lnTo>
                <a:lnTo>
                  <a:pt x="521" y="198"/>
                </a:lnTo>
                <a:lnTo>
                  <a:pt x="516" y="191"/>
                </a:lnTo>
                <a:lnTo>
                  <a:pt x="505" y="177"/>
                </a:lnTo>
                <a:lnTo>
                  <a:pt x="505" y="177"/>
                </a:lnTo>
                <a:lnTo>
                  <a:pt x="494" y="166"/>
                </a:lnTo>
                <a:lnTo>
                  <a:pt x="482" y="156"/>
                </a:lnTo>
                <a:lnTo>
                  <a:pt x="468" y="146"/>
                </a:lnTo>
                <a:lnTo>
                  <a:pt x="455" y="137"/>
                </a:lnTo>
                <a:lnTo>
                  <a:pt x="441" y="129"/>
                </a:lnTo>
                <a:lnTo>
                  <a:pt x="427" y="121"/>
                </a:lnTo>
                <a:lnTo>
                  <a:pt x="399" y="106"/>
                </a:lnTo>
                <a:lnTo>
                  <a:pt x="399" y="106"/>
                </a:lnTo>
                <a:lnTo>
                  <a:pt x="372" y="93"/>
                </a:lnTo>
                <a:lnTo>
                  <a:pt x="346" y="82"/>
                </a:lnTo>
                <a:lnTo>
                  <a:pt x="319" y="72"/>
                </a:lnTo>
                <a:lnTo>
                  <a:pt x="291" y="63"/>
                </a:lnTo>
                <a:lnTo>
                  <a:pt x="263" y="56"/>
                </a:lnTo>
                <a:lnTo>
                  <a:pt x="235" y="51"/>
                </a:lnTo>
                <a:lnTo>
                  <a:pt x="205" y="48"/>
                </a:lnTo>
                <a:lnTo>
                  <a:pt x="176" y="47"/>
                </a:lnTo>
                <a:lnTo>
                  <a:pt x="176" y="47"/>
                </a:lnTo>
                <a:close/>
                <a:moveTo>
                  <a:pt x="359" y="97"/>
                </a:moveTo>
                <a:lnTo>
                  <a:pt x="359" y="97"/>
                </a:lnTo>
                <a:lnTo>
                  <a:pt x="383" y="109"/>
                </a:lnTo>
                <a:lnTo>
                  <a:pt x="408" y="121"/>
                </a:lnTo>
                <a:lnTo>
                  <a:pt x="432" y="134"/>
                </a:lnTo>
                <a:lnTo>
                  <a:pt x="455" y="149"/>
                </a:lnTo>
                <a:lnTo>
                  <a:pt x="455" y="149"/>
                </a:lnTo>
                <a:lnTo>
                  <a:pt x="460" y="178"/>
                </a:lnTo>
                <a:lnTo>
                  <a:pt x="462" y="193"/>
                </a:lnTo>
                <a:lnTo>
                  <a:pt x="463" y="208"/>
                </a:lnTo>
                <a:lnTo>
                  <a:pt x="463" y="208"/>
                </a:lnTo>
                <a:lnTo>
                  <a:pt x="463" y="210"/>
                </a:lnTo>
                <a:lnTo>
                  <a:pt x="462" y="210"/>
                </a:lnTo>
                <a:lnTo>
                  <a:pt x="460" y="207"/>
                </a:lnTo>
                <a:lnTo>
                  <a:pt x="457" y="201"/>
                </a:lnTo>
                <a:lnTo>
                  <a:pt x="457" y="201"/>
                </a:lnTo>
                <a:lnTo>
                  <a:pt x="454" y="192"/>
                </a:lnTo>
                <a:lnTo>
                  <a:pt x="452" y="182"/>
                </a:lnTo>
                <a:lnTo>
                  <a:pt x="452" y="182"/>
                </a:lnTo>
                <a:lnTo>
                  <a:pt x="446" y="154"/>
                </a:lnTo>
                <a:lnTo>
                  <a:pt x="446" y="154"/>
                </a:lnTo>
                <a:lnTo>
                  <a:pt x="446" y="153"/>
                </a:lnTo>
                <a:lnTo>
                  <a:pt x="445" y="153"/>
                </a:lnTo>
                <a:lnTo>
                  <a:pt x="444" y="154"/>
                </a:lnTo>
                <a:lnTo>
                  <a:pt x="444" y="154"/>
                </a:lnTo>
                <a:lnTo>
                  <a:pt x="444" y="154"/>
                </a:lnTo>
                <a:lnTo>
                  <a:pt x="450" y="188"/>
                </a:lnTo>
                <a:lnTo>
                  <a:pt x="450" y="188"/>
                </a:lnTo>
                <a:lnTo>
                  <a:pt x="453" y="208"/>
                </a:lnTo>
                <a:lnTo>
                  <a:pt x="453" y="208"/>
                </a:lnTo>
                <a:lnTo>
                  <a:pt x="454" y="217"/>
                </a:lnTo>
                <a:lnTo>
                  <a:pt x="454" y="220"/>
                </a:lnTo>
                <a:lnTo>
                  <a:pt x="453" y="220"/>
                </a:lnTo>
                <a:lnTo>
                  <a:pt x="452" y="217"/>
                </a:lnTo>
                <a:lnTo>
                  <a:pt x="452" y="217"/>
                </a:lnTo>
                <a:lnTo>
                  <a:pt x="446" y="204"/>
                </a:lnTo>
                <a:lnTo>
                  <a:pt x="446" y="204"/>
                </a:lnTo>
                <a:lnTo>
                  <a:pt x="446" y="190"/>
                </a:lnTo>
                <a:lnTo>
                  <a:pt x="443" y="176"/>
                </a:lnTo>
                <a:lnTo>
                  <a:pt x="439" y="162"/>
                </a:lnTo>
                <a:lnTo>
                  <a:pt x="437" y="156"/>
                </a:lnTo>
                <a:lnTo>
                  <a:pt x="433" y="151"/>
                </a:lnTo>
                <a:lnTo>
                  <a:pt x="433" y="151"/>
                </a:lnTo>
                <a:lnTo>
                  <a:pt x="432" y="150"/>
                </a:lnTo>
                <a:lnTo>
                  <a:pt x="431" y="152"/>
                </a:lnTo>
                <a:lnTo>
                  <a:pt x="431" y="152"/>
                </a:lnTo>
                <a:lnTo>
                  <a:pt x="434" y="164"/>
                </a:lnTo>
                <a:lnTo>
                  <a:pt x="436" y="177"/>
                </a:lnTo>
                <a:lnTo>
                  <a:pt x="440" y="191"/>
                </a:lnTo>
                <a:lnTo>
                  <a:pt x="444" y="203"/>
                </a:lnTo>
                <a:lnTo>
                  <a:pt x="444" y="203"/>
                </a:lnTo>
                <a:lnTo>
                  <a:pt x="444" y="208"/>
                </a:lnTo>
                <a:lnTo>
                  <a:pt x="444" y="208"/>
                </a:lnTo>
                <a:lnTo>
                  <a:pt x="445" y="215"/>
                </a:lnTo>
                <a:lnTo>
                  <a:pt x="445" y="215"/>
                </a:lnTo>
                <a:lnTo>
                  <a:pt x="444" y="215"/>
                </a:lnTo>
                <a:lnTo>
                  <a:pt x="442" y="210"/>
                </a:lnTo>
                <a:lnTo>
                  <a:pt x="442" y="210"/>
                </a:lnTo>
                <a:lnTo>
                  <a:pt x="435" y="194"/>
                </a:lnTo>
                <a:lnTo>
                  <a:pt x="430" y="176"/>
                </a:lnTo>
                <a:lnTo>
                  <a:pt x="430" y="176"/>
                </a:lnTo>
                <a:lnTo>
                  <a:pt x="427" y="164"/>
                </a:lnTo>
                <a:lnTo>
                  <a:pt x="427" y="164"/>
                </a:lnTo>
                <a:lnTo>
                  <a:pt x="420" y="140"/>
                </a:lnTo>
                <a:lnTo>
                  <a:pt x="420" y="140"/>
                </a:lnTo>
                <a:lnTo>
                  <a:pt x="420" y="139"/>
                </a:lnTo>
                <a:lnTo>
                  <a:pt x="419" y="139"/>
                </a:lnTo>
                <a:lnTo>
                  <a:pt x="418" y="140"/>
                </a:lnTo>
                <a:lnTo>
                  <a:pt x="418" y="140"/>
                </a:lnTo>
                <a:lnTo>
                  <a:pt x="418" y="140"/>
                </a:lnTo>
                <a:lnTo>
                  <a:pt x="419" y="146"/>
                </a:lnTo>
                <a:lnTo>
                  <a:pt x="419" y="146"/>
                </a:lnTo>
                <a:lnTo>
                  <a:pt x="420" y="147"/>
                </a:lnTo>
                <a:lnTo>
                  <a:pt x="420" y="147"/>
                </a:lnTo>
                <a:lnTo>
                  <a:pt x="427" y="172"/>
                </a:lnTo>
                <a:lnTo>
                  <a:pt x="429" y="186"/>
                </a:lnTo>
                <a:lnTo>
                  <a:pt x="431" y="199"/>
                </a:lnTo>
                <a:lnTo>
                  <a:pt x="431" y="199"/>
                </a:lnTo>
                <a:lnTo>
                  <a:pt x="431" y="201"/>
                </a:lnTo>
                <a:lnTo>
                  <a:pt x="430" y="201"/>
                </a:lnTo>
                <a:lnTo>
                  <a:pt x="427" y="198"/>
                </a:lnTo>
                <a:lnTo>
                  <a:pt x="422" y="190"/>
                </a:lnTo>
                <a:lnTo>
                  <a:pt x="422" y="190"/>
                </a:lnTo>
                <a:lnTo>
                  <a:pt x="420" y="185"/>
                </a:lnTo>
                <a:lnTo>
                  <a:pt x="420" y="185"/>
                </a:lnTo>
                <a:lnTo>
                  <a:pt x="417" y="171"/>
                </a:lnTo>
                <a:lnTo>
                  <a:pt x="414" y="157"/>
                </a:lnTo>
                <a:lnTo>
                  <a:pt x="407" y="131"/>
                </a:lnTo>
                <a:lnTo>
                  <a:pt x="407" y="131"/>
                </a:lnTo>
                <a:lnTo>
                  <a:pt x="406" y="130"/>
                </a:lnTo>
                <a:lnTo>
                  <a:pt x="406" y="130"/>
                </a:lnTo>
                <a:lnTo>
                  <a:pt x="405" y="131"/>
                </a:lnTo>
                <a:lnTo>
                  <a:pt x="405" y="132"/>
                </a:lnTo>
                <a:lnTo>
                  <a:pt x="405" y="132"/>
                </a:lnTo>
                <a:lnTo>
                  <a:pt x="410" y="159"/>
                </a:lnTo>
                <a:lnTo>
                  <a:pt x="413" y="172"/>
                </a:lnTo>
                <a:lnTo>
                  <a:pt x="418" y="186"/>
                </a:lnTo>
                <a:lnTo>
                  <a:pt x="418" y="186"/>
                </a:lnTo>
                <a:lnTo>
                  <a:pt x="418" y="196"/>
                </a:lnTo>
                <a:lnTo>
                  <a:pt x="418" y="196"/>
                </a:lnTo>
                <a:lnTo>
                  <a:pt x="418" y="196"/>
                </a:lnTo>
                <a:lnTo>
                  <a:pt x="418" y="196"/>
                </a:lnTo>
                <a:lnTo>
                  <a:pt x="416" y="193"/>
                </a:lnTo>
                <a:lnTo>
                  <a:pt x="412" y="185"/>
                </a:lnTo>
                <a:lnTo>
                  <a:pt x="412" y="185"/>
                </a:lnTo>
                <a:lnTo>
                  <a:pt x="408" y="175"/>
                </a:lnTo>
                <a:lnTo>
                  <a:pt x="405" y="166"/>
                </a:lnTo>
                <a:lnTo>
                  <a:pt x="405" y="166"/>
                </a:lnTo>
                <a:lnTo>
                  <a:pt x="405" y="165"/>
                </a:lnTo>
                <a:lnTo>
                  <a:pt x="405" y="165"/>
                </a:lnTo>
                <a:lnTo>
                  <a:pt x="399" y="146"/>
                </a:lnTo>
                <a:lnTo>
                  <a:pt x="399" y="146"/>
                </a:lnTo>
                <a:lnTo>
                  <a:pt x="393" y="131"/>
                </a:lnTo>
                <a:lnTo>
                  <a:pt x="393" y="131"/>
                </a:lnTo>
                <a:lnTo>
                  <a:pt x="393" y="131"/>
                </a:lnTo>
                <a:lnTo>
                  <a:pt x="391" y="131"/>
                </a:lnTo>
                <a:lnTo>
                  <a:pt x="390" y="131"/>
                </a:lnTo>
                <a:lnTo>
                  <a:pt x="390" y="132"/>
                </a:lnTo>
                <a:lnTo>
                  <a:pt x="390" y="132"/>
                </a:lnTo>
                <a:lnTo>
                  <a:pt x="397" y="148"/>
                </a:lnTo>
                <a:lnTo>
                  <a:pt x="402" y="164"/>
                </a:lnTo>
                <a:lnTo>
                  <a:pt x="402" y="164"/>
                </a:lnTo>
                <a:lnTo>
                  <a:pt x="404" y="174"/>
                </a:lnTo>
                <a:lnTo>
                  <a:pt x="406" y="186"/>
                </a:lnTo>
                <a:lnTo>
                  <a:pt x="406" y="186"/>
                </a:lnTo>
                <a:lnTo>
                  <a:pt x="406" y="192"/>
                </a:lnTo>
                <a:lnTo>
                  <a:pt x="406" y="195"/>
                </a:lnTo>
                <a:lnTo>
                  <a:pt x="406" y="196"/>
                </a:lnTo>
                <a:lnTo>
                  <a:pt x="405" y="195"/>
                </a:lnTo>
                <a:lnTo>
                  <a:pt x="401" y="188"/>
                </a:lnTo>
                <a:lnTo>
                  <a:pt x="401" y="188"/>
                </a:lnTo>
                <a:lnTo>
                  <a:pt x="396" y="177"/>
                </a:lnTo>
                <a:lnTo>
                  <a:pt x="391" y="167"/>
                </a:lnTo>
                <a:lnTo>
                  <a:pt x="391" y="167"/>
                </a:lnTo>
                <a:lnTo>
                  <a:pt x="386" y="148"/>
                </a:lnTo>
                <a:lnTo>
                  <a:pt x="380" y="131"/>
                </a:lnTo>
                <a:lnTo>
                  <a:pt x="380" y="131"/>
                </a:lnTo>
                <a:lnTo>
                  <a:pt x="380" y="128"/>
                </a:lnTo>
                <a:lnTo>
                  <a:pt x="379" y="127"/>
                </a:lnTo>
                <a:lnTo>
                  <a:pt x="379" y="127"/>
                </a:lnTo>
                <a:lnTo>
                  <a:pt x="377" y="122"/>
                </a:lnTo>
                <a:lnTo>
                  <a:pt x="377" y="122"/>
                </a:lnTo>
                <a:lnTo>
                  <a:pt x="377" y="122"/>
                </a:lnTo>
                <a:lnTo>
                  <a:pt x="376" y="122"/>
                </a:lnTo>
                <a:lnTo>
                  <a:pt x="375" y="122"/>
                </a:lnTo>
                <a:lnTo>
                  <a:pt x="375" y="123"/>
                </a:lnTo>
                <a:lnTo>
                  <a:pt x="375" y="123"/>
                </a:lnTo>
                <a:lnTo>
                  <a:pt x="381" y="144"/>
                </a:lnTo>
                <a:lnTo>
                  <a:pt x="388" y="164"/>
                </a:lnTo>
                <a:lnTo>
                  <a:pt x="388" y="164"/>
                </a:lnTo>
                <a:lnTo>
                  <a:pt x="390" y="173"/>
                </a:lnTo>
                <a:lnTo>
                  <a:pt x="390" y="173"/>
                </a:lnTo>
                <a:lnTo>
                  <a:pt x="391" y="182"/>
                </a:lnTo>
                <a:lnTo>
                  <a:pt x="391" y="193"/>
                </a:lnTo>
                <a:lnTo>
                  <a:pt x="391" y="193"/>
                </a:lnTo>
                <a:lnTo>
                  <a:pt x="390" y="190"/>
                </a:lnTo>
                <a:lnTo>
                  <a:pt x="388" y="186"/>
                </a:lnTo>
                <a:lnTo>
                  <a:pt x="385" y="177"/>
                </a:lnTo>
                <a:lnTo>
                  <a:pt x="385" y="177"/>
                </a:lnTo>
                <a:lnTo>
                  <a:pt x="378" y="159"/>
                </a:lnTo>
                <a:lnTo>
                  <a:pt x="372" y="140"/>
                </a:lnTo>
                <a:lnTo>
                  <a:pt x="365" y="122"/>
                </a:lnTo>
                <a:lnTo>
                  <a:pt x="361" y="113"/>
                </a:lnTo>
                <a:lnTo>
                  <a:pt x="356" y="104"/>
                </a:lnTo>
                <a:lnTo>
                  <a:pt x="356" y="104"/>
                </a:lnTo>
                <a:lnTo>
                  <a:pt x="355" y="104"/>
                </a:lnTo>
                <a:lnTo>
                  <a:pt x="354" y="105"/>
                </a:lnTo>
                <a:lnTo>
                  <a:pt x="354" y="105"/>
                </a:lnTo>
                <a:lnTo>
                  <a:pt x="356" y="115"/>
                </a:lnTo>
                <a:lnTo>
                  <a:pt x="359" y="125"/>
                </a:lnTo>
                <a:lnTo>
                  <a:pt x="365" y="145"/>
                </a:lnTo>
                <a:lnTo>
                  <a:pt x="371" y="165"/>
                </a:lnTo>
                <a:lnTo>
                  <a:pt x="373" y="175"/>
                </a:lnTo>
                <a:lnTo>
                  <a:pt x="374" y="187"/>
                </a:lnTo>
                <a:lnTo>
                  <a:pt x="374" y="187"/>
                </a:lnTo>
                <a:lnTo>
                  <a:pt x="373" y="181"/>
                </a:lnTo>
                <a:lnTo>
                  <a:pt x="371" y="176"/>
                </a:lnTo>
                <a:lnTo>
                  <a:pt x="367" y="166"/>
                </a:lnTo>
                <a:lnTo>
                  <a:pt x="367" y="166"/>
                </a:lnTo>
                <a:lnTo>
                  <a:pt x="361" y="144"/>
                </a:lnTo>
                <a:lnTo>
                  <a:pt x="361" y="144"/>
                </a:lnTo>
                <a:lnTo>
                  <a:pt x="355" y="125"/>
                </a:lnTo>
                <a:lnTo>
                  <a:pt x="351" y="116"/>
                </a:lnTo>
                <a:lnTo>
                  <a:pt x="346" y="107"/>
                </a:lnTo>
                <a:lnTo>
                  <a:pt x="346" y="107"/>
                </a:lnTo>
                <a:lnTo>
                  <a:pt x="345" y="107"/>
                </a:lnTo>
                <a:lnTo>
                  <a:pt x="344" y="107"/>
                </a:lnTo>
                <a:lnTo>
                  <a:pt x="344" y="108"/>
                </a:lnTo>
                <a:lnTo>
                  <a:pt x="344" y="108"/>
                </a:lnTo>
                <a:lnTo>
                  <a:pt x="356" y="142"/>
                </a:lnTo>
                <a:lnTo>
                  <a:pt x="361" y="159"/>
                </a:lnTo>
                <a:lnTo>
                  <a:pt x="365" y="176"/>
                </a:lnTo>
                <a:lnTo>
                  <a:pt x="365" y="176"/>
                </a:lnTo>
                <a:lnTo>
                  <a:pt x="365" y="179"/>
                </a:lnTo>
                <a:lnTo>
                  <a:pt x="365" y="180"/>
                </a:lnTo>
                <a:lnTo>
                  <a:pt x="364" y="180"/>
                </a:lnTo>
                <a:lnTo>
                  <a:pt x="363" y="178"/>
                </a:lnTo>
                <a:lnTo>
                  <a:pt x="359" y="172"/>
                </a:lnTo>
                <a:lnTo>
                  <a:pt x="359" y="172"/>
                </a:lnTo>
                <a:lnTo>
                  <a:pt x="356" y="164"/>
                </a:lnTo>
                <a:lnTo>
                  <a:pt x="353" y="156"/>
                </a:lnTo>
                <a:lnTo>
                  <a:pt x="353" y="156"/>
                </a:lnTo>
                <a:lnTo>
                  <a:pt x="347" y="139"/>
                </a:lnTo>
                <a:lnTo>
                  <a:pt x="340" y="122"/>
                </a:lnTo>
                <a:lnTo>
                  <a:pt x="340" y="122"/>
                </a:lnTo>
                <a:lnTo>
                  <a:pt x="336" y="113"/>
                </a:lnTo>
                <a:lnTo>
                  <a:pt x="332" y="104"/>
                </a:lnTo>
                <a:lnTo>
                  <a:pt x="332" y="104"/>
                </a:lnTo>
                <a:lnTo>
                  <a:pt x="331" y="103"/>
                </a:lnTo>
                <a:lnTo>
                  <a:pt x="331" y="103"/>
                </a:lnTo>
                <a:lnTo>
                  <a:pt x="330" y="104"/>
                </a:lnTo>
                <a:lnTo>
                  <a:pt x="330" y="105"/>
                </a:lnTo>
                <a:lnTo>
                  <a:pt x="330" y="105"/>
                </a:lnTo>
                <a:lnTo>
                  <a:pt x="338" y="122"/>
                </a:lnTo>
                <a:lnTo>
                  <a:pt x="338" y="122"/>
                </a:lnTo>
                <a:lnTo>
                  <a:pt x="339" y="126"/>
                </a:lnTo>
                <a:lnTo>
                  <a:pt x="339" y="126"/>
                </a:lnTo>
                <a:lnTo>
                  <a:pt x="343" y="138"/>
                </a:lnTo>
                <a:lnTo>
                  <a:pt x="345" y="150"/>
                </a:lnTo>
                <a:lnTo>
                  <a:pt x="345" y="150"/>
                </a:lnTo>
                <a:lnTo>
                  <a:pt x="346" y="158"/>
                </a:lnTo>
                <a:lnTo>
                  <a:pt x="346" y="163"/>
                </a:lnTo>
                <a:lnTo>
                  <a:pt x="347" y="166"/>
                </a:lnTo>
                <a:lnTo>
                  <a:pt x="347" y="166"/>
                </a:lnTo>
                <a:lnTo>
                  <a:pt x="342" y="158"/>
                </a:lnTo>
                <a:lnTo>
                  <a:pt x="338" y="149"/>
                </a:lnTo>
                <a:lnTo>
                  <a:pt x="332" y="131"/>
                </a:lnTo>
                <a:lnTo>
                  <a:pt x="326" y="112"/>
                </a:lnTo>
                <a:lnTo>
                  <a:pt x="320" y="93"/>
                </a:lnTo>
                <a:lnTo>
                  <a:pt x="320" y="93"/>
                </a:lnTo>
                <a:lnTo>
                  <a:pt x="319" y="92"/>
                </a:lnTo>
                <a:lnTo>
                  <a:pt x="319" y="92"/>
                </a:lnTo>
                <a:lnTo>
                  <a:pt x="318" y="92"/>
                </a:lnTo>
                <a:lnTo>
                  <a:pt x="318" y="93"/>
                </a:lnTo>
                <a:lnTo>
                  <a:pt x="318" y="93"/>
                </a:lnTo>
                <a:lnTo>
                  <a:pt x="322" y="110"/>
                </a:lnTo>
                <a:lnTo>
                  <a:pt x="327" y="126"/>
                </a:lnTo>
                <a:lnTo>
                  <a:pt x="327" y="126"/>
                </a:lnTo>
                <a:lnTo>
                  <a:pt x="333" y="149"/>
                </a:lnTo>
                <a:lnTo>
                  <a:pt x="333" y="149"/>
                </a:lnTo>
                <a:lnTo>
                  <a:pt x="334" y="153"/>
                </a:lnTo>
                <a:lnTo>
                  <a:pt x="334" y="157"/>
                </a:lnTo>
                <a:lnTo>
                  <a:pt x="333" y="157"/>
                </a:lnTo>
                <a:lnTo>
                  <a:pt x="332" y="157"/>
                </a:lnTo>
                <a:lnTo>
                  <a:pt x="329" y="154"/>
                </a:lnTo>
                <a:lnTo>
                  <a:pt x="329" y="154"/>
                </a:lnTo>
                <a:lnTo>
                  <a:pt x="325" y="146"/>
                </a:lnTo>
                <a:lnTo>
                  <a:pt x="321" y="139"/>
                </a:lnTo>
                <a:lnTo>
                  <a:pt x="316" y="122"/>
                </a:lnTo>
                <a:lnTo>
                  <a:pt x="310" y="105"/>
                </a:lnTo>
                <a:lnTo>
                  <a:pt x="307" y="96"/>
                </a:lnTo>
                <a:lnTo>
                  <a:pt x="303" y="89"/>
                </a:lnTo>
                <a:lnTo>
                  <a:pt x="303" y="89"/>
                </a:lnTo>
                <a:lnTo>
                  <a:pt x="302" y="88"/>
                </a:lnTo>
                <a:lnTo>
                  <a:pt x="302" y="88"/>
                </a:lnTo>
                <a:lnTo>
                  <a:pt x="301" y="90"/>
                </a:lnTo>
                <a:lnTo>
                  <a:pt x="301" y="90"/>
                </a:lnTo>
                <a:lnTo>
                  <a:pt x="309" y="122"/>
                </a:lnTo>
                <a:lnTo>
                  <a:pt x="309" y="122"/>
                </a:lnTo>
                <a:lnTo>
                  <a:pt x="314" y="138"/>
                </a:lnTo>
                <a:lnTo>
                  <a:pt x="314" y="138"/>
                </a:lnTo>
                <a:lnTo>
                  <a:pt x="316" y="143"/>
                </a:lnTo>
                <a:lnTo>
                  <a:pt x="314" y="140"/>
                </a:lnTo>
                <a:lnTo>
                  <a:pt x="314" y="140"/>
                </a:lnTo>
                <a:lnTo>
                  <a:pt x="309" y="133"/>
                </a:lnTo>
                <a:lnTo>
                  <a:pt x="306" y="127"/>
                </a:lnTo>
                <a:lnTo>
                  <a:pt x="300" y="113"/>
                </a:lnTo>
                <a:lnTo>
                  <a:pt x="296" y="97"/>
                </a:lnTo>
                <a:lnTo>
                  <a:pt x="291" y="83"/>
                </a:lnTo>
                <a:lnTo>
                  <a:pt x="291" y="83"/>
                </a:lnTo>
                <a:lnTo>
                  <a:pt x="291" y="82"/>
                </a:lnTo>
                <a:lnTo>
                  <a:pt x="290" y="82"/>
                </a:lnTo>
                <a:lnTo>
                  <a:pt x="289" y="83"/>
                </a:lnTo>
                <a:lnTo>
                  <a:pt x="289" y="83"/>
                </a:lnTo>
                <a:lnTo>
                  <a:pt x="289" y="83"/>
                </a:lnTo>
                <a:lnTo>
                  <a:pt x="293" y="98"/>
                </a:lnTo>
                <a:lnTo>
                  <a:pt x="297" y="114"/>
                </a:lnTo>
                <a:lnTo>
                  <a:pt x="300" y="129"/>
                </a:lnTo>
                <a:lnTo>
                  <a:pt x="302" y="144"/>
                </a:lnTo>
                <a:lnTo>
                  <a:pt x="302" y="144"/>
                </a:lnTo>
                <a:lnTo>
                  <a:pt x="300" y="138"/>
                </a:lnTo>
                <a:lnTo>
                  <a:pt x="296" y="131"/>
                </a:lnTo>
                <a:lnTo>
                  <a:pt x="296" y="131"/>
                </a:lnTo>
                <a:lnTo>
                  <a:pt x="289" y="113"/>
                </a:lnTo>
                <a:lnTo>
                  <a:pt x="289" y="113"/>
                </a:lnTo>
                <a:lnTo>
                  <a:pt x="284" y="98"/>
                </a:lnTo>
                <a:lnTo>
                  <a:pt x="278" y="85"/>
                </a:lnTo>
                <a:lnTo>
                  <a:pt x="278" y="85"/>
                </a:lnTo>
                <a:lnTo>
                  <a:pt x="277" y="85"/>
                </a:lnTo>
                <a:lnTo>
                  <a:pt x="276" y="86"/>
                </a:lnTo>
                <a:lnTo>
                  <a:pt x="276" y="86"/>
                </a:lnTo>
                <a:lnTo>
                  <a:pt x="277" y="93"/>
                </a:lnTo>
                <a:lnTo>
                  <a:pt x="278" y="99"/>
                </a:lnTo>
                <a:lnTo>
                  <a:pt x="283" y="113"/>
                </a:lnTo>
                <a:lnTo>
                  <a:pt x="288" y="126"/>
                </a:lnTo>
                <a:lnTo>
                  <a:pt x="291" y="139"/>
                </a:lnTo>
                <a:lnTo>
                  <a:pt x="291" y="139"/>
                </a:lnTo>
                <a:lnTo>
                  <a:pt x="292" y="143"/>
                </a:lnTo>
                <a:lnTo>
                  <a:pt x="292" y="143"/>
                </a:lnTo>
                <a:lnTo>
                  <a:pt x="291" y="143"/>
                </a:lnTo>
                <a:lnTo>
                  <a:pt x="289" y="138"/>
                </a:lnTo>
                <a:lnTo>
                  <a:pt x="289" y="138"/>
                </a:lnTo>
                <a:lnTo>
                  <a:pt x="284" y="128"/>
                </a:lnTo>
                <a:lnTo>
                  <a:pt x="279" y="117"/>
                </a:lnTo>
                <a:lnTo>
                  <a:pt x="279" y="117"/>
                </a:lnTo>
                <a:lnTo>
                  <a:pt x="273" y="98"/>
                </a:lnTo>
                <a:lnTo>
                  <a:pt x="266" y="81"/>
                </a:lnTo>
                <a:lnTo>
                  <a:pt x="266" y="81"/>
                </a:lnTo>
                <a:lnTo>
                  <a:pt x="265" y="81"/>
                </a:lnTo>
                <a:lnTo>
                  <a:pt x="264" y="82"/>
                </a:lnTo>
                <a:lnTo>
                  <a:pt x="264" y="82"/>
                </a:lnTo>
                <a:lnTo>
                  <a:pt x="265" y="92"/>
                </a:lnTo>
                <a:lnTo>
                  <a:pt x="268" y="104"/>
                </a:lnTo>
                <a:lnTo>
                  <a:pt x="268" y="104"/>
                </a:lnTo>
                <a:lnTo>
                  <a:pt x="270" y="117"/>
                </a:lnTo>
                <a:lnTo>
                  <a:pt x="272" y="125"/>
                </a:lnTo>
                <a:lnTo>
                  <a:pt x="274" y="129"/>
                </a:lnTo>
                <a:lnTo>
                  <a:pt x="274" y="129"/>
                </a:lnTo>
                <a:lnTo>
                  <a:pt x="270" y="123"/>
                </a:lnTo>
                <a:lnTo>
                  <a:pt x="266" y="117"/>
                </a:lnTo>
                <a:lnTo>
                  <a:pt x="260" y="103"/>
                </a:lnTo>
                <a:lnTo>
                  <a:pt x="254" y="87"/>
                </a:lnTo>
                <a:lnTo>
                  <a:pt x="248" y="73"/>
                </a:lnTo>
                <a:lnTo>
                  <a:pt x="248" y="73"/>
                </a:lnTo>
                <a:lnTo>
                  <a:pt x="247" y="73"/>
                </a:lnTo>
                <a:lnTo>
                  <a:pt x="247" y="73"/>
                </a:lnTo>
                <a:lnTo>
                  <a:pt x="246" y="74"/>
                </a:lnTo>
                <a:lnTo>
                  <a:pt x="246" y="74"/>
                </a:lnTo>
                <a:lnTo>
                  <a:pt x="254" y="97"/>
                </a:lnTo>
                <a:lnTo>
                  <a:pt x="254" y="97"/>
                </a:lnTo>
                <a:lnTo>
                  <a:pt x="256" y="108"/>
                </a:lnTo>
                <a:lnTo>
                  <a:pt x="258" y="113"/>
                </a:lnTo>
                <a:lnTo>
                  <a:pt x="260" y="117"/>
                </a:lnTo>
                <a:lnTo>
                  <a:pt x="260" y="117"/>
                </a:lnTo>
                <a:lnTo>
                  <a:pt x="253" y="105"/>
                </a:lnTo>
                <a:lnTo>
                  <a:pt x="247" y="91"/>
                </a:lnTo>
                <a:lnTo>
                  <a:pt x="236" y="66"/>
                </a:lnTo>
                <a:lnTo>
                  <a:pt x="236" y="66"/>
                </a:lnTo>
                <a:lnTo>
                  <a:pt x="235" y="65"/>
                </a:lnTo>
                <a:lnTo>
                  <a:pt x="234" y="65"/>
                </a:lnTo>
                <a:lnTo>
                  <a:pt x="234" y="65"/>
                </a:lnTo>
                <a:lnTo>
                  <a:pt x="234" y="66"/>
                </a:lnTo>
                <a:lnTo>
                  <a:pt x="234" y="66"/>
                </a:lnTo>
                <a:lnTo>
                  <a:pt x="242" y="92"/>
                </a:lnTo>
                <a:lnTo>
                  <a:pt x="246" y="106"/>
                </a:lnTo>
                <a:lnTo>
                  <a:pt x="250" y="119"/>
                </a:lnTo>
                <a:lnTo>
                  <a:pt x="250" y="119"/>
                </a:lnTo>
                <a:lnTo>
                  <a:pt x="248" y="114"/>
                </a:lnTo>
                <a:lnTo>
                  <a:pt x="245" y="108"/>
                </a:lnTo>
                <a:lnTo>
                  <a:pt x="239" y="96"/>
                </a:lnTo>
                <a:lnTo>
                  <a:pt x="239" y="96"/>
                </a:lnTo>
                <a:lnTo>
                  <a:pt x="226" y="67"/>
                </a:lnTo>
                <a:lnTo>
                  <a:pt x="226" y="67"/>
                </a:lnTo>
                <a:lnTo>
                  <a:pt x="225" y="67"/>
                </a:lnTo>
                <a:lnTo>
                  <a:pt x="224" y="67"/>
                </a:lnTo>
                <a:lnTo>
                  <a:pt x="224" y="67"/>
                </a:lnTo>
                <a:lnTo>
                  <a:pt x="224" y="68"/>
                </a:lnTo>
                <a:lnTo>
                  <a:pt x="224" y="68"/>
                </a:lnTo>
                <a:lnTo>
                  <a:pt x="232" y="89"/>
                </a:lnTo>
                <a:lnTo>
                  <a:pt x="238" y="110"/>
                </a:lnTo>
                <a:lnTo>
                  <a:pt x="238" y="110"/>
                </a:lnTo>
                <a:lnTo>
                  <a:pt x="235" y="100"/>
                </a:lnTo>
                <a:lnTo>
                  <a:pt x="231" y="90"/>
                </a:lnTo>
                <a:lnTo>
                  <a:pt x="224" y="80"/>
                </a:lnTo>
                <a:lnTo>
                  <a:pt x="219" y="71"/>
                </a:lnTo>
                <a:lnTo>
                  <a:pt x="219" y="71"/>
                </a:lnTo>
                <a:lnTo>
                  <a:pt x="217" y="71"/>
                </a:lnTo>
                <a:lnTo>
                  <a:pt x="217" y="72"/>
                </a:lnTo>
                <a:lnTo>
                  <a:pt x="217" y="72"/>
                </a:lnTo>
                <a:lnTo>
                  <a:pt x="220" y="90"/>
                </a:lnTo>
                <a:lnTo>
                  <a:pt x="222" y="99"/>
                </a:lnTo>
                <a:lnTo>
                  <a:pt x="224" y="104"/>
                </a:lnTo>
                <a:lnTo>
                  <a:pt x="226" y="107"/>
                </a:lnTo>
                <a:lnTo>
                  <a:pt x="226" y="107"/>
                </a:lnTo>
                <a:lnTo>
                  <a:pt x="223" y="103"/>
                </a:lnTo>
                <a:lnTo>
                  <a:pt x="220" y="97"/>
                </a:lnTo>
                <a:lnTo>
                  <a:pt x="216" y="87"/>
                </a:lnTo>
                <a:lnTo>
                  <a:pt x="212" y="77"/>
                </a:lnTo>
                <a:lnTo>
                  <a:pt x="209" y="72"/>
                </a:lnTo>
                <a:lnTo>
                  <a:pt x="206" y="68"/>
                </a:lnTo>
                <a:lnTo>
                  <a:pt x="206" y="68"/>
                </a:lnTo>
                <a:lnTo>
                  <a:pt x="205" y="68"/>
                </a:lnTo>
                <a:lnTo>
                  <a:pt x="205" y="68"/>
                </a:lnTo>
                <a:lnTo>
                  <a:pt x="204" y="69"/>
                </a:lnTo>
                <a:lnTo>
                  <a:pt x="204" y="69"/>
                </a:lnTo>
                <a:lnTo>
                  <a:pt x="210" y="87"/>
                </a:lnTo>
                <a:lnTo>
                  <a:pt x="210" y="87"/>
                </a:lnTo>
                <a:lnTo>
                  <a:pt x="214" y="97"/>
                </a:lnTo>
                <a:lnTo>
                  <a:pt x="215" y="101"/>
                </a:lnTo>
                <a:lnTo>
                  <a:pt x="213" y="97"/>
                </a:lnTo>
                <a:lnTo>
                  <a:pt x="213" y="97"/>
                </a:lnTo>
                <a:lnTo>
                  <a:pt x="206" y="79"/>
                </a:lnTo>
                <a:lnTo>
                  <a:pt x="202" y="71"/>
                </a:lnTo>
                <a:lnTo>
                  <a:pt x="197" y="63"/>
                </a:lnTo>
                <a:lnTo>
                  <a:pt x="197" y="63"/>
                </a:lnTo>
                <a:lnTo>
                  <a:pt x="196" y="62"/>
                </a:lnTo>
                <a:lnTo>
                  <a:pt x="195" y="63"/>
                </a:lnTo>
                <a:lnTo>
                  <a:pt x="195" y="63"/>
                </a:lnTo>
                <a:lnTo>
                  <a:pt x="198" y="75"/>
                </a:lnTo>
                <a:lnTo>
                  <a:pt x="202" y="86"/>
                </a:lnTo>
                <a:lnTo>
                  <a:pt x="202" y="86"/>
                </a:lnTo>
                <a:lnTo>
                  <a:pt x="197" y="74"/>
                </a:lnTo>
                <a:lnTo>
                  <a:pt x="191" y="63"/>
                </a:lnTo>
                <a:lnTo>
                  <a:pt x="191" y="63"/>
                </a:lnTo>
                <a:lnTo>
                  <a:pt x="190" y="63"/>
                </a:lnTo>
                <a:lnTo>
                  <a:pt x="189" y="64"/>
                </a:lnTo>
                <a:lnTo>
                  <a:pt x="189" y="64"/>
                </a:lnTo>
                <a:lnTo>
                  <a:pt x="191" y="74"/>
                </a:lnTo>
                <a:lnTo>
                  <a:pt x="192" y="84"/>
                </a:lnTo>
                <a:lnTo>
                  <a:pt x="192" y="84"/>
                </a:lnTo>
                <a:lnTo>
                  <a:pt x="191" y="79"/>
                </a:lnTo>
                <a:lnTo>
                  <a:pt x="189" y="73"/>
                </a:lnTo>
                <a:lnTo>
                  <a:pt x="184" y="63"/>
                </a:lnTo>
                <a:lnTo>
                  <a:pt x="184" y="63"/>
                </a:lnTo>
                <a:lnTo>
                  <a:pt x="183" y="62"/>
                </a:lnTo>
                <a:lnTo>
                  <a:pt x="182" y="63"/>
                </a:lnTo>
                <a:lnTo>
                  <a:pt x="182" y="63"/>
                </a:lnTo>
                <a:lnTo>
                  <a:pt x="182" y="68"/>
                </a:lnTo>
                <a:lnTo>
                  <a:pt x="182" y="68"/>
                </a:lnTo>
                <a:lnTo>
                  <a:pt x="181" y="65"/>
                </a:lnTo>
                <a:lnTo>
                  <a:pt x="181" y="65"/>
                </a:lnTo>
                <a:lnTo>
                  <a:pt x="180" y="64"/>
                </a:lnTo>
                <a:lnTo>
                  <a:pt x="179" y="64"/>
                </a:lnTo>
                <a:lnTo>
                  <a:pt x="179" y="64"/>
                </a:lnTo>
                <a:lnTo>
                  <a:pt x="177" y="69"/>
                </a:lnTo>
                <a:lnTo>
                  <a:pt x="177" y="69"/>
                </a:lnTo>
                <a:lnTo>
                  <a:pt x="176" y="68"/>
                </a:lnTo>
                <a:lnTo>
                  <a:pt x="175" y="69"/>
                </a:lnTo>
                <a:lnTo>
                  <a:pt x="175" y="69"/>
                </a:lnTo>
                <a:lnTo>
                  <a:pt x="174" y="72"/>
                </a:lnTo>
                <a:lnTo>
                  <a:pt x="173" y="73"/>
                </a:lnTo>
                <a:lnTo>
                  <a:pt x="172" y="71"/>
                </a:lnTo>
                <a:lnTo>
                  <a:pt x="171" y="68"/>
                </a:lnTo>
                <a:lnTo>
                  <a:pt x="171" y="68"/>
                </a:lnTo>
                <a:lnTo>
                  <a:pt x="171" y="67"/>
                </a:lnTo>
                <a:lnTo>
                  <a:pt x="171" y="67"/>
                </a:lnTo>
                <a:lnTo>
                  <a:pt x="172" y="62"/>
                </a:lnTo>
                <a:lnTo>
                  <a:pt x="171" y="56"/>
                </a:lnTo>
                <a:lnTo>
                  <a:pt x="171" y="56"/>
                </a:lnTo>
                <a:lnTo>
                  <a:pt x="195" y="56"/>
                </a:lnTo>
                <a:lnTo>
                  <a:pt x="219" y="58"/>
                </a:lnTo>
                <a:lnTo>
                  <a:pt x="243" y="61"/>
                </a:lnTo>
                <a:lnTo>
                  <a:pt x="267" y="66"/>
                </a:lnTo>
                <a:lnTo>
                  <a:pt x="290" y="72"/>
                </a:lnTo>
                <a:lnTo>
                  <a:pt x="314" y="79"/>
                </a:lnTo>
                <a:lnTo>
                  <a:pt x="336" y="87"/>
                </a:lnTo>
                <a:lnTo>
                  <a:pt x="359" y="97"/>
                </a:lnTo>
                <a:lnTo>
                  <a:pt x="359" y="97"/>
                </a:lnTo>
                <a:close/>
                <a:moveTo>
                  <a:pt x="522" y="222"/>
                </a:moveTo>
                <a:lnTo>
                  <a:pt x="522" y="222"/>
                </a:lnTo>
                <a:lnTo>
                  <a:pt x="522" y="226"/>
                </a:lnTo>
                <a:lnTo>
                  <a:pt x="521" y="231"/>
                </a:lnTo>
                <a:lnTo>
                  <a:pt x="521" y="231"/>
                </a:lnTo>
                <a:lnTo>
                  <a:pt x="520" y="219"/>
                </a:lnTo>
                <a:lnTo>
                  <a:pt x="518" y="208"/>
                </a:lnTo>
                <a:lnTo>
                  <a:pt x="518" y="208"/>
                </a:lnTo>
                <a:lnTo>
                  <a:pt x="520" y="213"/>
                </a:lnTo>
                <a:lnTo>
                  <a:pt x="520" y="213"/>
                </a:lnTo>
                <a:lnTo>
                  <a:pt x="522" y="222"/>
                </a:lnTo>
                <a:lnTo>
                  <a:pt x="522" y="222"/>
                </a:lnTo>
                <a:close/>
                <a:moveTo>
                  <a:pt x="515" y="205"/>
                </a:moveTo>
                <a:lnTo>
                  <a:pt x="515" y="205"/>
                </a:lnTo>
                <a:lnTo>
                  <a:pt x="515" y="205"/>
                </a:lnTo>
                <a:lnTo>
                  <a:pt x="515" y="205"/>
                </a:lnTo>
                <a:lnTo>
                  <a:pt x="514" y="203"/>
                </a:lnTo>
                <a:lnTo>
                  <a:pt x="514" y="203"/>
                </a:lnTo>
                <a:lnTo>
                  <a:pt x="515" y="205"/>
                </a:lnTo>
                <a:lnTo>
                  <a:pt x="515" y="205"/>
                </a:lnTo>
                <a:close/>
                <a:moveTo>
                  <a:pt x="464" y="155"/>
                </a:moveTo>
                <a:lnTo>
                  <a:pt x="464" y="155"/>
                </a:lnTo>
                <a:lnTo>
                  <a:pt x="476" y="163"/>
                </a:lnTo>
                <a:lnTo>
                  <a:pt x="486" y="172"/>
                </a:lnTo>
                <a:lnTo>
                  <a:pt x="496" y="181"/>
                </a:lnTo>
                <a:lnTo>
                  <a:pt x="505" y="191"/>
                </a:lnTo>
                <a:lnTo>
                  <a:pt x="505" y="191"/>
                </a:lnTo>
                <a:lnTo>
                  <a:pt x="509" y="197"/>
                </a:lnTo>
                <a:lnTo>
                  <a:pt x="509" y="197"/>
                </a:lnTo>
                <a:lnTo>
                  <a:pt x="513" y="213"/>
                </a:lnTo>
                <a:lnTo>
                  <a:pt x="513" y="213"/>
                </a:lnTo>
                <a:lnTo>
                  <a:pt x="512" y="222"/>
                </a:lnTo>
                <a:lnTo>
                  <a:pt x="513" y="230"/>
                </a:lnTo>
                <a:lnTo>
                  <a:pt x="513" y="230"/>
                </a:lnTo>
                <a:lnTo>
                  <a:pt x="509" y="221"/>
                </a:lnTo>
                <a:lnTo>
                  <a:pt x="507" y="211"/>
                </a:lnTo>
                <a:lnTo>
                  <a:pt x="504" y="191"/>
                </a:lnTo>
                <a:lnTo>
                  <a:pt x="504" y="191"/>
                </a:lnTo>
                <a:lnTo>
                  <a:pt x="504" y="190"/>
                </a:lnTo>
                <a:lnTo>
                  <a:pt x="503" y="190"/>
                </a:lnTo>
                <a:lnTo>
                  <a:pt x="502" y="191"/>
                </a:lnTo>
                <a:lnTo>
                  <a:pt x="502" y="191"/>
                </a:lnTo>
                <a:lnTo>
                  <a:pt x="502" y="191"/>
                </a:lnTo>
                <a:lnTo>
                  <a:pt x="502" y="196"/>
                </a:lnTo>
                <a:lnTo>
                  <a:pt x="502" y="196"/>
                </a:lnTo>
                <a:lnTo>
                  <a:pt x="502" y="198"/>
                </a:lnTo>
                <a:lnTo>
                  <a:pt x="502" y="198"/>
                </a:lnTo>
                <a:lnTo>
                  <a:pt x="504" y="212"/>
                </a:lnTo>
                <a:lnTo>
                  <a:pt x="504" y="212"/>
                </a:lnTo>
                <a:lnTo>
                  <a:pt x="505" y="219"/>
                </a:lnTo>
                <a:lnTo>
                  <a:pt x="506" y="228"/>
                </a:lnTo>
                <a:lnTo>
                  <a:pt x="506" y="231"/>
                </a:lnTo>
                <a:lnTo>
                  <a:pt x="505" y="232"/>
                </a:lnTo>
                <a:lnTo>
                  <a:pt x="504" y="231"/>
                </a:lnTo>
                <a:lnTo>
                  <a:pt x="502" y="227"/>
                </a:lnTo>
                <a:lnTo>
                  <a:pt x="502" y="227"/>
                </a:lnTo>
                <a:lnTo>
                  <a:pt x="500" y="223"/>
                </a:lnTo>
                <a:lnTo>
                  <a:pt x="500" y="223"/>
                </a:lnTo>
                <a:lnTo>
                  <a:pt x="500" y="212"/>
                </a:lnTo>
                <a:lnTo>
                  <a:pt x="499" y="201"/>
                </a:lnTo>
                <a:lnTo>
                  <a:pt x="496" y="191"/>
                </a:lnTo>
                <a:lnTo>
                  <a:pt x="492" y="180"/>
                </a:lnTo>
                <a:lnTo>
                  <a:pt x="492" y="180"/>
                </a:lnTo>
                <a:lnTo>
                  <a:pt x="491" y="179"/>
                </a:lnTo>
                <a:lnTo>
                  <a:pt x="490" y="179"/>
                </a:lnTo>
                <a:lnTo>
                  <a:pt x="490" y="180"/>
                </a:lnTo>
                <a:lnTo>
                  <a:pt x="490" y="180"/>
                </a:lnTo>
                <a:lnTo>
                  <a:pt x="490" y="180"/>
                </a:lnTo>
                <a:lnTo>
                  <a:pt x="492" y="192"/>
                </a:lnTo>
                <a:lnTo>
                  <a:pt x="493" y="202"/>
                </a:lnTo>
                <a:lnTo>
                  <a:pt x="495" y="213"/>
                </a:lnTo>
                <a:lnTo>
                  <a:pt x="498" y="223"/>
                </a:lnTo>
                <a:lnTo>
                  <a:pt x="498" y="223"/>
                </a:lnTo>
                <a:lnTo>
                  <a:pt x="497" y="230"/>
                </a:lnTo>
                <a:lnTo>
                  <a:pt x="497" y="230"/>
                </a:lnTo>
                <a:lnTo>
                  <a:pt x="497" y="230"/>
                </a:lnTo>
                <a:lnTo>
                  <a:pt x="497" y="230"/>
                </a:lnTo>
                <a:lnTo>
                  <a:pt x="495" y="226"/>
                </a:lnTo>
                <a:lnTo>
                  <a:pt x="492" y="220"/>
                </a:lnTo>
                <a:lnTo>
                  <a:pt x="492" y="220"/>
                </a:lnTo>
                <a:lnTo>
                  <a:pt x="489" y="208"/>
                </a:lnTo>
                <a:lnTo>
                  <a:pt x="486" y="196"/>
                </a:lnTo>
                <a:lnTo>
                  <a:pt x="486" y="196"/>
                </a:lnTo>
                <a:lnTo>
                  <a:pt x="485" y="185"/>
                </a:lnTo>
                <a:lnTo>
                  <a:pt x="482" y="173"/>
                </a:lnTo>
                <a:lnTo>
                  <a:pt x="482" y="173"/>
                </a:lnTo>
                <a:lnTo>
                  <a:pt x="481" y="173"/>
                </a:lnTo>
                <a:lnTo>
                  <a:pt x="481" y="173"/>
                </a:lnTo>
                <a:lnTo>
                  <a:pt x="480" y="173"/>
                </a:lnTo>
                <a:lnTo>
                  <a:pt x="480" y="174"/>
                </a:lnTo>
                <a:lnTo>
                  <a:pt x="480" y="174"/>
                </a:lnTo>
                <a:lnTo>
                  <a:pt x="482" y="187"/>
                </a:lnTo>
                <a:lnTo>
                  <a:pt x="485" y="198"/>
                </a:lnTo>
                <a:lnTo>
                  <a:pt x="485" y="198"/>
                </a:lnTo>
                <a:lnTo>
                  <a:pt x="485" y="212"/>
                </a:lnTo>
                <a:lnTo>
                  <a:pt x="485" y="212"/>
                </a:lnTo>
                <a:lnTo>
                  <a:pt x="485" y="215"/>
                </a:lnTo>
                <a:lnTo>
                  <a:pt x="485" y="215"/>
                </a:lnTo>
                <a:lnTo>
                  <a:pt x="483" y="211"/>
                </a:lnTo>
                <a:lnTo>
                  <a:pt x="479" y="199"/>
                </a:lnTo>
                <a:lnTo>
                  <a:pt x="479" y="199"/>
                </a:lnTo>
                <a:lnTo>
                  <a:pt x="477" y="191"/>
                </a:lnTo>
                <a:lnTo>
                  <a:pt x="477" y="191"/>
                </a:lnTo>
                <a:lnTo>
                  <a:pt x="474" y="175"/>
                </a:lnTo>
                <a:lnTo>
                  <a:pt x="469" y="160"/>
                </a:lnTo>
                <a:lnTo>
                  <a:pt x="469" y="160"/>
                </a:lnTo>
                <a:lnTo>
                  <a:pt x="469" y="159"/>
                </a:lnTo>
                <a:lnTo>
                  <a:pt x="468" y="159"/>
                </a:lnTo>
                <a:lnTo>
                  <a:pt x="467" y="160"/>
                </a:lnTo>
                <a:lnTo>
                  <a:pt x="467" y="161"/>
                </a:lnTo>
                <a:lnTo>
                  <a:pt x="467" y="161"/>
                </a:lnTo>
                <a:lnTo>
                  <a:pt x="470" y="176"/>
                </a:lnTo>
                <a:lnTo>
                  <a:pt x="475" y="192"/>
                </a:lnTo>
                <a:lnTo>
                  <a:pt x="475" y="192"/>
                </a:lnTo>
                <a:lnTo>
                  <a:pt x="475" y="194"/>
                </a:lnTo>
                <a:lnTo>
                  <a:pt x="475" y="194"/>
                </a:lnTo>
                <a:lnTo>
                  <a:pt x="475" y="205"/>
                </a:lnTo>
                <a:lnTo>
                  <a:pt x="475" y="210"/>
                </a:lnTo>
                <a:lnTo>
                  <a:pt x="474" y="212"/>
                </a:lnTo>
                <a:lnTo>
                  <a:pt x="474" y="212"/>
                </a:lnTo>
                <a:lnTo>
                  <a:pt x="470" y="207"/>
                </a:lnTo>
                <a:lnTo>
                  <a:pt x="468" y="202"/>
                </a:lnTo>
                <a:lnTo>
                  <a:pt x="465" y="191"/>
                </a:lnTo>
                <a:lnTo>
                  <a:pt x="465" y="191"/>
                </a:lnTo>
                <a:lnTo>
                  <a:pt x="461" y="170"/>
                </a:lnTo>
                <a:lnTo>
                  <a:pt x="457" y="150"/>
                </a:lnTo>
                <a:lnTo>
                  <a:pt x="457" y="150"/>
                </a:lnTo>
                <a:lnTo>
                  <a:pt x="464" y="155"/>
                </a:lnTo>
                <a:lnTo>
                  <a:pt x="464" y="155"/>
                </a:lnTo>
                <a:close/>
                <a:moveTo>
                  <a:pt x="498" y="214"/>
                </a:moveTo>
                <a:lnTo>
                  <a:pt x="498" y="214"/>
                </a:lnTo>
                <a:lnTo>
                  <a:pt x="495" y="197"/>
                </a:lnTo>
                <a:lnTo>
                  <a:pt x="495" y="197"/>
                </a:lnTo>
                <a:lnTo>
                  <a:pt x="494" y="192"/>
                </a:lnTo>
                <a:lnTo>
                  <a:pt x="494" y="192"/>
                </a:lnTo>
                <a:lnTo>
                  <a:pt x="497" y="203"/>
                </a:lnTo>
                <a:lnTo>
                  <a:pt x="498" y="214"/>
                </a:lnTo>
                <a:lnTo>
                  <a:pt x="498" y="214"/>
                </a:lnTo>
                <a:lnTo>
                  <a:pt x="498" y="214"/>
                </a:lnTo>
                <a:lnTo>
                  <a:pt x="498" y="214"/>
                </a:lnTo>
                <a:close/>
                <a:moveTo>
                  <a:pt x="443" y="194"/>
                </a:moveTo>
                <a:lnTo>
                  <a:pt x="443" y="194"/>
                </a:lnTo>
                <a:lnTo>
                  <a:pt x="440" y="185"/>
                </a:lnTo>
                <a:lnTo>
                  <a:pt x="440" y="185"/>
                </a:lnTo>
                <a:lnTo>
                  <a:pt x="437" y="172"/>
                </a:lnTo>
                <a:lnTo>
                  <a:pt x="435" y="160"/>
                </a:lnTo>
                <a:lnTo>
                  <a:pt x="435" y="160"/>
                </a:lnTo>
                <a:lnTo>
                  <a:pt x="434" y="156"/>
                </a:lnTo>
                <a:lnTo>
                  <a:pt x="435" y="157"/>
                </a:lnTo>
                <a:lnTo>
                  <a:pt x="437" y="162"/>
                </a:lnTo>
                <a:lnTo>
                  <a:pt x="437" y="162"/>
                </a:lnTo>
                <a:lnTo>
                  <a:pt x="439" y="170"/>
                </a:lnTo>
                <a:lnTo>
                  <a:pt x="441" y="177"/>
                </a:lnTo>
                <a:lnTo>
                  <a:pt x="443" y="193"/>
                </a:lnTo>
                <a:lnTo>
                  <a:pt x="443" y="193"/>
                </a:lnTo>
                <a:lnTo>
                  <a:pt x="443" y="194"/>
                </a:lnTo>
                <a:lnTo>
                  <a:pt x="443" y="194"/>
                </a:lnTo>
                <a:close/>
                <a:moveTo>
                  <a:pt x="358" y="142"/>
                </a:moveTo>
                <a:lnTo>
                  <a:pt x="358" y="142"/>
                </a:lnTo>
                <a:lnTo>
                  <a:pt x="352" y="126"/>
                </a:lnTo>
                <a:lnTo>
                  <a:pt x="349" y="118"/>
                </a:lnTo>
                <a:lnTo>
                  <a:pt x="346" y="112"/>
                </a:lnTo>
                <a:lnTo>
                  <a:pt x="346" y="112"/>
                </a:lnTo>
                <a:lnTo>
                  <a:pt x="350" y="119"/>
                </a:lnTo>
                <a:lnTo>
                  <a:pt x="353" y="127"/>
                </a:lnTo>
                <a:lnTo>
                  <a:pt x="358" y="142"/>
                </a:lnTo>
                <a:lnTo>
                  <a:pt x="358" y="142"/>
                </a:lnTo>
                <a:close/>
                <a:moveTo>
                  <a:pt x="206" y="100"/>
                </a:moveTo>
                <a:lnTo>
                  <a:pt x="206" y="100"/>
                </a:lnTo>
                <a:lnTo>
                  <a:pt x="205" y="92"/>
                </a:lnTo>
                <a:lnTo>
                  <a:pt x="204" y="85"/>
                </a:lnTo>
                <a:lnTo>
                  <a:pt x="199" y="70"/>
                </a:lnTo>
                <a:lnTo>
                  <a:pt x="199" y="70"/>
                </a:lnTo>
                <a:lnTo>
                  <a:pt x="198" y="68"/>
                </a:lnTo>
                <a:lnTo>
                  <a:pt x="199" y="68"/>
                </a:lnTo>
                <a:lnTo>
                  <a:pt x="201" y="73"/>
                </a:lnTo>
                <a:lnTo>
                  <a:pt x="206" y="84"/>
                </a:lnTo>
                <a:lnTo>
                  <a:pt x="206" y="84"/>
                </a:lnTo>
                <a:lnTo>
                  <a:pt x="210" y="95"/>
                </a:lnTo>
                <a:lnTo>
                  <a:pt x="214" y="106"/>
                </a:lnTo>
                <a:lnTo>
                  <a:pt x="214" y="106"/>
                </a:lnTo>
                <a:lnTo>
                  <a:pt x="206" y="100"/>
                </a:lnTo>
                <a:lnTo>
                  <a:pt x="206" y="100"/>
                </a:lnTo>
                <a:close/>
                <a:moveTo>
                  <a:pt x="167" y="78"/>
                </a:moveTo>
                <a:lnTo>
                  <a:pt x="167" y="78"/>
                </a:lnTo>
                <a:lnTo>
                  <a:pt x="170" y="72"/>
                </a:lnTo>
                <a:lnTo>
                  <a:pt x="170" y="72"/>
                </a:lnTo>
                <a:lnTo>
                  <a:pt x="171" y="74"/>
                </a:lnTo>
                <a:lnTo>
                  <a:pt x="172" y="76"/>
                </a:lnTo>
                <a:lnTo>
                  <a:pt x="172" y="76"/>
                </a:lnTo>
                <a:lnTo>
                  <a:pt x="173" y="77"/>
                </a:lnTo>
                <a:lnTo>
                  <a:pt x="174" y="76"/>
                </a:lnTo>
                <a:lnTo>
                  <a:pt x="174" y="76"/>
                </a:lnTo>
                <a:lnTo>
                  <a:pt x="176" y="74"/>
                </a:lnTo>
                <a:lnTo>
                  <a:pt x="176" y="75"/>
                </a:lnTo>
                <a:lnTo>
                  <a:pt x="177" y="82"/>
                </a:lnTo>
                <a:lnTo>
                  <a:pt x="177" y="82"/>
                </a:lnTo>
                <a:lnTo>
                  <a:pt x="178" y="83"/>
                </a:lnTo>
                <a:lnTo>
                  <a:pt x="178" y="82"/>
                </a:lnTo>
                <a:lnTo>
                  <a:pt x="179" y="82"/>
                </a:lnTo>
                <a:lnTo>
                  <a:pt x="179" y="82"/>
                </a:lnTo>
                <a:lnTo>
                  <a:pt x="180" y="75"/>
                </a:lnTo>
                <a:lnTo>
                  <a:pt x="180" y="69"/>
                </a:lnTo>
                <a:lnTo>
                  <a:pt x="180" y="69"/>
                </a:lnTo>
                <a:lnTo>
                  <a:pt x="183" y="79"/>
                </a:lnTo>
                <a:lnTo>
                  <a:pt x="183" y="79"/>
                </a:lnTo>
                <a:lnTo>
                  <a:pt x="183" y="81"/>
                </a:lnTo>
                <a:lnTo>
                  <a:pt x="183" y="81"/>
                </a:lnTo>
                <a:lnTo>
                  <a:pt x="185" y="85"/>
                </a:lnTo>
                <a:lnTo>
                  <a:pt x="185" y="85"/>
                </a:lnTo>
                <a:lnTo>
                  <a:pt x="186" y="86"/>
                </a:lnTo>
                <a:lnTo>
                  <a:pt x="187" y="86"/>
                </a:lnTo>
                <a:lnTo>
                  <a:pt x="187" y="85"/>
                </a:lnTo>
                <a:lnTo>
                  <a:pt x="187" y="84"/>
                </a:lnTo>
                <a:lnTo>
                  <a:pt x="187" y="84"/>
                </a:lnTo>
                <a:lnTo>
                  <a:pt x="184" y="73"/>
                </a:lnTo>
                <a:lnTo>
                  <a:pt x="184" y="69"/>
                </a:lnTo>
                <a:lnTo>
                  <a:pt x="185" y="72"/>
                </a:lnTo>
                <a:lnTo>
                  <a:pt x="185" y="72"/>
                </a:lnTo>
                <a:lnTo>
                  <a:pt x="188" y="80"/>
                </a:lnTo>
                <a:lnTo>
                  <a:pt x="193" y="88"/>
                </a:lnTo>
                <a:lnTo>
                  <a:pt x="193" y="88"/>
                </a:lnTo>
                <a:lnTo>
                  <a:pt x="194" y="88"/>
                </a:lnTo>
                <a:lnTo>
                  <a:pt x="195" y="87"/>
                </a:lnTo>
                <a:lnTo>
                  <a:pt x="195" y="87"/>
                </a:lnTo>
                <a:lnTo>
                  <a:pt x="193" y="75"/>
                </a:lnTo>
                <a:lnTo>
                  <a:pt x="193" y="75"/>
                </a:lnTo>
                <a:lnTo>
                  <a:pt x="191" y="69"/>
                </a:lnTo>
                <a:lnTo>
                  <a:pt x="191" y="68"/>
                </a:lnTo>
                <a:lnTo>
                  <a:pt x="191" y="68"/>
                </a:lnTo>
                <a:lnTo>
                  <a:pt x="194" y="72"/>
                </a:lnTo>
                <a:lnTo>
                  <a:pt x="194" y="72"/>
                </a:lnTo>
                <a:lnTo>
                  <a:pt x="197" y="79"/>
                </a:lnTo>
                <a:lnTo>
                  <a:pt x="199" y="85"/>
                </a:lnTo>
                <a:lnTo>
                  <a:pt x="203" y="98"/>
                </a:lnTo>
                <a:lnTo>
                  <a:pt x="203" y="98"/>
                </a:lnTo>
                <a:lnTo>
                  <a:pt x="167" y="78"/>
                </a:lnTo>
                <a:lnTo>
                  <a:pt x="167" y="78"/>
                </a:lnTo>
                <a:close/>
                <a:moveTo>
                  <a:pt x="30" y="46"/>
                </a:moveTo>
                <a:lnTo>
                  <a:pt x="30" y="46"/>
                </a:lnTo>
                <a:lnTo>
                  <a:pt x="42" y="44"/>
                </a:lnTo>
                <a:lnTo>
                  <a:pt x="54" y="42"/>
                </a:lnTo>
                <a:lnTo>
                  <a:pt x="67" y="40"/>
                </a:lnTo>
                <a:lnTo>
                  <a:pt x="80" y="39"/>
                </a:lnTo>
                <a:lnTo>
                  <a:pt x="80" y="39"/>
                </a:lnTo>
                <a:lnTo>
                  <a:pt x="90" y="40"/>
                </a:lnTo>
                <a:lnTo>
                  <a:pt x="99" y="41"/>
                </a:lnTo>
                <a:lnTo>
                  <a:pt x="108" y="44"/>
                </a:lnTo>
                <a:lnTo>
                  <a:pt x="116" y="48"/>
                </a:lnTo>
                <a:lnTo>
                  <a:pt x="116" y="48"/>
                </a:lnTo>
                <a:lnTo>
                  <a:pt x="129" y="58"/>
                </a:lnTo>
                <a:lnTo>
                  <a:pt x="135" y="62"/>
                </a:lnTo>
                <a:lnTo>
                  <a:pt x="142" y="65"/>
                </a:lnTo>
                <a:lnTo>
                  <a:pt x="142" y="65"/>
                </a:lnTo>
                <a:lnTo>
                  <a:pt x="142" y="65"/>
                </a:lnTo>
                <a:lnTo>
                  <a:pt x="142" y="65"/>
                </a:lnTo>
                <a:lnTo>
                  <a:pt x="140" y="66"/>
                </a:lnTo>
                <a:lnTo>
                  <a:pt x="139" y="67"/>
                </a:lnTo>
                <a:lnTo>
                  <a:pt x="139" y="67"/>
                </a:lnTo>
                <a:lnTo>
                  <a:pt x="136" y="69"/>
                </a:lnTo>
                <a:lnTo>
                  <a:pt x="133" y="71"/>
                </a:lnTo>
                <a:lnTo>
                  <a:pt x="130" y="72"/>
                </a:lnTo>
                <a:lnTo>
                  <a:pt x="127" y="73"/>
                </a:lnTo>
                <a:lnTo>
                  <a:pt x="120" y="73"/>
                </a:lnTo>
                <a:lnTo>
                  <a:pt x="113" y="71"/>
                </a:lnTo>
                <a:lnTo>
                  <a:pt x="106" y="68"/>
                </a:lnTo>
                <a:lnTo>
                  <a:pt x="99" y="65"/>
                </a:lnTo>
                <a:lnTo>
                  <a:pt x="87" y="59"/>
                </a:lnTo>
                <a:lnTo>
                  <a:pt x="87" y="59"/>
                </a:lnTo>
                <a:lnTo>
                  <a:pt x="72" y="55"/>
                </a:lnTo>
                <a:lnTo>
                  <a:pt x="57" y="53"/>
                </a:lnTo>
                <a:lnTo>
                  <a:pt x="43" y="50"/>
                </a:lnTo>
                <a:lnTo>
                  <a:pt x="28" y="47"/>
                </a:lnTo>
                <a:lnTo>
                  <a:pt x="28" y="47"/>
                </a:lnTo>
                <a:lnTo>
                  <a:pt x="30" y="46"/>
                </a:lnTo>
                <a:lnTo>
                  <a:pt x="30" y="46"/>
                </a:lnTo>
                <a:close/>
                <a:moveTo>
                  <a:pt x="114" y="37"/>
                </a:moveTo>
                <a:lnTo>
                  <a:pt x="114" y="37"/>
                </a:lnTo>
                <a:lnTo>
                  <a:pt x="106" y="33"/>
                </a:lnTo>
                <a:lnTo>
                  <a:pt x="98" y="32"/>
                </a:lnTo>
                <a:lnTo>
                  <a:pt x="82" y="31"/>
                </a:lnTo>
                <a:lnTo>
                  <a:pt x="82" y="31"/>
                </a:lnTo>
                <a:lnTo>
                  <a:pt x="74" y="30"/>
                </a:lnTo>
                <a:lnTo>
                  <a:pt x="66" y="31"/>
                </a:lnTo>
                <a:lnTo>
                  <a:pt x="52" y="34"/>
                </a:lnTo>
                <a:lnTo>
                  <a:pt x="52" y="34"/>
                </a:lnTo>
                <a:lnTo>
                  <a:pt x="58" y="30"/>
                </a:lnTo>
                <a:lnTo>
                  <a:pt x="65" y="27"/>
                </a:lnTo>
                <a:lnTo>
                  <a:pt x="65" y="27"/>
                </a:lnTo>
                <a:lnTo>
                  <a:pt x="73" y="25"/>
                </a:lnTo>
                <a:lnTo>
                  <a:pt x="79" y="24"/>
                </a:lnTo>
                <a:lnTo>
                  <a:pt x="86" y="25"/>
                </a:lnTo>
                <a:lnTo>
                  <a:pt x="93" y="26"/>
                </a:lnTo>
                <a:lnTo>
                  <a:pt x="99" y="28"/>
                </a:lnTo>
                <a:lnTo>
                  <a:pt x="105" y="31"/>
                </a:lnTo>
                <a:lnTo>
                  <a:pt x="117" y="39"/>
                </a:lnTo>
                <a:lnTo>
                  <a:pt x="117" y="39"/>
                </a:lnTo>
                <a:lnTo>
                  <a:pt x="114" y="37"/>
                </a:lnTo>
                <a:lnTo>
                  <a:pt x="114" y="37"/>
                </a:lnTo>
                <a:close/>
                <a:moveTo>
                  <a:pt x="38" y="58"/>
                </a:moveTo>
                <a:lnTo>
                  <a:pt x="38" y="58"/>
                </a:lnTo>
                <a:lnTo>
                  <a:pt x="67" y="64"/>
                </a:lnTo>
                <a:lnTo>
                  <a:pt x="82" y="68"/>
                </a:lnTo>
                <a:lnTo>
                  <a:pt x="96" y="73"/>
                </a:lnTo>
                <a:lnTo>
                  <a:pt x="96" y="73"/>
                </a:lnTo>
                <a:lnTo>
                  <a:pt x="110" y="79"/>
                </a:lnTo>
                <a:lnTo>
                  <a:pt x="117" y="81"/>
                </a:lnTo>
                <a:lnTo>
                  <a:pt x="125" y="82"/>
                </a:lnTo>
                <a:lnTo>
                  <a:pt x="125" y="82"/>
                </a:lnTo>
                <a:lnTo>
                  <a:pt x="119" y="84"/>
                </a:lnTo>
                <a:lnTo>
                  <a:pt x="114" y="86"/>
                </a:lnTo>
                <a:lnTo>
                  <a:pt x="108" y="88"/>
                </a:lnTo>
                <a:lnTo>
                  <a:pt x="102" y="88"/>
                </a:lnTo>
                <a:lnTo>
                  <a:pt x="96" y="88"/>
                </a:lnTo>
                <a:lnTo>
                  <a:pt x="90" y="88"/>
                </a:lnTo>
                <a:lnTo>
                  <a:pt x="84" y="87"/>
                </a:lnTo>
                <a:lnTo>
                  <a:pt x="78" y="85"/>
                </a:lnTo>
                <a:lnTo>
                  <a:pt x="78" y="85"/>
                </a:lnTo>
                <a:lnTo>
                  <a:pt x="66" y="80"/>
                </a:lnTo>
                <a:lnTo>
                  <a:pt x="56" y="74"/>
                </a:lnTo>
                <a:lnTo>
                  <a:pt x="38" y="58"/>
                </a:lnTo>
                <a:lnTo>
                  <a:pt x="38" y="58"/>
                </a:lnTo>
                <a:close/>
                <a:moveTo>
                  <a:pt x="152" y="70"/>
                </a:moveTo>
                <a:lnTo>
                  <a:pt x="152" y="70"/>
                </a:lnTo>
                <a:lnTo>
                  <a:pt x="152" y="70"/>
                </a:lnTo>
                <a:lnTo>
                  <a:pt x="152" y="70"/>
                </a:lnTo>
                <a:lnTo>
                  <a:pt x="152" y="57"/>
                </a:lnTo>
                <a:lnTo>
                  <a:pt x="152" y="57"/>
                </a:lnTo>
                <a:lnTo>
                  <a:pt x="162" y="56"/>
                </a:lnTo>
                <a:lnTo>
                  <a:pt x="162" y="56"/>
                </a:lnTo>
                <a:lnTo>
                  <a:pt x="162" y="57"/>
                </a:lnTo>
                <a:lnTo>
                  <a:pt x="162" y="57"/>
                </a:lnTo>
                <a:lnTo>
                  <a:pt x="163" y="62"/>
                </a:lnTo>
                <a:lnTo>
                  <a:pt x="163" y="66"/>
                </a:lnTo>
                <a:lnTo>
                  <a:pt x="161" y="70"/>
                </a:lnTo>
                <a:lnTo>
                  <a:pt x="159" y="74"/>
                </a:lnTo>
                <a:lnTo>
                  <a:pt x="159" y="74"/>
                </a:lnTo>
                <a:lnTo>
                  <a:pt x="152" y="70"/>
                </a:lnTo>
                <a:lnTo>
                  <a:pt x="152" y="70"/>
                </a:lnTo>
                <a:close/>
                <a:moveTo>
                  <a:pt x="125" y="34"/>
                </a:moveTo>
                <a:lnTo>
                  <a:pt x="125" y="34"/>
                </a:lnTo>
                <a:lnTo>
                  <a:pt x="116" y="28"/>
                </a:lnTo>
                <a:lnTo>
                  <a:pt x="106" y="23"/>
                </a:lnTo>
                <a:lnTo>
                  <a:pt x="95" y="18"/>
                </a:lnTo>
                <a:lnTo>
                  <a:pt x="84" y="16"/>
                </a:lnTo>
                <a:lnTo>
                  <a:pt x="84" y="16"/>
                </a:lnTo>
                <a:lnTo>
                  <a:pt x="76" y="15"/>
                </a:lnTo>
                <a:lnTo>
                  <a:pt x="69" y="16"/>
                </a:lnTo>
                <a:lnTo>
                  <a:pt x="61" y="18"/>
                </a:lnTo>
                <a:lnTo>
                  <a:pt x="54" y="20"/>
                </a:lnTo>
                <a:lnTo>
                  <a:pt x="54" y="20"/>
                </a:lnTo>
                <a:lnTo>
                  <a:pt x="50" y="24"/>
                </a:lnTo>
                <a:lnTo>
                  <a:pt x="46" y="27"/>
                </a:lnTo>
                <a:lnTo>
                  <a:pt x="37" y="34"/>
                </a:lnTo>
                <a:lnTo>
                  <a:pt x="37" y="34"/>
                </a:lnTo>
                <a:lnTo>
                  <a:pt x="47" y="25"/>
                </a:lnTo>
                <a:lnTo>
                  <a:pt x="56" y="16"/>
                </a:lnTo>
                <a:lnTo>
                  <a:pt x="56" y="16"/>
                </a:lnTo>
                <a:lnTo>
                  <a:pt x="61" y="13"/>
                </a:lnTo>
                <a:lnTo>
                  <a:pt x="66" y="10"/>
                </a:lnTo>
                <a:lnTo>
                  <a:pt x="71" y="9"/>
                </a:lnTo>
                <a:lnTo>
                  <a:pt x="76" y="8"/>
                </a:lnTo>
                <a:lnTo>
                  <a:pt x="80" y="8"/>
                </a:lnTo>
                <a:lnTo>
                  <a:pt x="85" y="8"/>
                </a:lnTo>
                <a:lnTo>
                  <a:pt x="94" y="10"/>
                </a:lnTo>
                <a:lnTo>
                  <a:pt x="102" y="14"/>
                </a:lnTo>
                <a:lnTo>
                  <a:pt x="110" y="19"/>
                </a:lnTo>
                <a:lnTo>
                  <a:pt x="118" y="27"/>
                </a:lnTo>
                <a:lnTo>
                  <a:pt x="125" y="34"/>
                </a:lnTo>
                <a:lnTo>
                  <a:pt x="125" y="34"/>
                </a:lnTo>
                <a:close/>
                <a:moveTo>
                  <a:pt x="50" y="78"/>
                </a:moveTo>
                <a:lnTo>
                  <a:pt x="50" y="78"/>
                </a:lnTo>
                <a:lnTo>
                  <a:pt x="57" y="83"/>
                </a:lnTo>
                <a:lnTo>
                  <a:pt x="64" y="88"/>
                </a:lnTo>
                <a:lnTo>
                  <a:pt x="73" y="92"/>
                </a:lnTo>
                <a:lnTo>
                  <a:pt x="81" y="95"/>
                </a:lnTo>
                <a:lnTo>
                  <a:pt x="81" y="95"/>
                </a:lnTo>
                <a:lnTo>
                  <a:pt x="75" y="93"/>
                </a:lnTo>
                <a:lnTo>
                  <a:pt x="70" y="91"/>
                </a:lnTo>
                <a:lnTo>
                  <a:pt x="70" y="91"/>
                </a:lnTo>
                <a:lnTo>
                  <a:pt x="59" y="85"/>
                </a:lnTo>
                <a:lnTo>
                  <a:pt x="50" y="78"/>
                </a:lnTo>
                <a:lnTo>
                  <a:pt x="50" y="78"/>
                </a:lnTo>
                <a:close/>
                <a:moveTo>
                  <a:pt x="452" y="231"/>
                </a:moveTo>
                <a:lnTo>
                  <a:pt x="452" y="231"/>
                </a:lnTo>
                <a:lnTo>
                  <a:pt x="432" y="222"/>
                </a:lnTo>
                <a:lnTo>
                  <a:pt x="412" y="213"/>
                </a:lnTo>
                <a:lnTo>
                  <a:pt x="372" y="193"/>
                </a:lnTo>
                <a:lnTo>
                  <a:pt x="372" y="193"/>
                </a:lnTo>
                <a:lnTo>
                  <a:pt x="333" y="173"/>
                </a:lnTo>
                <a:lnTo>
                  <a:pt x="294" y="151"/>
                </a:lnTo>
                <a:lnTo>
                  <a:pt x="217" y="107"/>
                </a:lnTo>
                <a:lnTo>
                  <a:pt x="217" y="107"/>
                </a:lnTo>
                <a:lnTo>
                  <a:pt x="217" y="107"/>
                </a:lnTo>
                <a:lnTo>
                  <a:pt x="217" y="107"/>
                </a:lnTo>
                <a:lnTo>
                  <a:pt x="213" y="88"/>
                </a:lnTo>
                <a:lnTo>
                  <a:pt x="211" y="80"/>
                </a:lnTo>
                <a:lnTo>
                  <a:pt x="207" y="73"/>
                </a:lnTo>
                <a:lnTo>
                  <a:pt x="207" y="73"/>
                </a:lnTo>
                <a:lnTo>
                  <a:pt x="210" y="77"/>
                </a:lnTo>
                <a:lnTo>
                  <a:pt x="212" y="82"/>
                </a:lnTo>
                <a:lnTo>
                  <a:pt x="217" y="92"/>
                </a:lnTo>
                <a:lnTo>
                  <a:pt x="221" y="101"/>
                </a:lnTo>
                <a:lnTo>
                  <a:pt x="224" y="107"/>
                </a:lnTo>
                <a:lnTo>
                  <a:pt x="227" y="111"/>
                </a:lnTo>
                <a:lnTo>
                  <a:pt x="227" y="111"/>
                </a:lnTo>
                <a:lnTo>
                  <a:pt x="228" y="112"/>
                </a:lnTo>
                <a:lnTo>
                  <a:pt x="229" y="110"/>
                </a:lnTo>
                <a:lnTo>
                  <a:pt x="229" y="110"/>
                </a:lnTo>
                <a:lnTo>
                  <a:pt x="223" y="91"/>
                </a:lnTo>
                <a:lnTo>
                  <a:pt x="223" y="91"/>
                </a:lnTo>
                <a:lnTo>
                  <a:pt x="220" y="78"/>
                </a:lnTo>
                <a:lnTo>
                  <a:pt x="219" y="77"/>
                </a:lnTo>
                <a:lnTo>
                  <a:pt x="220" y="77"/>
                </a:lnTo>
                <a:lnTo>
                  <a:pt x="224" y="85"/>
                </a:lnTo>
                <a:lnTo>
                  <a:pt x="224" y="85"/>
                </a:lnTo>
                <a:lnTo>
                  <a:pt x="232" y="100"/>
                </a:lnTo>
                <a:lnTo>
                  <a:pt x="236" y="108"/>
                </a:lnTo>
                <a:lnTo>
                  <a:pt x="240" y="115"/>
                </a:lnTo>
                <a:lnTo>
                  <a:pt x="240" y="115"/>
                </a:lnTo>
                <a:lnTo>
                  <a:pt x="240" y="116"/>
                </a:lnTo>
                <a:lnTo>
                  <a:pt x="241" y="116"/>
                </a:lnTo>
                <a:lnTo>
                  <a:pt x="241" y="114"/>
                </a:lnTo>
                <a:lnTo>
                  <a:pt x="241" y="114"/>
                </a:lnTo>
                <a:lnTo>
                  <a:pt x="236" y="95"/>
                </a:lnTo>
                <a:lnTo>
                  <a:pt x="236" y="95"/>
                </a:lnTo>
                <a:lnTo>
                  <a:pt x="243" y="111"/>
                </a:lnTo>
                <a:lnTo>
                  <a:pt x="251" y="125"/>
                </a:lnTo>
                <a:lnTo>
                  <a:pt x="251" y="125"/>
                </a:lnTo>
                <a:lnTo>
                  <a:pt x="252" y="125"/>
                </a:lnTo>
                <a:lnTo>
                  <a:pt x="253" y="124"/>
                </a:lnTo>
                <a:lnTo>
                  <a:pt x="253" y="124"/>
                </a:lnTo>
                <a:lnTo>
                  <a:pt x="250" y="111"/>
                </a:lnTo>
                <a:lnTo>
                  <a:pt x="246" y="96"/>
                </a:lnTo>
                <a:lnTo>
                  <a:pt x="237" y="70"/>
                </a:lnTo>
                <a:lnTo>
                  <a:pt x="237" y="70"/>
                </a:lnTo>
                <a:lnTo>
                  <a:pt x="241" y="83"/>
                </a:lnTo>
                <a:lnTo>
                  <a:pt x="247" y="96"/>
                </a:lnTo>
                <a:lnTo>
                  <a:pt x="253" y="110"/>
                </a:lnTo>
                <a:lnTo>
                  <a:pt x="261" y="122"/>
                </a:lnTo>
                <a:lnTo>
                  <a:pt x="261" y="122"/>
                </a:lnTo>
                <a:lnTo>
                  <a:pt x="261" y="122"/>
                </a:lnTo>
                <a:lnTo>
                  <a:pt x="262" y="122"/>
                </a:lnTo>
                <a:lnTo>
                  <a:pt x="263" y="121"/>
                </a:lnTo>
                <a:lnTo>
                  <a:pt x="263" y="121"/>
                </a:lnTo>
                <a:lnTo>
                  <a:pt x="259" y="109"/>
                </a:lnTo>
                <a:lnTo>
                  <a:pt x="256" y="96"/>
                </a:lnTo>
                <a:lnTo>
                  <a:pt x="256" y="96"/>
                </a:lnTo>
                <a:lnTo>
                  <a:pt x="254" y="93"/>
                </a:lnTo>
                <a:lnTo>
                  <a:pt x="254" y="93"/>
                </a:lnTo>
                <a:lnTo>
                  <a:pt x="263" y="114"/>
                </a:lnTo>
                <a:lnTo>
                  <a:pt x="269" y="124"/>
                </a:lnTo>
                <a:lnTo>
                  <a:pt x="275" y="134"/>
                </a:lnTo>
                <a:lnTo>
                  <a:pt x="275" y="134"/>
                </a:lnTo>
                <a:lnTo>
                  <a:pt x="277" y="134"/>
                </a:lnTo>
                <a:lnTo>
                  <a:pt x="277" y="133"/>
                </a:lnTo>
                <a:lnTo>
                  <a:pt x="277" y="133"/>
                </a:lnTo>
                <a:lnTo>
                  <a:pt x="275" y="122"/>
                </a:lnTo>
                <a:lnTo>
                  <a:pt x="272" y="112"/>
                </a:lnTo>
                <a:lnTo>
                  <a:pt x="272" y="112"/>
                </a:lnTo>
                <a:lnTo>
                  <a:pt x="269" y="98"/>
                </a:lnTo>
                <a:lnTo>
                  <a:pt x="269" y="98"/>
                </a:lnTo>
                <a:lnTo>
                  <a:pt x="266" y="89"/>
                </a:lnTo>
                <a:lnTo>
                  <a:pt x="266" y="86"/>
                </a:lnTo>
                <a:lnTo>
                  <a:pt x="268" y="90"/>
                </a:lnTo>
                <a:lnTo>
                  <a:pt x="268" y="90"/>
                </a:lnTo>
                <a:lnTo>
                  <a:pt x="273" y="106"/>
                </a:lnTo>
                <a:lnTo>
                  <a:pt x="279" y="120"/>
                </a:lnTo>
                <a:lnTo>
                  <a:pt x="284" y="134"/>
                </a:lnTo>
                <a:lnTo>
                  <a:pt x="288" y="141"/>
                </a:lnTo>
                <a:lnTo>
                  <a:pt x="292" y="148"/>
                </a:lnTo>
                <a:lnTo>
                  <a:pt x="292" y="148"/>
                </a:lnTo>
                <a:lnTo>
                  <a:pt x="293" y="148"/>
                </a:lnTo>
                <a:lnTo>
                  <a:pt x="294" y="147"/>
                </a:lnTo>
                <a:lnTo>
                  <a:pt x="294" y="147"/>
                </a:lnTo>
                <a:lnTo>
                  <a:pt x="293" y="140"/>
                </a:lnTo>
                <a:lnTo>
                  <a:pt x="292" y="134"/>
                </a:lnTo>
                <a:lnTo>
                  <a:pt x="288" y="122"/>
                </a:lnTo>
                <a:lnTo>
                  <a:pt x="284" y="110"/>
                </a:lnTo>
                <a:lnTo>
                  <a:pt x="280" y="96"/>
                </a:lnTo>
                <a:lnTo>
                  <a:pt x="280" y="96"/>
                </a:lnTo>
                <a:lnTo>
                  <a:pt x="278" y="89"/>
                </a:lnTo>
                <a:lnTo>
                  <a:pt x="278" y="89"/>
                </a:lnTo>
                <a:lnTo>
                  <a:pt x="279" y="90"/>
                </a:lnTo>
                <a:lnTo>
                  <a:pt x="282" y="99"/>
                </a:lnTo>
                <a:lnTo>
                  <a:pt x="282" y="99"/>
                </a:lnTo>
                <a:lnTo>
                  <a:pt x="289" y="118"/>
                </a:lnTo>
                <a:lnTo>
                  <a:pt x="289" y="118"/>
                </a:lnTo>
                <a:lnTo>
                  <a:pt x="295" y="134"/>
                </a:lnTo>
                <a:lnTo>
                  <a:pt x="298" y="141"/>
                </a:lnTo>
                <a:lnTo>
                  <a:pt x="302" y="149"/>
                </a:lnTo>
                <a:lnTo>
                  <a:pt x="302" y="149"/>
                </a:lnTo>
                <a:lnTo>
                  <a:pt x="304" y="149"/>
                </a:lnTo>
                <a:lnTo>
                  <a:pt x="304" y="148"/>
                </a:lnTo>
                <a:lnTo>
                  <a:pt x="304" y="148"/>
                </a:lnTo>
                <a:lnTo>
                  <a:pt x="304" y="140"/>
                </a:lnTo>
                <a:lnTo>
                  <a:pt x="303" y="132"/>
                </a:lnTo>
                <a:lnTo>
                  <a:pt x="300" y="116"/>
                </a:lnTo>
                <a:lnTo>
                  <a:pt x="300" y="116"/>
                </a:lnTo>
                <a:lnTo>
                  <a:pt x="307" y="133"/>
                </a:lnTo>
                <a:lnTo>
                  <a:pt x="312" y="141"/>
                </a:lnTo>
                <a:lnTo>
                  <a:pt x="317" y="148"/>
                </a:lnTo>
                <a:lnTo>
                  <a:pt x="317" y="148"/>
                </a:lnTo>
                <a:lnTo>
                  <a:pt x="318" y="149"/>
                </a:lnTo>
                <a:lnTo>
                  <a:pt x="318" y="149"/>
                </a:lnTo>
                <a:lnTo>
                  <a:pt x="319" y="147"/>
                </a:lnTo>
                <a:lnTo>
                  <a:pt x="319" y="147"/>
                </a:lnTo>
                <a:lnTo>
                  <a:pt x="308" y="111"/>
                </a:lnTo>
                <a:lnTo>
                  <a:pt x="308" y="111"/>
                </a:lnTo>
                <a:lnTo>
                  <a:pt x="306" y="99"/>
                </a:lnTo>
                <a:lnTo>
                  <a:pt x="306" y="99"/>
                </a:lnTo>
                <a:lnTo>
                  <a:pt x="305" y="98"/>
                </a:lnTo>
                <a:lnTo>
                  <a:pt x="305" y="98"/>
                </a:lnTo>
                <a:lnTo>
                  <a:pt x="310" y="112"/>
                </a:lnTo>
                <a:lnTo>
                  <a:pt x="310" y="112"/>
                </a:lnTo>
                <a:lnTo>
                  <a:pt x="315" y="126"/>
                </a:lnTo>
                <a:lnTo>
                  <a:pt x="320" y="140"/>
                </a:lnTo>
                <a:lnTo>
                  <a:pt x="323" y="146"/>
                </a:lnTo>
                <a:lnTo>
                  <a:pt x="326" y="152"/>
                </a:lnTo>
                <a:lnTo>
                  <a:pt x="330" y="158"/>
                </a:lnTo>
                <a:lnTo>
                  <a:pt x="335" y="163"/>
                </a:lnTo>
                <a:lnTo>
                  <a:pt x="335" y="163"/>
                </a:lnTo>
                <a:lnTo>
                  <a:pt x="336" y="164"/>
                </a:lnTo>
                <a:lnTo>
                  <a:pt x="337" y="163"/>
                </a:lnTo>
                <a:lnTo>
                  <a:pt x="337" y="163"/>
                </a:lnTo>
                <a:lnTo>
                  <a:pt x="335" y="149"/>
                </a:lnTo>
                <a:lnTo>
                  <a:pt x="332" y="137"/>
                </a:lnTo>
                <a:lnTo>
                  <a:pt x="332" y="137"/>
                </a:lnTo>
                <a:lnTo>
                  <a:pt x="339" y="154"/>
                </a:lnTo>
                <a:lnTo>
                  <a:pt x="343" y="162"/>
                </a:lnTo>
                <a:lnTo>
                  <a:pt x="348" y="170"/>
                </a:lnTo>
                <a:lnTo>
                  <a:pt x="348" y="170"/>
                </a:lnTo>
                <a:lnTo>
                  <a:pt x="349" y="171"/>
                </a:lnTo>
                <a:lnTo>
                  <a:pt x="350" y="170"/>
                </a:lnTo>
                <a:lnTo>
                  <a:pt x="350" y="170"/>
                </a:lnTo>
                <a:lnTo>
                  <a:pt x="348" y="155"/>
                </a:lnTo>
                <a:lnTo>
                  <a:pt x="346" y="141"/>
                </a:lnTo>
                <a:lnTo>
                  <a:pt x="346" y="141"/>
                </a:lnTo>
                <a:lnTo>
                  <a:pt x="350" y="153"/>
                </a:lnTo>
                <a:lnTo>
                  <a:pt x="350" y="153"/>
                </a:lnTo>
                <a:lnTo>
                  <a:pt x="353" y="161"/>
                </a:lnTo>
                <a:lnTo>
                  <a:pt x="356" y="170"/>
                </a:lnTo>
                <a:lnTo>
                  <a:pt x="360" y="178"/>
                </a:lnTo>
                <a:lnTo>
                  <a:pt x="366" y="186"/>
                </a:lnTo>
                <a:lnTo>
                  <a:pt x="366" y="186"/>
                </a:lnTo>
                <a:lnTo>
                  <a:pt x="367" y="186"/>
                </a:lnTo>
                <a:lnTo>
                  <a:pt x="368" y="185"/>
                </a:lnTo>
                <a:lnTo>
                  <a:pt x="368" y="185"/>
                </a:lnTo>
                <a:lnTo>
                  <a:pt x="367" y="176"/>
                </a:lnTo>
                <a:lnTo>
                  <a:pt x="366" y="168"/>
                </a:lnTo>
                <a:lnTo>
                  <a:pt x="366" y="168"/>
                </a:lnTo>
                <a:lnTo>
                  <a:pt x="370" y="179"/>
                </a:lnTo>
                <a:lnTo>
                  <a:pt x="374" y="191"/>
                </a:lnTo>
                <a:lnTo>
                  <a:pt x="374" y="191"/>
                </a:lnTo>
                <a:lnTo>
                  <a:pt x="375" y="192"/>
                </a:lnTo>
                <a:lnTo>
                  <a:pt x="376" y="192"/>
                </a:lnTo>
                <a:lnTo>
                  <a:pt x="376" y="191"/>
                </a:lnTo>
                <a:lnTo>
                  <a:pt x="376" y="191"/>
                </a:lnTo>
                <a:lnTo>
                  <a:pt x="376" y="179"/>
                </a:lnTo>
                <a:lnTo>
                  <a:pt x="374" y="169"/>
                </a:lnTo>
                <a:lnTo>
                  <a:pt x="369" y="149"/>
                </a:lnTo>
                <a:lnTo>
                  <a:pt x="362" y="129"/>
                </a:lnTo>
                <a:lnTo>
                  <a:pt x="357" y="109"/>
                </a:lnTo>
                <a:lnTo>
                  <a:pt x="357" y="109"/>
                </a:lnTo>
                <a:lnTo>
                  <a:pt x="358" y="113"/>
                </a:lnTo>
                <a:lnTo>
                  <a:pt x="360" y="118"/>
                </a:lnTo>
                <a:lnTo>
                  <a:pt x="365" y="127"/>
                </a:lnTo>
                <a:lnTo>
                  <a:pt x="365" y="127"/>
                </a:lnTo>
                <a:lnTo>
                  <a:pt x="369" y="139"/>
                </a:lnTo>
                <a:lnTo>
                  <a:pt x="373" y="150"/>
                </a:lnTo>
                <a:lnTo>
                  <a:pt x="373" y="150"/>
                </a:lnTo>
                <a:lnTo>
                  <a:pt x="381" y="173"/>
                </a:lnTo>
                <a:lnTo>
                  <a:pt x="385" y="186"/>
                </a:lnTo>
                <a:lnTo>
                  <a:pt x="390" y="197"/>
                </a:lnTo>
                <a:lnTo>
                  <a:pt x="390" y="197"/>
                </a:lnTo>
                <a:lnTo>
                  <a:pt x="391" y="198"/>
                </a:lnTo>
                <a:lnTo>
                  <a:pt x="393" y="197"/>
                </a:lnTo>
                <a:lnTo>
                  <a:pt x="393" y="197"/>
                </a:lnTo>
                <a:lnTo>
                  <a:pt x="394" y="187"/>
                </a:lnTo>
                <a:lnTo>
                  <a:pt x="394" y="177"/>
                </a:lnTo>
                <a:lnTo>
                  <a:pt x="394" y="177"/>
                </a:lnTo>
                <a:lnTo>
                  <a:pt x="399" y="190"/>
                </a:lnTo>
                <a:lnTo>
                  <a:pt x="405" y="201"/>
                </a:lnTo>
                <a:lnTo>
                  <a:pt x="405" y="201"/>
                </a:lnTo>
                <a:lnTo>
                  <a:pt x="406" y="201"/>
                </a:lnTo>
                <a:lnTo>
                  <a:pt x="407" y="200"/>
                </a:lnTo>
                <a:lnTo>
                  <a:pt x="407" y="200"/>
                </a:lnTo>
                <a:lnTo>
                  <a:pt x="408" y="191"/>
                </a:lnTo>
                <a:lnTo>
                  <a:pt x="408" y="180"/>
                </a:lnTo>
                <a:lnTo>
                  <a:pt x="408" y="180"/>
                </a:lnTo>
                <a:lnTo>
                  <a:pt x="412" y="191"/>
                </a:lnTo>
                <a:lnTo>
                  <a:pt x="419" y="201"/>
                </a:lnTo>
                <a:lnTo>
                  <a:pt x="419" y="201"/>
                </a:lnTo>
                <a:lnTo>
                  <a:pt x="420" y="201"/>
                </a:lnTo>
                <a:lnTo>
                  <a:pt x="421" y="200"/>
                </a:lnTo>
                <a:lnTo>
                  <a:pt x="421" y="200"/>
                </a:lnTo>
                <a:lnTo>
                  <a:pt x="420" y="192"/>
                </a:lnTo>
                <a:lnTo>
                  <a:pt x="420" y="192"/>
                </a:lnTo>
                <a:lnTo>
                  <a:pt x="425" y="200"/>
                </a:lnTo>
                <a:lnTo>
                  <a:pt x="431" y="207"/>
                </a:lnTo>
                <a:lnTo>
                  <a:pt x="431" y="207"/>
                </a:lnTo>
                <a:lnTo>
                  <a:pt x="432" y="207"/>
                </a:lnTo>
                <a:lnTo>
                  <a:pt x="432" y="206"/>
                </a:lnTo>
                <a:lnTo>
                  <a:pt x="432" y="206"/>
                </a:lnTo>
                <a:lnTo>
                  <a:pt x="433" y="199"/>
                </a:lnTo>
                <a:lnTo>
                  <a:pt x="433" y="192"/>
                </a:lnTo>
                <a:lnTo>
                  <a:pt x="433" y="192"/>
                </a:lnTo>
                <a:lnTo>
                  <a:pt x="438" y="206"/>
                </a:lnTo>
                <a:lnTo>
                  <a:pt x="444" y="220"/>
                </a:lnTo>
                <a:lnTo>
                  <a:pt x="444" y="220"/>
                </a:lnTo>
                <a:lnTo>
                  <a:pt x="445" y="220"/>
                </a:lnTo>
                <a:lnTo>
                  <a:pt x="446" y="220"/>
                </a:lnTo>
                <a:lnTo>
                  <a:pt x="446" y="219"/>
                </a:lnTo>
                <a:lnTo>
                  <a:pt x="446" y="219"/>
                </a:lnTo>
                <a:lnTo>
                  <a:pt x="447" y="210"/>
                </a:lnTo>
                <a:lnTo>
                  <a:pt x="447" y="210"/>
                </a:lnTo>
                <a:lnTo>
                  <a:pt x="454" y="226"/>
                </a:lnTo>
                <a:lnTo>
                  <a:pt x="454" y="226"/>
                </a:lnTo>
                <a:lnTo>
                  <a:pt x="455" y="227"/>
                </a:lnTo>
                <a:lnTo>
                  <a:pt x="455" y="227"/>
                </a:lnTo>
                <a:lnTo>
                  <a:pt x="456" y="225"/>
                </a:lnTo>
                <a:lnTo>
                  <a:pt x="456" y="225"/>
                </a:lnTo>
                <a:lnTo>
                  <a:pt x="456" y="213"/>
                </a:lnTo>
                <a:lnTo>
                  <a:pt x="454" y="200"/>
                </a:lnTo>
                <a:lnTo>
                  <a:pt x="454" y="200"/>
                </a:lnTo>
                <a:lnTo>
                  <a:pt x="458" y="209"/>
                </a:lnTo>
                <a:lnTo>
                  <a:pt x="463" y="218"/>
                </a:lnTo>
                <a:lnTo>
                  <a:pt x="463" y="218"/>
                </a:lnTo>
                <a:lnTo>
                  <a:pt x="464" y="219"/>
                </a:lnTo>
                <a:lnTo>
                  <a:pt x="464" y="218"/>
                </a:lnTo>
                <a:lnTo>
                  <a:pt x="464" y="218"/>
                </a:lnTo>
                <a:lnTo>
                  <a:pt x="465" y="208"/>
                </a:lnTo>
                <a:lnTo>
                  <a:pt x="464" y="199"/>
                </a:lnTo>
                <a:lnTo>
                  <a:pt x="464" y="199"/>
                </a:lnTo>
                <a:lnTo>
                  <a:pt x="469" y="209"/>
                </a:lnTo>
                <a:lnTo>
                  <a:pt x="472" y="213"/>
                </a:lnTo>
                <a:lnTo>
                  <a:pt x="476" y="217"/>
                </a:lnTo>
                <a:lnTo>
                  <a:pt x="476" y="217"/>
                </a:lnTo>
                <a:lnTo>
                  <a:pt x="477" y="217"/>
                </a:lnTo>
                <a:lnTo>
                  <a:pt x="478" y="216"/>
                </a:lnTo>
                <a:lnTo>
                  <a:pt x="478" y="216"/>
                </a:lnTo>
                <a:lnTo>
                  <a:pt x="477" y="202"/>
                </a:lnTo>
                <a:lnTo>
                  <a:pt x="477" y="202"/>
                </a:lnTo>
                <a:lnTo>
                  <a:pt x="481" y="211"/>
                </a:lnTo>
                <a:lnTo>
                  <a:pt x="485" y="221"/>
                </a:lnTo>
                <a:lnTo>
                  <a:pt x="485" y="221"/>
                </a:lnTo>
                <a:lnTo>
                  <a:pt x="487" y="222"/>
                </a:lnTo>
                <a:lnTo>
                  <a:pt x="487" y="221"/>
                </a:lnTo>
                <a:lnTo>
                  <a:pt x="487" y="221"/>
                </a:lnTo>
                <a:lnTo>
                  <a:pt x="487" y="212"/>
                </a:lnTo>
                <a:lnTo>
                  <a:pt x="487" y="212"/>
                </a:lnTo>
                <a:lnTo>
                  <a:pt x="491" y="224"/>
                </a:lnTo>
                <a:lnTo>
                  <a:pt x="494" y="229"/>
                </a:lnTo>
                <a:lnTo>
                  <a:pt x="497" y="235"/>
                </a:lnTo>
                <a:lnTo>
                  <a:pt x="497" y="235"/>
                </a:lnTo>
                <a:lnTo>
                  <a:pt x="498" y="235"/>
                </a:lnTo>
                <a:lnTo>
                  <a:pt x="499" y="234"/>
                </a:lnTo>
                <a:lnTo>
                  <a:pt x="499" y="234"/>
                </a:lnTo>
                <a:lnTo>
                  <a:pt x="500" y="228"/>
                </a:lnTo>
                <a:lnTo>
                  <a:pt x="500" y="228"/>
                </a:lnTo>
                <a:lnTo>
                  <a:pt x="502" y="233"/>
                </a:lnTo>
                <a:lnTo>
                  <a:pt x="506" y="238"/>
                </a:lnTo>
                <a:lnTo>
                  <a:pt x="506" y="238"/>
                </a:lnTo>
                <a:lnTo>
                  <a:pt x="507" y="238"/>
                </a:lnTo>
                <a:lnTo>
                  <a:pt x="508" y="237"/>
                </a:lnTo>
                <a:lnTo>
                  <a:pt x="508" y="237"/>
                </a:lnTo>
                <a:lnTo>
                  <a:pt x="508" y="229"/>
                </a:lnTo>
                <a:lnTo>
                  <a:pt x="508" y="221"/>
                </a:lnTo>
                <a:lnTo>
                  <a:pt x="508" y="221"/>
                </a:lnTo>
                <a:lnTo>
                  <a:pt x="510" y="228"/>
                </a:lnTo>
                <a:lnTo>
                  <a:pt x="512" y="234"/>
                </a:lnTo>
                <a:lnTo>
                  <a:pt x="512" y="234"/>
                </a:lnTo>
                <a:lnTo>
                  <a:pt x="513" y="235"/>
                </a:lnTo>
                <a:lnTo>
                  <a:pt x="514" y="234"/>
                </a:lnTo>
                <a:lnTo>
                  <a:pt x="514" y="234"/>
                </a:lnTo>
                <a:lnTo>
                  <a:pt x="515" y="223"/>
                </a:lnTo>
                <a:lnTo>
                  <a:pt x="515" y="212"/>
                </a:lnTo>
                <a:lnTo>
                  <a:pt x="515" y="212"/>
                </a:lnTo>
                <a:lnTo>
                  <a:pt x="519" y="232"/>
                </a:lnTo>
                <a:lnTo>
                  <a:pt x="519" y="232"/>
                </a:lnTo>
                <a:lnTo>
                  <a:pt x="520" y="233"/>
                </a:lnTo>
                <a:lnTo>
                  <a:pt x="521" y="233"/>
                </a:lnTo>
                <a:lnTo>
                  <a:pt x="521" y="233"/>
                </a:lnTo>
                <a:lnTo>
                  <a:pt x="518" y="237"/>
                </a:lnTo>
                <a:lnTo>
                  <a:pt x="515" y="239"/>
                </a:lnTo>
                <a:lnTo>
                  <a:pt x="512" y="241"/>
                </a:lnTo>
                <a:lnTo>
                  <a:pt x="508" y="243"/>
                </a:lnTo>
                <a:lnTo>
                  <a:pt x="503" y="243"/>
                </a:lnTo>
                <a:lnTo>
                  <a:pt x="498" y="243"/>
                </a:lnTo>
                <a:lnTo>
                  <a:pt x="488" y="242"/>
                </a:lnTo>
                <a:lnTo>
                  <a:pt x="478" y="240"/>
                </a:lnTo>
                <a:lnTo>
                  <a:pt x="467" y="237"/>
                </a:lnTo>
                <a:lnTo>
                  <a:pt x="452" y="231"/>
                </a:lnTo>
                <a:lnTo>
                  <a:pt x="452" y="231"/>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36" name="Freeform 2527"/>
          <p:cNvSpPr>
            <a:spLocks noEditPoints="1"/>
          </p:cNvSpPr>
          <p:nvPr/>
        </p:nvSpPr>
        <p:spPr bwMode="auto">
          <a:xfrm>
            <a:off x="889825" y="2291343"/>
            <a:ext cx="374650" cy="896938"/>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37" name="Freeform 2529"/>
          <p:cNvSpPr>
            <a:spLocks noEditPoints="1"/>
          </p:cNvSpPr>
          <p:nvPr/>
        </p:nvSpPr>
        <p:spPr bwMode="auto">
          <a:xfrm>
            <a:off x="995394" y="3466527"/>
            <a:ext cx="393700" cy="465138"/>
          </a:xfrm>
          <a:custGeom>
            <a:avLst/>
            <a:gdLst/>
            <a:ahLst/>
            <a:cxnLst>
              <a:cxn ang="0">
                <a:pos x="52" y="278"/>
              </a:cxn>
              <a:cxn ang="0">
                <a:pos x="216" y="259"/>
              </a:cxn>
              <a:cxn ang="0">
                <a:pos x="242" y="138"/>
              </a:cxn>
              <a:cxn ang="0">
                <a:pos x="156" y="14"/>
              </a:cxn>
              <a:cxn ang="0">
                <a:pos x="104" y="3"/>
              </a:cxn>
              <a:cxn ang="0">
                <a:pos x="56" y="84"/>
              </a:cxn>
              <a:cxn ang="0">
                <a:pos x="1" y="174"/>
              </a:cxn>
              <a:cxn ang="0">
                <a:pos x="186" y="190"/>
              </a:cxn>
              <a:cxn ang="0">
                <a:pos x="95" y="275"/>
              </a:cxn>
              <a:cxn ang="0">
                <a:pos x="162" y="173"/>
              </a:cxn>
              <a:cxn ang="0">
                <a:pos x="115" y="228"/>
              </a:cxn>
              <a:cxn ang="0">
                <a:pos x="86" y="259"/>
              </a:cxn>
              <a:cxn ang="0">
                <a:pos x="99" y="214"/>
              </a:cxn>
              <a:cxn ang="0">
                <a:pos x="61" y="252"/>
              </a:cxn>
              <a:cxn ang="0">
                <a:pos x="166" y="217"/>
              </a:cxn>
              <a:cxn ang="0">
                <a:pos x="181" y="180"/>
              </a:cxn>
              <a:cxn ang="0">
                <a:pos x="67" y="258"/>
              </a:cxn>
              <a:cxn ang="0">
                <a:pos x="191" y="184"/>
              </a:cxn>
              <a:cxn ang="0">
                <a:pos x="157" y="168"/>
              </a:cxn>
              <a:cxn ang="0">
                <a:pos x="69" y="233"/>
              </a:cxn>
              <a:cxn ang="0">
                <a:pos x="40" y="243"/>
              </a:cxn>
              <a:cxn ang="0">
                <a:pos x="113" y="177"/>
              </a:cxn>
              <a:cxn ang="0">
                <a:pos x="25" y="238"/>
              </a:cxn>
              <a:cxn ang="0">
                <a:pos x="94" y="189"/>
              </a:cxn>
              <a:cxn ang="0">
                <a:pos x="61" y="192"/>
              </a:cxn>
              <a:cxn ang="0">
                <a:pos x="21" y="230"/>
              </a:cxn>
              <a:cxn ang="0">
                <a:pos x="16" y="217"/>
              </a:cxn>
              <a:cxn ang="0">
                <a:pos x="52" y="192"/>
              </a:cxn>
              <a:cxn ang="0">
                <a:pos x="34" y="175"/>
              </a:cxn>
              <a:cxn ang="0">
                <a:pos x="34" y="227"/>
              </a:cxn>
              <a:cxn ang="0">
                <a:pos x="80" y="192"/>
              </a:cxn>
              <a:cxn ang="0">
                <a:pos x="47" y="200"/>
              </a:cxn>
              <a:cxn ang="0">
                <a:pos x="34" y="203"/>
              </a:cxn>
              <a:cxn ang="0">
                <a:pos x="44" y="175"/>
              </a:cxn>
              <a:cxn ang="0">
                <a:pos x="43" y="168"/>
              </a:cxn>
              <a:cxn ang="0">
                <a:pos x="31" y="167"/>
              </a:cxn>
              <a:cxn ang="0">
                <a:pos x="29" y="167"/>
              </a:cxn>
              <a:cxn ang="0">
                <a:pos x="11" y="182"/>
              </a:cxn>
              <a:cxn ang="0">
                <a:pos x="131" y="173"/>
              </a:cxn>
              <a:cxn ang="0">
                <a:pos x="33" y="250"/>
              </a:cxn>
              <a:cxn ang="0">
                <a:pos x="187" y="202"/>
              </a:cxn>
              <a:cxn ang="0">
                <a:pos x="105" y="281"/>
              </a:cxn>
              <a:cxn ang="0">
                <a:pos x="121" y="283"/>
              </a:cxn>
              <a:cxn ang="0">
                <a:pos x="142" y="280"/>
              </a:cxn>
              <a:cxn ang="0">
                <a:pos x="229" y="210"/>
              </a:cxn>
              <a:cxn ang="0">
                <a:pos x="182" y="266"/>
              </a:cxn>
              <a:cxn ang="0">
                <a:pos x="185" y="270"/>
              </a:cxn>
              <a:cxn ang="0">
                <a:pos x="213" y="243"/>
              </a:cxn>
              <a:cxn ang="0">
                <a:pos x="194" y="253"/>
              </a:cxn>
              <a:cxn ang="0">
                <a:pos x="237" y="202"/>
              </a:cxn>
              <a:cxn ang="0">
                <a:pos x="232" y="195"/>
              </a:cxn>
              <a:cxn ang="0">
                <a:pos x="150" y="261"/>
              </a:cxn>
              <a:cxn ang="0">
                <a:pos x="171" y="230"/>
              </a:cxn>
              <a:cxn ang="0">
                <a:pos x="194" y="205"/>
              </a:cxn>
              <a:cxn ang="0">
                <a:pos x="234" y="213"/>
              </a:cxn>
              <a:cxn ang="0">
                <a:pos x="110" y="9"/>
              </a:cxn>
              <a:cxn ang="0">
                <a:pos x="152" y="81"/>
              </a:cxn>
              <a:cxn ang="0">
                <a:pos x="238" y="160"/>
              </a:cxn>
              <a:cxn ang="0">
                <a:pos x="175" y="164"/>
              </a:cxn>
              <a:cxn ang="0">
                <a:pos x="50" y="159"/>
              </a:cxn>
              <a:cxn ang="0">
                <a:pos x="50" y="100"/>
              </a:cxn>
            </a:cxnLst>
            <a:rect l="0" t="0" r="r" b="b"/>
            <a:pathLst>
              <a:path w="248" h="293">
                <a:moveTo>
                  <a:pt x="1" y="174"/>
                </a:moveTo>
                <a:lnTo>
                  <a:pt x="1" y="174"/>
                </a:lnTo>
                <a:lnTo>
                  <a:pt x="0" y="182"/>
                </a:lnTo>
                <a:lnTo>
                  <a:pt x="0" y="182"/>
                </a:lnTo>
                <a:lnTo>
                  <a:pt x="1" y="193"/>
                </a:lnTo>
                <a:lnTo>
                  <a:pt x="3" y="204"/>
                </a:lnTo>
                <a:lnTo>
                  <a:pt x="5" y="214"/>
                </a:lnTo>
                <a:lnTo>
                  <a:pt x="9" y="225"/>
                </a:lnTo>
                <a:lnTo>
                  <a:pt x="14" y="235"/>
                </a:lnTo>
                <a:lnTo>
                  <a:pt x="19" y="245"/>
                </a:lnTo>
                <a:lnTo>
                  <a:pt x="25" y="254"/>
                </a:lnTo>
                <a:lnTo>
                  <a:pt x="32" y="263"/>
                </a:lnTo>
                <a:lnTo>
                  <a:pt x="32" y="263"/>
                </a:lnTo>
                <a:lnTo>
                  <a:pt x="42" y="271"/>
                </a:lnTo>
                <a:lnTo>
                  <a:pt x="52" y="278"/>
                </a:lnTo>
                <a:lnTo>
                  <a:pt x="64" y="283"/>
                </a:lnTo>
                <a:lnTo>
                  <a:pt x="77" y="288"/>
                </a:lnTo>
                <a:lnTo>
                  <a:pt x="91" y="290"/>
                </a:lnTo>
                <a:lnTo>
                  <a:pt x="104" y="292"/>
                </a:lnTo>
                <a:lnTo>
                  <a:pt x="116" y="293"/>
                </a:lnTo>
                <a:lnTo>
                  <a:pt x="129" y="293"/>
                </a:lnTo>
                <a:lnTo>
                  <a:pt x="129" y="293"/>
                </a:lnTo>
                <a:lnTo>
                  <a:pt x="140" y="293"/>
                </a:lnTo>
                <a:lnTo>
                  <a:pt x="152" y="291"/>
                </a:lnTo>
                <a:lnTo>
                  <a:pt x="163" y="288"/>
                </a:lnTo>
                <a:lnTo>
                  <a:pt x="176" y="284"/>
                </a:lnTo>
                <a:lnTo>
                  <a:pt x="186" y="280"/>
                </a:lnTo>
                <a:lnTo>
                  <a:pt x="197" y="274"/>
                </a:lnTo>
                <a:lnTo>
                  <a:pt x="206" y="268"/>
                </a:lnTo>
                <a:lnTo>
                  <a:pt x="216" y="259"/>
                </a:lnTo>
                <a:lnTo>
                  <a:pt x="216" y="259"/>
                </a:lnTo>
                <a:lnTo>
                  <a:pt x="223" y="253"/>
                </a:lnTo>
                <a:lnTo>
                  <a:pt x="229" y="245"/>
                </a:lnTo>
                <a:lnTo>
                  <a:pt x="234" y="237"/>
                </a:lnTo>
                <a:lnTo>
                  <a:pt x="238" y="229"/>
                </a:lnTo>
                <a:lnTo>
                  <a:pt x="241" y="220"/>
                </a:lnTo>
                <a:lnTo>
                  <a:pt x="244" y="211"/>
                </a:lnTo>
                <a:lnTo>
                  <a:pt x="246" y="201"/>
                </a:lnTo>
                <a:lnTo>
                  <a:pt x="247" y="192"/>
                </a:lnTo>
                <a:lnTo>
                  <a:pt x="247" y="192"/>
                </a:lnTo>
                <a:lnTo>
                  <a:pt x="248" y="181"/>
                </a:lnTo>
                <a:lnTo>
                  <a:pt x="248" y="169"/>
                </a:lnTo>
                <a:lnTo>
                  <a:pt x="247" y="159"/>
                </a:lnTo>
                <a:lnTo>
                  <a:pt x="245" y="148"/>
                </a:lnTo>
                <a:lnTo>
                  <a:pt x="242" y="138"/>
                </a:lnTo>
                <a:lnTo>
                  <a:pt x="238" y="129"/>
                </a:lnTo>
                <a:lnTo>
                  <a:pt x="233" y="120"/>
                </a:lnTo>
                <a:lnTo>
                  <a:pt x="228" y="111"/>
                </a:lnTo>
                <a:lnTo>
                  <a:pt x="221" y="103"/>
                </a:lnTo>
                <a:lnTo>
                  <a:pt x="214" y="95"/>
                </a:lnTo>
                <a:lnTo>
                  <a:pt x="206" y="88"/>
                </a:lnTo>
                <a:lnTo>
                  <a:pt x="198" y="83"/>
                </a:lnTo>
                <a:lnTo>
                  <a:pt x="189" y="79"/>
                </a:lnTo>
                <a:lnTo>
                  <a:pt x="179" y="75"/>
                </a:lnTo>
                <a:lnTo>
                  <a:pt x="167" y="73"/>
                </a:lnTo>
                <a:lnTo>
                  <a:pt x="156" y="73"/>
                </a:lnTo>
                <a:lnTo>
                  <a:pt x="156" y="73"/>
                </a:lnTo>
                <a:lnTo>
                  <a:pt x="157" y="39"/>
                </a:lnTo>
                <a:lnTo>
                  <a:pt x="157" y="23"/>
                </a:lnTo>
                <a:lnTo>
                  <a:pt x="156" y="14"/>
                </a:lnTo>
                <a:lnTo>
                  <a:pt x="154" y="5"/>
                </a:lnTo>
                <a:lnTo>
                  <a:pt x="154" y="5"/>
                </a:lnTo>
                <a:lnTo>
                  <a:pt x="153" y="3"/>
                </a:lnTo>
                <a:lnTo>
                  <a:pt x="152" y="2"/>
                </a:lnTo>
                <a:lnTo>
                  <a:pt x="152" y="2"/>
                </a:lnTo>
                <a:lnTo>
                  <a:pt x="150" y="1"/>
                </a:lnTo>
                <a:lnTo>
                  <a:pt x="148" y="0"/>
                </a:lnTo>
                <a:lnTo>
                  <a:pt x="148" y="0"/>
                </a:lnTo>
                <a:lnTo>
                  <a:pt x="128" y="2"/>
                </a:lnTo>
                <a:lnTo>
                  <a:pt x="118" y="2"/>
                </a:lnTo>
                <a:lnTo>
                  <a:pt x="109" y="0"/>
                </a:lnTo>
                <a:lnTo>
                  <a:pt x="109" y="0"/>
                </a:lnTo>
                <a:lnTo>
                  <a:pt x="107" y="0"/>
                </a:lnTo>
                <a:lnTo>
                  <a:pt x="105" y="1"/>
                </a:lnTo>
                <a:lnTo>
                  <a:pt x="104" y="3"/>
                </a:lnTo>
                <a:lnTo>
                  <a:pt x="104" y="3"/>
                </a:lnTo>
                <a:lnTo>
                  <a:pt x="102" y="4"/>
                </a:lnTo>
                <a:lnTo>
                  <a:pt x="101" y="6"/>
                </a:lnTo>
                <a:lnTo>
                  <a:pt x="101" y="6"/>
                </a:lnTo>
                <a:lnTo>
                  <a:pt x="101" y="24"/>
                </a:lnTo>
                <a:lnTo>
                  <a:pt x="102" y="40"/>
                </a:lnTo>
                <a:lnTo>
                  <a:pt x="103" y="56"/>
                </a:lnTo>
                <a:lnTo>
                  <a:pt x="103" y="65"/>
                </a:lnTo>
                <a:lnTo>
                  <a:pt x="102" y="73"/>
                </a:lnTo>
                <a:lnTo>
                  <a:pt x="102" y="73"/>
                </a:lnTo>
                <a:lnTo>
                  <a:pt x="92" y="73"/>
                </a:lnTo>
                <a:lnTo>
                  <a:pt x="82" y="74"/>
                </a:lnTo>
                <a:lnTo>
                  <a:pt x="73" y="76"/>
                </a:lnTo>
                <a:lnTo>
                  <a:pt x="64" y="80"/>
                </a:lnTo>
                <a:lnTo>
                  <a:pt x="56" y="84"/>
                </a:lnTo>
                <a:lnTo>
                  <a:pt x="48" y="89"/>
                </a:lnTo>
                <a:lnTo>
                  <a:pt x="41" y="95"/>
                </a:lnTo>
                <a:lnTo>
                  <a:pt x="34" y="103"/>
                </a:lnTo>
                <a:lnTo>
                  <a:pt x="28" y="110"/>
                </a:lnTo>
                <a:lnTo>
                  <a:pt x="22" y="118"/>
                </a:lnTo>
                <a:lnTo>
                  <a:pt x="17" y="126"/>
                </a:lnTo>
                <a:lnTo>
                  <a:pt x="12" y="135"/>
                </a:lnTo>
                <a:lnTo>
                  <a:pt x="7" y="144"/>
                </a:lnTo>
                <a:lnTo>
                  <a:pt x="4" y="153"/>
                </a:lnTo>
                <a:lnTo>
                  <a:pt x="2" y="162"/>
                </a:lnTo>
                <a:lnTo>
                  <a:pt x="1" y="171"/>
                </a:lnTo>
                <a:lnTo>
                  <a:pt x="1" y="171"/>
                </a:lnTo>
                <a:lnTo>
                  <a:pt x="0" y="173"/>
                </a:lnTo>
                <a:lnTo>
                  <a:pt x="1" y="174"/>
                </a:lnTo>
                <a:lnTo>
                  <a:pt x="1" y="174"/>
                </a:lnTo>
                <a:close/>
                <a:moveTo>
                  <a:pt x="86" y="280"/>
                </a:moveTo>
                <a:lnTo>
                  <a:pt x="86" y="280"/>
                </a:lnTo>
                <a:lnTo>
                  <a:pt x="86" y="281"/>
                </a:lnTo>
                <a:lnTo>
                  <a:pt x="86" y="281"/>
                </a:lnTo>
                <a:lnTo>
                  <a:pt x="70" y="276"/>
                </a:lnTo>
                <a:lnTo>
                  <a:pt x="70" y="276"/>
                </a:lnTo>
                <a:lnTo>
                  <a:pt x="87" y="263"/>
                </a:lnTo>
                <a:lnTo>
                  <a:pt x="105" y="249"/>
                </a:lnTo>
                <a:lnTo>
                  <a:pt x="140" y="225"/>
                </a:lnTo>
                <a:lnTo>
                  <a:pt x="140" y="225"/>
                </a:lnTo>
                <a:lnTo>
                  <a:pt x="153" y="215"/>
                </a:lnTo>
                <a:lnTo>
                  <a:pt x="165" y="206"/>
                </a:lnTo>
                <a:lnTo>
                  <a:pt x="165" y="206"/>
                </a:lnTo>
                <a:lnTo>
                  <a:pt x="186" y="190"/>
                </a:lnTo>
                <a:lnTo>
                  <a:pt x="186" y="190"/>
                </a:lnTo>
                <a:lnTo>
                  <a:pt x="193" y="185"/>
                </a:lnTo>
                <a:lnTo>
                  <a:pt x="193" y="185"/>
                </a:lnTo>
                <a:lnTo>
                  <a:pt x="193" y="186"/>
                </a:lnTo>
                <a:lnTo>
                  <a:pt x="189" y="190"/>
                </a:lnTo>
                <a:lnTo>
                  <a:pt x="189" y="190"/>
                </a:lnTo>
                <a:lnTo>
                  <a:pt x="178" y="202"/>
                </a:lnTo>
                <a:lnTo>
                  <a:pt x="164" y="213"/>
                </a:lnTo>
                <a:lnTo>
                  <a:pt x="137" y="234"/>
                </a:lnTo>
                <a:lnTo>
                  <a:pt x="137" y="234"/>
                </a:lnTo>
                <a:lnTo>
                  <a:pt x="130" y="241"/>
                </a:lnTo>
                <a:lnTo>
                  <a:pt x="123" y="247"/>
                </a:lnTo>
                <a:lnTo>
                  <a:pt x="109" y="262"/>
                </a:lnTo>
                <a:lnTo>
                  <a:pt x="109" y="262"/>
                </a:lnTo>
                <a:lnTo>
                  <a:pt x="102" y="269"/>
                </a:lnTo>
                <a:lnTo>
                  <a:pt x="95" y="275"/>
                </a:lnTo>
                <a:lnTo>
                  <a:pt x="95" y="275"/>
                </a:lnTo>
                <a:lnTo>
                  <a:pt x="86" y="280"/>
                </a:lnTo>
                <a:lnTo>
                  <a:pt x="86" y="280"/>
                </a:lnTo>
                <a:close/>
                <a:moveTo>
                  <a:pt x="51" y="267"/>
                </a:moveTo>
                <a:lnTo>
                  <a:pt x="51" y="267"/>
                </a:lnTo>
                <a:lnTo>
                  <a:pt x="51" y="267"/>
                </a:lnTo>
                <a:lnTo>
                  <a:pt x="51" y="267"/>
                </a:lnTo>
                <a:lnTo>
                  <a:pt x="77" y="241"/>
                </a:lnTo>
                <a:lnTo>
                  <a:pt x="105" y="216"/>
                </a:lnTo>
                <a:lnTo>
                  <a:pt x="105" y="216"/>
                </a:lnTo>
                <a:lnTo>
                  <a:pt x="121" y="203"/>
                </a:lnTo>
                <a:lnTo>
                  <a:pt x="137" y="191"/>
                </a:lnTo>
                <a:lnTo>
                  <a:pt x="137" y="191"/>
                </a:lnTo>
                <a:lnTo>
                  <a:pt x="150" y="182"/>
                </a:lnTo>
                <a:lnTo>
                  <a:pt x="162" y="173"/>
                </a:lnTo>
                <a:lnTo>
                  <a:pt x="162" y="173"/>
                </a:lnTo>
                <a:lnTo>
                  <a:pt x="132" y="200"/>
                </a:lnTo>
                <a:lnTo>
                  <a:pt x="103" y="225"/>
                </a:lnTo>
                <a:lnTo>
                  <a:pt x="103" y="225"/>
                </a:lnTo>
                <a:lnTo>
                  <a:pt x="78" y="245"/>
                </a:lnTo>
                <a:lnTo>
                  <a:pt x="67" y="256"/>
                </a:lnTo>
                <a:lnTo>
                  <a:pt x="62" y="262"/>
                </a:lnTo>
                <a:lnTo>
                  <a:pt x="57" y="269"/>
                </a:lnTo>
                <a:lnTo>
                  <a:pt x="57" y="269"/>
                </a:lnTo>
                <a:lnTo>
                  <a:pt x="57" y="270"/>
                </a:lnTo>
                <a:lnTo>
                  <a:pt x="59" y="270"/>
                </a:lnTo>
                <a:lnTo>
                  <a:pt x="59" y="270"/>
                </a:lnTo>
                <a:lnTo>
                  <a:pt x="86" y="249"/>
                </a:lnTo>
                <a:lnTo>
                  <a:pt x="115" y="228"/>
                </a:lnTo>
                <a:lnTo>
                  <a:pt x="115" y="228"/>
                </a:lnTo>
                <a:lnTo>
                  <a:pt x="144" y="204"/>
                </a:lnTo>
                <a:lnTo>
                  <a:pt x="160" y="193"/>
                </a:lnTo>
                <a:lnTo>
                  <a:pt x="177" y="182"/>
                </a:lnTo>
                <a:lnTo>
                  <a:pt x="177" y="182"/>
                </a:lnTo>
                <a:lnTo>
                  <a:pt x="169" y="187"/>
                </a:lnTo>
                <a:lnTo>
                  <a:pt x="162" y="192"/>
                </a:lnTo>
                <a:lnTo>
                  <a:pt x="150" y="203"/>
                </a:lnTo>
                <a:lnTo>
                  <a:pt x="150" y="203"/>
                </a:lnTo>
                <a:lnTo>
                  <a:pt x="116" y="231"/>
                </a:lnTo>
                <a:lnTo>
                  <a:pt x="116" y="231"/>
                </a:lnTo>
                <a:lnTo>
                  <a:pt x="109" y="238"/>
                </a:lnTo>
                <a:lnTo>
                  <a:pt x="102" y="246"/>
                </a:lnTo>
                <a:lnTo>
                  <a:pt x="95" y="253"/>
                </a:lnTo>
                <a:lnTo>
                  <a:pt x="86" y="259"/>
                </a:lnTo>
                <a:lnTo>
                  <a:pt x="86" y="259"/>
                </a:lnTo>
                <a:lnTo>
                  <a:pt x="76" y="267"/>
                </a:lnTo>
                <a:lnTo>
                  <a:pt x="72" y="271"/>
                </a:lnTo>
                <a:lnTo>
                  <a:pt x="68" y="275"/>
                </a:lnTo>
                <a:lnTo>
                  <a:pt x="68" y="275"/>
                </a:lnTo>
                <a:lnTo>
                  <a:pt x="59" y="271"/>
                </a:lnTo>
                <a:lnTo>
                  <a:pt x="51" y="267"/>
                </a:lnTo>
                <a:lnTo>
                  <a:pt x="51" y="267"/>
                </a:lnTo>
                <a:close/>
                <a:moveTo>
                  <a:pt x="50" y="266"/>
                </a:moveTo>
                <a:lnTo>
                  <a:pt x="50" y="266"/>
                </a:lnTo>
                <a:lnTo>
                  <a:pt x="50" y="266"/>
                </a:lnTo>
                <a:lnTo>
                  <a:pt x="50" y="266"/>
                </a:lnTo>
                <a:lnTo>
                  <a:pt x="44" y="262"/>
                </a:lnTo>
                <a:lnTo>
                  <a:pt x="44" y="262"/>
                </a:lnTo>
                <a:lnTo>
                  <a:pt x="99" y="214"/>
                </a:lnTo>
                <a:lnTo>
                  <a:pt x="99" y="214"/>
                </a:lnTo>
                <a:lnTo>
                  <a:pt x="115" y="201"/>
                </a:lnTo>
                <a:lnTo>
                  <a:pt x="131" y="188"/>
                </a:lnTo>
                <a:lnTo>
                  <a:pt x="131" y="188"/>
                </a:lnTo>
                <a:lnTo>
                  <a:pt x="148" y="175"/>
                </a:lnTo>
                <a:lnTo>
                  <a:pt x="148" y="175"/>
                </a:lnTo>
                <a:lnTo>
                  <a:pt x="153" y="172"/>
                </a:lnTo>
                <a:lnTo>
                  <a:pt x="151" y="173"/>
                </a:lnTo>
                <a:lnTo>
                  <a:pt x="143" y="180"/>
                </a:lnTo>
                <a:lnTo>
                  <a:pt x="143" y="180"/>
                </a:lnTo>
                <a:lnTo>
                  <a:pt x="120" y="199"/>
                </a:lnTo>
                <a:lnTo>
                  <a:pt x="98" y="218"/>
                </a:lnTo>
                <a:lnTo>
                  <a:pt x="98" y="218"/>
                </a:lnTo>
                <a:lnTo>
                  <a:pt x="85" y="230"/>
                </a:lnTo>
                <a:lnTo>
                  <a:pt x="73" y="241"/>
                </a:lnTo>
                <a:lnTo>
                  <a:pt x="61" y="252"/>
                </a:lnTo>
                <a:lnTo>
                  <a:pt x="50" y="266"/>
                </a:lnTo>
                <a:lnTo>
                  <a:pt x="50" y="266"/>
                </a:lnTo>
                <a:close/>
                <a:moveTo>
                  <a:pt x="145" y="230"/>
                </a:moveTo>
                <a:lnTo>
                  <a:pt x="145" y="230"/>
                </a:lnTo>
                <a:lnTo>
                  <a:pt x="172" y="209"/>
                </a:lnTo>
                <a:lnTo>
                  <a:pt x="185" y="198"/>
                </a:lnTo>
                <a:lnTo>
                  <a:pt x="196" y="186"/>
                </a:lnTo>
                <a:lnTo>
                  <a:pt x="196" y="186"/>
                </a:lnTo>
                <a:lnTo>
                  <a:pt x="201" y="186"/>
                </a:lnTo>
                <a:lnTo>
                  <a:pt x="201" y="186"/>
                </a:lnTo>
                <a:lnTo>
                  <a:pt x="192" y="194"/>
                </a:lnTo>
                <a:lnTo>
                  <a:pt x="184" y="201"/>
                </a:lnTo>
                <a:lnTo>
                  <a:pt x="175" y="209"/>
                </a:lnTo>
                <a:lnTo>
                  <a:pt x="166" y="217"/>
                </a:lnTo>
                <a:lnTo>
                  <a:pt x="166" y="217"/>
                </a:lnTo>
                <a:lnTo>
                  <a:pt x="141" y="237"/>
                </a:lnTo>
                <a:lnTo>
                  <a:pt x="116" y="258"/>
                </a:lnTo>
                <a:lnTo>
                  <a:pt x="116" y="258"/>
                </a:lnTo>
                <a:lnTo>
                  <a:pt x="130" y="244"/>
                </a:lnTo>
                <a:lnTo>
                  <a:pt x="145" y="230"/>
                </a:lnTo>
                <a:lnTo>
                  <a:pt x="145" y="230"/>
                </a:lnTo>
                <a:close/>
                <a:moveTo>
                  <a:pt x="139" y="223"/>
                </a:moveTo>
                <a:lnTo>
                  <a:pt x="139" y="223"/>
                </a:lnTo>
                <a:lnTo>
                  <a:pt x="100" y="250"/>
                </a:lnTo>
                <a:lnTo>
                  <a:pt x="100" y="250"/>
                </a:lnTo>
                <a:lnTo>
                  <a:pt x="118" y="233"/>
                </a:lnTo>
                <a:lnTo>
                  <a:pt x="118" y="233"/>
                </a:lnTo>
                <a:lnTo>
                  <a:pt x="133" y="219"/>
                </a:lnTo>
                <a:lnTo>
                  <a:pt x="148" y="206"/>
                </a:lnTo>
                <a:lnTo>
                  <a:pt x="181" y="180"/>
                </a:lnTo>
                <a:lnTo>
                  <a:pt x="181" y="180"/>
                </a:lnTo>
                <a:lnTo>
                  <a:pt x="182" y="180"/>
                </a:lnTo>
                <a:lnTo>
                  <a:pt x="181" y="178"/>
                </a:lnTo>
                <a:lnTo>
                  <a:pt x="180" y="178"/>
                </a:lnTo>
                <a:lnTo>
                  <a:pt x="180" y="178"/>
                </a:lnTo>
                <a:lnTo>
                  <a:pt x="166" y="186"/>
                </a:lnTo>
                <a:lnTo>
                  <a:pt x="153" y="195"/>
                </a:lnTo>
                <a:lnTo>
                  <a:pt x="130" y="214"/>
                </a:lnTo>
                <a:lnTo>
                  <a:pt x="130" y="214"/>
                </a:lnTo>
                <a:lnTo>
                  <a:pt x="99" y="238"/>
                </a:lnTo>
                <a:lnTo>
                  <a:pt x="66" y="262"/>
                </a:lnTo>
                <a:lnTo>
                  <a:pt x="66" y="262"/>
                </a:lnTo>
                <a:lnTo>
                  <a:pt x="62" y="265"/>
                </a:lnTo>
                <a:lnTo>
                  <a:pt x="62" y="264"/>
                </a:lnTo>
                <a:lnTo>
                  <a:pt x="67" y="258"/>
                </a:lnTo>
                <a:lnTo>
                  <a:pt x="67" y="258"/>
                </a:lnTo>
                <a:lnTo>
                  <a:pt x="74" y="252"/>
                </a:lnTo>
                <a:lnTo>
                  <a:pt x="81" y="245"/>
                </a:lnTo>
                <a:lnTo>
                  <a:pt x="81" y="245"/>
                </a:lnTo>
                <a:lnTo>
                  <a:pt x="108" y="224"/>
                </a:lnTo>
                <a:lnTo>
                  <a:pt x="108" y="224"/>
                </a:lnTo>
                <a:lnTo>
                  <a:pt x="138" y="198"/>
                </a:lnTo>
                <a:lnTo>
                  <a:pt x="167" y="171"/>
                </a:lnTo>
                <a:lnTo>
                  <a:pt x="167" y="171"/>
                </a:lnTo>
                <a:lnTo>
                  <a:pt x="167" y="170"/>
                </a:lnTo>
                <a:lnTo>
                  <a:pt x="167" y="170"/>
                </a:lnTo>
                <a:lnTo>
                  <a:pt x="174" y="173"/>
                </a:lnTo>
                <a:lnTo>
                  <a:pt x="180" y="176"/>
                </a:lnTo>
                <a:lnTo>
                  <a:pt x="191" y="184"/>
                </a:lnTo>
                <a:lnTo>
                  <a:pt x="191" y="184"/>
                </a:lnTo>
                <a:lnTo>
                  <a:pt x="178" y="193"/>
                </a:lnTo>
                <a:lnTo>
                  <a:pt x="165" y="203"/>
                </a:lnTo>
                <a:lnTo>
                  <a:pt x="152" y="213"/>
                </a:lnTo>
                <a:lnTo>
                  <a:pt x="139" y="223"/>
                </a:lnTo>
                <a:lnTo>
                  <a:pt x="139" y="223"/>
                </a:lnTo>
                <a:close/>
                <a:moveTo>
                  <a:pt x="121" y="200"/>
                </a:moveTo>
                <a:lnTo>
                  <a:pt x="121" y="200"/>
                </a:lnTo>
                <a:lnTo>
                  <a:pt x="127" y="195"/>
                </a:lnTo>
                <a:lnTo>
                  <a:pt x="133" y="190"/>
                </a:lnTo>
                <a:lnTo>
                  <a:pt x="133" y="190"/>
                </a:lnTo>
                <a:lnTo>
                  <a:pt x="146" y="181"/>
                </a:lnTo>
                <a:lnTo>
                  <a:pt x="152" y="175"/>
                </a:lnTo>
                <a:lnTo>
                  <a:pt x="157" y="169"/>
                </a:lnTo>
                <a:lnTo>
                  <a:pt x="157" y="169"/>
                </a:lnTo>
                <a:lnTo>
                  <a:pt x="157" y="168"/>
                </a:lnTo>
                <a:lnTo>
                  <a:pt x="157" y="168"/>
                </a:lnTo>
                <a:lnTo>
                  <a:pt x="161" y="169"/>
                </a:lnTo>
                <a:lnTo>
                  <a:pt x="161" y="169"/>
                </a:lnTo>
                <a:lnTo>
                  <a:pt x="165" y="169"/>
                </a:lnTo>
                <a:lnTo>
                  <a:pt x="165" y="169"/>
                </a:lnTo>
                <a:lnTo>
                  <a:pt x="143" y="184"/>
                </a:lnTo>
                <a:lnTo>
                  <a:pt x="121" y="200"/>
                </a:lnTo>
                <a:lnTo>
                  <a:pt x="121" y="200"/>
                </a:lnTo>
                <a:close/>
                <a:moveTo>
                  <a:pt x="53" y="250"/>
                </a:moveTo>
                <a:lnTo>
                  <a:pt x="53" y="250"/>
                </a:lnTo>
                <a:lnTo>
                  <a:pt x="49" y="254"/>
                </a:lnTo>
                <a:lnTo>
                  <a:pt x="49" y="254"/>
                </a:lnTo>
                <a:lnTo>
                  <a:pt x="56" y="246"/>
                </a:lnTo>
                <a:lnTo>
                  <a:pt x="56" y="246"/>
                </a:lnTo>
                <a:lnTo>
                  <a:pt x="69" y="233"/>
                </a:lnTo>
                <a:lnTo>
                  <a:pt x="81" y="220"/>
                </a:lnTo>
                <a:lnTo>
                  <a:pt x="81" y="220"/>
                </a:lnTo>
                <a:lnTo>
                  <a:pt x="109" y="196"/>
                </a:lnTo>
                <a:lnTo>
                  <a:pt x="137" y="172"/>
                </a:lnTo>
                <a:lnTo>
                  <a:pt x="137" y="172"/>
                </a:lnTo>
                <a:lnTo>
                  <a:pt x="137" y="171"/>
                </a:lnTo>
                <a:lnTo>
                  <a:pt x="136" y="170"/>
                </a:lnTo>
                <a:lnTo>
                  <a:pt x="136" y="170"/>
                </a:lnTo>
                <a:lnTo>
                  <a:pt x="122" y="176"/>
                </a:lnTo>
                <a:lnTo>
                  <a:pt x="109" y="185"/>
                </a:lnTo>
                <a:lnTo>
                  <a:pt x="97" y="194"/>
                </a:lnTo>
                <a:lnTo>
                  <a:pt x="85" y="203"/>
                </a:lnTo>
                <a:lnTo>
                  <a:pt x="63" y="224"/>
                </a:lnTo>
                <a:lnTo>
                  <a:pt x="52" y="234"/>
                </a:lnTo>
                <a:lnTo>
                  <a:pt x="40" y="243"/>
                </a:lnTo>
                <a:lnTo>
                  <a:pt x="40" y="243"/>
                </a:lnTo>
                <a:lnTo>
                  <a:pt x="37" y="245"/>
                </a:lnTo>
                <a:lnTo>
                  <a:pt x="33" y="248"/>
                </a:lnTo>
                <a:lnTo>
                  <a:pt x="33" y="248"/>
                </a:lnTo>
                <a:lnTo>
                  <a:pt x="38" y="240"/>
                </a:lnTo>
                <a:lnTo>
                  <a:pt x="45" y="233"/>
                </a:lnTo>
                <a:lnTo>
                  <a:pt x="45" y="233"/>
                </a:lnTo>
                <a:lnTo>
                  <a:pt x="57" y="221"/>
                </a:lnTo>
                <a:lnTo>
                  <a:pt x="69" y="211"/>
                </a:lnTo>
                <a:lnTo>
                  <a:pt x="69" y="211"/>
                </a:lnTo>
                <a:lnTo>
                  <a:pt x="88" y="196"/>
                </a:lnTo>
                <a:lnTo>
                  <a:pt x="98" y="188"/>
                </a:lnTo>
                <a:lnTo>
                  <a:pt x="106" y="180"/>
                </a:lnTo>
                <a:lnTo>
                  <a:pt x="106" y="180"/>
                </a:lnTo>
                <a:lnTo>
                  <a:pt x="113" y="177"/>
                </a:lnTo>
                <a:lnTo>
                  <a:pt x="120" y="174"/>
                </a:lnTo>
                <a:lnTo>
                  <a:pt x="120" y="174"/>
                </a:lnTo>
                <a:lnTo>
                  <a:pt x="129" y="171"/>
                </a:lnTo>
                <a:lnTo>
                  <a:pt x="137" y="169"/>
                </a:lnTo>
                <a:lnTo>
                  <a:pt x="146" y="168"/>
                </a:lnTo>
                <a:lnTo>
                  <a:pt x="155" y="168"/>
                </a:lnTo>
                <a:lnTo>
                  <a:pt x="155" y="168"/>
                </a:lnTo>
                <a:lnTo>
                  <a:pt x="141" y="177"/>
                </a:lnTo>
                <a:lnTo>
                  <a:pt x="128" y="187"/>
                </a:lnTo>
                <a:lnTo>
                  <a:pt x="103" y="207"/>
                </a:lnTo>
                <a:lnTo>
                  <a:pt x="78" y="228"/>
                </a:lnTo>
                <a:lnTo>
                  <a:pt x="53" y="250"/>
                </a:lnTo>
                <a:lnTo>
                  <a:pt x="53" y="250"/>
                </a:lnTo>
                <a:close/>
                <a:moveTo>
                  <a:pt x="25" y="238"/>
                </a:moveTo>
                <a:lnTo>
                  <a:pt x="25" y="238"/>
                </a:lnTo>
                <a:lnTo>
                  <a:pt x="35" y="232"/>
                </a:lnTo>
                <a:lnTo>
                  <a:pt x="45" y="225"/>
                </a:lnTo>
                <a:lnTo>
                  <a:pt x="63" y="209"/>
                </a:lnTo>
                <a:lnTo>
                  <a:pt x="63" y="209"/>
                </a:lnTo>
                <a:lnTo>
                  <a:pt x="84" y="191"/>
                </a:lnTo>
                <a:lnTo>
                  <a:pt x="84" y="191"/>
                </a:lnTo>
                <a:lnTo>
                  <a:pt x="99" y="180"/>
                </a:lnTo>
                <a:lnTo>
                  <a:pt x="99" y="180"/>
                </a:lnTo>
                <a:lnTo>
                  <a:pt x="99" y="180"/>
                </a:lnTo>
                <a:lnTo>
                  <a:pt x="99" y="180"/>
                </a:lnTo>
                <a:lnTo>
                  <a:pt x="103" y="180"/>
                </a:lnTo>
                <a:lnTo>
                  <a:pt x="103" y="180"/>
                </a:lnTo>
                <a:lnTo>
                  <a:pt x="102" y="181"/>
                </a:lnTo>
                <a:lnTo>
                  <a:pt x="102" y="181"/>
                </a:lnTo>
                <a:lnTo>
                  <a:pt x="94" y="189"/>
                </a:lnTo>
                <a:lnTo>
                  <a:pt x="84" y="198"/>
                </a:lnTo>
                <a:lnTo>
                  <a:pt x="65" y="213"/>
                </a:lnTo>
                <a:lnTo>
                  <a:pt x="55" y="220"/>
                </a:lnTo>
                <a:lnTo>
                  <a:pt x="46" y="228"/>
                </a:lnTo>
                <a:lnTo>
                  <a:pt x="38" y="237"/>
                </a:lnTo>
                <a:lnTo>
                  <a:pt x="31" y="248"/>
                </a:lnTo>
                <a:lnTo>
                  <a:pt x="31" y="248"/>
                </a:lnTo>
                <a:lnTo>
                  <a:pt x="25" y="238"/>
                </a:lnTo>
                <a:lnTo>
                  <a:pt x="25" y="238"/>
                </a:lnTo>
                <a:close/>
                <a:moveTo>
                  <a:pt x="21" y="230"/>
                </a:moveTo>
                <a:lnTo>
                  <a:pt x="21" y="230"/>
                </a:lnTo>
                <a:lnTo>
                  <a:pt x="34" y="218"/>
                </a:lnTo>
                <a:lnTo>
                  <a:pt x="47" y="206"/>
                </a:lnTo>
                <a:lnTo>
                  <a:pt x="47" y="206"/>
                </a:lnTo>
                <a:lnTo>
                  <a:pt x="61" y="192"/>
                </a:lnTo>
                <a:lnTo>
                  <a:pt x="61" y="192"/>
                </a:lnTo>
                <a:lnTo>
                  <a:pt x="73" y="181"/>
                </a:lnTo>
                <a:lnTo>
                  <a:pt x="75" y="180"/>
                </a:lnTo>
                <a:lnTo>
                  <a:pt x="75" y="180"/>
                </a:lnTo>
                <a:lnTo>
                  <a:pt x="75" y="180"/>
                </a:lnTo>
                <a:lnTo>
                  <a:pt x="70" y="188"/>
                </a:lnTo>
                <a:lnTo>
                  <a:pt x="70" y="188"/>
                </a:lnTo>
                <a:lnTo>
                  <a:pt x="58" y="202"/>
                </a:lnTo>
                <a:lnTo>
                  <a:pt x="45" y="216"/>
                </a:lnTo>
                <a:lnTo>
                  <a:pt x="45" y="216"/>
                </a:lnTo>
                <a:lnTo>
                  <a:pt x="34" y="225"/>
                </a:lnTo>
                <a:lnTo>
                  <a:pt x="28" y="230"/>
                </a:lnTo>
                <a:lnTo>
                  <a:pt x="23" y="235"/>
                </a:lnTo>
                <a:lnTo>
                  <a:pt x="23" y="235"/>
                </a:lnTo>
                <a:lnTo>
                  <a:pt x="21" y="230"/>
                </a:lnTo>
                <a:lnTo>
                  <a:pt x="21" y="230"/>
                </a:lnTo>
                <a:close/>
                <a:moveTo>
                  <a:pt x="13" y="206"/>
                </a:moveTo>
                <a:lnTo>
                  <a:pt x="13" y="206"/>
                </a:lnTo>
                <a:lnTo>
                  <a:pt x="23" y="198"/>
                </a:lnTo>
                <a:lnTo>
                  <a:pt x="32" y="189"/>
                </a:lnTo>
                <a:lnTo>
                  <a:pt x="41" y="181"/>
                </a:lnTo>
                <a:lnTo>
                  <a:pt x="52" y="173"/>
                </a:lnTo>
                <a:lnTo>
                  <a:pt x="52" y="173"/>
                </a:lnTo>
                <a:lnTo>
                  <a:pt x="47" y="178"/>
                </a:lnTo>
                <a:lnTo>
                  <a:pt x="42" y="185"/>
                </a:lnTo>
                <a:lnTo>
                  <a:pt x="42" y="185"/>
                </a:lnTo>
                <a:lnTo>
                  <a:pt x="31" y="196"/>
                </a:lnTo>
                <a:lnTo>
                  <a:pt x="31" y="196"/>
                </a:lnTo>
                <a:lnTo>
                  <a:pt x="23" y="206"/>
                </a:lnTo>
                <a:lnTo>
                  <a:pt x="16" y="217"/>
                </a:lnTo>
                <a:lnTo>
                  <a:pt x="16" y="217"/>
                </a:lnTo>
                <a:lnTo>
                  <a:pt x="17" y="218"/>
                </a:lnTo>
                <a:lnTo>
                  <a:pt x="18" y="218"/>
                </a:lnTo>
                <a:lnTo>
                  <a:pt x="18" y="218"/>
                </a:lnTo>
                <a:lnTo>
                  <a:pt x="30" y="209"/>
                </a:lnTo>
                <a:lnTo>
                  <a:pt x="42" y="198"/>
                </a:lnTo>
                <a:lnTo>
                  <a:pt x="42" y="198"/>
                </a:lnTo>
                <a:lnTo>
                  <a:pt x="55" y="185"/>
                </a:lnTo>
                <a:lnTo>
                  <a:pt x="55" y="185"/>
                </a:lnTo>
                <a:lnTo>
                  <a:pt x="62" y="177"/>
                </a:lnTo>
                <a:lnTo>
                  <a:pt x="64" y="175"/>
                </a:lnTo>
                <a:lnTo>
                  <a:pt x="62" y="178"/>
                </a:lnTo>
                <a:lnTo>
                  <a:pt x="62" y="178"/>
                </a:lnTo>
                <a:lnTo>
                  <a:pt x="58" y="186"/>
                </a:lnTo>
                <a:lnTo>
                  <a:pt x="52" y="192"/>
                </a:lnTo>
                <a:lnTo>
                  <a:pt x="41" y="203"/>
                </a:lnTo>
                <a:lnTo>
                  <a:pt x="30" y="215"/>
                </a:lnTo>
                <a:lnTo>
                  <a:pt x="19" y="227"/>
                </a:lnTo>
                <a:lnTo>
                  <a:pt x="19" y="227"/>
                </a:lnTo>
                <a:lnTo>
                  <a:pt x="16" y="217"/>
                </a:lnTo>
                <a:lnTo>
                  <a:pt x="13" y="206"/>
                </a:lnTo>
                <a:lnTo>
                  <a:pt x="13" y="206"/>
                </a:lnTo>
                <a:close/>
                <a:moveTo>
                  <a:pt x="23" y="183"/>
                </a:moveTo>
                <a:lnTo>
                  <a:pt x="23" y="183"/>
                </a:lnTo>
                <a:lnTo>
                  <a:pt x="29" y="177"/>
                </a:lnTo>
                <a:lnTo>
                  <a:pt x="35" y="172"/>
                </a:lnTo>
                <a:lnTo>
                  <a:pt x="35" y="172"/>
                </a:lnTo>
                <a:lnTo>
                  <a:pt x="39" y="170"/>
                </a:lnTo>
                <a:lnTo>
                  <a:pt x="38" y="171"/>
                </a:lnTo>
                <a:lnTo>
                  <a:pt x="34" y="175"/>
                </a:lnTo>
                <a:lnTo>
                  <a:pt x="34" y="175"/>
                </a:lnTo>
                <a:lnTo>
                  <a:pt x="22" y="188"/>
                </a:lnTo>
                <a:lnTo>
                  <a:pt x="17" y="194"/>
                </a:lnTo>
                <a:lnTo>
                  <a:pt x="12" y="201"/>
                </a:lnTo>
                <a:lnTo>
                  <a:pt x="12" y="201"/>
                </a:lnTo>
                <a:lnTo>
                  <a:pt x="11" y="195"/>
                </a:lnTo>
                <a:lnTo>
                  <a:pt x="11" y="195"/>
                </a:lnTo>
                <a:lnTo>
                  <a:pt x="23" y="183"/>
                </a:lnTo>
                <a:lnTo>
                  <a:pt x="23" y="183"/>
                </a:lnTo>
                <a:close/>
                <a:moveTo>
                  <a:pt x="34" y="230"/>
                </a:moveTo>
                <a:lnTo>
                  <a:pt x="34" y="230"/>
                </a:lnTo>
                <a:lnTo>
                  <a:pt x="27" y="235"/>
                </a:lnTo>
                <a:lnTo>
                  <a:pt x="27" y="235"/>
                </a:lnTo>
                <a:lnTo>
                  <a:pt x="30" y="231"/>
                </a:lnTo>
                <a:lnTo>
                  <a:pt x="34" y="227"/>
                </a:lnTo>
                <a:lnTo>
                  <a:pt x="34" y="227"/>
                </a:lnTo>
                <a:lnTo>
                  <a:pt x="49" y="215"/>
                </a:lnTo>
                <a:lnTo>
                  <a:pt x="49" y="215"/>
                </a:lnTo>
                <a:lnTo>
                  <a:pt x="58" y="206"/>
                </a:lnTo>
                <a:lnTo>
                  <a:pt x="66" y="197"/>
                </a:lnTo>
                <a:lnTo>
                  <a:pt x="81" y="176"/>
                </a:lnTo>
                <a:lnTo>
                  <a:pt x="81" y="176"/>
                </a:lnTo>
                <a:lnTo>
                  <a:pt x="81" y="175"/>
                </a:lnTo>
                <a:lnTo>
                  <a:pt x="81" y="175"/>
                </a:lnTo>
                <a:lnTo>
                  <a:pt x="87" y="177"/>
                </a:lnTo>
                <a:lnTo>
                  <a:pt x="94" y="180"/>
                </a:lnTo>
                <a:lnTo>
                  <a:pt x="94" y="180"/>
                </a:lnTo>
                <a:lnTo>
                  <a:pt x="96" y="180"/>
                </a:lnTo>
                <a:lnTo>
                  <a:pt x="96" y="180"/>
                </a:lnTo>
                <a:lnTo>
                  <a:pt x="80" y="192"/>
                </a:lnTo>
                <a:lnTo>
                  <a:pt x="65" y="205"/>
                </a:lnTo>
                <a:lnTo>
                  <a:pt x="50" y="218"/>
                </a:lnTo>
                <a:lnTo>
                  <a:pt x="34" y="230"/>
                </a:lnTo>
                <a:lnTo>
                  <a:pt x="34" y="230"/>
                </a:lnTo>
                <a:close/>
                <a:moveTo>
                  <a:pt x="79" y="175"/>
                </a:moveTo>
                <a:lnTo>
                  <a:pt x="79" y="175"/>
                </a:lnTo>
                <a:lnTo>
                  <a:pt x="71" y="181"/>
                </a:lnTo>
                <a:lnTo>
                  <a:pt x="63" y="188"/>
                </a:lnTo>
                <a:lnTo>
                  <a:pt x="49" y="201"/>
                </a:lnTo>
                <a:lnTo>
                  <a:pt x="35" y="215"/>
                </a:lnTo>
                <a:lnTo>
                  <a:pt x="20" y="228"/>
                </a:lnTo>
                <a:lnTo>
                  <a:pt x="20" y="228"/>
                </a:lnTo>
                <a:lnTo>
                  <a:pt x="26" y="222"/>
                </a:lnTo>
                <a:lnTo>
                  <a:pt x="33" y="215"/>
                </a:lnTo>
                <a:lnTo>
                  <a:pt x="47" y="200"/>
                </a:lnTo>
                <a:lnTo>
                  <a:pt x="47" y="200"/>
                </a:lnTo>
                <a:lnTo>
                  <a:pt x="59" y="187"/>
                </a:lnTo>
                <a:lnTo>
                  <a:pt x="64" y="180"/>
                </a:lnTo>
                <a:lnTo>
                  <a:pt x="69" y="172"/>
                </a:lnTo>
                <a:lnTo>
                  <a:pt x="69" y="172"/>
                </a:lnTo>
                <a:lnTo>
                  <a:pt x="69" y="171"/>
                </a:lnTo>
                <a:lnTo>
                  <a:pt x="69" y="171"/>
                </a:lnTo>
                <a:lnTo>
                  <a:pt x="80" y="175"/>
                </a:lnTo>
                <a:lnTo>
                  <a:pt x="80" y="175"/>
                </a:lnTo>
                <a:lnTo>
                  <a:pt x="79" y="175"/>
                </a:lnTo>
                <a:lnTo>
                  <a:pt x="79" y="175"/>
                </a:lnTo>
                <a:close/>
                <a:moveTo>
                  <a:pt x="47" y="190"/>
                </a:moveTo>
                <a:lnTo>
                  <a:pt x="47" y="190"/>
                </a:lnTo>
                <a:lnTo>
                  <a:pt x="34" y="203"/>
                </a:lnTo>
                <a:lnTo>
                  <a:pt x="34" y="203"/>
                </a:lnTo>
                <a:lnTo>
                  <a:pt x="27" y="209"/>
                </a:lnTo>
                <a:lnTo>
                  <a:pt x="23" y="212"/>
                </a:lnTo>
                <a:lnTo>
                  <a:pt x="20" y="215"/>
                </a:lnTo>
                <a:lnTo>
                  <a:pt x="20" y="215"/>
                </a:lnTo>
                <a:lnTo>
                  <a:pt x="30" y="201"/>
                </a:lnTo>
                <a:lnTo>
                  <a:pt x="41" y="190"/>
                </a:lnTo>
                <a:lnTo>
                  <a:pt x="41" y="190"/>
                </a:lnTo>
                <a:lnTo>
                  <a:pt x="50" y="181"/>
                </a:lnTo>
                <a:lnTo>
                  <a:pt x="53" y="176"/>
                </a:lnTo>
                <a:lnTo>
                  <a:pt x="56" y="170"/>
                </a:lnTo>
                <a:lnTo>
                  <a:pt x="56" y="170"/>
                </a:lnTo>
                <a:lnTo>
                  <a:pt x="56" y="169"/>
                </a:lnTo>
                <a:lnTo>
                  <a:pt x="55" y="169"/>
                </a:lnTo>
                <a:lnTo>
                  <a:pt x="55" y="169"/>
                </a:lnTo>
                <a:lnTo>
                  <a:pt x="44" y="175"/>
                </a:lnTo>
                <a:lnTo>
                  <a:pt x="35" y="183"/>
                </a:lnTo>
                <a:lnTo>
                  <a:pt x="19" y="199"/>
                </a:lnTo>
                <a:lnTo>
                  <a:pt x="19" y="199"/>
                </a:lnTo>
                <a:lnTo>
                  <a:pt x="15" y="201"/>
                </a:lnTo>
                <a:lnTo>
                  <a:pt x="15" y="201"/>
                </a:lnTo>
                <a:lnTo>
                  <a:pt x="15" y="201"/>
                </a:lnTo>
                <a:lnTo>
                  <a:pt x="16" y="199"/>
                </a:lnTo>
                <a:lnTo>
                  <a:pt x="18" y="195"/>
                </a:lnTo>
                <a:lnTo>
                  <a:pt x="18" y="195"/>
                </a:lnTo>
                <a:lnTo>
                  <a:pt x="22" y="191"/>
                </a:lnTo>
                <a:lnTo>
                  <a:pt x="27" y="186"/>
                </a:lnTo>
                <a:lnTo>
                  <a:pt x="27" y="186"/>
                </a:lnTo>
                <a:lnTo>
                  <a:pt x="35" y="177"/>
                </a:lnTo>
                <a:lnTo>
                  <a:pt x="43" y="168"/>
                </a:lnTo>
                <a:lnTo>
                  <a:pt x="43" y="168"/>
                </a:lnTo>
                <a:lnTo>
                  <a:pt x="43" y="167"/>
                </a:lnTo>
                <a:lnTo>
                  <a:pt x="43" y="167"/>
                </a:lnTo>
                <a:lnTo>
                  <a:pt x="55" y="168"/>
                </a:lnTo>
                <a:lnTo>
                  <a:pt x="66" y="170"/>
                </a:lnTo>
                <a:lnTo>
                  <a:pt x="66" y="170"/>
                </a:lnTo>
                <a:lnTo>
                  <a:pt x="67" y="170"/>
                </a:lnTo>
                <a:lnTo>
                  <a:pt x="67" y="170"/>
                </a:lnTo>
                <a:lnTo>
                  <a:pt x="57" y="180"/>
                </a:lnTo>
                <a:lnTo>
                  <a:pt x="47" y="190"/>
                </a:lnTo>
                <a:lnTo>
                  <a:pt x="47" y="190"/>
                </a:lnTo>
                <a:close/>
                <a:moveTo>
                  <a:pt x="16" y="187"/>
                </a:moveTo>
                <a:lnTo>
                  <a:pt x="16" y="187"/>
                </a:lnTo>
                <a:lnTo>
                  <a:pt x="22" y="180"/>
                </a:lnTo>
                <a:lnTo>
                  <a:pt x="22" y="180"/>
                </a:lnTo>
                <a:lnTo>
                  <a:pt x="31" y="167"/>
                </a:lnTo>
                <a:lnTo>
                  <a:pt x="31" y="167"/>
                </a:lnTo>
                <a:lnTo>
                  <a:pt x="41" y="166"/>
                </a:lnTo>
                <a:lnTo>
                  <a:pt x="41" y="166"/>
                </a:lnTo>
                <a:lnTo>
                  <a:pt x="34" y="170"/>
                </a:lnTo>
                <a:lnTo>
                  <a:pt x="27" y="175"/>
                </a:lnTo>
                <a:lnTo>
                  <a:pt x="16" y="187"/>
                </a:lnTo>
                <a:lnTo>
                  <a:pt x="16" y="187"/>
                </a:lnTo>
                <a:close/>
                <a:moveTo>
                  <a:pt x="12" y="182"/>
                </a:moveTo>
                <a:lnTo>
                  <a:pt x="12" y="182"/>
                </a:lnTo>
                <a:lnTo>
                  <a:pt x="23" y="171"/>
                </a:lnTo>
                <a:lnTo>
                  <a:pt x="23" y="171"/>
                </a:lnTo>
                <a:lnTo>
                  <a:pt x="27" y="167"/>
                </a:lnTo>
                <a:lnTo>
                  <a:pt x="27" y="167"/>
                </a:lnTo>
                <a:lnTo>
                  <a:pt x="29" y="167"/>
                </a:lnTo>
                <a:lnTo>
                  <a:pt x="29" y="167"/>
                </a:lnTo>
                <a:lnTo>
                  <a:pt x="23" y="174"/>
                </a:lnTo>
                <a:lnTo>
                  <a:pt x="23" y="174"/>
                </a:lnTo>
                <a:lnTo>
                  <a:pt x="11" y="190"/>
                </a:lnTo>
                <a:lnTo>
                  <a:pt x="11" y="190"/>
                </a:lnTo>
                <a:lnTo>
                  <a:pt x="10" y="186"/>
                </a:lnTo>
                <a:lnTo>
                  <a:pt x="10" y="186"/>
                </a:lnTo>
                <a:lnTo>
                  <a:pt x="10" y="175"/>
                </a:lnTo>
                <a:lnTo>
                  <a:pt x="10" y="175"/>
                </a:lnTo>
                <a:lnTo>
                  <a:pt x="16" y="171"/>
                </a:lnTo>
                <a:lnTo>
                  <a:pt x="23" y="168"/>
                </a:lnTo>
                <a:lnTo>
                  <a:pt x="23" y="168"/>
                </a:lnTo>
                <a:lnTo>
                  <a:pt x="11" y="180"/>
                </a:lnTo>
                <a:lnTo>
                  <a:pt x="11" y="180"/>
                </a:lnTo>
                <a:lnTo>
                  <a:pt x="10" y="181"/>
                </a:lnTo>
                <a:lnTo>
                  <a:pt x="11" y="182"/>
                </a:lnTo>
                <a:lnTo>
                  <a:pt x="12" y="182"/>
                </a:lnTo>
                <a:lnTo>
                  <a:pt x="12" y="182"/>
                </a:lnTo>
                <a:lnTo>
                  <a:pt x="12" y="182"/>
                </a:lnTo>
                <a:close/>
                <a:moveTo>
                  <a:pt x="33" y="250"/>
                </a:moveTo>
                <a:lnTo>
                  <a:pt x="33" y="250"/>
                </a:lnTo>
                <a:lnTo>
                  <a:pt x="45" y="242"/>
                </a:lnTo>
                <a:lnTo>
                  <a:pt x="55" y="233"/>
                </a:lnTo>
                <a:lnTo>
                  <a:pt x="76" y="214"/>
                </a:lnTo>
                <a:lnTo>
                  <a:pt x="87" y="205"/>
                </a:lnTo>
                <a:lnTo>
                  <a:pt x="98" y="196"/>
                </a:lnTo>
                <a:lnTo>
                  <a:pt x="109" y="187"/>
                </a:lnTo>
                <a:lnTo>
                  <a:pt x="121" y="180"/>
                </a:lnTo>
                <a:lnTo>
                  <a:pt x="121" y="180"/>
                </a:lnTo>
                <a:lnTo>
                  <a:pt x="128" y="175"/>
                </a:lnTo>
                <a:lnTo>
                  <a:pt x="131" y="173"/>
                </a:lnTo>
                <a:lnTo>
                  <a:pt x="132" y="173"/>
                </a:lnTo>
                <a:lnTo>
                  <a:pt x="131" y="174"/>
                </a:lnTo>
                <a:lnTo>
                  <a:pt x="131" y="174"/>
                </a:lnTo>
                <a:lnTo>
                  <a:pt x="119" y="185"/>
                </a:lnTo>
                <a:lnTo>
                  <a:pt x="119" y="185"/>
                </a:lnTo>
                <a:lnTo>
                  <a:pt x="92" y="208"/>
                </a:lnTo>
                <a:lnTo>
                  <a:pt x="92" y="208"/>
                </a:lnTo>
                <a:lnTo>
                  <a:pt x="66" y="233"/>
                </a:lnTo>
                <a:lnTo>
                  <a:pt x="54" y="246"/>
                </a:lnTo>
                <a:lnTo>
                  <a:pt x="42" y="259"/>
                </a:lnTo>
                <a:lnTo>
                  <a:pt x="42" y="259"/>
                </a:lnTo>
                <a:lnTo>
                  <a:pt x="41" y="259"/>
                </a:lnTo>
                <a:lnTo>
                  <a:pt x="41" y="259"/>
                </a:lnTo>
                <a:lnTo>
                  <a:pt x="33" y="250"/>
                </a:lnTo>
                <a:lnTo>
                  <a:pt x="33" y="250"/>
                </a:lnTo>
                <a:close/>
                <a:moveTo>
                  <a:pt x="88" y="281"/>
                </a:moveTo>
                <a:lnTo>
                  <a:pt x="88" y="281"/>
                </a:lnTo>
                <a:lnTo>
                  <a:pt x="93" y="279"/>
                </a:lnTo>
                <a:lnTo>
                  <a:pt x="93" y="279"/>
                </a:lnTo>
                <a:lnTo>
                  <a:pt x="95" y="279"/>
                </a:lnTo>
                <a:lnTo>
                  <a:pt x="97" y="276"/>
                </a:lnTo>
                <a:lnTo>
                  <a:pt x="97" y="276"/>
                </a:lnTo>
                <a:lnTo>
                  <a:pt x="105" y="270"/>
                </a:lnTo>
                <a:lnTo>
                  <a:pt x="105" y="270"/>
                </a:lnTo>
                <a:lnTo>
                  <a:pt x="119" y="259"/>
                </a:lnTo>
                <a:lnTo>
                  <a:pt x="132" y="247"/>
                </a:lnTo>
                <a:lnTo>
                  <a:pt x="159" y="224"/>
                </a:lnTo>
                <a:lnTo>
                  <a:pt x="159" y="224"/>
                </a:lnTo>
                <a:lnTo>
                  <a:pt x="174" y="213"/>
                </a:lnTo>
                <a:lnTo>
                  <a:pt x="187" y="202"/>
                </a:lnTo>
                <a:lnTo>
                  <a:pt x="187" y="202"/>
                </a:lnTo>
                <a:lnTo>
                  <a:pt x="200" y="190"/>
                </a:lnTo>
                <a:lnTo>
                  <a:pt x="200" y="190"/>
                </a:lnTo>
                <a:lnTo>
                  <a:pt x="208" y="185"/>
                </a:lnTo>
                <a:lnTo>
                  <a:pt x="208" y="185"/>
                </a:lnTo>
                <a:lnTo>
                  <a:pt x="213" y="184"/>
                </a:lnTo>
                <a:lnTo>
                  <a:pt x="213" y="184"/>
                </a:lnTo>
                <a:lnTo>
                  <a:pt x="201" y="197"/>
                </a:lnTo>
                <a:lnTo>
                  <a:pt x="188" y="210"/>
                </a:lnTo>
                <a:lnTo>
                  <a:pt x="174" y="221"/>
                </a:lnTo>
                <a:lnTo>
                  <a:pt x="159" y="233"/>
                </a:lnTo>
                <a:lnTo>
                  <a:pt x="131" y="256"/>
                </a:lnTo>
                <a:lnTo>
                  <a:pt x="117" y="269"/>
                </a:lnTo>
                <a:lnTo>
                  <a:pt x="105" y="281"/>
                </a:lnTo>
                <a:lnTo>
                  <a:pt x="105" y="281"/>
                </a:lnTo>
                <a:lnTo>
                  <a:pt x="105" y="283"/>
                </a:lnTo>
                <a:lnTo>
                  <a:pt x="105" y="283"/>
                </a:lnTo>
                <a:lnTo>
                  <a:pt x="106" y="283"/>
                </a:lnTo>
                <a:lnTo>
                  <a:pt x="106" y="283"/>
                </a:lnTo>
                <a:lnTo>
                  <a:pt x="133" y="263"/>
                </a:lnTo>
                <a:lnTo>
                  <a:pt x="160" y="241"/>
                </a:lnTo>
                <a:lnTo>
                  <a:pt x="188" y="219"/>
                </a:lnTo>
                <a:lnTo>
                  <a:pt x="214" y="197"/>
                </a:lnTo>
                <a:lnTo>
                  <a:pt x="214" y="197"/>
                </a:lnTo>
                <a:lnTo>
                  <a:pt x="205" y="205"/>
                </a:lnTo>
                <a:lnTo>
                  <a:pt x="205" y="205"/>
                </a:lnTo>
                <a:lnTo>
                  <a:pt x="176" y="232"/>
                </a:lnTo>
                <a:lnTo>
                  <a:pt x="176" y="232"/>
                </a:lnTo>
                <a:lnTo>
                  <a:pt x="148" y="257"/>
                </a:lnTo>
                <a:lnTo>
                  <a:pt x="121" y="283"/>
                </a:lnTo>
                <a:lnTo>
                  <a:pt x="121" y="283"/>
                </a:lnTo>
                <a:lnTo>
                  <a:pt x="120" y="284"/>
                </a:lnTo>
                <a:lnTo>
                  <a:pt x="121" y="284"/>
                </a:lnTo>
                <a:lnTo>
                  <a:pt x="121" y="285"/>
                </a:lnTo>
                <a:lnTo>
                  <a:pt x="122" y="285"/>
                </a:lnTo>
                <a:lnTo>
                  <a:pt x="122" y="285"/>
                </a:lnTo>
                <a:lnTo>
                  <a:pt x="148" y="266"/>
                </a:lnTo>
                <a:lnTo>
                  <a:pt x="173" y="244"/>
                </a:lnTo>
                <a:lnTo>
                  <a:pt x="222" y="202"/>
                </a:lnTo>
                <a:lnTo>
                  <a:pt x="222" y="202"/>
                </a:lnTo>
                <a:lnTo>
                  <a:pt x="221" y="203"/>
                </a:lnTo>
                <a:lnTo>
                  <a:pt x="221" y="203"/>
                </a:lnTo>
                <a:lnTo>
                  <a:pt x="194" y="230"/>
                </a:lnTo>
                <a:lnTo>
                  <a:pt x="194" y="230"/>
                </a:lnTo>
                <a:lnTo>
                  <a:pt x="142" y="280"/>
                </a:lnTo>
                <a:lnTo>
                  <a:pt x="142" y="280"/>
                </a:lnTo>
                <a:lnTo>
                  <a:pt x="142" y="281"/>
                </a:lnTo>
                <a:lnTo>
                  <a:pt x="142" y="281"/>
                </a:lnTo>
                <a:lnTo>
                  <a:pt x="143" y="282"/>
                </a:lnTo>
                <a:lnTo>
                  <a:pt x="144" y="282"/>
                </a:lnTo>
                <a:lnTo>
                  <a:pt x="144" y="282"/>
                </a:lnTo>
                <a:lnTo>
                  <a:pt x="155" y="274"/>
                </a:lnTo>
                <a:lnTo>
                  <a:pt x="165" y="266"/>
                </a:lnTo>
                <a:lnTo>
                  <a:pt x="186" y="247"/>
                </a:lnTo>
                <a:lnTo>
                  <a:pt x="205" y="229"/>
                </a:lnTo>
                <a:lnTo>
                  <a:pt x="225" y="212"/>
                </a:lnTo>
                <a:lnTo>
                  <a:pt x="225" y="212"/>
                </a:lnTo>
                <a:lnTo>
                  <a:pt x="233" y="206"/>
                </a:lnTo>
                <a:lnTo>
                  <a:pt x="233" y="206"/>
                </a:lnTo>
                <a:lnTo>
                  <a:pt x="229" y="210"/>
                </a:lnTo>
                <a:lnTo>
                  <a:pt x="225" y="216"/>
                </a:lnTo>
                <a:lnTo>
                  <a:pt x="225" y="216"/>
                </a:lnTo>
                <a:lnTo>
                  <a:pt x="216" y="223"/>
                </a:lnTo>
                <a:lnTo>
                  <a:pt x="207" y="231"/>
                </a:lnTo>
                <a:lnTo>
                  <a:pt x="207" y="231"/>
                </a:lnTo>
                <a:lnTo>
                  <a:pt x="196" y="240"/>
                </a:lnTo>
                <a:lnTo>
                  <a:pt x="185" y="250"/>
                </a:lnTo>
                <a:lnTo>
                  <a:pt x="164" y="273"/>
                </a:lnTo>
                <a:lnTo>
                  <a:pt x="164" y="273"/>
                </a:lnTo>
                <a:lnTo>
                  <a:pt x="164" y="273"/>
                </a:lnTo>
                <a:lnTo>
                  <a:pt x="164" y="274"/>
                </a:lnTo>
                <a:lnTo>
                  <a:pt x="165" y="274"/>
                </a:lnTo>
                <a:lnTo>
                  <a:pt x="165" y="274"/>
                </a:lnTo>
                <a:lnTo>
                  <a:pt x="174" y="270"/>
                </a:lnTo>
                <a:lnTo>
                  <a:pt x="182" y="266"/>
                </a:lnTo>
                <a:lnTo>
                  <a:pt x="195" y="254"/>
                </a:lnTo>
                <a:lnTo>
                  <a:pt x="221" y="231"/>
                </a:lnTo>
                <a:lnTo>
                  <a:pt x="221" y="231"/>
                </a:lnTo>
                <a:lnTo>
                  <a:pt x="230" y="223"/>
                </a:lnTo>
                <a:lnTo>
                  <a:pt x="230" y="223"/>
                </a:lnTo>
                <a:lnTo>
                  <a:pt x="229" y="226"/>
                </a:lnTo>
                <a:lnTo>
                  <a:pt x="229" y="226"/>
                </a:lnTo>
                <a:lnTo>
                  <a:pt x="215" y="238"/>
                </a:lnTo>
                <a:lnTo>
                  <a:pt x="215" y="238"/>
                </a:lnTo>
                <a:lnTo>
                  <a:pt x="207" y="246"/>
                </a:lnTo>
                <a:lnTo>
                  <a:pt x="200" y="253"/>
                </a:lnTo>
                <a:lnTo>
                  <a:pt x="193" y="262"/>
                </a:lnTo>
                <a:lnTo>
                  <a:pt x="185" y="270"/>
                </a:lnTo>
                <a:lnTo>
                  <a:pt x="185" y="270"/>
                </a:lnTo>
                <a:lnTo>
                  <a:pt x="185" y="270"/>
                </a:lnTo>
                <a:lnTo>
                  <a:pt x="185" y="270"/>
                </a:lnTo>
                <a:lnTo>
                  <a:pt x="172" y="276"/>
                </a:lnTo>
                <a:lnTo>
                  <a:pt x="158" y="280"/>
                </a:lnTo>
                <a:lnTo>
                  <a:pt x="144" y="283"/>
                </a:lnTo>
                <a:lnTo>
                  <a:pt x="129" y="285"/>
                </a:lnTo>
                <a:lnTo>
                  <a:pt x="129" y="285"/>
                </a:lnTo>
                <a:lnTo>
                  <a:pt x="119" y="285"/>
                </a:lnTo>
                <a:lnTo>
                  <a:pt x="109" y="284"/>
                </a:lnTo>
                <a:lnTo>
                  <a:pt x="99" y="283"/>
                </a:lnTo>
                <a:lnTo>
                  <a:pt x="88" y="281"/>
                </a:lnTo>
                <a:lnTo>
                  <a:pt x="88" y="281"/>
                </a:lnTo>
                <a:close/>
                <a:moveTo>
                  <a:pt x="193" y="266"/>
                </a:moveTo>
                <a:lnTo>
                  <a:pt x="193" y="266"/>
                </a:lnTo>
                <a:lnTo>
                  <a:pt x="203" y="254"/>
                </a:lnTo>
                <a:lnTo>
                  <a:pt x="213" y="243"/>
                </a:lnTo>
                <a:lnTo>
                  <a:pt x="213" y="243"/>
                </a:lnTo>
                <a:lnTo>
                  <a:pt x="219" y="236"/>
                </a:lnTo>
                <a:lnTo>
                  <a:pt x="226" y="231"/>
                </a:lnTo>
                <a:lnTo>
                  <a:pt x="226" y="231"/>
                </a:lnTo>
                <a:lnTo>
                  <a:pt x="219" y="241"/>
                </a:lnTo>
                <a:lnTo>
                  <a:pt x="212" y="250"/>
                </a:lnTo>
                <a:lnTo>
                  <a:pt x="203" y="258"/>
                </a:lnTo>
                <a:lnTo>
                  <a:pt x="193" y="266"/>
                </a:lnTo>
                <a:lnTo>
                  <a:pt x="193" y="266"/>
                </a:lnTo>
                <a:close/>
                <a:moveTo>
                  <a:pt x="231" y="220"/>
                </a:moveTo>
                <a:lnTo>
                  <a:pt x="231" y="220"/>
                </a:lnTo>
                <a:lnTo>
                  <a:pt x="217" y="232"/>
                </a:lnTo>
                <a:lnTo>
                  <a:pt x="203" y="244"/>
                </a:lnTo>
                <a:lnTo>
                  <a:pt x="203" y="244"/>
                </a:lnTo>
                <a:lnTo>
                  <a:pt x="194" y="253"/>
                </a:lnTo>
                <a:lnTo>
                  <a:pt x="184" y="262"/>
                </a:lnTo>
                <a:lnTo>
                  <a:pt x="184" y="262"/>
                </a:lnTo>
                <a:lnTo>
                  <a:pt x="174" y="269"/>
                </a:lnTo>
                <a:lnTo>
                  <a:pt x="171" y="271"/>
                </a:lnTo>
                <a:lnTo>
                  <a:pt x="174" y="267"/>
                </a:lnTo>
                <a:lnTo>
                  <a:pt x="174" y="267"/>
                </a:lnTo>
                <a:lnTo>
                  <a:pt x="192" y="247"/>
                </a:lnTo>
                <a:lnTo>
                  <a:pt x="201" y="238"/>
                </a:lnTo>
                <a:lnTo>
                  <a:pt x="211" y="230"/>
                </a:lnTo>
                <a:lnTo>
                  <a:pt x="211" y="230"/>
                </a:lnTo>
                <a:lnTo>
                  <a:pt x="219" y="224"/>
                </a:lnTo>
                <a:lnTo>
                  <a:pt x="226" y="217"/>
                </a:lnTo>
                <a:lnTo>
                  <a:pt x="232" y="210"/>
                </a:lnTo>
                <a:lnTo>
                  <a:pt x="235" y="206"/>
                </a:lnTo>
                <a:lnTo>
                  <a:pt x="237" y="202"/>
                </a:lnTo>
                <a:lnTo>
                  <a:pt x="237" y="202"/>
                </a:lnTo>
                <a:lnTo>
                  <a:pt x="236" y="200"/>
                </a:lnTo>
                <a:lnTo>
                  <a:pt x="235" y="201"/>
                </a:lnTo>
                <a:lnTo>
                  <a:pt x="235" y="201"/>
                </a:lnTo>
                <a:lnTo>
                  <a:pt x="225" y="210"/>
                </a:lnTo>
                <a:lnTo>
                  <a:pt x="214" y="218"/>
                </a:lnTo>
                <a:lnTo>
                  <a:pt x="204" y="227"/>
                </a:lnTo>
                <a:lnTo>
                  <a:pt x="193" y="236"/>
                </a:lnTo>
                <a:lnTo>
                  <a:pt x="193" y="236"/>
                </a:lnTo>
                <a:lnTo>
                  <a:pt x="171" y="257"/>
                </a:lnTo>
                <a:lnTo>
                  <a:pt x="171" y="257"/>
                </a:lnTo>
                <a:lnTo>
                  <a:pt x="148" y="278"/>
                </a:lnTo>
                <a:lnTo>
                  <a:pt x="148" y="278"/>
                </a:lnTo>
                <a:lnTo>
                  <a:pt x="191" y="236"/>
                </a:lnTo>
                <a:lnTo>
                  <a:pt x="232" y="195"/>
                </a:lnTo>
                <a:lnTo>
                  <a:pt x="232" y="195"/>
                </a:lnTo>
                <a:lnTo>
                  <a:pt x="234" y="193"/>
                </a:lnTo>
                <a:lnTo>
                  <a:pt x="234" y="193"/>
                </a:lnTo>
                <a:lnTo>
                  <a:pt x="238" y="189"/>
                </a:lnTo>
                <a:lnTo>
                  <a:pt x="238" y="189"/>
                </a:lnTo>
                <a:lnTo>
                  <a:pt x="238" y="188"/>
                </a:lnTo>
                <a:lnTo>
                  <a:pt x="238" y="188"/>
                </a:lnTo>
                <a:lnTo>
                  <a:pt x="237" y="187"/>
                </a:lnTo>
                <a:lnTo>
                  <a:pt x="236" y="188"/>
                </a:lnTo>
                <a:lnTo>
                  <a:pt x="236" y="188"/>
                </a:lnTo>
                <a:lnTo>
                  <a:pt x="208" y="212"/>
                </a:lnTo>
                <a:lnTo>
                  <a:pt x="179" y="236"/>
                </a:lnTo>
                <a:lnTo>
                  <a:pt x="179" y="236"/>
                </a:lnTo>
                <a:lnTo>
                  <a:pt x="150" y="261"/>
                </a:lnTo>
                <a:lnTo>
                  <a:pt x="150" y="261"/>
                </a:lnTo>
                <a:lnTo>
                  <a:pt x="134" y="273"/>
                </a:lnTo>
                <a:lnTo>
                  <a:pt x="134" y="273"/>
                </a:lnTo>
                <a:lnTo>
                  <a:pt x="181" y="230"/>
                </a:lnTo>
                <a:lnTo>
                  <a:pt x="181" y="230"/>
                </a:lnTo>
                <a:lnTo>
                  <a:pt x="206" y="207"/>
                </a:lnTo>
                <a:lnTo>
                  <a:pt x="219" y="195"/>
                </a:lnTo>
                <a:lnTo>
                  <a:pt x="231" y="182"/>
                </a:lnTo>
                <a:lnTo>
                  <a:pt x="231" y="182"/>
                </a:lnTo>
                <a:lnTo>
                  <a:pt x="231" y="181"/>
                </a:lnTo>
                <a:lnTo>
                  <a:pt x="231" y="180"/>
                </a:lnTo>
                <a:lnTo>
                  <a:pt x="230" y="180"/>
                </a:lnTo>
                <a:lnTo>
                  <a:pt x="229" y="180"/>
                </a:lnTo>
                <a:lnTo>
                  <a:pt x="229" y="180"/>
                </a:lnTo>
                <a:lnTo>
                  <a:pt x="200" y="206"/>
                </a:lnTo>
                <a:lnTo>
                  <a:pt x="171" y="230"/>
                </a:lnTo>
                <a:lnTo>
                  <a:pt x="171" y="230"/>
                </a:lnTo>
                <a:lnTo>
                  <a:pt x="136" y="257"/>
                </a:lnTo>
                <a:lnTo>
                  <a:pt x="136" y="257"/>
                </a:lnTo>
                <a:lnTo>
                  <a:pt x="118" y="272"/>
                </a:lnTo>
                <a:lnTo>
                  <a:pt x="118" y="272"/>
                </a:lnTo>
                <a:lnTo>
                  <a:pt x="111" y="278"/>
                </a:lnTo>
                <a:lnTo>
                  <a:pt x="111" y="278"/>
                </a:lnTo>
                <a:lnTo>
                  <a:pt x="113" y="276"/>
                </a:lnTo>
                <a:lnTo>
                  <a:pt x="113" y="276"/>
                </a:lnTo>
                <a:lnTo>
                  <a:pt x="127" y="263"/>
                </a:lnTo>
                <a:lnTo>
                  <a:pt x="141" y="251"/>
                </a:lnTo>
                <a:lnTo>
                  <a:pt x="155" y="239"/>
                </a:lnTo>
                <a:lnTo>
                  <a:pt x="169" y="227"/>
                </a:lnTo>
                <a:lnTo>
                  <a:pt x="169" y="227"/>
                </a:lnTo>
                <a:lnTo>
                  <a:pt x="194" y="205"/>
                </a:lnTo>
                <a:lnTo>
                  <a:pt x="206" y="194"/>
                </a:lnTo>
                <a:lnTo>
                  <a:pt x="217" y="182"/>
                </a:lnTo>
                <a:lnTo>
                  <a:pt x="217" y="182"/>
                </a:lnTo>
                <a:lnTo>
                  <a:pt x="222" y="180"/>
                </a:lnTo>
                <a:lnTo>
                  <a:pt x="228" y="177"/>
                </a:lnTo>
                <a:lnTo>
                  <a:pt x="233" y="176"/>
                </a:lnTo>
                <a:lnTo>
                  <a:pt x="239" y="177"/>
                </a:lnTo>
                <a:lnTo>
                  <a:pt x="239" y="177"/>
                </a:lnTo>
                <a:lnTo>
                  <a:pt x="239" y="177"/>
                </a:lnTo>
                <a:lnTo>
                  <a:pt x="239" y="177"/>
                </a:lnTo>
                <a:lnTo>
                  <a:pt x="239" y="188"/>
                </a:lnTo>
                <a:lnTo>
                  <a:pt x="239" y="188"/>
                </a:lnTo>
                <a:lnTo>
                  <a:pt x="238" y="196"/>
                </a:lnTo>
                <a:lnTo>
                  <a:pt x="236" y="205"/>
                </a:lnTo>
                <a:lnTo>
                  <a:pt x="234" y="213"/>
                </a:lnTo>
                <a:lnTo>
                  <a:pt x="231" y="220"/>
                </a:lnTo>
                <a:lnTo>
                  <a:pt x="231" y="220"/>
                </a:lnTo>
                <a:close/>
                <a:moveTo>
                  <a:pt x="103" y="81"/>
                </a:moveTo>
                <a:lnTo>
                  <a:pt x="103" y="81"/>
                </a:lnTo>
                <a:lnTo>
                  <a:pt x="105" y="81"/>
                </a:lnTo>
                <a:lnTo>
                  <a:pt x="105" y="81"/>
                </a:lnTo>
                <a:lnTo>
                  <a:pt x="108" y="81"/>
                </a:lnTo>
                <a:lnTo>
                  <a:pt x="109" y="80"/>
                </a:lnTo>
                <a:lnTo>
                  <a:pt x="110" y="78"/>
                </a:lnTo>
                <a:lnTo>
                  <a:pt x="110" y="78"/>
                </a:lnTo>
                <a:lnTo>
                  <a:pt x="111" y="70"/>
                </a:lnTo>
                <a:lnTo>
                  <a:pt x="112" y="61"/>
                </a:lnTo>
                <a:lnTo>
                  <a:pt x="111" y="44"/>
                </a:lnTo>
                <a:lnTo>
                  <a:pt x="110" y="27"/>
                </a:lnTo>
                <a:lnTo>
                  <a:pt x="110" y="9"/>
                </a:lnTo>
                <a:lnTo>
                  <a:pt x="110" y="9"/>
                </a:lnTo>
                <a:lnTo>
                  <a:pt x="119" y="10"/>
                </a:lnTo>
                <a:lnTo>
                  <a:pt x="128" y="10"/>
                </a:lnTo>
                <a:lnTo>
                  <a:pt x="146" y="9"/>
                </a:lnTo>
                <a:lnTo>
                  <a:pt x="146" y="9"/>
                </a:lnTo>
                <a:lnTo>
                  <a:pt x="148" y="18"/>
                </a:lnTo>
                <a:lnTo>
                  <a:pt x="148" y="27"/>
                </a:lnTo>
                <a:lnTo>
                  <a:pt x="149" y="43"/>
                </a:lnTo>
                <a:lnTo>
                  <a:pt x="148" y="77"/>
                </a:lnTo>
                <a:lnTo>
                  <a:pt x="148" y="77"/>
                </a:lnTo>
                <a:lnTo>
                  <a:pt x="148" y="80"/>
                </a:lnTo>
                <a:lnTo>
                  <a:pt x="148" y="80"/>
                </a:lnTo>
                <a:lnTo>
                  <a:pt x="150" y="81"/>
                </a:lnTo>
                <a:lnTo>
                  <a:pt x="152" y="81"/>
                </a:lnTo>
                <a:lnTo>
                  <a:pt x="152" y="81"/>
                </a:lnTo>
                <a:lnTo>
                  <a:pt x="161" y="82"/>
                </a:lnTo>
                <a:lnTo>
                  <a:pt x="171" y="83"/>
                </a:lnTo>
                <a:lnTo>
                  <a:pt x="179" y="85"/>
                </a:lnTo>
                <a:lnTo>
                  <a:pt x="187" y="87"/>
                </a:lnTo>
                <a:lnTo>
                  <a:pt x="195" y="91"/>
                </a:lnTo>
                <a:lnTo>
                  <a:pt x="201" y="95"/>
                </a:lnTo>
                <a:lnTo>
                  <a:pt x="208" y="102"/>
                </a:lnTo>
                <a:lnTo>
                  <a:pt x="213" y="107"/>
                </a:lnTo>
                <a:lnTo>
                  <a:pt x="219" y="113"/>
                </a:lnTo>
                <a:lnTo>
                  <a:pt x="223" y="120"/>
                </a:lnTo>
                <a:lnTo>
                  <a:pt x="227" y="127"/>
                </a:lnTo>
                <a:lnTo>
                  <a:pt x="231" y="135"/>
                </a:lnTo>
                <a:lnTo>
                  <a:pt x="234" y="143"/>
                </a:lnTo>
                <a:lnTo>
                  <a:pt x="236" y="151"/>
                </a:lnTo>
                <a:lnTo>
                  <a:pt x="238" y="160"/>
                </a:lnTo>
                <a:lnTo>
                  <a:pt x="239" y="168"/>
                </a:lnTo>
                <a:lnTo>
                  <a:pt x="239" y="168"/>
                </a:lnTo>
                <a:lnTo>
                  <a:pt x="234" y="168"/>
                </a:lnTo>
                <a:lnTo>
                  <a:pt x="230" y="168"/>
                </a:lnTo>
                <a:lnTo>
                  <a:pt x="225" y="169"/>
                </a:lnTo>
                <a:lnTo>
                  <a:pt x="220" y="171"/>
                </a:lnTo>
                <a:lnTo>
                  <a:pt x="220" y="171"/>
                </a:lnTo>
                <a:lnTo>
                  <a:pt x="210" y="175"/>
                </a:lnTo>
                <a:lnTo>
                  <a:pt x="205" y="175"/>
                </a:lnTo>
                <a:lnTo>
                  <a:pt x="201" y="175"/>
                </a:lnTo>
                <a:lnTo>
                  <a:pt x="197" y="174"/>
                </a:lnTo>
                <a:lnTo>
                  <a:pt x="192" y="173"/>
                </a:lnTo>
                <a:lnTo>
                  <a:pt x="182" y="168"/>
                </a:lnTo>
                <a:lnTo>
                  <a:pt x="182" y="168"/>
                </a:lnTo>
                <a:lnTo>
                  <a:pt x="175" y="164"/>
                </a:lnTo>
                <a:lnTo>
                  <a:pt x="166" y="161"/>
                </a:lnTo>
                <a:lnTo>
                  <a:pt x="158" y="160"/>
                </a:lnTo>
                <a:lnTo>
                  <a:pt x="150" y="159"/>
                </a:lnTo>
                <a:lnTo>
                  <a:pt x="142" y="160"/>
                </a:lnTo>
                <a:lnTo>
                  <a:pt x="134" y="161"/>
                </a:lnTo>
                <a:lnTo>
                  <a:pt x="118" y="166"/>
                </a:lnTo>
                <a:lnTo>
                  <a:pt x="118" y="166"/>
                </a:lnTo>
                <a:lnTo>
                  <a:pt x="107" y="169"/>
                </a:lnTo>
                <a:lnTo>
                  <a:pt x="97" y="169"/>
                </a:lnTo>
                <a:lnTo>
                  <a:pt x="87" y="168"/>
                </a:lnTo>
                <a:lnTo>
                  <a:pt x="76" y="164"/>
                </a:lnTo>
                <a:lnTo>
                  <a:pt x="76" y="164"/>
                </a:lnTo>
                <a:lnTo>
                  <a:pt x="70" y="162"/>
                </a:lnTo>
                <a:lnTo>
                  <a:pt x="63" y="161"/>
                </a:lnTo>
                <a:lnTo>
                  <a:pt x="50" y="159"/>
                </a:lnTo>
                <a:lnTo>
                  <a:pt x="50" y="159"/>
                </a:lnTo>
                <a:lnTo>
                  <a:pt x="40" y="158"/>
                </a:lnTo>
                <a:lnTo>
                  <a:pt x="30" y="158"/>
                </a:lnTo>
                <a:lnTo>
                  <a:pt x="21" y="160"/>
                </a:lnTo>
                <a:lnTo>
                  <a:pt x="12" y="163"/>
                </a:lnTo>
                <a:lnTo>
                  <a:pt x="12" y="163"/>
                </a:lnTo>
                <a:lnTo>
                  <a:pt x="14" y="155"/>
                </a:lnTo>
                <a:lnTo>
                  <a:pt x="16" y="147"/>
                </a:lnTo>
                <a:lnTo>
                  <a:pt x="19" y="140"/>
                </a:lnTo>
                <a:lnTo>
                  <a:pt x="23" y="132"/>
                </a:lnTo>
                <a:lnTo>
                  <a:pt x="27" y="125"/>
                </a:lnTo>
                <a:lnTo>
                  <a:pt x="32" y="118"/>
                </a:lnTo>
                <a:lnTo>
                  <a:pt x="38" y="112"/>
                </a:lnTo>
                <a:lnTo>
                  <a:pt x="44" y="106"/>
                </a:lnTo>
                <a:lnTo>
                  <a:pt x="50" y="100"/>
                </a:lnTo>
                <a:lnTo>
                  <a:pt x="56" y="94"/>
                </a:lnTo>
                <a:lnTo>
                  <a:pt x="63" y="90"/>
                </a:lnTo>
                <a:lnTo>
                  <a:pt x="71" y="87"/>
                </a:lnTo>
                <a:lnTo>
                  <a:pt x="78" y="84"/>
                </a:lnTo>
                <a:lnTo>
                  <a:pt x="86" y="82"/>
                </a:lnTo>
                <a:lnTo>
                  <a:pt x="95" y="81"/>
                </a:lnTo>
                <a:lnTo>
                  <a:pt x="103" y="81"/>
                </a:lnTo>
                <a:lnTo>
                  <a:pt x="103" y="81"/>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38" name="Freeform 2530"/>
          <p:cNvSpPr>
            <a:spLocks noEditPoints="1"/>
          </p:cNvSpPr>
          <p:nvPr/>
        </p:nvSpPr>
        <p:spPr bwMode="auto">
          <a:xfrm>
            <a:off x="1779724" y="4537915"/>
            <a:ext cx="331788" cy="506413"/>
          </a:xfrm>
          <a:custGeom>
            <a:avLst/>
            <a:gdLst/>
            <a:ahLst/>
            <a:cxnLst>
              <a:cxn ang="0">
                <a:pos x="93" y="314"/>
              </a:cxn>
              <a:cxn ang="0">
                <a:pos x="116" y="257"/>
              </a:cxn>
              <a:cxn ang="0">
                <a:pos x="194" y="67"/>
              </a:cxn>
              <a:cxn ang="0">
                <a:pos x="208" y="20"/>
              </a:cxn>
              <a:cxn ang="0">
                <a:pos x="148" y="1"/>
              </a:cxn>
              <a:cxn ang="0">
                <a:pos x="107" y="10"/>
              </a:cxn>
              <a:cxn ang="0">
                <a:pos x="108" y="243"/>
              </a:cxn>
              <a:cxn ang="0">
                <a:pos x="18" y="246"/>
              </a:cxn>
              <a:cxn ang="0">
                <a:pos x="18" y="308"/>
              </a:cxn>
              <a:cxn ang="0">
                <a:pos x="54" y="244"/>
              </a:cxn>
              <a:cxn ang="0">
                <a:pos x="18" y="293"/>
              </a:cxn>
              <a:cxn ang="0">
                <a:pos x="38" y="270"/>
              </a:cxn>
              <a:cxn ang="0">
                <a:pos x="22" y="296"/>
              </a:cxn>
              <a:cxn ang="0">
                <a:pos x="75" y="247"/>
              </a:cxn>
              <a:cxn ang="0">
                <a:pos x="49" y="292"/>
              </a:cxn>
              <a:cxn ang="0">
                <a:pos x="72" y="273"/>
              </a:cxn>
              <a:cxn ang="0">
                <a:pos x="51" y="301"/>
              </a:cxn>
              <a:cxn ang="0">
                <a:pos x="76" y="280"/>
              </a:cxn>
              <a:cxn ang="0">
                <a:pos x="18" y="296"/>
              </a:cxn>
              <a:cxn ang="0">
                <a:pos x="38" y="246"/>
              </a:cxn>
              <a:cxn ang="0">
                <a:pos x="10" y="272"/>
              </a:cxn>
              <a:cxn ang="0">
                <a:pos x="68" y="240"/>
              </a:cxn>
              <a:cxn ang="0">
                <a:pos x="35" y="280"/>
              </a:cxn>
              <a:cxn ang="0">
                <a:pos x="81" y="255"/>
              </a:cxn>
              <a:cxn ang="0">
                <a:pos x="55" y="276"/>
              </a:cxn>
              <a:cxn ang="0">
                <a:pos x="76" y="275"/>
              </a:cxn>
              <a:cxn ang="0">
                <a:pos x="71" y="278"/>
              </a:cxn>
              <a:cxn ang="0">
                <a:pos x="70" y="310"/>
              </a:cxn>
              <a:cxn ang="0">
                <a:pos x="71" y="295"/>
              </a:cxn>
              <a:cxn ang="0">
                <a:pos x="84" y="280"/>
              </a:cxn>
              <a:cxn ang="0">
                <a:pos x="96" y="257"/>
              </a:cxn>
              <a:cxn ang="0">
                <a:pos x="76" y="310"/>
              </a:cxn>
              <a:cxn ang="0">
                <a:pos x="87" y="303"/>
              </a:cxn>
              <a:cxn ang="0">
                <a:pos x="81" y="309"/>
              </a:cxn>
              <a:cxn ang="0">
                <a:pos x="102" y="290"/>
              </a:cxn>
              <a:cxn ang="0">
                <a:pos x="84" y="298"/>
              </a:cxn>
              <a:cxn ang="0">
                <a:pos x="99" y="277"/>
              </a:cxn>
              <a:cxn ang="0">
                <a:pos x="108" y="259"/>
              </a:cxn>
              <a:cxn ang="0">
                <a:pos x="121" y="9"/>
              </a:cxn>
              <a:cxn ang="0">
                <a:pos x="116" y="19"/>
              </a:cxn>
              <a:cxn ang="0">
                <a:pos x="142" y="17"/>
              </a:cxn>
              <a:cxn ang="0">
                <a:pos x="122" y="23"/>
              </a:cxn>
              <a:cxn ang="0">
                <a:pos x="134" y="38"/>
              </a:cxn>
              <a:cxn ang="0">
                <a:pos x="126" y="55"/>
              </a:cxn>
              <a:cxn ang="0">
                <a:pos x="163" y="23"/>
              </a:cxn>
              <a:cxn ang="0">
                <a:pos x="180" y="17"/>
              </a:cxn>
              <a:cxn ang="0">
                <a:pos x="155" y="55"/>
              </a:cxn>
              <a:cxn ang="0">
                <a:pos x="165" y="55"/>
              </a:cxn>
              <a:cxn ang="0">
                <a:pos x="189" y="52"/>
              </a:cxn>
              <a:cxn ang="0">
                <a:pos x="196" y="30"/>
              </a:cxn>
              <a:cxn ang="0">
                <a:pos x="199" y="14"/>
              </a:cxn>
              <a:cxn ang="0">
                <a:pos x="187" y="56"/>
              </a:cxn>
              <a:cxn ang="0">
                <a:pos x="181" y="47"/>
              </a:cxn>
              <a:cxn ang="0">
                <a:pos x="181" y="26"/>
              </a:cxn>
              <a:cxn ang="0">
                <a:pos x="165" y="28"/>
              </a:cxn>
              <a:cxn ang="0">
                <a:pos x="173" y="12"/>
              </a:cxn>
              <a:cxn ang="0">
                <a:pos x="161" y="11"/>
              </a:cxn>
              <a:cxn ang="0">
                <a:pos x="149" y="10"/>
              </a:cxn>
              <a:cxn ang="0">
                <a:pos x="119" y="32"/>
              </a:cxn>
              <a:cxn ang="0">
                <a:pos x="120" y="21"/>
              </a:cxn>
              <a:cxn ang="0">
                <a:pos x="129" y="8"/>
              </a:cxn>
              <a:cxn ang="0">
                <a:pos x="53" y="250"/>
              </a:cxn>
              <a:cxn ang="0">
                <a:pos x="12" y="266"/>
              </a:cxn>
            </a:cxnLst>
            <a:rect l="0" t="0" r="r" b="b"/>
            <a:pathLst>
              <a:path w="209" h="319">
                <a:moveTo>
                  <a:pt x="18" y="308"/>
                </a:moveTo>
                <a:lnTo>
                  <a:pt x="18" y="308"/>
                </a:lnTo>
                <a:lnTo>
                  <a:pt x="26" y="312"/>
                </a:lnTo>
                <a:lnTo>
                  <a:pt x="35" y="316"/>
                </a:lnTo>
                <a:lnTo>
                  <a:pt x="46" y="318"/>
                </a:lnTo>
                <a:lnTo>
                  <a:pt x="55" y="319"/>
                </a:lnTo>
                <a:lnTo>
                  <a:pt x="65" y="319"/>
                </a:lnTo>
                <a:lnTo>
                  <a:pt x="75" y="319"/>
                </a:lnTo>
                <a:lnTo>
                  <a:pt x="84" y="317"/>
                </a:lnTo>
                <a:lnTo>
                  <a:pt x="93" y="314"/>
                </a:lnTo>
                <a:lnTo>
                  <a:pt x="93" y="314"/>
                </a:lnTo>
                <a:lnTo>
                  <a:pt x="102" y="310"/>
                </a:lnTo>
                <a:lnTo>
                  <a:pt x="109" y="303"/>
                </a:lnTo>
                <a:lnTo>
                  <a:pt x="114" y="297"/>
                </a:lnTo>
                <a:lnTo>
                  <a:pt x="118" y="290"/>
                </a:lnTo>
                <a:lnTo>
                  <a:pt x="119" y="282"/>
                </a:lnTo>
                <a:lnTo>
                  <a:pt x="120" y="274"/>
                </a:lnTo>
                <a:lnTo>
                  <a:pt x="118" y="266"/>
                </a:lnTo>
                <a:lnTo>
                  <a:pt x="116" y="257"/>
                </a:lnTo>
                <a:lnTo>
                  <a:pt x="116" y="257"/>
                </a:lnTo>
                <a:lnTo>
                  <a:pt x="116" y="257"/>
                </a:lnTo>
                <a:lnTo>
                  <a:pt x="116" y="257"/>
                </a:lnTo>
                <a:lnTo>
                  <a:pt x="118" y="233"/>
                </a:lnTo>
                <a:lnTo>
                  <a:pt x="119" y="208"/>
                </a:lnTo>
                <a:lnTo>
                  <a:pt x="119" y="160"/>
                </a:lnTo>
                <a:lnTo>
                  <a:pt x="118" y="111"/>
                </a:lnTo>
                <a:lnTo>
                  <a:pt x="117" y="64"/>
                </a:lnTo>
                <a:lnTo>
                  <a:pt x="117" y="64"/>
                </a:lnTo>
                <a:lnTo>
                  <a:pt x="137" y="65"/>
                </a:lnTo>
                <a:lnTo>
                  <a:pt x="156" y="65"/>
                </a:lnTo>
                <a:lnTo>
                  <a:pt x="175" y="65"/>
                </a:lnTo>
                <a:lnTo>
                  <a:pt x="184" y="66"/>
                </a:lnTo>
                <a:lnTo>
                  <a:pt x="194" y="67"/>
                </a:lnTo>
                <a:lnTo>
                  <a:pt x="194" y="67"/>
                </a:lnTo>
                <a:lnTo>
                  <a:pt x="196" y="67"/>
                </a:lnTo>
                <a:lnTo>
                  <a:pt x="198" y="66"/>
                </a:lnTo>
                <a:lnTo>
                  <a:pt x="199" y="64"/>
                </a:lnTo>
                <a:lnTo>
                  <a:pt x="199" y="61"/>
                </a:lnTo>
                <a:lnTo>
                  <a:pt x="199" y="61"/>
                </a:lnTo>
                <a:lnTo>
                  <a:pt x="199" y="61"/>
                </a:lnTo>
                <a:lnTo>
                  <a:pt x="199" y="61"/>
                </a:lnTo>
                <a:lnTo>
                  <a:pt x="201" y="47"/>
                </a:lnTo>
                <a:lnTo>
                  <a:pt x="205" y="34"/>
                </a:lnTo>
                <a:lnTo>
                  <a:pt x="208" y="20"/>
                </a:lnTo>
                <a:lnTo>
                  <a:pt x="209" y="7"/>
                </a:lnTo>
                <a:lnTo>
                  <a:pt x="209" y="7"/>
                </a:lnTo>
                <a:lnTo>
                  <a:pt x="209" y="5"/>
                </a:lnTo>
                <a:lnTo>
                  <a:pt x="207" y="3"/>
                </a:lnTo>
                <a:lnTo>
                  <a:pt x="206" y="3"/>
                </a:lnTo>
                <a:lnTo>
                  <a:pt x="203" y="3"/>
                </a:lnTo>
                <a:lnTo>
                  <a:pt x="203" y="3"/>
                </a:lnTo>
                <a:lnTo>
                  <a:pt x="201" y="2"/>
                </a:lnTo>
                <a:lnTo>
                  <a:pt x="201" y="2"/>
                </a:lnTo>
                <a:lnTo>
                  <a:pt x="174" y="2"/>
                </a:lnTo>
                <a:lnTo>
                  <a:pt x="148" y="1"/>
                </a:lnTo>
                <a:lnTo>
                  <a:pt x="148" y="1"/>
                </a:lnTo>
                <a:lnTo>
                  <a:pt x="138" y="0"/>
                </a:lnTo>
                <a:lnTo>
                  <a:pt x="129" y="0"/>
                </a:lnTo>
                <a:lnTo>
                  <a:pt x="118" y="1"/>
                </a:lnTo>
                <a:lnTo>
                  <a:pt x="113" y="2"/>
                </a:lnTo>
                <a:lnTo>
                  <a:pt x="109" y="5"/>
                </a:lnTo>
                <a:lnTo>
                  <a:pt x="109" y="5"/>
                </a:lnTo>
                <a:lnTo>
                  <a:pt x="108" y="6"/>
                </a:lnTo>
                <a:lnTo>
                  <a:pt x="107" y="8"/>
                </a:lnTo>
                <a:lnTo>
                  <a:pt x="107" y="8"/>
                </a:lnTo>
                <a:lnTo>
                  <a:pt x="107" y="10"/>
                </a:lnTo>
                <a:lnTo>
                  <a:pt x="107" y="10"/>
                </a:lnTo>
                <a:lnTo>
                  <a:pt x="108" y="56"/>
                </a:lnTo>
                <a:lnTo>
                  <a:pt x="108" y="56"/>
                </a:lnTo>
                <a:lnTo>
                  <a:pt x="107" y="58"/>
                </a:lnTo>
                <a:lnTo>
                  <a:pt x="108" y="61"/>
                </a:lnTo>
                <a:lnTo>
                  <a:pt x="108" y="61"/>
                </a:lnTo>
                <a:lnTo>
                  <a:pt x="110" y="152"/>
                </a:lnTo>
                <a:lnTo>
                  <a:pt x="110" y="197"/>
                </a:lnTo>
                <a:lnTo>
                  <a:pt x="110" y="220"/>
                </a:lnTo>
                <a:lnTo>
                  <a:pt x="108" y="243"/>
                </a:lnTo>
                <a:lnTo>
                  <a:pt x="108" y="243"/>
                </a:lnTo>
                <a:lnTo>
                  <a:pt x="107" y="241"/>
                </a:lnTo>
                <a:lnTo>
                  <a:pt x="105" y="239"/>
                </a:lnTo>
                <a:lnTo>
                  <a:pt x="105" y="239"/>
                </a:lnTo>
                <a:lnTo>
                  <a:pt x="94" y="236"/>
                </a:lnTo>
                <a:lnTo>
                  <a:pt x="82" y="233"/>
                </a:lnTo>
                <a:lnTo>
                  <a:pt x="70" y="232"/>
                </a:lnTo>
                <a:lnTo>
                  <a:pt x="58" y="232"/>
                </a:lnTo>
                <a:lnTo>
                  <a:pt x="46" y="233"/>
                </a:lnTo>
                <a:lnTo>
                  <a:pt x="33" y="237"/>
                </a:lnTo>
                <a:lnTo>
                  <a:pt x="23" y="242"/>
                </a:lnTo>
                <a:lnTo>
                  <a:pt x="18" y="246"/>
                </a:lnTo>
                <a:lnTo>
                  <a:pt x="13" y="249"/>
                </a:lnTo>
                <a:lnTo>
                  <a:pt x="13" y="249"/>
                </a:lnTo>
                <a:lnTo>
                  <a:pt x="7" y="257"/>
                </a:lnTo>
                <a:lnTo>
                  <a:pt x="3" y="264"/>
                </a:lnTo>
                <a:lnTo>
                  <a:pt x="1" y="272"/>
                </a:lnTo>
                <a:lnTo>
                  <a:pt x="0" y="280"/>
                </a:lnTo>
                <a:lnTo>
                  <a:pt x="2" y="288"/>
                </a:lnTo>
                <a:lnTo>
                  <a:pt x="6" y="295"/>
                </a:lnTo>
                <a:lnTo>
                  <a:pt x="11" y="301"/>
                </a:lnTo>
                <a:lnTo>
                  <a:pt x="18" y="308"/>
                </a:lnTo>
                <a:lnTo>
                  <a:pt x="18" y="308"/>
                </a:lnTo>
                <a:close/>
                <a:moveTo>
                  <a:pt x="10" y="285"/>
                </a:moveTo>
                <a:lnTo>
                  <a:pt x="10" y="285"/>
                </a:lnTo>
                <a:lnTo>
                  <a:pt x="21" y="275"/>
                </a:lnTo>
                <a:lnTo>
                  <a:pt x="31" y="264"/>
                </a:lnTo>
                <a:lnTo>
                  <a:pt x="41" y="254"/>
                </a:lnTo>
                <a:lnTo>
                  <a:pt x="54" y="244"/>
                </a:lnTo>
                <a:lnTo>
                  <a:pt x="54" y="244"/>
                </a:lnTo>
                <a:lnTo>
                  <a:pt x="56" y="242"/>
                </a:lnTo>
                <a:lnTo>
                  <a:pt x="56" y="242"/>
                </a:lnTo>
                <a:lnTo>
                  <a:pt x="54" y="244"/>
                </a:lnTo>
                <a:lnTo>
                  <a:pt x="54" y="244"/>
                </a:lnTo>
                <a:lnTo>
                  <a:pt x="46" y="256"/>
                </a:lnTo>
                <a:lnTo>
                  <a:pt x="46" y="256"/>
                </a:lnTo>
                <a:lnTo>
                  <a:pt x="36" y="267"/>
                </a:lnTo>
                <a:lnTo>
                  <a:pt x="28" y="279"/>
                </a:lnTo>
                <a:lnTo>
                  <a:pt x="28" y="279"/>
                </a:lnTo>
                <a:lnTo>
                  <a:pt x="16" y="291"/>
                </a:lnTo>
                <a:lnTo>
                  <a:pt x="16" y="291"/>
                </a:lnTo>
                <a:lnTo>
                  <a:pt x="16" y="292"/>
                </a:lnTo>
                <a:lnTo>
                  <a:pt x="17" y="293"/>
                </a:lnTo>
                <a:lnTo>
                  <a:pt x="17" y="293"/>
                </a:lnTo>
                <a:lnTo>
                  <a:pt x="18" y="293"/>
                </a:lnTo>
                <a:lnTo>
                  <a:pt x="18" y="293"/>
                </a:lnTo>
                <a:lnTo>
                  <a:pt x="21" y="290"/>
                </a:lnTo>
                <a:lnTo>
                  <a:pt x="21" y="290"/>
                </a:lnTo>
                <a:lnTo>
                  <a:pt x="21" y="290"/>
                </a:lnTo>
                <a:lnTo>
                  <a:pt x="21" y="290"/>
                </a:lnTo>
                <a:lnTo>
                  <a:pt x="21" y="290"/>
                </a:lnTo>
                <a:lnTo>
                  <a:pt x="21" y="290"/>
                </a:lnTo>
                <a:lnTo>
                  <a:pt x="29" y="280"/>
                </a:lnTo>
                <a:lnTo>
                  <a:pt x="29" y="280"/>
                </a:lnTo>
                <a:lnTo>
                  <a:pt x="38" y="270"/>
                </a:lnTo>
                <a:lnTo>
                  <a:pt x="38" y="270"/>
                </a:lnTo>
                <a:lnTo>
                  <a:pt x="45" y="263"/>
                </a:lnTo>
                <a:lnTo>
                  <a:pt x="52" y="257"/>
                </a:lnTo>
                <a:lnTo>
                  <a:pt x="58" y="250"/>
                </a:lnTo>
                <a:lnTo>
                  <a:pt x="64" y="244"/>
                </a:lnTo>
                <a:lnTo>
                  <a:pt x="64" y="244"/>
                </a:lnTo>
                <a:lnTo>
                  <a:pt x="53" y="257"/>
                </a:lnTo>
                <a:lnTo>
                  <a:pt x="41" y="269"/>
                </a:lnTo>
                <a:lnTo>
                  <a:pt x="31" y="282"/>
                </a:lnTo>
                <a:lnTo>
                  <a:pt x="26" y="289"/>
                </a:lnTo>
                <a:lnTo>
                  <a:pt x="22" y="296"/>
                </a:lnTo>
                <a:lnTo>
                  <a:pt x="22" y="296"/>
                </a:lnTo>
                <a:lnTo>
                  <a:pt x="22" y="297"/>
                </a:lnTo>
                <a:lnTo>
                  <a:pt x="23" y="298"/>
                </a:lnTo>
                <a:lnTo>
                  <a:pt x="24" y="297"/>
                </a:lnTo>
                <a:lnTo>
                  <a:pt x="24" y="297"/>
                </a:lnTo>
                <a:lnTo>
                  <a:pt x="36" y="286"/>
                </a:lnTo>
                <a:lnTo>
                  <a:pt x="49" y="274"/>
                </a:lnTo>
                <a:lnTo>
                  <a:pt x="61" y="262"/>
                </a:lnTo>
                <a:lnTo>
                  <a:pt x="73" y="249"/>
                </a:lnTo>
                <a:lnTo>
                  <a:pt x="73" y="249"/>
                </a:lnTo>
                <a:lnTo>
                  <a:pt x="75" y="247"/>
                </a:lnTo>
                <a:lnTo>
                  <a:pt x="75" y="247"/>
                </a:lnTo>
                <a:lnTo>
                  <a:pt x="71" y="252"/>
                </a:lnTo>
                <a:lnTo>
                  <a:pt x="71" y="252"/>
                </a:lnTo>
                <a:lnTo>
                  <a:pt x="57" y="270"/>
                </a:lnTo>
                <a:lnTo>
                  <a:pt x="57" y="270"/>
                </a:lnTo>
                <a:lnTo>
                  <a:pt x="32" y="300"/>
                </a:lnTo>
                <a:lnTo>
                  <a:pt x="32" y="300"/>
                </a:lnTo>
                <a:lnTo>
                  <a:pt x="32" y="302"/>
                </a:lnTo>
                <a:lnTo>
                  <a:pt x="34" y="302"/>
                </a:lnTo>
                <a:lnTo>
                  <a:pt x="34" y="302"/>
                </a:lnTo>
                <a:lnTo>
                  <a:pt x="41" y="297"/>
                </a:lnTo>
                <a:lnTo>
                  <a:pt x="49" y="292"/>
                </a:lnTo>
                <a:lnTo>
                  <a:pt x="62" y="279"/>
                </a:lnTo>
                <a:lnTo>
                  <a:pt x="73" y="266"/>
                </a:lnTo>
                <a:lnTo>
                  <a:pt x="85" y="253"/>
                </a:lnTo>
                <a:lnTo>
                  <a:pt x="85" y="253"/>
                </a:lnTo>
                <a:lnTo>
                  <a:pt x="90" y="248"/>
                </a:lnTo>
                <a:lnTo>
                  <a:pt x="90" y="248"/>
                </a:lnTo>
                <a:lnTo>
                  <a:pt x="90" y="248"/>
                </a:lnTo>
                <a:lnTo>
                  <a:pt x="88" y="252"/>
                </a:lnTo>
                <a:lnTo>
                  <a:pt x="88" y="252"/>
                </a:lnTo>
                <a:lnTo>
                  <a:pt x="80" y="263"/>
                </a:lnTo>
                <a:lnTo>
                  <a:pt x="72" y="273"/>
                </a:lnTo>
                <a:lnTo>
                  <a:pt x="72" y="273"/>
                </a:lnTo>
                <a:lnTo>
                  <a:pt x="65" y="281"/>
                </a:lnTo>
                <a:lnTo>
                  <a:pt x="57" y="289"/>
                </a:lnTo>
                <a:lnTo>
                  <a:pt x="49" y="296"/>
                </a:lnTo>
                <a:lnTo>
                  <a:pt x="41" y="304"/>
                </a:lnTo>
                <a:lnTo>
                  <a:pt x="41" y="304"/>
                </a:lnTo>
                <a:lnTo>
                  <a:pt x="41" y="307"/>
                </a:lnTo>
                <a:lnTo>
                  <a:pt x="43" y="307"/>
                </a:lnTo>
                <a:lnTo>
                  <a:pt x="43" y="307"/>
                </a:lnTo>
                <a:lnTo>
                  <a:pt x="43" y="307"/>
                </a:lnTo>
                <a:lnTo>
                  <a:pt x="51" y="301"/>
                </a:lnTo>
                <a:lnTo>
                  <a:pt x="58" y="296"/>
                </a:lnTo>
                <a:lnTo>
                  <a:pt x="71" y="283"/>
                </a:lnTo>
                <a:lnTo>
                  <a:pt x="83" y="270"/>
                </a:lnTo>
                <a:lnTo>
                  <a:pt x="95" y="256"/>
                </a:lnTo>
                <a:lnTo>
                  <a:pt x="95" y="256"/>
                </a:lnTo>
                <a:lnTo>
                  <a:pt x="97" y="254"/>
                </a:lnTo>
                <a:lnTo>
                  <a:pt x="92" y="260"/>
                </a:lnTo>
                <a:lnTo>
                  <a:pt x="92" y="260"/>
                </a:lnTo>
                <a:lnTo>
                  <a:pt x="84" y="270"/>
                </a:lnTo>
                <a:lnTo>
                  <a:pt x="76" y="280"/>
                </a:lnTo>
                <a:lnTo>
                  <a:pt x="76" y="280"/>
                </a:lnTo>
                <a:lnTo>
                  <a:pt x="64" y="294"/>
                </a:lnTo>
                <a:lnTo>
                  <a:pt x="52" y="309"/>
                </a:lnTo>
                <a:lnTo>
                  <a:pt x="52" y="309"/>
                </a:lnTo>
                <a:lnTo>
                  <a:pt x="52" y="310"/>
                </a:lnTo>
                <a:lnTo>
                  <a:pt x="52" y="310"/>
                </a:lnTo>
                <a:lnTo>
                  <a:pt x="45" y="308"/>
                </a:lnTo>
                <a:lnTo>
                  <a:pt x="36" y="305"/>
                </a:lnTo>
                <a:lnTo>
                  <a:pt x="29" y="303"/>
                </a:lnTo>
                <a:lnTo>
                  <a:pt x="23" y="299"/>
                </a:lnTo>
                <a:lnTo>
                  <a:pt x="23" y="299"/>
                </a:lnTo>
                <a:lnTo>
                  <a:pt x="18" y="296"/>
                </a:lnTo>
                <a:lnTo>
                  <a:pt x="14" y="293"/>
                </a:lnTo>
                <a:lnTo>
                  <a:pt x="12" y="289"/>
                </a:lnTo>
                <a:lnTo>
                  <a:pt x="10" y="285"/>
                </a:lnTo>
                <a:lnTo>
                  <a:pt x="10" y="285"/>
                </a:lnTo>
                <a:close/>
                <a:moveTo>
                  <a:pt x="10" y="272"/>
                </a:moveTo>
                <a:lnTo>
                  <a:pt x="10" y="272"/>
                </a:lnTo>
                <a:lnTo>
                  <a:pt x="23" y="259"/>
                </a:lnTo>
                <a:lnTo>
                  <a:pt x="23" y="259"/>
                </a:lnTo>
                <a:lnTo>
                  <a:pt x="30" y="252"/>
                </a:lnTo>
                <a:lnTo>
                  <a:pt x="38" y="246"/>
                </a:lnTo>
                <a:lnTo>
                  <a:pt x="38" y="246"/>
                </a:lnTo>
                <a:lnTo>
                  <a:pt x="46" y="242"/>
                </a:lnTo>
                <a:lnTo>
                  <a:pt x="46" y="242"/>
                </a:lnTo>
                <a:lnTo>
                  <a:pt x="47" y="242"/>
                </a:lnTo>
                <a:lnTo>
                  <a:pt x="47" y="242"/>
                </a:lnTo>
                <a:lnTo>
                  <a:pt x="38" y="253"/>
                </a:lnTo>
                <a:lnTo>
                  <a:pt x="29" y="263"/>
                </a:lnTo>
                <a:lnTo>
                  <a:pt x="9" y="282"/>
                </a:lnTo>
                <a:lnTo>
                  <a:pt x="9" y="282"/>
                </a:lnTo>
                <a:lnTo>
                  <a:pt x="9" y="277"/>
                </a:lnTo>
                <a:lnTo>
                  <a:pt x="10" y="272"/>
                </a:lnTo>
                <a:lnTo>
                  <a:pt x="10" y="272"/>
                </a:lnTo>
                <a:close/>
                <a:moveTo>
                  <a:pt x="55" y="240"/>
                </a:moveTo>
                <a:lnTo>
                  <a:pt x="55" y="240"/>
                </a:lnTo>
                <a:lnTo>
                  <a:pt x="49" y="245"/>
                </a:lnTo>
                <a:lnTo>
                  <a:pt x="43" y="251"/>
                </a:lnTo>
                <a:lnTo>
                  <a:pt x="43" y="251"/>
                </a:lnTo>
                <a:lnTo>
                  <a:pt x="50" y="241"/>
                </a:lnTo>
                <a:lnTo>
                  <a:pt x="50" y="241"/>
                </a:lnTo>
                <a:lnTo>
                  <a:pt x="55" y="240"/>
                </a:lnTo>
                <a:lnTo>
                  <a:pt x="55" y="240"/>
                </a:lnTo>
                <a:close/>
                <a:moveTo>
                  <a:pt x="68" y="240"/>
                </a:moveTo>
                <a:lnTo>
                  <a:pt x="68" y="240"/>
                </a:lnTo>
                <a:lnTo>
                  <a:pt x="79" y="241"/>
                </a:lnTo>
                <a:lnTo>
                  <a:pt x="79" y="241"/>
                </a:lnTo>
                <a:lnTo>
                  <a:pt x="68" y="251"/>
                </a:lnTo>
                <a:lnTo>
                  <a:pt x="57" y="262"/>
                </a:lnTo>
                <a:lnTo>
                  <a:pt x="36" y="284"/>
                </a:lnTo>
                <a:lnTo>
                  <a:pt x="36" y="284"/>
                </a:lnTo>
                <a:lnTo>
                  <a:pt x="29" y="291"/>
                </a:lnTo>
                <a:lnTo>
                  <a:pt x="27" y="293"/>
                </a:lnTo>
                <a:lnTo>
                  <a:pt x="29" y="289"/>
                </a:lnTo>
                <a:lnTo>
                  <a:pt x="29" y="289"/>
                </a:lnTo>
                <a:lnTo>
                  <a:pt x="35" y="280"/>
                </a:lnTo>
                <a:lnTo>
                  <a:pt x="43" y="271"/>
                </a:lnTo>
                <a:lnTo>
                  <a:pt x="43" y="271"/>
                </a:lnTo>
                <a:lnTo>
                  <a:pt x="56" y="257"/>
                </a:lnTo>
                <a:lnTo>
                  <a:pt x="68" y="242"/>
                </a:lnTo>
                <a:lnTo>
                  <a:pt x="68" y="242"/>
                </a:lnTo>
                <a:lnTo>
                  <a:pt x="69" y="241"/>
                </a:lnTo>
                <a:lnTo>
                  <a:pt x="68" y="240"/>
                </a:lnTo>
                <a:lnTo>
                  <a:pt x="68" y="240"/>
                </a:lnTo>
                <a:close/>
                <a:moveTo>
                  <a:pt x="92" y="244"/>
                </a:moveTo>
                <a:lnTo>
                  <a:pt x="92" y="244"/>
                </a:lnTo>
                <a:lnTo>
                  <a:pt x="81" y="255"/>
                </a:lnTo>
                <a:lnTo>
                  <a:pt x="70" y="266"/>
                </a:lnTo>
                <a:lnTo>
                  <a:pt x="60" y="277"/>
                </a:lnTo>
                <a:lnTo>
                  <a:pt x="49" y="289"/>
                </a:lnTo>
                <a:lnTo>
                  <a:pt x="49" y="289"/>
                </a:lnTo>
                <a:lnTo>
                  <a:pt x="39" y="296"/>
                </a:lnTo>
                <a:lnTo>
                  <a:pt x="39" y="296"/>
                </a:lnTo>
                <a:lnTo>
                  <a:pt x="36" y="298"/>
                </a:lnTo>
                <a:lnTo>
                  <a:pt x="37" y="297"/>
                </a:lnTo>
                <a:lnTo>
                  <a:pt x="37" y="297"/>
                </a:lnTo>
                <a:lnTo>
                  <a:pt x="55" y="276"/>
                </a:lnTo>
                <a:lnTo>
                  <a:pt x="55" y="276"/>
                </a:lnTo>
                <a:lnTo>
                  <a:pt x="82" y="242"/>
                </a:lnTo>
                <a:lnTo>
                  <a:pt x="82" y="242"/>
                </a:lnTo>
                <a:lnTo>
                  <a:pt x="92" y="244"/>
                </a:lnTo>
                <a:lnTo>
                  <a:pt x="92" y="244"/>
                </a:lnTo>
                <a:close/>
                <a:moveTo>
                  <a:pt x="97" y="246"/>
                </a:moveTo>
                <a:lnTo>
                  <a:pt x="97" y="246"/>
                </a:lnTo>
                <a:lnTo>
                  <a:pt x="99" y="248"/>
                </a:lnTo>
                <a:lnTo>
                  <a:pt x="99" y="248"/>
                </a:lnTo>
                <a:lnTo>
                  <a:pt x="99" y="248"/>
                </a:lnTo>
                <a:lnTo>
                  <a:pt x="99" y="248"/>
                </a:lnTo>
                <a:lnTo>
                  <a:pt x="76" y="275"/>
                </a:lnTo>
                <a:lnTo>
                  <a:pt x="76" y="275"/>
                </a:lnTo>
                <a:lnTo>
                  <a:pt x="63" y="288"/>
                </a:lnTo>
                <a:lnTo>
                  <a:pt x="63" y="288"/>
                </a:lnTo>
                <a:lnTo>
                  <a:pt x="54" y="295"/>
                </a:lnTo>
                <a:lnTo>
                  <a:pt x="50" y="299"/>
                </a:lnTo>
                <a:lnTo>
                  <a:pt x="46" y="303"/>
                </a:lnTo>
                <a:lnTo>
                  <a:pt x="46" y="303"/>
                </a:lnTo>
                <a:lnTo>
                  <a:pt x="52" y="296"/>
                </a:lnTo>
                <a:lnTo>
                  <a:pt x="59" y="291"/>
                </a:lnTo>
                <a:lnTo>
                  <a:pt x="65" y="285"/>
                </a:lnTo>
                <a:lnTo>
                  <a:pt x="71" y="278"/>
                </a:lnTo>
                <a:lnTo>
                  <a:pt x="71" y="278"/>
                </a:lnTo>
                <a:lnTo>
                  <a:pt x="84" y="262"/>
                </a:lnTo>
                <a:lnTo>
                  <a:pt x="89" y="254"/>
                </a:lnTo>
                <a:lnTo>
                  <a:pt x="95" y="245"/>
                </a:lnTo>
                <a:lnTo>
                  <a:pt x="95" y="245"/>
                </a:lnTo>
                <a:lnTo>
                  <a:pt x="97" y="246"/>
                </a:lnTo>
                <a:lnTo>
                  <a:pt x="97" y="246"/>
                </a:lnTo>
                <a:close/>
                <a:moveTo>
                  <a:pt x="74" y="310"/>
                </a:moveTo>
                <a:lnTo>
                  <a:pt x="74" y="310"/>
                </a:lnTo>
                <a:lnTo>
                  <a:pt x="70" y="310"/>
                </a:lnTo>
                <a:lnTo>
                  <a:pt x="70" y="310"/>
                </a:lnTo>
                <a:lnTo>
                  <a:pt x="77" y="303"/>
                </a:lnTo>
                <a:lnTo>
                  <a:pt x="77" y="303"/>
                </a:lnTo>
                <a:lnTo>
                  <a:pt x="74" y="309"/>
                </a:lnTo>
                <a:lnTo>
                  <a:pt x="74" y="309"/>
                </a:lnTo>
                <a:lnTo>
                  <a:pt x="74" y="309"/>
                </a:lnTo>
                <a:lnTo>
                  <a:pt x="74" y="310"/>
                </a:lnTo>
                <a:lnTo>
                  <a:pt x="74" y="310"/>
                </a:lnTo>
                <a:close/>
                <a:moveTo>
                  <a:pt x="54" y="310"/>
                </a:moveTo>
                <a:lnTo>
                  <a:pt x="54" y="310"/>
                </a:lnTo>
                <a:lnTo>
                  <a:pt x="63" y="302"/>
                </a:lnTo>
                <a:lnTo>
                  <a:pt x="71" y="295"/>
                </a:lnTo>
                <a:lnTo>
                  <a:pt x="87" y="280"/>
                </a:lnTo>
                <a:lnTo>
                  <a:pt x="87" y="280"/>
                </a:lnTo>
                <a:lnTo>
                  <a:pt x="84" y="284"/>
                </a:lnTo>
                <a:lnTo>
                  <a:pt x="84" y="284"/>
                </a:lnTo>
                <a:lnTo>
                  <a:pt x="74" y="297"/>
                </a:lnTo>
                <a:lnTo>
                  <a:pt x="65" y="311"/>
                </a:lnTo>
                <a:lnTo>
                  <a:pt x="65" y="311"/>
                </a:lnTo>
                <a:lnTo>
                  <a:pt x="54" y="310"/>
                </a:lnTo>
                <a:lnTo>
                  <a:pt x="54" y="310"/>
                </a:lnTo>
                <a:close/>
                <a:moveTo>
                  <a:pt x="84" y="280"/>
                </a:moveTo>
                <a:lnTo>
                  <a:pt x="84" y="280"/>
                </a:lnTo>
                <a:lnTo>
                  <a:pt x="71" y="293"/>
                </a:lnTo>
                <a:lnTo>
                  <a:pt x="71" y="293"/>
                </a:lnTo>
                <a:lnTo>
                  <a:pt x="61" y="302"/>
                </a:lnTo>
                <a:lnTo>
                  <a:pt x="58" y="305"/>
                </a:lnTo>
                <a:lnTo>
                  <a:pt x="57" y="304"/>
                </a:lnTo>
                <a:lnTo>
                  <a:pt x="59" y="302"/>
                </a:lnTo>
                <a:lnTo>
                  <a:pt x="59" y="302"/>
                </a:lnTo>
                <a:lnTo>
                  <a:pt x="70" y="289"/>
                </a:lnTo>
                <a:lnTo>
                  <a:pt x="81" y="277"/>
                </a:lnTo>
                <a:lnTo>
                  <a:pt x="92" y="264"/>
                </a:lnTo>
                <a:lnTo>
                  <a:pt x="96" y="257"/>
                </a:lnTo>
                <a:lnTo>
                  <a:pt x="100" y="249"/>
                </a:lnTo>
                <a:lnTo>
                  <a:pt x="100" y="249"/>
                </a:lnTo>
                <a:lnTo>
                  <a:pt x="100" y="249"/>
                </a:lnTo>
                <a:lnTo>
                  <a:pt x="100" y="249"/>
                </a:lnTo>
                <a:lnTo>
                  <a:pt x="107" y="257"/>
                </a:lnTo>
                <a:lnTo>
                  <a:pt x="107" y="257"/>
                </a:lnTo>
                <a:lnTo>
                  <a:pt x="84" y="280"/>
                </a:lnTo>
                <a:lnTo>
                  <a:pt x="84" y="280"/>
                </a:lnTo>
                <a:close/>
                <a:moveTo>
                  <a:pt x="81" y="309"/>
                </a:moveTo>
                <a:lnTo>
                  <a:pt x="81" y="309"/>
                </a:lnTo>
                <a:lnTo>
                  <a:pt x="76" y="310"/>
                </a:lnTo>
                <a:lnTo>
                  <a:pt x="76" y="310"/>
                </a:lnTo>
                <a:lnTo>
                  <a:pt x="86" y="299"/>
                </a:lnTo>
                <a:lnTo>
                  <a:pt x="97" y="290"/>
                </a:lnTo>
                <a:lnTo>
                  <a:pt x="97" y="290"/>
                </a:lnTo>
                <a:lnTo>
                  <a:pt x="104" y="284"/>
                </a:lnTo>
                <a:lnTo>
                  <a:pt x="104" y="283"/>
                </a:lnTo>
                <a:lnTo>
                  <a:pt x="104" y="284"/>
                </a:lnTo>
                <a:lnTo>
                  <a:pt x="99" y="290"/>
                </a:lnTo>
                <a:lnTo>
                  <a:pt x="99" y="290"/>
                </a:lnTo>
                <a:lnTo>
                  <a:pt x="87" y="303"/>
                </a:lnTo>
                <a:lnTo>
                  <a:pt x="87" y="303"/>
                </a:lnTo>
                <a:lnTo>
                  <a:pt x="87" y="304"/>
                </a:lnTo>
                <a:lnTo>
                  <a:pt x="88" y="305"/>
                </a:lnTo>
                <a:lnTo>
                  <a:pt x="88" y="305"/>
                </a:lnTo>
                <a:lnTo>
                  <a:pt x="88" y="305"/>
                </a:lnTo>
                <a:lnTo>
                  <a:pt x="107" y="292"/>
                </a:lnTo>
                <a:lnTo>
                  <a:pt x="107" y="292"/>
                </a:lnTo>
                <a:lnTo>
                  <a:pt x="102" y="298"/>
                </a:lnTo>
                <a:lnTo>
                  <a:pt x="95" y="302"/>
                </a:lnTo>
                <a:lnTo>
                  <a:pt x="88" y="307"/>
                </a:lnTo>
                <a:lnTo>
                  <a:pt x="81" y="309"/>
                </a:lnTo>
                <a:lnTo>
                  <a:pt x="81" y="309"/>
                </a:lnTo>
                <a:close/>
                <a:moveTo>
                  <a:pt x="111" y="283"/>
                </a:moveTo>
                <a:lnTo>
                  <a:pt x="111" y="283"/>
                </a:lnTo>
                <a:lnTo>
                  <a:pt x="110" y="287"/>
                </a:lnTo>
                <a:lnTo>
                  <a:pt x="108" y="291"/>
                </a:lnTo>
                <a:lnTo>
                  <a:pt x="108" y="291"/>
                </a:lnTo>
                <a:lnTo>
                  <a:pt x="107" y="290"/>
                </a:lnTo>
                <a:lnTo>
                  <a:pt x="106" y="290"/>
                </a:lnTo>
                <a:lnTo>
                  <a:pt x="106" y="290"/>
                </a:lnTo>
                <a:lnTo>
                  <a:pt x="96" y="297"/>
                </a:lnTo>
                <a:lnTo>
                  <a:pt x="96" y="297"/>
                </a:lnTo>
                <a:lnTo>
                  <a:pt x="102" y="290"/>
                </a:lnTo>
                <a:lnTo>
                  <a:pt x="105" y="286"/>
                </a:lnTo>
                <a:lnTo>
                  <a:pt x="108" y="281"/>
                </a:lnTo>
                <a:lnTo>
                  <a:pt x="108" y="281"/>
                </a:lnTo>
                <a:lnTo>
                  <a:pt x="108" y="280"/>
                </a:lnTo>
                <a:lnTo>
                  <a:pt x="106" y="280"/>
                </a:lnTo>
                <a:lnTo>
                  <a:pt x="106" y="280"/>
                </a:lnTo>
                <a:lnTo>
                  <a:pt x="99" y="285"/>
                </a:lnTo>
                <a:lnTo>
                  <a:pt x="92" y="292"/>
                </a:lnTo>
                <a:lnTo>
                  <a:pt x="78" y="304"/>
                </a:lnTo>
                <a:lnTo>
                  <a:pt x="78" y="304"/>
                </a:lnTo>
                <a:lnTo>
                  <a:pt x="84" y="298"/>
                </a:lnTo>
                <a:lnTo>
                  <a:pt x="91" y="291"/>
                </a:lnTo>
                <a:lnTo>
                  <a:pt x="105" y="276"/>
                </a:lnTo>
                <a:lnTo>
                  <a:pt x="105" y="276"/>
                </a:lnTo>
                <a:lnTo>
                  <a:pt x="105" y="275"/>
                </a:lnTo>
                <a:lnTo>
                  <a:pt x="105" y="274"/>
                </a:lnTo>
                <a:lnTo>
                  <a:pt x="104" y="274"/>
                </a:lnTo>
                <a:lnTo>
                  <a:pt x="103" y="274"/>
                </a:lnTo>
                <a:lnTo>
                  <a:pt x="103" y="274"/>
                </a:lnTo>
                <a:lnTo>
                  <a:pt x="100" y="277"/>
                </a:lnTo>
                <a:lnTo>
                  <a:pt x="100" y="277"/>
                </a:lnTo>
                <a:lnTo>
                  <a:pt x="99" y="277"/>
                </a:lnTo>
                <a:lnTo>
                  <a:pt x="98" y="280"/>
                </a:lnTo>
                <a:lnTo>
                  <a:pt x="98" y="280"/>
                </a:lnTo>
                <a:lnTo>
                  <a:pt x="81" y="295"/>
                </a:lnTo>
                <a:lnTo>
                  <a:pt x="73" y="303"/>
                </a:lnTo>
                <a:lnTo>
                  <a:pt x="67" y="311"/>
                </a:lnTo>
                <a:lnTo>
                  <a:pt x="67" y="311"/>
                </a:lnTo>
                <a:lnTo>
                  <a:pt x="67" y="311"/>
                </a:lnTo>
                <a:lnTo>
                  <a:pt x="67" y="311"/>
                </a:lnTo>
                <a:lnTo>
                  <a:pt x="77" y="296"/>
                </a:lnTo>
                <a:lnTo>
                  <a:pt x="87" y="284"/>
                </a:lnTo>
                <a:lnTo>
                  <a:pt x="108" y="259"/>
                </a:lnTo>
                <a:lnTo>
                  <a:pt x="108" y="259"/>
                </a:lnTo>
                <a:lnTo>
                  <a:pt x="110" y="265"/>
                </a:lnTo>
                <a:lnTo>
                  <a:pt x="112" y="271"/>
                </a:lnTo>
                <a:lnTo>
                  <a:pt x="112" y="277"/>
                </a:lnTo>
                <a:lnTo>
                  <a:pt x="111" y="283"/>
                </a:lnTo>
                <a:lnTo>
                  <a:pt x="111" y="283"/>
                </a:lnTo>
                <a:close/>
                <a:moveTo>
                  <a:pt x="116" y="13"/>
                </a:moveTo>
                <a:lnTo>
                  <a:pt x="116" y="13"/>
                </a:lnTo>
                <a:lnTo>
                  <a:pt x="116" y="11"/>
                </a:lnTo>
                <a:lnTo>
                  <a:pt x="116" y="11"/>
                </a:lnTo>
                <a:lnTo>
                  <a:pt x="121" y="9"/>
                </a:lnTo>
                <a:lnTo>
                  <a:pt x="127" y="8"/>
                </a:lnTo>
                <a:lnTo>
                  <a:pt x="127" y="8"/>
                </a:lnTo>
                <a:lnTo>
                  <a:pt x="121" y="11"/>
                </a:lnTo>
                <a:lnTo>
                  <a:pt x="116" y="13"/>
                </a:lnTo>
                <a:lnTo>
                  <a:pt x="116" y="13"/>
                </a:lnTo>
                <a:close/>
                <a:moveTo>
                  <a:pt x="116" y="15"/>
                </a:moveTo>
                <a:lnTo>
                  <a:pt x="116" y="15"/>
                </a:lnTo>
                <a:lnTo>
                  <a:pt x="121" y="14"/>
                </a:lnTo>
                <a:lnTo>
                  <a:pt x="121" y="14"/>
                </a:lnTo>
                <a:lnTo>
                  <a:pt x="116" y="19"/>
                </a:lnTo>
                <a:lnTo>
                  <a:pt x="116" y="19"/>
                </a:lnTo>
                <a:lnTo>
                  <a:pt x="116" y="15"/>
                </a:lnTo>
                <a:lnTo>
                  <a:pt x="116" y="15"/>
                </a:lnTo>
                <a:close/>
                <a:moveTo>
                  <a:pt x="116" y="40"/>
                </a:moveTo>
                <a:lnTo>
                  <a:pt x="116" y="40"/>
                </a:lnTo>
                <a:lnTo>
                  <a:pt x="128" y="28"/>
                </a:lnTo>
                <a:lnTo>
                  <a:pt x="128" y="28"/>
                </a:lnTo>
                <a:lnTo>
                  <a:pt x="135" y="22"/>
                </a:lnTo>
                <a:lnTo>
                  <a:pt x="135" y="22"/>
                </a:lnTo>
                <a:lnTo>
                  <a:pt x="142" y="15"/>
                </a:lnTo>
                <a:lnTo>
                  <a:pt x="145" y="13"/>
                </a:lnTo>
                <a:lnTo>
                  <a:pt x="142" y="17"/>
                </a:lnTo>
                <a:lnTo>
                  <a:pt x="142" y="17"/>
                </a:lnTo>
                <a:lnTo>
                  <a:pt x="129" y="33"/>
                </a:lnTo>
                <a:lnTo>
                  <a:pt x="122" y="40"/>
                </a:lnTo>
                <a:lnTo>
                  <a:pt x="116" y="48"/>
                </a:lnTo>
                <a:lnTo>
                  <a:pt x="116" y="48"/>
                </a:lnTo>
                <a:lnTo>
                  <a:pt x="116" y="40"/>
                </a:lnTo>
                <a:lnTo>
                  <a:pt x="116" y="40"/>
                </a:lnTo>
                <a:close/>
                <a:moveTo>
                  <a:pt x="116" y="28"/>
                </a:moveTo>
                <a:lnTo>
                  <a:pt x="116" y="28"/>
                </a:lnTo>
                <a:lnTo>
                  <a:pt x="122" y="23"/>
                </a:lnTo>
                <a:lnTo>
                  <a:pt x="122" y="23"/>
                </a:lnTo>
                <a:lnTo>
                  <a:pt x="126" y="20"/>
                </a:lnTo>
                <a:lnTo>
                  <a:pt x="126" y="20"/>
                </a:lnTo>
                <a:lnTo>
                  <a:pt x="120" y="26"/>
                </a:lnTo>
                <a:lnTo>
                  <a:pt x="116" y="33"/>
                </a:lnTo>
                <a:lnTo>
                  <a:pt x="116" y="33"/>
                </a:lnTo>
                <a:lnTo>
                  <a:pt x="116" y="28"/>
                </a:lnTo>
                <a:lnTo>
                  <a:pt x="116" y="28"/>
                </a:lnTo>
                <a:close/>
                <a:moveTo>
                  <a:pt x="116" y="52"/>
                </a:moveTo>
                <a:lnTo>
                  <a:pt x="116" y="52"/>
                </a:lnTo>
                <a:lnTo>
                  <a:pt x="126" y="46"/>
                </a:lnTo>
                <a:lnTo>
                  <a:pt x="134" y="38"/>
                </a:lnTo>
                <a:lnTo>
                  <a:pt x="149" y="23"/>
                </a:lnTo>
                <a:lnTo>
                  <a:pt x="149" y="23"/>
                </a:lnTo>
                <a:lnTo>
                  <a:pt x="155" y="17"/>
                </a:lnTo>
                <a:lnTo>
                  <a:pt x="158" y="15"/>
                </a:lnTo>
                <a:lnTo>
                  <a:pt x="158" y="15"/>
                </a:lnTo>
                <a:lnTo>
                  <a:pt x="157" y="16"/>
                </a:lnTo>
                <a:lnTo>
                  <a:pt x="157" y="16"/>
                </a:lnTo>
                <a:lnTo>
                  <a:pt x="144" y="33"/>
                </a:lnTo>
                <a:lnTo>
                  <a:pt x="144" y="33"/>
                </a:lnTo>
                <a:lnTo>
                  <a:pt x="126" y="55"/>
                </a:lnTo>
                <a:lnTo>
                  <a:pt x="126" y="55"/>
                </a:lnTo>
                <a:lnTo>
                  <a:pt x="116" y="54"/>
                </a:lnTo>
                <a:lnTo>
                  <a:pt x="116" y="54"/>
                </a:lnTo>
                <a:lnTo>
                  <a:pt x="116" y="52"/>
                </a:lnTo>
                <a:lnTo>
                  <a:pt x="116" y="52"/>
                </a:lnTo>
                <a:close/>
                <a:moveTo>
                  <a:pt x="136" y="55"/>
                </a:moveTo>
                <a:lnTo>
                  <a:pt x="136" y="55"/>
                </a:lnTo>
                <a:lnTo>
                  <a:pt x="129" y="55"/>
                </a:lnTo>
                <a:lnTo>
                  <a:pt x="129" y="55"/>
                </a:lnTo>
                <a:lnTo>
                  <a:pt x="145" y="39"/>
                </a:lnTo>
                <a:lnTo>
                  <a:pt x="163" y="23"/>
                </a:lnTo>
                <a:lnTo>
                  <a:pt x="163" y="23"/>
                </a:lnTo>
                <a:lnTo>
                  <a:pt x="153" y="34"/>
                </a:lnTo>
                <a:lnTo>
                  <a:pt x="153" y="34"/>
                </a:lnTo>
                <a:lnTo>
                  <a:pt x="145" y="45"/>
                </a:lnTo>
                <a:lnTo>
                  <a:pt x="136" y="55"/>
                </a:lnTo>
                <a:lnTo>
                  <a:pt x="136" y="55"/>
                </a:lnTo>
                <a:close/>
                <a:moveTo>
                  <a:pt x="139" y="55"/>
                </a:moveTo>
                <a:lnTo>
                  <a:pt x="139" y="55"/>
                </a:lnTo>
                <a:lnTo>
                  <a:pt x="150" y="46"/>
                </a:lnTo>
                <a:lnTo>
                  <a:pt x="160" y="36"/>
                </a:lnTo>
                <a:lnTo>
                  <a:pt x="170" y="27"/>
                </a:lnTo>
                <a:lnTo>
                  <a:pt x="180" y="17"/>
                </a:lnTo>
                <a:lnTo>
                  <a:pt x="180" y="17"/>
                </a:lnTo>
                <a:lnTo>
                  <a:pt x="177" y="21"/>
                </a:lnTo>
                <a:lnTo>
                  <a:pt x="173" y="25"/>
                </a:lnTo>
                <a:lnTo>
                  <a:pt x="167" y="35"/>
                </a:lnTo>
                <a:lnTo>
                  <a:pt x="160" y="46"/>
                </a:lnTo>
                <a:lnTo>
                  <a:pt x="152" y="55"/>
                </a:lnTo>
                <a:lnTo>
                  <a:pt x="152" y="55"/>
                </a:lnTo>
                <a:lnTo>
                  <a:pt x="139" y="55"/>
                </a:lnTo>
                <a:lnTo>
                  <a:pt x="139" y="55"/>
                </a:lnTo>
                <a:close/>
                <a:moveTo>
                  <a:pt x="155" y="55"/>
                </a:moveTo>
                <a:lnTo>
                  <a:pt x="155" y="55"/>
                </a:lnTo>
                <a:lnTo>
                  <a:pt x="164" y="48"/>
                </a:lnTo>
                <a:lnTo>
                  <a:pt x="171" y="40"/>
                </a:lnTo>
                <a:lnTo>
                  <a:pt x="187" y="24"/>
                </a:lnTo>
                <a:lnTo>
                  <a:pt x="187" y="24"/>
                </a:lnTo>
                <a:lnTo>
                  <a:pt x="182" y="30"/>
                </a:lnTo>
                <a:lnTo>
                  <a:pt x="182" y="30"/>
                </a:lnTo>
                <a:lnTo>
                  <a:pt x="173" y="42"/>
                </a:lnTo>
                <a:lnTo>
                  <a:pt x="165" y="55"/>
                </a:lnTo>
                <a:lnTo>
                  <a:pt x="165" y="55"/>
                </a:lnTo>
                <a:lnTo>
                  <a:pt x="165" y="55"/>
                </a:lnTo>
                <a:lnTo>
                  <a:pt x="165" y="55"/>
                </a:lnTo>
                <a:lnTo>
                  <a:pt x="155" y="55"/>
                </a:lnTo>
                <a:lnTo>
                  <a:pt x="155" y="55"/>
                </a:lnTo>
                <a:close/>
                <a:moveTo>
                  <a:pt x="191" y="57"/>
                </a:moveTo>
                <a:lnTo>
                  <a:pt x="191" y="57"/>
                </a:lnTo>
                <a:lnTo>
                  <a:pt x="189" y="57"/>
                </a:lnTo>
                <a:lnTo>
                  <a:pt x="189" y="57"/>
                </a:lnTo>
                <a:lnTo>
                  <a:pt x="190" y="53"/>
                </a:lnTo>
                <a:lnTo>
                  <a:pt x="190" y="53"/>
                </a:lnTo>
                <a:lnTo>
                  <a:pt x="190" y="52"/>
                </a:lnTo>
                <a:lnTo>
                  <a:pt x="189" y="52"/>
                </a:lnTo>
                <a:lnTo>
                  <a:pt x="189" y="52"/>
                </a:lnTo>
                <a:lnTo>
                  <a:pt x="184" y="53"/>
                </a:lnTo>
                <a:lnTo>
                  <a:pt x="180" y="56"/>
                </a:lnTo>
                <a:lnTo>
                  <a:pt x="180" y="56"/>
                </a:lnTo>
                <a:lnTo>
                  <a:pt x="178" y="56"/>
                </a:lnTo>
                <a:lnTo>
                  <a:pt x="178" y="56"/>
                </a:lnTo>
                <a:lnTo>
                  <a:pt x="180" y="52"/>
                </a:lnTo>
                <a:lnTo>
                  <a:pt x="180" y="52"/>
                </a:lnTo>
                <a:lnTo>
                  <a:pt x="188" y="42"/>
                </a:lnTo>
                <a:lnTo>
                  <a:pt x="196" y="31"/>
                </a:lnTo>
                <a:lnTo>
                  <a:pt x="196" y="31"/>
                </a:lnTo>
                <a:lnTo>
                  <a:pt x="196" y="30"/>
                </a:lnTo>
                <a:lnTo>
                  <a:pt x="194" y="30"/>
                </a:lnTo>
                <a:lnTo>
                  <a:pt x="194" y="30"/>
                </a:lnTo>
                <a:lnTo>
                  <a:pt x="181" y="40"/>
                </a:lnTo>
                <a:lnTo>
                  <a:pt x="174" y="46"/>
                </a:lnTo>
                <a:lnTo>
                  <a:pt x="169" y="52"/>
                </a:lnTo>
                <a:lnTo>
                  <a:pt x="169" y="52"/>
                </a:lnTo>
                <a:lnTo>
                  <a:pt x="176" y="42"/>
                </a:lnTo>
                <a:lnTo>
                  <a:pt x="183" y="32"/>
                </a:lnTo>
                <a:lnTo>
                  <a:pt x="191" y="23"/>
                </a:lnTo>
                <a:lnTo>
                  <a:pt x="199" y="14"/>
                </a:lnTo>
                <a:lnTo>
                  <a:pt x="199" y="14"/>
                </a:lnTo>
                <a:lnTo>
                  <a:pt x="197" y="25"/>
                </a:lnTo>
                <a:lnTo>
                  <a:pt x="195" y="35"/>
                </a:lnTo>
                <a:lnTo>
                  <a:pt x="193" y="46"/>
                </a:lnTo>
                <a:lnTo>
                  <a:pt x="191" y="57"/>
                </a:lnTo>
                <a:lnTo>
                  <a:pt x="191" y="57"/>
                </a:lnTo>
                <a:close/>
                <a:moveTo>
                  <a:pt x="182" y="56"/>
                </a:moveTo>
                <a:lnTo>
                  <a:pt x="182" y="56"/>
                </a:lnTo>
                <a:lnTo>
                  <a:pt x="186" y="54"/>
                </a:lnTo>
                <a:lnTo>
                  <a:pt x="187" y="55"/>
                </a:lnTo>
                <a:lnTo>
                  <a:pt x="187" y="56"/>
                </a:lnTo>
                <a:lnTo>
                  <a:pt x="187" y="56"/>
                </a:lnTo>
                <a:lnTo>
                  <a:pt x="182" y="56"/>
                </a:lnTo>
                <a:lnTo>
                  <a:pt x="182" y="56"/>
                </a:lnTo>
                <a:close/>
                <a:moveTo>
                  <a:pt x="168" y="55"/>
                </a:moveTo>
                <a:lnTo>
                  <a:pt x="168" y="55"/>
                </a:lnTo>
                <a:lnTo>
                  <a:pt x="178" y="47"/>
                </a:lnTo>
                <a:lnTo>
                  <a:pt x="188" y="38"/>
                </a:lnTo>
                <a:lnTo>
                  <a:pt x="188" y="38"/>
                </a:lnTo>
                <a:lnTo>
                  <a:pt x="192" y="35"/>
                </a:lnTo>
                <a:lnTo>
                  <a:pt x="189" y="38"/>
                </a:lnTo>
                <a:lnTo>
                  <a:pt x="181" y="47"/>
                </a:lnTo>
                <a:lnTo>
                  <a:pt x="181" y="47"/>
                </a:lnTo>
                <a:lnTo>
                  <a:pt x="176" y="56"/>
                </a:lnTo>
                <a:lnTo>
                  <a:pt x="176" y="56"/>
                </a:lnTo>
                <a:lnTo>
                  <a:pt x="168" y="55"/>
                </a:lnTo>
                <a:lnTo>
                  <a:pt x="168" y="55"/>
                </a:lnTo>
                <a:close/>
                <a:moveTo>
                  <a:pt x="151" y="10"/>
                </a:moveTo>
                <a:lnTo>
                  <a:pt x="151" y="10"/>
                </a:lnTo>
                <a:lnTo>
                  <a:pt x="175" y="11"/>
                </a:lnTo>
                <a:lnTo>
                  <a:pt x="199" y="11"/>
                </a:lnTo>
                <a:lnTo>
                  <a:pt x="199" y="11"/>
                </a:lnTo>
                <a:lnTo>
                  <a:pt x="190" y="18"/>
                </a:lnTo>
                <a:lnTo>
                  <a:pt x="181" y="26"/>
                </a:lnTo>
                <a:lnTo>
                  <a:pt x="166" y="42"/>
                </a:lnTo>
                <a:lnTo>
                  <a:pt x="166" y="42"/>
                </a:lnTo>
                <a:lnTo>
                  <a:pt x="175" y="28"/>
                </a:lnTo>
                <a:lnTo>
                  <a:pt x="184" y="14"/>
                </a:lnTo>
                <a:lnTo>
                  <a:pt x="184" y="14"/>
                </a:lnTo>
                <a:lnTo>
                  <a:pt x="184" y="13"/>
                </a:lnTo>
                <a:lnTo>
                  <a:pt x="184" y="13"/>
                </a:lnTo>
                <a:lnTo>
                  <a:pt x="183" y="13"/>
                </a:lnTo>
                <a:lnTo>
                  <a:pt x="183" y="13"/>
                </a:lnTo>
                <a:lnTo>
                  <a:pt x="173" y="20"/>
                </a:lnTo>
                <a:lnTo>
                  <a:pt x="165" y="28"/>
                </a:lnTo>
                <a:lnTo>
                  <a:pt x="148" y="45"/>
                </a:lnTo>
                <a:lnTo>
                  <a:pt x="148" y="45"/>
                </a:lnTo>
                <a:lnTo>
                  <a:pt x="155" y="36"/>
                </a:lnTo>
                <a:lnTo>
                  <a:pt x="155" y="36"/>
                </a:lnTo>
                <a:lnTo>
                  <a:pt x="164" y="25"/>
                </a:lnTo>
                <a:lnTo>
                  <a:pt x="174" y="14"/>
                </a:lnTo>
                <a:lnTo>
                  <a:pt x="174" y="14"/>
                </a:lnTo>
                <a:lnTo>
                  <a:pt x="174" y="13"/>
                </a:lnTo>
                <a:lnTo>
                  <a:pt x="174" y="13"/>
                </a:lnTo>
                <a:lnTo>
                  <a:pt x="173" y="12"/>
                </a:lnTo>
                <a:lnTo>
                  <a:pt x="173" y="12"/>
                </a:lnTo>
                <a:lnTo>
                  <a:pt x="173" y="12"/>
                </a:lnTo>
                <a:lnTo>
                  <a:pt x="157" y="26"/>
                </a:lnTo>
                <a:lnTo>
                  <a:pt x="142" y="39"/>
                </a:lnTo>
                <a:lnTo>
                  <a:pt x="142" y="39"/>
                </a:lnTo>
                <a:lnTo>
                  <a:pt x="142" y="39"/>
                </a:lnTo>
                <a:lnTo>
                  <a:pt x="142" y="39"/>
                </a:lnTo>
                <a:lnTo>
                  <a:pt x="162" y="13"/>
                </a:lnTo>
                <a:lnTo>
                  <a:pt x="162" y="13"/>
                </a:lnTo>
                <a:lnTo>
                  <a:pt x="162" y="11"/>
                </a:lnTo>
                <a:lnTo>
                  <a:pt x="161" y="11"/>
                </a:lnTo>
                <a:lnTo>
                  <a:pt x="161" y="11"/>
                </a:lnTo>
                <a:lnTo>
                  <a:pt x="151" y="18"/>
                </a:lnTo>
                <a:lnTo>
                  <a:pt x="143" y="26"/>
                </a:lnTo>
                <a:lnTo>
                  <a:pt x="126" y="43"/>
                </a:lnTo>
                <a:lnTo>
                  <a:pt x="126" y="43"/>
                </a:lnTo>
                <a:lnTo>
                  <a:pt x="119" y="47"/>
                </a:lnTo>
                <a:lnTo>
                  <a:pt x="122" y="43"/>
                </a:lnTo>
                <a:lnTo>
                  <a:pt x="134" y="30"/>
                </a:lnTo>
                <a:lnTo>
                  <a:pt x="134" y="30"/>
                </a:lnTo>
                <a:lnTo>
                  <a:pt x="149" y="11"/>
                </a:lnTo>
                <a:lnTo>
                  <a:pt x="149" y="11"/>
                </a:lnTo>
                <a:lnTo>
                  <a:pt x="149" y="10"/>
                </a:lnTo>
                <a:lnTo>
                  <a:pt x="148" y="10"/>
                </a:lnTo>
                <a:lnTo>
                  <a:pt x="148" y="10"/>
                </a:lnTo>
                <a:lnTo>
                  <a:pt x="140" y="15"/>
                </a:lnTo>
                <a:lnTo>
                  <a:pt x="134" y="21"/>
                </a:lnTo>
                <a:lnTo>
                  <a:pt x="120" y="33"/>
                </a:lnTo>
                <a:lnTo>
                  <a:pt x="120" y="33"/>
                </a:lnTo>
                <a:lnTo>
                  <a:pt x="116" y="37"/>
                </a:lnTo>
                <a:lnTo>
                  <a:pt x="116" y="37"/>
                </a:lnTo>
                <a:lnTo>
                  <a:pt x="116" y="36"/>
                </a:lnTo>
                <a:lnTo>
                  <a:pt x="116" y="36"/>
                </a:lnTo>
                <a:lnTo>
                  <a:pt x="119" y="32"/>
                </a:lnTo>
                <a:lnTo>
                  <a:pt x="119" y="32"/>
                </a:lnTo>
                <a:lnTo>
                  <a:pt x="127" y="21"/>
                </a:lnTo>
                <a:lnTo>
                  <a:pt x="136" y="11"/>
                </a:lnTo>
                <a:lnTo>
                  <a:pt x="136" y="11"/>
                </a:lnTo>
                <a:lnTo>
                  <a:pt x="136" y="11"/>
                </a:lnTo>
                <a:lnTo>
                  <a:pt x="136" y="10"/>
                </a:lnTo>
                <a:lnTo>
                  <a:pt x="136" y="9"/>
                </a:lnTo>
                <a:lnTo>
                  <a:pt x="135" y="10"/>
                </a:lnTo>
                <a:lnTo>
                  <a:pt x="135" y="10"/>
                </a:lnTo>
                <a:lnTo>
                  <a:pt x="128" y="15"/>
                </a:lnTo>
                <a:lnTo>
                  <a:pt x="120" y="21"/>
                </a:lnTo>
                <a:lnTo>
                  <a:pt x="120" y="21"/>
                </a:lnTo>
                <a:lnTo>
                  <a:pt x="116" y="26"/>
                </a:lnTo>
                <a:lnTo>
                  <a:pt x="116" y="26"/>
                </a:lnTo>
                <a:lnTo>
                  <a:pt x="116" y="23"/>
                </a:lnTo>
                <a:lnTo>
                  <a:pt x="116" y="23"/>
                </a:lnTo>
                <a:lnTo>
                  <a:pt x="121" y="16"/>
                </a:lnTo>
                <a:lnTo>
                  <a:pt x="129" y="10"/>
                </a:lnTo>
                <a:lnTo>
                  <a:pt x="129" y="10"/>
                </a:lnTo>
                <a:lnTo>
                  <a:pt x="129" y="9"/>
                </a:lnTo>
                <a:lnTo>
                  <a:pt x="129" y="8"/>
                </a:lnTo>
                <a:lnTo>
                  <a:pt x="129" y="8"/>
                </a:lnTo>
                <a:lnTo>
                  <a:pt x="140" y="9"/>
                </a:lnTo>
                <a:lnTo>
                  <a:pt x="151" y="10"/>
                </a:lnTo>
                <a:lnTo>
                  <a:pt x="151" y="10"/>
                </a:lnTo>
                <a:close/>
                <a:moveTo>
                  <a:pt x="67" y="240"/>
                </a:moveTo>
                <a:lnTo>
                  <a:pt x="67" y="240"/>
                </a:lnTo>
                <a:lnTo>
                  <a:pt x="67" y="240"/>
                </a:lnTo>
                <a:lnTo>
                  <a:pt x="67" y="240"/>
                </a:lnTo>
                <a:lnTo>
                  <a:pt x="56" y="249"/>
                </a:lnTo>
                <a:lnTo>
                  <a:pt x="46" y="260"/>
                </a:lnTo>
                <a:lnTo>
                  <a:pt x="46" y="260"/>
                </a:lnTo>
                <a:lnTo>
                  <a:pt x="53" y="250"/>
                </a:lnTo>
                <a:lnTo>
                  <a:pt x="60" y="240"/>
                </a:lnTo>
                <a:lnTo>
                  <a:pt x="60" y="240"/>
                </a:lnTo>
                <a:lnTo>
                  <a:pt x="67" y="240"/>
                </a:lnTo>
                <a:lnTo>
                  <a:pt x="67" y="240"/>
                </a:lnTo>
                <a:close/>
                <a:moveTo>
                  <a:pt x="26" y="250"/>
                </a:moveTo>
                <a:lnTo>
                  <a:pt x="26" y="250"/>
                </a:lnTo>
                <a:lnTo>
                  <a:pt x="32" y="247"/>
                </a:lnTo>
                <a:lnTo>
                  <a:pt x="38" y="244"/>
                </a:lnTo>
                <a:lnTo>
                  <a:pt x="38" y="244"/>
                </a:lnTo>
                <a:lnTo>
                  <a:pt x="24" y="255"/>
                </a:lnTo>
                <a:lnTo>
                  <a:pt x="12" y="266"/>
                </a:lnTo>
                <a:lnTo>
                  <a:pt x="12" y="266"/>
                </a:lnTo>
                <a:lnTo>
                  <a:pt x="15" y="262"/>
                </a:lnTo>
                <a:lnTo>
                  <a:pt x="18" y="257"/>
                </a:lnTo>
                <a:lnTo>
                  <a:pt x="22" y="253"/>
                </a:lnTo>
                <a:lnTo>
                  <a:pt x="26" y="250"/>
                </a:lnTo>
                <a:lnTo>
                  <a:pt x="26" y="250"/>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40" name="Freeform 2535"/>
          <p:cNvSpPr>
            <a:spLocks noEditPoints="1"/>
          </p:cNvSpPr>
          <p:nvPr/>
        </p:nvSpPr>
        <p:spPr bwMode="auto">
          <a:xfrm>
            <a:off x="995394" y="4549996"/>
            <a:ext cx="538163" cy="288925"/>
          </a:xfrm>
          <a:custGeom>
            <a:avLst/>
            <a:gdLst/>
            <a:ahLst/>
            <a:cxnLst>
              <a:cxn ang="0">
                <a:pos x="281" y="40"/>
              </a:cxn>
              <a:cxn ang="0">
                <a:pos x="60" y="51"/>
              </a:cxn>
              <a:cxn ang="0">
                <a:pos x="17" y="143"/>
              </a:cxn>
              <a:cxn ang="0">
                <a:pos x="235" y="182"/>
              </a:cxn>
              <a:cxn ang="0">
                <a:pos x="189" y="126"/>
              </a:cxn>
              <a:cxn ang="0">
                <a:pos x="182" y="119"/>
              </a:cxn>
              <a:cxn ang="0">
                <a:pos x="149" y="134"/>
              </a:cxn>
              <a:cxn ang="0">
                <a:pos x="14" y="56"/>
              </a:cxn>
              <a:cxn ang="0">
                <a:pos x="23" y="67"/>
              </a:cxn>
              <a:cxn ang="0">
                <a:pos x="38" y="94"/>
              </a:cxn>
              <a:cxn ang="0">
                <a:pos x="78" y="81"/>
              </a:cxn>
              <a:cxn ang="0">
                <a:pos x="109" y="73"/>
              </a:cxn>
              <a:cxn ang="0">
                <a:pos x="123" y="60"/>
              </a:cxn>
              <a:cxn ang="0">
                <a:pos x="39" y="120"/>
              </a:cxn>
              <a:cxn ang="0">
                <a:pos x="101" y="101"/>
              </a:cxn>
              <a:cxn ang="0">
                <a:pos x="197" y="63"/>
              </a:cxn>
              <a:cxn ang="0">
                <a:pos x="126" y="94"/>
              </a:cxn>
              <a:cxn ang="0">
                <a:pos x="271" y="43"/>
              </a:cxn>
              <a:cxn ang="0">
                <a:pos x="236" y="47"/>
              </a:cxn>
              <a:cxn ang="0">
                <a:pos x="243" y="31"/>
              </a:cxn>
              <a:cxn ang="0">
                <a:pos x="233" y="19"/>
              </a:cxn>
              <a:cxn ang="0">
                <a:pos x="112" y="120"/>
              </a:cxn>
              <a:cxn ang="0">
                <a:pos x="234" y="51"/>
              </a:cxn>
              <a:cxn ang="0">
                <a:pos x="254" y="53"/>
              </a:cxn>
              <a:cxn ang="0">
                <a:pos x="277" y="50"/>
              </a:cxn>
              <a:cxn ang="0">
                <a:pos x="114" y="132"/>
              </a:cxn>
              <a:cxn ang="0">
                <a:pos x="232" y="24"/>
              </a:cxn>
              <a:cxn ang="0">
                <a:pos x="230" y="37"/>
              </a:cxn>
              <a:cxn ang="0">
                <a:pos x="232" y="14"/>
              </a:cxn>
              <a:cxn ang="0">
                <a:pos x="105" y="69"/>
              </a:cxn>
              <a:cxn ang="0">
                <a:pos x="48" y="73"/>
              </a:cxn>
              <a:cxn ang="0">
                <a:pos x="79" y="106"/>
              </a:cxn>
              <a:cxn ang="0">
                <a:pos x="93" y="66"/>
              </a:cxn>
              <a:cxn ang="0">
                <a:pos x="100" y="60"/>
              </a:cxn>
              <a:cxn ang="0">
                <a:pos x="73" y="71"/>
              </a:cxn>
              <a:cxn ang="0">
                <a:pos x="38" y="85"/>
              </a:cxn>
              <a:cxn ang="0">
                <a:pos x="125" y="93"/>
              </a:cxn>
              <a:cxn ang="0">
                <a:pos x="159" y="89"/>
              </a:cxn>
              <a:cxn ang="0">
                <a:pos x="54" y="139"/>
              </a:cxn>
              <a:cxn ang="0">
                <a:pos x="104" y="136"/>
              </a:cxn>
              <a:cxn ang="0">
                <a:pos x="236" y="73"/>
              </a:cxn>
              <a:cxn ang="0">
                <a:pos x="149" y="132"/>
              </a:cxn>
              <a:cxn ang="0">
                <a:pos x="287" y="56"/>
              </a:cxn>
              <a:cxn ang="0">
                <a:pos x="126" y="135"/>
              </a:cxn>
              <a:cxn ang="0">
                <a:pos x="200" y="126"/>
              </a:cxn>
              <a:cxn ang="0">
                <a:pos x="254" y="87"/>
              </a:cxn>
              <a:cxn ang="0">
                <a:pos x="210" y="129"/>
              </a:cxn>
              <a:cxn ang="0">
                <a:pos x="297" y="76"/>
              </a:cxn>
              <a:cxn ang="0">
                <a:pos x="150" y="124"/>
              </a:cxn>
              <a:cxn ang="0">
                <a:pos x="241" y="94"/>
              </a:cxn>
              <a:cxn ang="0">
                <a:pos x="253" y="151"/>
              </a:cxn>
              <a:cxn ang="0">
                <a:pos x="275" y="125"/>
              </a:cxn>
              <a:cxn ang="0">
                <a:pos x="238" y="134"/>
              </a:cxn>
              <a:cxn ang="0">
                <a:pos x="254" y="118"/>
              </a:cxn>
              <a:cxn ang="0">
                <a:pos x="238" y="171"/>
              </a:cxn>
              <a:cxn ang="0">
                <a:pos x="266" y="134"/>
              </a:cxn>
              <a:cxn ang="0">
                <a:pos x="293" y="106"/>
              </a:cxn>
              <a:cxn ang="0">
                <a:pos x="318" y="90"/>
              </a:cxn>
              <a:cxn ang="0">
                <a:pos x="237" y="133"/>
              </a:cxn>
              <a:cxn ang="0">
                <a:pos x="231" y="127"/>
              </a:cxn>
              <a:cxn ang="0">
                <a:pos x="278" y="110"/>
              </a:cxn>
            </a:cxnLst>
            <a:rect l="0" t="0" r="r" b="b"/>
            <a:pathLst>
              <a:path w="339" h="182">
                <a:moveTo>
                  <a:pt x="235" y="182"/>
                </a:moveTo>
                <a:lnTo>
                  <a:pt x="235" y="182"/>
                </a:lnTo>
                <a:lnTo>
                  <a:pt x="237" y="182"/>
                </a:lnTo>
                <a:lnTo>
                  <a:pt x="240" y="181"/>
                </a:lnTo>
                <a:lnTo>
                  <a:pt x="240" y="181"/>
                </a:lnTo>
                <a:lnTo>
                  <a:pt x="264" y="159"/>
                </a:lnTo>
                <a:lnTo>
                  <a:pt x="288" y="137"/>
                </a:lnTo>
                <a:lnTo>
                  <a:pt x="314" y="115"/>
                </a:lnTo>
                <a:lnTo>
                  <a:pt x="338" y="93"/>
                </a:lnTo>
                <a:lnTo>
                  <a:pt x="338" y="93"/>
                </a:lnTo>
                <a:lnTo>
                  <a:pt x="339" y="91"/>
                </a:lnTo>
                <a:lnTo>
                  <a:pt x="339" y="89"/>
                </a:lnTo>
                <a:lnTo>
                  <a:pt x="339" y="89"/>
                </a:lnTo>
                <a:lnTo>
                  <a:pt x="338" y="87"/>
                </a:lnTo>
                <a:lnTo>
                  <a:pt x="338" y="87"/>
                </a:lnTo>
                <a:lnTo>
                  <a:pt x="325" y="74"/>
                </a:lnTo>
                <a:lnTo>
                  <a:pt x="311" y="62"/>
                </a:lnTo>
                <a:lnTo>
                  <a:pt x="281" y="40"/>
                </a:lnTo>
                <a:lnTo>
                  <a:pt x="281" y="40"/>
                </a:lnTo>
                <a:lnTo>
                  <a:pt x="256" y="20"/>
                </a:lnTo>
                <a:lnTo>
                  <a:pt x="230" y="1"/>
                </a:lnTo>
                <a:lnTo>
                  <a:pt x="230" y="1"/>
                </a:lnTo>
                <a:lnTo>
                  <a:pt x="228" y="0"/>
                </a:lnTo>
                <a:lnTo>
                  <a:pt x="226" y="1"/>
                </a:lnTo>
                <a:lnTo>
                  <a:pt x="226" y="1"/>
                </a:lnTo>
                <a:lnTo>
                  <a:pt x="225" y="1"/>
                </a:lnTo>
                <a:lnTo>
                  <a:pt x="223" y="2"/>
                </a:lnTo>
                <a:lnTo>
                  <a:pt x="222" y="4"/>
                </a:lnTo>
                <a:lnTo>
                  <a:pt x="222" y="6"/>
                </a:lnTo>
                <a:lnTo>
                  <a:pt x="222" y="6"/>
                </a:lnTo>
                <a:lnTo>
                  <a:pt x="223" y="16"/>
                </a:lnTo>
                <a:lnTo>
                  <a:pt x="223" y="27"/>
                </a:lnTo>
                <a:lnTo>
                  <a:pt x="221" y="48"/>
                </a:lnTo>
                <a:lnTo>
                  <a:pt x="221" y="48"/>
                </a:lnTo>
                <a:lnTo>
                  <a:pt x="167" y="50"/>
                </a:lnTo>
                <a:lnTo>
                  <a:pt x="113" y="51"/>
                </a:lnTo>
                <a:lnTo>
                  <a:pt x="86" y="52"/>
                </a:lnTo>
                <a:lnTo>
                  <a:pt x="60" y="51"/>
                </a:lnTo>
                <a:lnTo>
                  <a:pt x="32" y="49"/>
                </a:lnTo>
                <a:lnTo>
                  <a:pt x="6" y="46"/>
                </a:lnTo>
                <a:lnTo>
                  <a:pt x="6" y="46"/>
                </a:lnTo>
                <a:lnTo>
                  <a:pt x="4" y="45"/>
                </a:lnTo>
                <a:lnTo>
                  <a:pt x="2" y="46"/>
                </a:lnTo>
                <a:lnTo>
                  <a:pt x="1" y="48"/>
                </a:lnTo>
                <a:lnTo>
                  <a:pt x="0" y="50"/>
                </a:lnTo>
                <a:lnTo>
                  <a:pt x="0" y="50"/>
                </a:lnTo>
                <a:lnTo>
                  <a:pt x="0" y="52"/>
                </a:lnTo>
                <a:lnTo>
                  <a:pt x="2" y="54"/>
                </a:lnTo>
                <a:lnTo>
                  <a:pt x="2" y="54"/>
                </a:lnTo>
                <a:lnTo>
                  <a:pt x="9" y="63"/>
                </a:lnTo>
                <a:lnTo>
                  <a:pt x="14" y="74"/>
                </a:lnTo>
                <a:lnTo>
                  <a:pt x="18" y="85"/>
                </a:lnTo>
                <a:lnTo>
                  <a:pt x="20" y="96"/>
                </a:lnTo>
                <a:lnTo>
                  <a:pt x="21" y="108"/>
                </a:lnTo>
                <a:lnTo>
                  <a:pt x="21" y="120"/>
                </a:lnTo>
                <a:lnTo>
                  <a:pt x="20" y="132"/>
                </a:lnTo>
                <a:lnTo>
                  <a:pt x="17" y="143"/>
                </a:lnTo>
                <a:lnTo>
                  <a:pt x="17" y="143"/>
                </a:lnTo>
                <a:lnTo>
                  <a:pt x="17" y="145"/>
                </a:lnTo>
                <a:lnTo>
                  <a:pt x="18" y="146"/>
                </a:lnTo>
                <a:lnTo>
                  <a:pt x="18" y="146"/>
                </a:lnTo>
                <a:lnTo>
                  <a:pt x="20" y="148"/>
                </a:lnTo>
                <a:lnTo>
                  <a:pt x="22" y="148"/>
                </a:lnTo>
                <a:lnTo>
                  <a:pt x="22" y="148"/>
                </a:lnTo>
                <a:lnTo>
                  <a:pt x="47" y="148"/>
                </a:lnTo>
                <a:lnTo>
                  <a:pt x="74" y="147"/>
                </a:lnTo>
                <a:lnTo>
                  <a:pt x="125" y="144"/>
                </a:lnTo>
                <a:lnTo>
                  <a:pt x="177" y="141"/>
                </a:lnTo>
                <a:lnTo>
                  <a:pt x="229" y="139"/>
                </a:lnTo>
                <a:lnTo>
                  <a:pt x="229" y="139"/>
                </a:lnTo>
                <a:lnTo>
                  <a:pt x="229" y="178"/>
                </a:lnTo>
                <a:lnTo>
                  <a:pt x="229" y="178"/>
                </a:lnTo>
                <a:lnTo>
                  <a:pt x="230" y="180"/>
                </a:lnTo>
                <a:lnTo>
                  <a:pt x="231" y="182"/>
                </a:lnTo>
                <a:lnTo>
                  <a:pt x="233" y="182"/>
                </a:lnTo>
                <a:lnTo>
                  <a:pt x="235" y="182"/>
                </a:lnTo>
                <a:lnTo>
                  <a:pt x="235" y="182"/>
                </a:lnTo>
                <a:close/>
                <a:moveTo>
                  <a:pt x="210" y="131"/>
                </a:moveTo>
                <a:lnTo>
                  <a:pt x="210" y="131"/>
                </a:lnTo>
                <a:lnTo>
                  <a:pt x="215" y="129"/>
                </a:lnTo>
                <a:lnTo>
                  <a:pt x="221" y="127"/>
                </a:lnTo>
                <a:lnTo>
                  <a:pt x="230" y="121"/>
                </a:lnTo>
                <a:lnTo>
                  <a:pt x="239" y="115"/>
                </a:lnTo>
                <a:lnTo>
                  <a:pt x="248" y="110"/>
                </a:lnTo>
                <a:lnTo>
                  <a:pt x="248" y="110"/>
                </a:lnTo>
                <a:lnTo>
                  <a:pt x="249" y="109"/>
                </a:lnTo>
                <a:lnTo>
                  <a:pt x="249" y="109"/>
                </a:lnTo>
                <a:lnTo>
                  <a:pt x="235" y="120"/>
                </a:lnTo>
                <a:lnTo>
                  <a:pt x="221" y="131"/>
                </a:lnTo>
                <a:lnTo>
                  <a:pt x="221" y="131"/>
                </a:lnTo>
                <a:lnTo>
                  <a:pt x="210" y="131"/>
                </a:lnTo>
                <a:lnTo>
                  <a:pt x="210" y="131"/>
                </a:lnTo>
                <a:close/>
                <a:moveTo>
                  <a:pt x="177" y="132"/>
                </a:moveTo>
                <a:lnTo>
                  <a:pt x="177" y="132"/>
                </a:lnTo>
                <a:lnTo>
                  <a:pt x="189" y="126"/>
                </a:lnTo>
                <a:lnTo>
                  <a:pt x="200" y="120"/>
                </a:lnTo>
                <a:lnTo>
                  <a:pt x="223" y="107"/>
                </a:lnTo>
                <a:lnTo>
                  <a:pt x="223" y="107"/>
                </a:lnTo>
                <a:lnTo>
                  <a:pt x="248" y="93"/>
                </a:lnTo>
                <a:lnTo>
                  <a:pt x="273" y="81"/>
                </a:lnTo>
                <a:lnTo>
                  <a:pt x="273" y="81"/>
                </a:lnTo>
                <a:lnTo>
                  <a:pt x="246" y="97"/>
                </a:lnTo>
                <a:lnTo>
                  <a:pt x="246" y="97"/>
                </a:lnTo>
                <a:lnTo>
                  <a:pt x="216" y="114"/>
                </a:lnTo>
                <a:lnTo>
                  <a:pt x="187" y="132"/>
                </a:lnTo>
                <a:lnTo>
                  <a:pt x="187" y="132"/>
                </a:lnTo>
                <a:lnTo>
                  <a:pt x="187" y="132"/>
                </a:lnTo>
                <a:lnTo>
                  <a:pt x="187" y="132"/>
                </a:lnTo>
                <a:lnTo>
                  <a:pt x="177" y="132"/>
                </a:lnTo>
                <a:lnTo>
                  <a:pt x="177" y="132"/>
                </a:lnTo>
                <a:close/>
                <a:moveTo>
                  <a:pt x="149" y="134"/>
                </a:moveTo>
                <a:lnTo>
                  <a:pt x="149" y="134"/>
                </a:lnTo>
                <a:lnTo>
                  <a:pt x="165" y="127"/>
                </a:lnTo>
                <a:lnTo>
                  <a:pt x="182" y="119"/>
                </a:lnTo>
                <a:lnTo>
                  <a:pt x="213" y="102"/>
                </a:lnTo>
                <a:lnTo>
                  <a:pt x="278" y="67"/>
                </a:lnTo>
                <a:lnTo>
                  <a:pt x="278" y="67"/>
                </a:lnTo>
                <a:lnTo>
                  <a:pt x="287" y="62"/>
                </a:lnTo>
                <a:lnTo>
                  <a:pt x="290" y="61"/>
                </a:lnTo>
                <a:lnTo>
                  <a:pt x="286" y="64"/>
                </a:lnTo>
                <a:lnTo>
                  <a:pt x="286" y="64"/>
                </a:lnTo>
                <a:lnTo>
                  <a:pt x="269" y="77"/>
                </a:lnTo>
                <a:lnTo>
                  <a:pt x="269" y="77"/>
                </a:lnTo>
                <a:lnTo>
                  <a:pt x="251" y="87"/>
                </a:lnTo>
                <a:lnTo>
                  <a:pt x="234" y="96"/>
                </a:lnTo>
                <a:lnTo>
                  <a:pt x="234" y="96"/>
                </a:lnTo>
                <a:lnTo>
                  <a:pt x="217" y="105"/>
                </a:lnTo>
                <a:lnTo>
                  <a:pt x="202" y="114"/>
                </a:lnTo>
                <a:lnTo>
                  <a:pt x="186" y="124"/>
                </a:lnTo>
                <a:lnTo>
                  <a:pt x="171" y="133"/>
                </a:lnTo>
                <a:lnTo>
                  <a:pt x="171" y="133"/>
                </a:lnTo>
                <a:lnTo>
                  <a:pt x="149" y="134"/>
                </a:lnTo>
                <a:lnTo>
                  <a:pt x="149" y="134"/>
                </a:lnTo>
                <a:close/>
                <a:moveTo>
                  <a:pt x="14" y="56"/>
                </a:moveTo>
                <a:lnTo>
                  <a:pt x="14" y="56"/>
                </a:lnTo>
                <a:lnTo>
                  <a:pt x="26" y="57"/>
                </a:lnTo>
                <a:lnTo>
                  <a:pt x="26" y="57"/>
                </a:lnTo>
                <a:lnTo>
                  <a:pt x="18" y="59"/>
                </a:lnTo>
                <a:lnTo>
                  <a:pt x="18" y="59"/>
                </a:lnTo>
                <a:lnTo>
                  <a:pt x="18" y="60"/>
                </a:lnTo>
                <a:lnTo>
                  <a:pt x="18" y="61"/>
                </a:lnTo>
                <a:lnTo>
                  <a:pt x="18" y="61"/>
                </a:lnTo>
                <a:lnTo>
                  <a:pt x="19" y="62"/>
                </a:lnTo>
                <a:lnTo>
                  <a:pt x="19" y="62"/>
                </a:lnTo>
                <a:lnTo>
                  <a:pt x="25" y="59"/>
                </a:lnTo>
                <a:lnTo>
                  <a:pt x="28" y="59"/>
                </a:lnTo>
                <a:lnTo>
                  <a:pt x="28" y="60"/>
                </a:lnTo>
                <a:lnTo>
                  <a:pt x="26" y="61"/>
                </a:lnTo>
                <a:lnTo>
                  <a:pt x="26" y="61"/>
                </a:lnTo>
                <a:lnTo>
                  <a:pt x="20" y="66"/>
                </a:lnTo>
                <a:lnTo>
                  <a:pt x="20" y="66"/>
                </a:lnTo>
                <a:lnTo>
                  <a:pt x="14" y="56"/>
                </a:lnTo>
                <a:lnTo>
                  <a:pt x="14" y="56"/>
                </a:lnTo>
                <a:close/>
                <a:moveTo>
                  <a:pt x="63" y="60"/>
                </a:moveTo>
                <a:lnTo>
                  <a:pt x="63" y="60"/>
                </a:lnTo>
                <a:lnTo>
                  <a:pt x="52" y="66"/>
                </a:lnTo>
                <a:lnTo>
                  <a:pt x="41" y="73"/>
                </a:lnTo>
                <a:lnTo>
                  <a:pt x="41" y="73"/>
                </a:lnTo>
                <a:lnTo>
                  <a:pt x="33" y="78"/>
                </a:lnTo>
                <a:lnTo>
                  <a:pt x="29" y="79"/>
                </a:lnTo>
                <a:lnTo>
                  <a:pt x="28" y="80"/>
                </a:lnTo>
                <a:lnTo>
                  <a:pt x="28" y="79"/>
                </a:lnTo>
                <a:lnTo>
                  <a:pt x="28" y="79"/>
                </a:lnTo>
                <a:lnTo>
                  <a:pt x="37" y="71"/>
                </a:lnTo>
                <a:lnTo>
                  <a:pt x="45" y="61"/>
                </a:lnTo>
                <a:lnTo>
                  <a:pt x="45" y="61"/>
                </a:lnTo>
                <a:lnTo>
                  <a:pt x="46" y="60"/>
                </a:lnTo>
                <a:lnTo>
                  <a:pt x="44" y="59"/>
                </a:lnTo>
                <a:lnTo>
                  <a:pt x="44" y="59"/>
                </a:lnTo>
                <a:lnTo>
                  <a:pt x="33" y="63"/>
                </a:lnTo>
                <a:lnTo>
                  <a:pt x="23" y="67"/>
                </a:lnTo>
                <a:lnTo>
                  <a:pt x="23" y="67"/>
                </a:lnTo>
                <a:lnTo>
                  <a:pt x="22" y="67"/>
                </a:lnTo>
                <a:lnTo>
                  <a:pt x="22" y="67"/>
                </a:lnTo>
                <a:lnTo>
                  <a:pt x="24" y="65"/>
                </a:lnTo>
                <a:lnTo>
                  <a:pt x="28" y="63"/>
                </a:lnTo>
                <a:lnTo>
                  <a:pt x="28" y="63"/>
                </a:lnTo>
                <a:lnTo>
                  <a:pt x="30" y="60"/>
                </a:lnTo>
                <a:lnTo>
                  <a:pt x="32" y="58"/>
                </a:lnTo>
                <a:lnTo>
                  <a:pt x="32" y="58"/>
                </a:lnTo>
                <a:lnTo>
                  <a:pt x="63" y="60"/>
                </a:lnTo>
                <a:lnTo>
                  <a:pt x="63" y="60"/>
                </a:lnTo>
                <a:close/>
                <a:moveTo>
                  <a:pt x="94" y="60"/>
                </a:moveTo>
                <a:lnTo>
                  <a:pt x="94" y="60"/>
                </a:lnTo>
                <a:lnTo>
                  <a:pt x="87" y="64"/>
                </a:lnTo>
                <a:lnTo>
                  <a:pt x="80" y="69"/>
                </a:lnTo>
                <a:lnTo>
                  <a:pt x="66" y="78"/>
                </a:lnTo>
                <a:lnTo>
                  <a:pt x="52" y="87"/>
                </a:lnTo>
                <a:lnTo>
                  <a:pt x="45" y="91"/>
                </a:lnTo>
                <a:lnTo>
                  <a:pt x="38" y="94"/>
                </a:lnTo>
                <a:lnTo>
                  <a:pt x="38" y="94"/>
                </a:lnTo>
                <a:lnTo>
                  <a:pt x="32" y="95"/>
                </a:lnTo>
                <a:lnTo>
                  <a:pt x="32" y="95"/>
                </a:lnTo>
                <a:lnTo>
                  <a:pt x="33" y="94"/>
                </a:lnTo>
                <a:lnTo>
                  <a:pt x="42" y="89"/>
                </a:lnTo>
                <a:lnTo>
                  <a:pt x="42" y="89"/>
                </a:lnTo>
                <a:lnTo>
                  <a:pt x="62" y="79"/>
                </a:lnTo>
                <a:lnTo>
                  <a:pt x="62" y="79"/>
                </a:lnTo>
                <a:lnTo>
                  <a:pt x="76" y="71"/>
                </a:lnTo>
                <a:lnTo>
                  <a:pt x="82" y="65"/>
                </a:lnTo>
                <a:lnTo>
                  <a:pt x="88" y="60"/>
                </a:lnTo>
                <a:lnTo>
                  <a:pt x="88" y="60"/>
                </a:lnTo>
                <a:lnTo>
                  <a:pt x="94" y="60"/>
                </a:lnTo>
                <a:lnTo>
                  <a:pt x="94" y="60"/>
                </a:lnTo>
                <a:close/>
                <a:moveTo>
                  <a:pt x="116" y="60"/>
                </a:moveTo>
                <a:lnTo>
                  <a:pt x="116" y="60"/>
                </a:lnTo>
                <a:lnTo>
                  <a:pt x="106" y="64"/>
                </a:lnTo>
                <a:lnTo>
                  <a:pt x="96" y="70"/>
                </a:lnTo>
                <a:lnTo>
                  <a:pt x="78" y="81"/>
                </a:lnTo>
                <a:lnTo>
                  <a:pt x="59" y="92"/>
                </a:lnTo>
                <a:lnTo>
                  <a:pt x="48" y="97"/>
                </a:lnTo>
                <a:lnTo>
                  <a:pt x="38" y="101"/>
                </a:lnTo>
                <a:lnTo>
                  <a:pt x="38" y="101"/>
                </a:lnTo>
                <a:lnTo>
                  <a:pt x="31" y="104"/>
                </a:lnTo>
                <a:lnTo>
                  <a:pt x="39" y="100"/>
                </a:lnTo>
                <a:lnTo>
                  <a:pt x="39" y="100"/>
                </a:lnTo>
                <a:lnTo>
                  <a:pt x="66" y="86"/>
                </a:lnTo>
                <a:lnTo>
                  <a:pt x="66" y="86"/>
                </a:lnTo>
                <a:lnTo>
                  <a:pt x="85" y="75"/>
                </a:lnTo>
                <a:lnTo>
                  <a:pt x="95" y="67"/>
                </a:lnTo>
                <a:lnTo>
                  <a:pt x="104" y="60"/>
                </a:lnTo>
                <a:lnTo>
                  <a:pt x="104" y="60"/>
                </a:lnTo>
                <a:lnTo>
                  <a:pt x="116" y="60"/>
                </a:lnTo>
                <a:lnTo>
                  <a:pt x="116" y="60"/>
                </a:lnTo>
                <a:close/>
                <a:moveTo>
                  <a:pt x="133" y="60"/>
                </a:moveTo>
                <a:lnTo>
                  <a:pt x="133" y="60"/>
                </a:lnTo>
                <a:lnTo>
                  <a:pt x="121" y="66"/>
                </a:lnTo>
                <a:lnTo>
                  <a:pt x="109" y="73"/>
                </a:lnTo>
                <a:lnTo>
                  <a:pt x="86" y="87"/>
                </a:lnTo>
                <a:lnTo>
                  <a:pt x="63" y="101"/>
                </a:lnTo>
                <a:lnTo>
                  <a:pt x="50" y="107"/>
                </a:lnTo>
                <a:lnTo>
                  <a:pt x="38" y="112"/>
                </a:lnTo>
                <a:lnTo>
                  <a:pt x="38" y="112"/>
                </a:lnTo>
                <a:lnTo>
                  <a:pt x="31" y="115"/>
                </a:lnTo>
                <a:lnTo>
                  <a:pt x="31" y="115"/>
                </a:lnTo>
                <a:lnTo>
                  <a:pt x="32" y="114"/>
                </a:lnTo>
                <a:lnTo>
                  <a:pt x="43" y="107"/>
                </a:lnTo>
                <a:lnTo>
                  <a:pt x="43" y="107"/>
                </a:lnTo>
                <a:lnTo>
                  <a:pt x="56" y="99"/>
                </a:lnTo>
                <a:lnTo>
                  <a:pt x="71" y="91"/>
                </a:lnTo>
                <a:lnTo>
                  <a:pt x="71" y="91"/>
                </a:lnTo>
                <a:lnTo>
                  <a:pt x="84" y="84"/>
                </a:lnTo>
                <a:lnTo>
                  <a:pt x="97" y="76"/>
                </a:lnTo>
                <a:lnTo>
                  <a:pt x="110" y="67"/>
                </a:lnTo>
                <a:lnTo>
                  <a:pt x="123" y="60"/>
                </a:lnTo>
                <a:lnTo>
                  <a:pt x="123" y="60"/>
                </a:lnTo>
                <a:lnTo>
                  <a:pt x="123" y="60"/>
                </a:lnTo>
                <a:lnTo>
                  <a:pt x="123" y="60"/>
                </a:lnTo>
                <a:lnTo>
                  <a:pt x="133" y="60"/>
                </a:lnTo>
                <a:lnTo>
                  <a:pt x="133" y="60"/>
                </a:lnTo>
                <a:close/>
                <a:moveTo>
                  <a:pt x="155" y="59"/>
                </a:moveTo>
                <a:lnTo>
                  <a:pt x="155" y="59"/>
                </a:lnTo>
                <a:lnTo>
                  <a:pt x="143" y="65"/>
                </a:lnTo>
                <a:lnTo>
                  <a:pt x="130" y="73"/>
                </a:lnTo>
                <a:lnTo>
                  <a:pt x="106" y="87"/>
                </a:lnTo>
                <a:lnTo>
                  <a:pt x="106" y="87"/>
                </a:lnTo>
                <a:lnTo>
                  <a:pt x="90" y="95"/>
                </a:lnTo>
                <a:lnTo>
                  <a:pt x="75" y="102"/>
                </a:lnTo>
                <a:lnTo>
                  <a:pt x="75" y="102"/>
                </a:lnTo>
                <a:lnTo>
                  <a:pt x="58" y="111"/>
                </a:lnTo>
                <a:lnTo>
                  <a:pt x="41" y="121"/>
                </a:lnTo>
                <a:lnTo>
                  <a:pt x="41" y="121"/>
                </a:lnTo>
                <a:lnTo>
                  <a:pt x="36" y="124"/>
                </a:lnTo>
                <a:lnTo>
                  <a:pt x="30" y="127"/>
                </a:lnTo>
                <a:lnTo>
                  <a:pt x="30" y="127"/>
                </a:lnTo>
                <a:lnTo>
                  <a:pt x="39" y="120"/>
                </a:lnTo>
                <a:lnTo>
                  <a:pt x="48" y="113"/>
                </a:lnTo>
                <a:lnTo>
                  <a:pt x="48" y="113"/>
                </a:lnTo>
                <a:lnTo>
                  <a:pt x="64" y="103"/>
                </a:lnTo>
                <a:lnTo>
                  <a:pt x="80" y="94"/>
                </a:lnTo>
                <a:lnTo>
                  <a:pt x="80" y="94"/>
                </a:lnTo>
                <a:lnTo>
                  <a:pt x="110" y="78"/>
                </a:lnTo>
                <a:lnTo>
                  <a:pt x="125" y="69"/>
                </a:lnTo>
                <a:lnTo>
                  <a:pt x="140" y="59"/>
                </a:lnTo>
                <a:lnTo>
                  <a:pt x="140" y="59"/>
                </a:lnTo>
                <a:lnTo>
                  <a:pt x="155" y="59"/>
                </a:lnTo>
                <a:lnTo>
                  <a:pt x="155" y="59"/>
                </a:lnTo>
                <a:close/>
                <a:moveTo>
                  <a:pt x="180" y="58"/>
                </a:moveTo>
                <a:lnTo>
                  <a:pt x="180" y="58"/>
                </a:lnTo>
                <a:lnTo>
                  <a:pt x="163" y="67"/>
                </a:lnTo>
                <a:lnTo>
                  <a:pt x="147" y="79"/>
                </a:lnTo>
                <a:lnTo>
                  <a:pt x="147" y="79"/>
                </a:lnTo>
                <a:lnTo>
                  <a:pt x="120" y="92"/>
                </a:lnTo>
                <a:lnTo>
                  <a:pt x="120" y="92"/>
                </a:lnTo>
                <a:lnTo>
                  <a:pt x="101" y="101"/>
                </a:lnTo>
                <a:lnTo>
                  <a:pt x="83" y="111"/>
                </a:lnTo>
                <a:lnTo>
                  <a:pt x="46" y="131"/>
                </a:lnTo>
                <a:lnTo>
                  <a:pt x="46" y="131"/>
                </a:lnTo>
                <a:lnTo>
                  <a:pt x="38" y="134"/>
                </a:lnTo>
                <a:lnTo>
                  <a:pt x="38" y="134"/>
                </a:lnTo>
                <a:lnTo>
                  <a:pt x="49" y="128"/>
                </a:lnTo>
                <a:lnTo>
                  <a:pt x="49" y="128"/>
                </a:lnTo>
                <a:lnTo>
                  <a:pt x="69" y="115"/>
                </a:lnTo>
                <a:lnTo>
                  <a:pt x="88" y="102"/>
                </a:lnTo>
                <a:lnTo>
                  <a:pt x="88" y="102"/>
                </a:lnTo>
                <a:lnTo>
                  <a:pt x="125" y="80"/>
                </a:lnTo>
                <a:lnTo>
                  <a:pt x="144" y="69"/>
                </a:lnTo>
                <a:lnTo>
                  <a:pt x="163" y="59"/>
                </a:lnTo>
                <a:lnTo>
                  <a:pt x="163" y="59"/>
                </a:lnTo>
                <a:lnTo>
                  <a:pt x="180" y="58"/>
                </a:lnTo>
                <a:lnTo>
                  <a:pt x="180" y="58"/>
                </a:lnTo>
                <a:close/>
                <a:moveTo>
                  <a:pt x="210" y="57"/>
                </a:moveTo>
                <a:lnTo>
                  <a:pt x="210" y="57"/>
                </a:lnTo>
                <a:lnTo>
                  <a:pt x="197" y="63"/>
                </a:lnTo>
                <a:lnTo>
                  <a:pt x="184" y="72"/>
                </a:lnTo>
                <a:lnTo>
                  <a:pt x="158" y="87"/>
                </a:lnTo>
                <a:lnTo>
                  <a:pt x="158" y="87"/>
                </a:lnTo>
                <a:lnTo>
                  <a:pt x="140" y="95"/>
                </a:lnTo>
                <a:lnTo>
                  <a:pt x="121" y="104"/>
                </a:lnTo>
                <a:lnTo>
                  <a:pt x="121" y="104"/>
                </a:lnTo>
                <a:lnTo>
                  <a:pt x="101" y="115"/>
                </a:lnTo>
                <a:lnTo>
                  <a:pt x="81" y="126"/>
                </a:lnTo>
                <a:lnTo>
                  <a:pt x="81" y="126"/>
                </a:lnTo>
                <a:lnTo>
                  <a:pt x="69" y="131"/>
                </a:lnTo>
                <a:lnTo>
                  <a:pt x="56" y="136"/>
                </a:lnTo>
                <a:lnTo>
                  <a:pt x="56" y="136"/>
                </a:lnTo>
                <a:lnTo>
                  <a:pt x="64" y="133"/>
                </a:lnTo>
                <a:lnTo>
                  <a:pt x="71" y="129"/>
                </a:lnTo>
                <a:lnTo>
                  <a:pt x="71" y="129"/>
                </a:lnTo>
                <a:lnTo>
                  <a:pt x="90" y="116"/>
                </a:lnTo>
                <a:lnTo>
                  <a:pt x="110" y="104"/>
                </a:lnTo>
                <a:lnTo>
                  <a:pt x="110" y="104"/>
                </a:lnTo>
                <a:lnTo>
                  <a:pt x="126" y="94"/>
                </a:lnTo>
                <a:lnTo>
                  <a:pt x="142" y="84"/>
                </a:lnTo>
                <a:lnTo>
                  <a:pt x="142" y="84"/>
                </a:lnTo>
                <a:lnTo>
                  <a:pt x="145" y="83"/>
                </a:lnTo>
                <a:lnTo>
                  <a:pt x="145" y="83"/>
                </a:lnTo>
                <a:lnTo>
                  <a:pt x="166" y="71"/>
                </a:lnTo>
                <a:lnTo>
                  <a:pt x="187" y="58"/>
                </a:lnTo>
                <a:lnTo>
                  <a:pt x="187" y="58"/>
                </a:lnTo>
                <a:lnTo>
                  <a:pt x="210" y="57"/>
                </a:lnTo>
                <a:lnTo>
                  <a:pt x="210" y="57"/>
                </a:lnTo>
                <a:close/>
                <a:moveTo>
                  <a:pt x="277" y="48"/>
                </a:moveTo>
                <a:lnTo>
                  <a:pt x="277" y="48"/>
                </a:lnTo>
                <a:lnTo>
                  <a:pt x="272" y="48"/>
                </a:lnTo>
                <a:lnTo>
                  <a:pt x="267" y="49"/>
                </a:lnTo>
                <a:lnTo>
                  <a:pt x="267" y="49"/>
                </a:lnTo>
                <a:lnTo>
                  <a:pt x="272" y="45"/>
                </a:lnTo>
                <a:lnTo>
                  <a:pt x="272" y="45"/>
                </a:lnTo>
                <a:lnTo>
                  <a:pt x="272" y="44"/>
                </a:lnTo>
                <a:lnTo>
                  <a:pt x="271" y="43"/>
                </a:lnTo>
                <a:lnTo>
                  <a:pt x="271" y="43"/>
                </a:lnTo>
                <a:lnTo>
                  <a:pt x="265" y="44"/>
                </a:lnTo>
                <a:lnTo>
                  <a:pt x="258" y="45"/>
                </a:lnTo>
                <a:lnTo>
                  <a:pt x="246" y="49"/>
                </a:lnTo>
                <a:lnTo>
                  <a:pt x="246" y="49"/>
                </a:lnTo>
                <a:lnTo>
                  <a:pt x="238" y="52"/>
                </a:lnTo>
                <a:lnTo>
                  <a:pt x="235" y="53"/>
                </a:lnTo>
                <a:lnTo>
                  <a:pt x="235" y="52"/>
                </a:lnTo>
                <a:lnTo>
                  <a:pt x="237" y="51"/>
                </a:lnTo>
                <a:lnTo>
                  <a:pt x="237" y="51"/>
                </a:lnTo>
                <a:lnTo>
                  <a:pt x="245" y="46"/>
                </a:lnTo>
                <a:lnTo>
                  <a:pt x="254" y="43"/>
                </a:lnTo>
                <a:lnTo>
                  <a:pt x="254" y="43"/>
                </a:lnTo>
                <a:lnTo>
                  <a:pt x="255" y="41"/>
                </a:lnTo>
                <a:lnTo>
                  <a:pt x="255" y="41"/>
                </a:lnTo>
                <a:lnTo>
                  <a:pt x="254" y="41"/>
                </a:lnTo>
                <a:lnTo>
                  <a:pt x="254" y="41"/>
                </a:lnTo>
                <a:lnTo>
                  <a:pt x="249" y="41"/>
                </a:lnTo>
                <a:lnTo>
                  <a:pt x="245" y="43"/>
                </a:lnTo>
                <a:lnTo>
                  <a:pt x="236" y="47"/>
                </a:lnTo>
                <a:lnTo>
                  <a:pt x="236" y="47"/>
                </a:lnTo>
                <a:lnTo>
                  <a:pt x="232" y="49"/>
                </a:lnTo>
                <a:lnTo>
                  <a:pt x="233" y="47"/>
                </a:lnTo>
                <a:lnTo>
                  <a:pt x="239" y="43"/>
                </a:lnTo>
                <a:lnTo>
                  <a:pt x="239" y="43"/>
                </a:lnTo>
                <a:lnTo>
                  <a:pt x="244" y="40"/>
                </a:lnTo>
                <a:lnTo>
                  <a:pt x="250" y="37"/>
                </a:lnTo>
                <a:lnTo>
                  <a:pt x="250" y="37"/>
                </a:lnTo>
                <a:lnTo>
                  <a:pt x="251" y="36"/>
                </a:lnTo>
                <a:lnTo>
                  <a:pt x="250" y="35"/>
                </a:lnTo>
                <a:lnTo>
                  <a:pt x="250" y="35"/>
                </a:lnTo>
                <a:lnTo>
                  <a:pt x="249" y="35"/>
                </a:lnTo>
                <a:lnTo>
                  <a:pt x="249" y="35"/>
                </a:lnTo>
                <a:lnTo>
                  <a:pt x="240" y="38"/>
                </a:lnTo>
                <a:lnTo>
                  <a:pt x="235" y="41"/>
                </a:lnTo>
                <a:lnTo>
                  <a:pt x="232" y="43"/>
                </a:lnTo>
                <a:lnTo>
                  <a:pt x="232" y="43"/>
                </a:lnTo>
                <a:lnTo>
                  <a:pt x="237" y="37"/>
                </a:lnTo>
                <a:lnTo>
                  <a:pt x="243" y="31"/>
                </a:lnTo>
                <a:lnTo>
                  <a:pt x="243" y="31"/>
                </a:lnTo>
                <a:lnTo>
                  <a:pt x="243" y="29"/>
                </a:lnTo>
                <a:lnTo>
                  <a:pt x="242" y="29"/>
                </a:lnTo>
                <a:lnTo>
                  <a:pt x="242" y="29"/>
                </a:lnTo>
                <a:lnTo>
                  <a:pt x="242" y="29"/>
                </a:lnTo>
                <a:lnTo>
                  <a:pt x="239" y="31"/>
                </a:lnTo>
                <a:lnTo>
                  <a:pt x="237" y="31"/>
                </a:lnTo>
                <a:lnTo>
                  <a:pt x="236" y="31"/>
                </a:lnTo>
                <a:lnTo>
                  <a:pt x="236" y="30"/>
                </a:lnTo>
                <a:lnTo>
                  <a:pt x="238" y="26"/>
                </a:lnTo>
                <a:lnTo>
                  <a:pt x="240" y="22"/>
                </a:lnTo>
                <a:lnTo>
                  <a:pt x="240" y="22"/>
                </a:lnTo>
                <a:lnTo>
                  <a:pt x="240" y="21"/>
                </a:lnTo>
                <a:lnTo>
                  <a:pt x="239" y="20"/>
                </a:lnTo>
                <a:lnTo>
                  <a:pt x="239" y="20"/>
                </a:lnTo>
                <a:lnTo>
                  <a:pt x="235" y="22"/>
                </a:lnTo>
                <a:lnTo>
                  <a:pt x="234" y="21"/>
                </a:lnTo>
                <a:lnTo>
                  <a:pt x="233" y="21"/>
                </a:lnTo>
                <a:lnTo>
                  <a:pt x="233" y="19"/>
                </a:lnTo>
                <a:lnTo>
                  <a:pt x="234" y="15"/>
                </a:lnTo>
                <a:lnTo>
                  <a:pt x="234" y="15"/>
                </a:lnTo>
                <a:lnTo>
                  <a:pt x="277" y="48"/>
                </a:lnTo>
                <a:lnTo>
                  <a:pt x="277" y="48"/>
                </a:lnTo>
                <a:close/>
                <a:moveTo>
                  <a:pt x="242" y="54"/>
                </a:moveTo>
                <a:lnTo>
                  <a:pt x="242" y="54"/>
                </a:lnTo>
                <a:lnTo>
                  <a:pt x="224" y="62"/>
                </a:lnTo>
                <a:lnTo>
                  <a:pt x="206" y="71"/>
                </a:lnTo>
                <a:lnTo>
                  <a:pt x="172" y="90"/>
                </a:lnTo>
                <a:lnTo>
                  <a:pt x="137" y="110"/>
                </a:lnTo>
                <a:lnTo>
                  <a:pt x="120" y="119"/>
                </a:lnTo>
                <a:lnTo>
                  <a:pt x="103" y="128"/>
                </a:lnTo>
                <a:lnTo>
                  <a:pt x="103" y="128"/>
                </a:lnTo>
                <a:lnTo>
                  <a:pt x="93" y="133"/>
                </a:lnTo>
                <a:lnTo>
                  <a:pt x="90" y="135"/>
                </a:lnTo>
                <a:lnTo>
                  <a:pt x="94" y="132"/>
                </a:lnTo>
                <a:lnTo>
                  <a:pt x="94" y="132"/>
                </a:lnTo>
                <a:lnTo>
                  <a:pt x="112" y="120"/>
                </a:lnTo>
                <a:lnTo>
                  <a:pt x="112" y="120"/>
                </a:lnTo>
                <a:lnTo>
                  <a:pt x="129" y="109"/>
                </a:lnTo>
                <a:lnTo>
                  <a:pt x="149" y="98"/>
                </a:lnTo>
                <a:lnTo>
                  <a:pt x="149" y="98"/>
                </a:lnTo>
                <a:lnTo>
                  <a:pt x="166" y="88"/>
                </a:lnTo>
                <a:lnTo>
                  <a:pt x="183" y="78"/>
                </a:lnTo>
                <a:lnTo>
                  <a:pt x="201" y="67"/>
                </a:lnTo>
                <a:lnTo>
                  <a:pt x="218" y="57"/>
                </a:lnTo>
                <a:lnTo>
                  <a:pt x="218" y="57"/>
                </a:lnTo>
                <a:lnTo>
                  <a:pt x="225" y="57"/>
                </a:lnTo>
                <a:lnTo>
                  <a:pt x="225" y="57"/>
                </a:lnTo>
                <a:lnTo>
                  <a:pt x="227" y="57"/>
                </a:lnTo>
                <a:lnTo>
                  <a:pt x="228" y="56"/>
                </a:lnTo>
                <a:lnTo>
                  <a:pt x="228" y="56"/>
                </a:lnTo>
                <a:lnTo>
                  <a:pt x="229" y="54"/>
                </a:lnTo>
                <a:lnTo>
                  <a:pt x="229" y="53"/>
                </a:lnTo>
                <a:lnTo>
                  <a:pt x="229" y="53"/>
                </a:lnTo>
                <a:lnTo>
                  <a:pt x="230" y="53"/>
                </a:lnTo>
                <a:lnTo>
                  <a:pt x="230" y="53"/>
                </a:lnTo>
                <a:lnTo>
                  <a:pt x="234" y="51"/>
                </a:lnTo>
                <a:lnTo>
                  <a:pt x="234" y="51"/>
                </a:lnTo>
                <a:lnTo>
                  <a:pt x="230" y="54"/>
                </a:lnTo>
                <a:lnTo>
                  <a:pt x="230" y="54"/>
                </a:lnTo>
                <a:lnTo>
                  <a:pt x="230" y="55"/>
                </a:lnTo>
                <a:lnTo>
                  <a:pt x="231" y="56"/>
                </a:lnTo>
                <a:lnTo>
                  <a:pt x="231" y="56"/>
                </a:lnTo>
                <a:lnTo>
                  <a:pt x="239" y="54"/>
                </a:lnTo>
                <a:lnTo>
                  <a:pt x="247" y="51"/>
                </a:lnTo>
                <a:lnTo>
                  <a:pt x="247" y="51"/>
                </a:lnTo>
                <a:lnTo>
                  <a:pt x="255" y="48"/>
                </a:lnTo>
                <a:lnTo>
                  <a:pt x="255" y="48"/>
                </a:lnTo>
                <a:lnTo>
                  <a:pt x="262" y="47"/>
                </a:lnTo>
                <a:lnTo>
                  <a:pt x="267" y="46"/>
                </a:lnTo>
                <a:lnTo>
                  <a:pt x="267" y="46"/>
                </a:lnTo>
                <a:lnTo>
                  <a:pt x="262" y="50"/>
                </a:lnTo>
                <a:lnTo>
                  <a:pt x="256" y="52"/>
                </a:lnTo>
                <a:lnTo>
                  <a:pt x="256" y="52"/>
                </a:lnTo>
                <a:lnTo>
                  <a:pt x="254" y="53"/>
                </a:lnTo>
                <a:lnTo>
                  <a:pt x="254" y="53"/>
                </a:lnTo>
                <a:lnTo>
                  <a:pt x="241" y="59"/>
                </a:lnTo>
                <a:lnTo>
                  <a:pt x="241" y="59"/>
                </a:lnTo>
                <a:lnTo>
                  <a:pt x="237" y="59"/>
                </a:lnTo>
                <a:lnTo>
                  <a:pt x="236" y="60"/>
                </a:lnTo>
                <a:lnTo>
                  <a:pt x="236" y="61"/>
                </a:lnTo>
                <a:lnTo>
                  <a:pt x="236" y="61"/>
                </a:lnTo>
                <a:lnTo>
                  <a:pt x="233" y="62"/>
                </a:lnTo>
                <a:lnTo>
                  <a:pt x="233" y="62"/>
                </a:lnTo>
                <a:lnTo>
                  <a:pt x="232" y="63"/>
                </a:lnTo>
                <a:lnTo>
                  <a:pt x="233" y="64"/>
                </a:lnTo>
                <a:lnTo>
                  <a:pt x="233" y="64"/>
                </a:lnTo>
                <a:lnTo>
                  <a:pt x="234" y="64"/>
                </a:lnTo>
                <a:lnTo>
                  <a:pt x="234" y="64"/>
                </a:lnTo>
                <a:lnTo>
                  <a:pt x="250" y="58"/>
                </a:lnTo>
                <a:lnTo>
                  <a:pt x="258" y="54"/>
                </a:lnTo>
                <a:lnTo>
                  <a:pt x="267" y="51"/>
                </a:lnTo>
                <a:lnTo>
                  <a:pt x="267" y="51"/>
                </a:lnTo>
                <a:lnTo>
                  <a:pt x="272" y="50"/>
                </a:lnTo>
                <a:lnTo>
                  <a:pt x="277" y="50"/>
                </a:lnTo>
                <a:lnTo>
                  <a:pt x="277" y="50"/>
                </a:lnTo>
                <a:lnTo>
                  <a:pt x="274" y="50"/>
                </a:lnTo>
                <a:lnTo>
                  <a:pt x="270" y="52"/>
                </a:lnTo>
                <a:lnTo>
                  <a:pt x="263" y="56"/>
                </a:lnTo>
                <a:lnTo>
                  <a:pt x="263" y="56"/>
                </a:lnTo>
                <a:lnTo>
                  <a:pt x="254" y="59"/>
                </a:lnTo>
                <a:lnTo>
                  <a:pt x="246" y="62"/>
                </a:lnTo>
                <a:lnTo>
                  <a:pt x="246" y="62"/>
                </a:lnTo>
                <a:lnTo>
                  <a:pt x="236" y="69"/>
                </a:lnTo>
                <a:lnTo>
                  <a:pt x="226" y="76"/>
                </a:lnTo>
                <a:lnTo>
                  <a:pt x="215" y="83"/>
                </a:lnTo>
                <a:lnTo>
                  <a:pt x="205" y="89"/>
                </a:lnTo>
                <a:lnTo>
                  <a:pt x="205" y="89"/>
                </a:lnTo>
                <a:lnTo>
                  <a:pt x="182" y="101"/>
                </a:lnTo>
                <a:lnTo>
                  <a:pt x="158" y="112"/>
                </a:lnTo>
                <a:lnTo>
                  <a:pt x="158" y="112"/>
                </a:lnTo>
                <a:lnTo>
                  <a:pt x="136" y="123"/>
                </a:lnTo>
                <a:lnTo>
                  <a:pt x="125" y="128"/>
                </a:lnTo>
                <a:lnTo>
                  <a:pt x="114" y="132"/>
                </a:lnTo>
                <a:lnTo>
                  <a:pt x="114" y="132"/>
                </a:lnTo>
                <a:lnTo>
                  <a:pt x="110" y="133"/>
                </a:lnTo>
                <a:lnTo>
                  <a:pt x="114" y="131"/>
                </a:lnTo>
                <a:lnTo>
                  <a:pt x="124" y="126"/>
                </a:lnTo>
                <a:lnTo>
                  <a:pt x="124" y="126"/>
                </a:lnTo>
                <a:lnTo>
                  <a:pt x="148" y="111"/>
                </a:lnTo>
                <a:lnTo>
                  <a:pt x="148" y="111"/>
                </a:lnTo>
                <a:lnTo>
                  <a:pt x="171" y="97"/>
                </a:lnTo>
                <a:lnTo>
                  <a:pt x="195" y="84"/>
                </a:lnTo>
                <a:lnTo>
                  <a:pt x="220" y="71"/>
                </a:lnTo>
                <a:lnTo>
                  <a:pt x="243" y="56"/>
                </a:lnTo>
                <a:lnTo>
                  <a:pt x="243" y="56"/>
                </a:lnTo>
                <a:lnTo>
                  <a:pt x="243" y="54"/>
                </a:lnTo>
                <a:lnTo>
                  <a:pt x="243" y="54"/>
                </a:lnTo>
                <a:lnTo>
                  <a:pt x="242" y="54"/>
                </a:lnTo>
                <a:lnTo>
                  <a:pt x="242" y="54"/>
                </a:lnTo>
                <a:close/>
                <a:moveTo>
                  <a:pt x="231" y="24"/>
                </a:moveTo>
                <a:lnTo>
                  <a:pt x="231" y="24"/>
                </a:lnTo>
                <a:lnTo>
                  <a:pt x="232" y="24"/>
                </a:lnTo>
                <a:lnTo>
                  <a:pt x="232" y="24"/>
                </a:lnTo>
                <a:lnTo>
                  <a:pt x="235" y="24"/>
                </a:lnTo>
                <a:lnTo>
                  <a:pt x="238" y="23"/>
                </a:lnTo>
                <a:lnTo>
                  <a:pt x="238" y="23"/>
                </a:lnTo>
                <a:lnTo>
                  <a:pt x="236" y="25"/>
                </a:lnTo>
                <a:lnTo>
                  <a:pt x="234" y="26"/>
                </a:lnTo>
                <a:lnTo>
                  <a:pt x="231" y="31"/>
                </a:lnTo>
                <a:lnTo>
                  <a:pt x="231" y="31"/>
                </a:lnTo>
                <a:lnTo>
                  <a:pt x="231" y="24"/>
                </a:lnTo>
                <a:lnTo>
                  <a:pt x="231" y="24"/>
                </a:lnTo>
                <a:close/>
                <a:moveTo>
                  <a:pt x="230" y="46"/>
                </a:moveTo>
                <a:lnTo>
                  <a:pt x="230" y="46"/>
                </a:lnTo>
                <a:lnTo>
                  <a:pt x="234" y="44"/>
                </a:lnTo>
                <a:lnTo>
                  <a:pt x="234" y="44"/>
                </a:lnTo>
                <a:lnTo>
                  <a:pt x="229" y="49"/>
                </a:lnTo>
                <a:lnTo>
                  <a:pt x="229" y="49"/>
                </a:lnTo>
                <a:lnTo>
                  <a:pt x="230" y="46"/>
                </a:lnTo>
                <a:lnTo>
                  <a:pt x="230" y="46"/>
                </a:lnTo>
                <a:close/>
                <a:moveTo>
                  <a:pt x="230" y="37"/>
                </a:moveTo>
                <a:lnTo>
                  <a:pt x="230" y="37"/>
                </a:lnTo>
                <a:lnTo>
                  <a:pt x="235" y="35"/>
                </a:lnTo>
                <a:lnTo>
                  <a:pt x="240" y="33"/>
                </a:lnTo>
                <a:lnTo>
                  <a:pt x="240" y="33"/>
                </a:lnTo>
                <a:lnTo>
                  <a:pt x="235" y="37"/>
                </a:lnTo>
                <a:lnTo>
                  <a:pt x="230" y="42"/>
                </a:lnTo>
                <a:lnTo>
                  <a:pt x="230" y="42"/>
                </a:lnTo>
                <a:lnTo>
                  <a:pt x="230" y="37"/>
                </a:lnTo>
                <a:lnTo>
                  <a:pt x="230" y="37"/>
                </a:lnTo>
                <a:close/>
                <a:moveTo>
                  <a:pt x="232" y="14"/>
                </a:moveTo>
                <a:lnTo>
                  <a:pt x="232" y="14"/>
                </a:lnTo>
                <a:lnTo>
                  <a:pt x="232" y="17"/>
                </a:lnTo>
                <a:lnTo>
                  <a:pt x="232" y="17"/>
                </a:lnTo>
                <a:lnTo>
                  <a:pt x="232" y="13"/>
                </a:lnTo>
                <a:lnTo>
                  <a:pt x="232" y="13"/>
                </a:lnTo>
                <a:lnTo>
                  <a:pt x="233" y="14"/>
                </a:lnTo>
                <a:lnTo>
                  <a:pt x="233" y="14"/>
                </a:lnTo>
                <a:lnTo>
                  <a:pt x="232" y="14"/>
                </a:lnTo>
                <a:lnTo>
                  <a:pt x="232" y="14"/>
                </a:lnTo>
                <a:close/>
                <a:moveTo>
                  <a:pt x="30" y="118"/>
                </a:moveTo>
                <a:lnTo>
                  <a:pt x="30" y="118"/>
                </a:lnTo>
                <a:lnTo>
                  <a:pt x="50" y="110"/>
                </a:lnTo>
                <a:lnTo>
                  <a:pt x="50" y="110"/>
                </a:lnTo>
                <a:lnTo>
                  <a:pt x="39" y="117"/>
                </a:lnTo>
                <a:lnTo>
                  <a:pt x="30" y="125"/>
                </a:lnTo>
                <a:lnTo>
                  <a:pt x="30" y="125"/>
                </a:lnTo>
                <a:lnTo>
                  <a:pt x="30" y="118"/>
                </a:lnTo>
                <a:lnTo>
                  <a:pt x="30" y="118"/>
                </a:lnTo>
                <a:close/>
                <a:moveTo>
                  <a:pt x="30" y="106"/>
                </a:moveTo>
                <a:lnTo>
                  <a:pt x="30" y="106"/>
                </a:lnTo>
                <a:lnTo>
                  <a:pt x="41" y="102"/>
                </a:lnTo>
                <a:lnTo>
                  <a:pt x="51" y="98"/>
                </a:lnTo>
                <a:lnTo>
                  <a:pt x="71" y="87"/>
                </a:lnTo>
                <a:lnTo>
                  <a:pt x="91" y="75"/>
                </a:lnTo>
                <a:lnTo>
                  <a:pt x="101" y="70"/>
                </a:lnTo>
                <a:lnTo>
                  <a:pt x="111" y="64"/>
                </a:lnTo>
                <a:lnTo>
                  <a:pt x="111" y="64"/>
                </a:lnTo>
                <a:lnTo>
                  <a:pt x="105" y="69"/>
                </a:lnTo>
                <a:lnTo>
                  <a:pt x="105" y="69"/>
                </a:lnTo>
                <a:lnTo>
                  <a:pt x="79" y="85"/>
                </a:lnTo>
                <a:lnTo>
                  <a:pt x="79" y="85"/>
                </a:lnTo>
                <a:lnTo>
                  <a:pt x="54" y="99"/>
                </a:lnTo>
                <a:lnTo>
                  <a:pt x="42" y="106"/>
                </a:lnTo>
                <a:lnTo>
                  <a:pt x="30" y="114"/>
                </a:lnTo>
                <a:lnTo>
                  <a:pt x="30" y="114"/>
                </a:lnTo>
                <a:lnTo>
                  <a:pt x="30" y="106"/>
                </a:lnTo>
                <a:lnTo>
                  <a:pt x="30" y="106"/>
                </a:lnTo>
                <a:close/>
                <a:moveTo>
                  <a:pt x="26" y="83"/>
                </a:moveTo>
                <a:lnTo>
                  <a:pt x="26" y="83"/>
                </a:lnTo>
                <a:lnTo>
                  <a:pt x="34" y="80"/>
                </a:lnTo>
                <a:lnTo>
                  <a:pt x="42" y="76"/>
                </a:lnTo>
                <a:lnTo>
                  <a:pt x="56" y="65"/>
                </a:lnTo>
                <a:lnTo>
                  <a:pt x="56" y="65"/>
                </a:lnTo>
                <a:lnTo>
                  <a:pt x="63" y="61"/>
                </a:lnTo>
                <a:lnTo>
                  <a:pt x="63" y="61"/>
                </a:lnTo>
                <a:lnTo>
                  <a:pt x="48" y="73"/>
                </a:lnTo>
                <a:lnTo>
                  <a:pt x="48" y="73"/>
                </a:lnTo>
                <a:lnTo>
                  <a:pt x="27" y="88"/>
                </a:lnTo>
                <a:lnTo>
                  <a:pt x="27" y="88"/>
                </a:lnTo>
                <a:lnTo>
                  <a:pt x="26" y="83"/>
                </a:lnTo>
                <a:lnTo>
                  <a:pt x="26" y="83"/>
                </a:lnTo>
                <a:close/>
                <a:moveTo>
                  <a:pt x="29" y="130"/>
                </a:moveTo>
                <a:lnTo>
                  <a:pt x="29" y="130"/>
                </a:lnTo>
                <a:lnTo>
                  <a:pt x="40" y="124"/>
                </a:lnTo>
                <a:lnTo>
                  <a:pt x="50" y="118"/>
                </a:lnTo>
                <a:lnTo>
                  <a:pt x="50" y="118"/>
                </a:lnTo>
                <a:lnTo>
                  <a:pt x="59" y="113"/>
                </a:lnTo>
                <a:lnTo>
                  <a:pt x="68" y="108"/>
                </a:lnTo>
                <a:lnTo>
                  <a:pt x="85" y="100"/>
                </a:lnTo>
                <a:lnTo>
                  <a:pt x="85" y="100"/>
                </a:lnTo>
                <a:lnTo>
                  <a:pt x="107" y="88"/>
                </a:lnTo>
                <a:lnTo>
                  <a:pt x="129" y="75"/>
                </a:lnTo>
                <a:lnTo>
                  <a:pt x="129" y="75"/>
                </a:lnTo>
                <a:lnTo>
                  <a:pt x="96" y="95"/>
                </a:lnTo>
                <a:lnTo>
                  <a:pt x="96" y="95"/>
                </a:lnTo>
                <a:lnTo>
                  <a:pt x="79" y="106"/>
                </a:lnTo>
                <a:lnTo>
                  <a:pt x="63" y="117"/>
                </a:lnTo>
                <a:lnTo>
                  <a:pt x="45" y="128"/>
                </a:lnTo>
                <a:lnTo>
                  <a:pt x="28" y="137"/>
                </a:lnTo>
                <a:lnTo>
                  <a:pt x="28" y="137"/>
                </a:lnTo>
                <a:lnTo>
                  <a:pt x="29" y="130"/>
                </a:lnTo>
                <a:lnTo>
                  <a:pt x="29" y="130"/>
                </a:lnTo>
                <a:close/>
                <a:moveTo>
                  <a:pt x="106" y="78"/>
                </a:moveTo>
                <a:lnTo>
                  <a:pt x="106" y="78"/>
                </a:lnTo>
                <a:lnTo>
                  <a:pt x="107" y="77"/>
                </a:lnTo>
                <a:lnTo>
                  <a:pt x="107" y="77"/>
                </a:lnTo>
                <a:lnTo>
                  <a:pt x="121" y="69"/>
                </a:lnTo>
                <a:lnTo>
                  <a:pt x="121" y="69"/>
                </a:lnTo>
                <a:lnTo>
                  <a:pt x="131" y="62"/>
                </a:lnTo>
                <a:lnTo>
                  <a:pt x="135" y="60"/>
                </a:lnTo>
                <a:lnTo>
                  <a:pt x="132" y="62"/>
                </a:lnTo>
                <a:lnTo>
                  <a:pt x="132" y="62"/>
                </a:lnTo>
                <a:lnTo>
                  <a:pt x="106" y="78"/>
                </a:lnTo>
                <a:lnTo>
                  <a:pt x="106" y="78"/>
                </a:lnTo>
                <a:close/>
                <a:moveTo>
                  <a:pt x="93" y="66"/>
                </a:moveTo>
                <a:lnTo>
                  <a:pt x="93" y="66"/>
                </a:lnTo>
                <a:lnTo>
                  <a:pt x="83" y="73"/>
                </a:lnTo>
                <a:lnTo>
                  <a:pt x="73" y="80"/>
                </a:lnTo>
                <a:lnTo>
                  <a:pt x="73" y="80"/>
                </a:lnTo>
                <a:lnTo>
                  <a:pt x="30" y="103"/>
                </a:lnTo>
                <a:lnTo>
                  <a:pt x="30" y="103"/>
                </a:lnTo>
                <a:lnTo>
                  <a:pt x="29" y="97"/>
                </a:lnTo>
                <a:lnTo>
                  <a:pt x="29" y="97"/>
                </a:lnTo>
                <a:lnTo>
                  <a:pt x="37" y="96"/>
                </a:lnTo>
                <a:lnTo>
                  <a:pt x="45" y="93"/>
                </a:lnTo>
                <a:lnTo>
                  <a:pt x="53" y="89"/>
                </a:lnTo>
                <a:lnTo>
                  <a:pt x="61" y="85"/>
                </a:lnTo>
                <a:lnTo>
                  <a:pt x="75" y="75"/>
                </a:lnTo>
                <a:lnTo>
                  <a:pt x="88" y="65"/>
                </a:lnTo>
                <a:lnTo>
                  <a:pt x="88" y="65"/>
                </a:lnTo>
                <a:lnTo>
                  <a:pt x="97" y="60"/>
                </a:lnTo>
                <a:lnTo>
                  <a:pt x="97" y="60"/>
                </a:lnTo>
                <a:lnTo>
                  <a:pt x="100" y="60"/>
                </a:lnTo>
                <a:lnTo>
                  <a:pt x="100" y="60"/>
                </a:lnTo>
                <a:lnTo>
                  <a:pt x="93" y="66"/>
                </a:lnTo>
                <a:lnTo>
                  <a:pt x="93" y="66"/>
                </a:lnTo>
                <a:close/>
                <a:moveTo>
                  <a:pt x="29" y="94"/>
                </a:moveTo>
                <a:lnTo>
                  <a:pt x="29" y="94"/>
                </a:lnTo>
                <a:lnTo>
                  <a:pt x="28" y="91"/>
                </a:lnTo>
                <a:lnTo>
                  <a:pt x="28" y="91"/>
                </a:lnTo>
                <a:lnTo>
                  <a:pt x="35" y="88"/>
                </a:lnTo>
                <a:lnTo>
                  <a:pt x="42" y="85"/>
                </a:lnTo>
                <a:lnTo>
                  <a:pt x="56" y="77"/>
                </a:lnTo>
                <a:lnTo>
                  <a:pt x="56" y="77"/>
                </a:lnTo>
                <a:lnTo>
                  <a:pt x="74" y="66"/>
                </a:lnTo>
                <a:lnTo>
                  <a:pt x="74" y="66"/>
                </a:lnTo>
                <a:lnTo>
                  <a:pt x="79" y="63"/>
                </a:lnTo>
                <a:lnTo>
                  <a:pt x="85" y="60"/>
                </a:lnTo>
                <a:lnTo>
                  <a:pt x="85" y="60"/>
                </a:lnTo>
                <a:lnTo>
                  <a:pt x="86" y="60"/>
                </a:lnTo>
                <a:lnTo>
                  <a:pt x="86" y="60"/>
                </a:lnTo>
                <a:lnTo>
                  <a:pt x="80" y="65"/>
                </a:lnTo>
                <a:lnTo>
                  <a:pt x="73" y="71"/>
                </a:lnTo>
                <a:lnTo>
                  <a:pt x="59" y="79"/>
                </a:lnTo>
                <a:lnTo>
                  <a:pt x="43" y="86"/>
                </a:lnTo>
                <a:lnTo>
                  <a:pt x="29" y="94"/>
                </a:lnTo>
                <a:lnTo>
                  <a:pt x="29" y="94"/>
                </a:lnTo>
                <a:close/>
                <a:moveTo>
                  <a:pt x="38" y="85"/>
                </a:moveTo>
                <a:lnTo>
                  <a:pt x="38" y="85"/>
                </a:lnTo>
                <a:lnTo>
                  <a:pt x="30" y="88"/>
                </a:lnTo>
                <a:lnTo>
                  <a:pt x="33" y="86"/>
                </a:lnTo>
                <a:lnTo>
                  <a:pt x="45" y="78"/>
                </a:lnTo>
                <a:lnTo>
                  <a:pt x="45" y="78"/>
                </a:lnTo>
                <a:lnTo>
                  <a:pt x="68" y="60"/>
                </a:lnTo>
                <a:lnTo>
                  <a:pt x="68" y="60"/>
                </a:lnTo>
                <a:lnTo>
                  <a:pt x="68" y="60"/>
                </a:lnTo>
                <a:lnTo>
                  <a:pt x="68" y="60"/>
                </a:lnTo>
                <a:lnTo>
                  <a:pt x="80" y="60"/>
                </a:lnTo>
                <a:lnTo>
                  <a:pt x="80" y="60"/>
                </a:lnTo>
                <a:lnTo>
                  <a:pt x="60" y="73"/>
                </a:lnTo>
                <a:lnTo>
                  <a:pt x="49" y="79"/>
                </a:lnTo>
                <a:lnTo>
                  <a:pt x="38" y="85"/>
                </a:lnTo>
                <a:lnTo>
                  <a:pt x="38" y="85"/>
                </a:lnTo>
                <a:close/>
                <a:moveTo>
                  <a:pt x="41" y="63"/>
                </a:moveTo>
                <a:lnTo>
                  <a:pt x="41" y="63"/>
                </a:lnTo>
                <a:lnTo>
                  <a:pt x="37" y="65"/>
                </a:lnTo>
                <a:lnTo>
                  <a:pt x="33" y="70"/>
                </a:lnTo>
                <a:lnTo>
                  <a:pt x="25" y="79"/>
                </a:lnTo>
                <a:lnTo>
                  <a:pt x="25" y="79"/>
                </a:lnTo>
                <a:lnTo>
                  <a:pt x="22" y="70"/>
                </a:lnTo>
                <a:lnTo>
                  <a:pt x="22" y="70"/>
                </a:lnTo>
                <a:lnTo>
                  <a:pt x="41" y="63"/>
                </a:lnTo>
                <a:lnTo>
                  <a:pt x="41" y="63"/>
                </a:lnTo>
                <a:close/>
                <a:moveTo>
                  <a:pt x="60" y="126"/>
                </a:moveTo>
                <a:lnTo>
                  <a:pt x="60" y="126"/>
                </a:lnTo>
                <a:lnTo>
                  <a:pt x="80" y="114"/>
                </a:lnTo>
                <a:lnTo>
                  <a:pt x="102" y="103"/>
                </a:lnTo>
                <a:lnTo>
                  <a:pt x="102" y="103"/>
                </a:lnTo>
                <a:lnTo>
                  <a:pt x="129" y="90"/>
                </a:lnTo>
                <a:lnTo>
                  <a:pt x="129" y="90"/>
                </a:lnTo>
                <a:lnTo>
                  <a:pt x="125" y="93"/>
                </a:lnTo>
                <a:lnTo>
                  <a:pt x="125" y="93"/>
                </a:lnTo>
                <a:lnTo>
                  <a:pt x="89" y="116"/>
                </a:lnTo>
                <a:lnTo>
                  <a:pt x="71" y="127"/>
                </a:lnTo>
                <a:lnTo>
                  <a:pt x="51" y="137"/>
                </a:lnTo>
                <a:lnTo>
                  <a:pt x="51" y="137"/>
                </a:lnTo>
                <a:lnTo>
                  <a:pt x="51" y="138"/>
                </a:lnTo>
                <a:lnTo>
                  <a:pt x="51" y="139"/>
                </a:lnTo>
                <a:lnTo>
                  <a:pt x="51" y="139"/>
                </a:lnTo>
                <a:lnTo>
                  <a:pt x="28" y="139"/>
                </a:lnTo>
                <a:lnTo>
                  <a:pt x="28" y="139"/>
                </a:lnTo>
                <a:lnTo>
                  <a:pt x="36" y="137"/>
                </a:lnTo>
                <a:lnTo>
                  <a:pt x="44" y="134"/>
                </a:lnTo>
                <a:lnTo>
                  <a:pt x="60" y="126"/>
                </a:lnTo>
                <a:lnTo>
                  <a:pt x="60" y="126"/>
                </a:lnTo>
                <a:close/>
                <a:moveTo>
                  <a:pt x="122" y="105"/>
                </a:moveTo>
                <a:lnTo>
                  <a:pt x="122" y="105"/>
                </a:lnTo>
                <a:lnTo>
                  <a:pt x="141" y="97"/>
                </a:lnTo>
                <a:lnTo>
                  <a:pt x="159" y="89"/>
                </a:lnTo>
                <a:lnTo>
                  <a:pt x="159" y="89"/>
                </a:lnTo>
                <a:lnTo>
                  <a:pt x="177" y="78"/>
                </a:lnTo>
                <a:lnTo>
                  <a:pt x="195" y="66"/>
                </a:lnTo>
                <a:lnTo>
                  <a:pt x="195" y="66"/>
                </a:lnTo>
                <a:lnTo>
                  <a:pt x="204" y="62"/>
                </a:lnTo>
                <a:lnTo>
                  <a:pt x="212" y="59"/>
                </a:lnTo>
                <a:lnTo>
                  <a:pt x="212" y="59"/>
                </a:lnTo>
                <a:lnTo>
                  <a:pt x="201" y="64"/>
                </a:lnTo>
                <a:lnTo>
                  <a:pt x="201" y="64"/>
                </a:lnTo>
                <a:lnTo>
                  <a:pt x="181" y="76"/>
                </a:lnTo>
                <a:lnTo>
                  <a:pt x="161" y="89"/>
                </a:lnTo>
                <a:lnTo>
                  <a:pt x="161" y="89"/>
                </a:lnTo>
                <a:lnTo>
                  <a:pt x="122" y="112"/>
                </a:lnTo>
                <a:lnTo>
                  <a:pt x="84" y="136"/>
                </a:lnTo>
                <a:lnTo>
                  <a:pt x="84" y="136"/>
                </a:lnTo>
                <a:lnTo>
                  <a:pt x="84" y="137"/>
                </a:lnTo>
                <a:lnTo>
                  <a:pt x="84" y="138"/>
                </a:lnTo>
                <a:lnTo>
                  <a:pt x="84" y="138"/>
                </a:lnTo>
                <a:lnTo>
                  <a:pt x="54" y="139"/>
                </a:lnTo>
                <a:lnTo>
                  <a:pt x="54" y="139"/>
                </a:lnTo>
                <a:lnTo>
                  <a:pt x="73" y="132"/>
                </a:lnTo>
                <a:lnTo>
                  <a:pt x="89" y="123"/>
                </a:lnTo>
                <a:lnTo>
                  <a:pt x="122" y="105"/>
                </a:lnTo>
                <a:lnTo>
                  <a:pt x="122" y="105"/>
                </a:lnTo>
                <a:close/>
                <a:moveTo>
                  <a:pt x="224" y="64"/>
                </a:moveTo>
                <a:lnTo>
                  <a:pt x="224" y="64"/>
                </a:lnTo>
                <a:lnTo>
                  <a:pt x="231" y="61"/>
                </a:lnTo>
                <a:lnTo>
                  <a:pt x="237" y="57"/>
                </a:lnTo>
                <a:lnTo>
                  <a:pt x="237" y="57"/>
                </a:lnTo>
                <a:lnTo>
                  <a:pt x="217" y="69"/>
                </a:lnTo>
                <a:lnTo>
                  <a:pt x="217" y="69"/>
                </a:lnTo>
                <a:lnTo>
                  <a:pt x="179" y="90"/>
                </a:lnTo>
                <a:lnTo>
                  <a:pt x="179" y="90"/>
                </a:lnTo>
                <a:lnTo>
                  <a:pt x="161" y="101"/>
                </a:lnTo>
                <a:lnTo>
                  <a:pt x="143" y="112"/>
                </a:lnTo>
                <a:lnTo>
                  <a:pt x="123" y="124"/>
                </a:lnTo>
                <a:lnTo>
                  <a:pt x="105" y="135"/>
                </a:lnTo>
                <a:lnTo>
                  <a:pt x="105" y="135"/>
                </a:lnTo>
                <a:lnTo>
                  <a:pt x="104" y="136"/>
                </a:lnTo>
                <a:lnTo>
                  <a:pt x="105" y="136"/>
                </a:lnTo>
                <a:lnTo>
                  <a:pt x="105" y="136"/>
                </a:lnTo>
                <a:lnTo>
                  <a:pt x="87" y="137"/>
                </a:lnTo>
                <a:lnTo>
                  <a:pt x="87" y="137"/>
                </a:lnTo>
                <a:lnTo>
                  <a:pt x="104" y="129"/>
                </a:lnTo>
                <a:lnTo>
                  <a:pt x="121" y="121"/>
                </a:lnTo>
                <a:lnTo>
                  <a:pt x="156" y="102"/>
                </a:lnTo>
                <a:lnTo>
                  <a:pt x="189" y="83"/>
                </a:lnTo>
                <a:lnTo>
                  <a:pt x="206" y="74"/>
                </a:lnTo>
                <a:lnTo>
                  <a:pt x="224" y="64"/>
                </a:lnTo>
                <a:lnTo>
                  <a:pt x="224" y="64"/>
                </a:lnTo>
                <a:close/>
                <a:moveTo>
                  <a:pt x="146" y="120"/>
                </a:moveTo>
                <a:lnTo>
                  <a:pt x="146" y="120"/>
                </a:lnTo>
                <a:lnTo>
                  <a:pt x="169" y="109"/>
                </a:lnTo>
                <a:lnTo>
                  <a:pt x="192" y="98"/>
                </a:lnTo>
                <a:lnTo>
                  <a:pt x="192" y="98"/>
                </a:lnTo>
                <a:lnTo>
                  <a:pt x="214" y="86"/>
                </a:lnTo>
                <a:lnTo>
                  <a:pt x="226" y="80"/>
                </a:lnTo>
                <a:lnTo>
                  <a:pt x="236" y="73"/>
                </a:lnTo>
                <a:lnTo>
                  <a:pt x="236" y="73"/>
                </a:lnTo>
                <a:lnTo>
                  <a:pt x="241" y="69"/>
                </a:lnTo>
                <a:lnTo>
                  <a:pt x="247" y="65"/>
                </a:lnTo>
                <a:lnTo>
                  <a:pt x="258" y="60"/>
                </a:lnTo>
                <a:lnTo>
                  <a:pt x="269" y="56"/>
                </a:lnTo>
                <a:lnTo>
                  <a:pt x="280" y="50"/>
                </a:lnTo>
                <a:lnTo>
                  <a:pt x="280" y="50"/>
                </a:lnTo>
                <a:lnTo>
                  <a:pt x="292" y="59"/>
                </a:lnTo>
                <a:lnTo>
                  <a:pt x="292" y="59"/>
                </a:lnTo>
                <a:lnTo>
                  <a:pt x="277" y="65"/>
                </a:lnTo>
                <a:lnTo>
                  <a:pt x="263" y="74"/>
                </a:lnTo>
                <a:lnTo>
                  <a:pt x="250" y="82"/>
                </a:lnTo>
                <a:lnTo>
                  <a:pt x="236" y="90"/>
                </a:lnTo>
                <a:lnTo>
                  <a:pt x="236" y="90"/>
                </a:lnTo>
                <a:lnTo>
                  <a:pt x="197" y="109"/>
                </a:lnTo>
                <a:lnTo>
                  <a:pt x="159" y="127"/>
                </a:lnTo>
                <a:lnTo>
                  <a:pt x="159" y="127"/>
                </a:lnTo>
                <a:lnTo>
                  <a:pt x="149" y="132"/>
                </a:lnTo>
                <a:lnTo>
                  <a:pt x="149" y="132"/>
                </a:lnTo>
                <a:lnTo>
                  <a:pt x="159" y="124"/>
                </a:lnTo>
                <a:lnTo>
                  <a:pt x="159" y="124"/>
                </a:lnTo>
                <a:lnTo>
                  <a:pt x="167" y="119"/>
                </a:lnTo>
                <a:lnTo>
                  <a:pt x="175" y="114"/>
                </a:lnTo>
                <a:lnTo>
                  <a:pt x="175" y="114"/>
                </a:lnTo>
                <a:lnTo>
                  <a:pt x="189" y="107"/>
                </a:lnTo>
                <a:lnTo>
                  <a:pt x="203" y="100"/>
                </a:lnTo>
                <a:lnTo>
                  <a:pt x="203" y="100"/>
                </a:lnTo>
                <a:lnTo>
                  <a:pt x="203" y="100"/>
                </a:lnTo>
                <a:lnTo>
                  <a:pt x="203" y="100"/>
                </a:lnTo>
                <a:lnTo>
                  <a:pt x="216" y="94"/>
                </a:lnTo>
                <a:lnTo>
                  <a:pt x="229" y="88"/>
                </a:lnTo>
                <a:lnTo>
                  <a:pt x="252" y="75"/>
                </a:lnTo>
                <a:lnTo>
                  <a:pt x="252" y="75"/>
                </a:lnTo>
                <a:lnTo>
                  <a:pt x="269" y="65"/>
                </a:lnTo>
                <a:lnTo>
                  <a:pt x="286" y="57"/>
                </a:lnTo>
                <a:lnTo>
                  <a:pt x="286" y="57"/>
                </a:lnTo>
                <a:lnTo>
                  <a:pt x="287" y="57"/>
                </a:lnTo>
                <a:lnTo>
                  <a:pt x="287" y="56"/>
                </a:lnTo>
                <a:lnTo>
                  <a:pt x="286" y="55"/>
                </a:lnTo>
                <a:lnTo>
                  <a:pt x="285" y="55"/>
                </a:lnTo>
                <a:lnTo>
                  <a:pt x="285" y="55"/>
                </a:lnTo>
                <a:lnTo>
                  <a:pt x="280" y="57"/>
                </a:lnTo>
                <a:lnTo>
                  <a:pt x="280" y="57"/>
                </a:lnTo>
                <a:lnTo>
                  <a:pt x="277" y="59"/>
                </a:lnTo>
                <a:lnTo>
                  <a:pt x="277" y="59"/>
                </a:lnTo>
                <a:lnTo>
                  <a:pt x="258" y="69"/>
                </a:lnTo>
                <a:lnTo>
                  <a:pt x="258" y="69"/>
                </a:lnTo>
                <a:lnTo>
                  <a:pt x="246" y="75"/>
                </a:lnTo>
                <a:lnTo>
                  <a:pt x="246" y="75"/>
                </a:lnTo>
                <a:lnTo>
                  <a:pt x="206" y="96"/>
                </a:lnTo>
                <a:lnTo>
                  <a:pt x="206" y="96"/>
                </a:lnTo>
                <a:lnTo>
                  <a:pt x="203" y="98"/>
                </a:lnTo>
                <a:lnTo>
                  <a:pt x="203" y="98"/>
                </a:lnTo>
                <a:lnTo>
                  <a:pt x="165" y="115"/>
                </a:lnTo>
                <a:lnTo>
                  <a:pt x="146" y="124"/>
                </a:lnTo>
                <a:lnTo>
                  <a:pt x="126" y="135"/>
                </a:lnTo>
                <a:lnTo>
                  <a:pt x="126" y="135"/>
                </a:lnTo>
                <a:lnTo>
                  <a:pt x="126" y="135"/>
                </a:lnTo>
                <a:lnTo>
                  <a:pt x="126" y="135"/>
                </a:lnTo>
                <a:lnTo>
                  <a:pt x="107" y="136"/>
                </a:lnTo>
                <a:lnTo>
                  <a:pt x="107" y="136"/>
                </a:lnTo>
                <a:lnTo>
                  <a:pt x="117" y="133"/>
                </a:lnTo>
                <a:lnTo>
                  <a:pt x="127" y="130"/>
                </a:lnTo>
                <a:lnTo>
                  <a:pt x="146" y="120"/>
                </a:lnTo>
                <a:lnTo>
                  <a:pt x="146" y="120"/>
                </a:lnTo>
                <a:close/>
                <a:moveTo>
                  <a:pt x="306" y="70"/>
                </a:moveTo>
                <a:lnTo>
                  <a:pt x="306" y="70"/>
                </a:lnTo>
                <a:lnTo>
                  <a:pt x="287" y="78"/>
                </a:lnTo>
                <a:lnTo>
                  <a:pt x="269" y="87"/>
                </a:lnTo>
                <a:lnTo>
                  <a:pt x="252" y="97"/>
                </a:lnTo>
                <a:lnTo>
                  <a:pt x="235" y="108"/>
                </a:lnTo>
                <a:lnTo>
                  <a:pt x="235" y="108"/>
                </a:lnTo>
                <a:lnTo>
                  <a:pt x="218" y="117"/>
                </a:lnTo>
                <a:lnTo>
                  <a:pt x="201" y="126"/>
                </a:lnTo>
                <a:lnTo>
                  <a:pt x="201" y="126"/>
                </a:lnTo>
                <a:lnTo>
                  <a:pt x="200" y="126"/>
                </a:lnTo>
                <a:lnTo>
                  <a:pt x="200" y="126"/>
                </a:lnTo>
                <a:lnTo>
                  <a:pt x="201" y="125"/>
                </a:lnTo>
                <a:lnTo>
                  <a:pt x="201" y="125"/>
                </a:lnTo>
                <a:lnTo>
                  <a:pt x="220" y="114"/>
                </a:lnTo>
                <a:lnTo>
                  <a:pt x="220" y="114"/>
                </a:lnTo>
                <a:lnTo>
                  <a:pt x="255" y="94"/>
                </a:lnTo>
                <a:lnTo>
                  <a:pt x="272" y="84"/>
                </a:lnTo>
                <a:lnTo>
                  <a:pt x="288" y="73"/>
                </a:lnTo>
                <a:lnTo>
                  <a:pt x="288" y="73"/>
                </a:lnTo>
                <a:lnTo>
                  <a:pt x="290" y="72"/>
                </a:lnTo>
                <a:lnTo>
                  <a:pt x="290" y="72"/>
                </a:lnTo>
                <a:lnTo>
                  <a:pt x="295" y="67"/>
                </a:lnTo>
                <a:lnTo>
                  <a:pt x="295" y="67"/>
                </a:lnTo>
                <a:lnTo>
                  <a:pt x="295" y="67"/>
                </a:lnTo>
                <a:lnTo>
                  <a:pt x="295" y="66"/>
                </a:lnTo>
                <a:lnTo>
                  <a:pt x="295" y="65"/>
                </a:lnTo>
                <a:lnTo>
                  <a:pt x="294" y="65"/>
                </a:lnTo>
                <a:lnTo>
                  <a:pt x="294" y="65"/>
                </a:lnTo>
                <a:lnTo>
                  <a:pt x="254" y="87"/>
                </a:lnTo>
                <a:lnTo>
                  <a:pt x="254" y="87"/>
                </a:lnTo>
                <a:lnTo>
                  <a:pt x="275" y="75"/>
                </a:lnTo>
                <a:lnTo>
                  <a:pt x="294" y="61"/>
                </a:lnTo>
                <a:lnTo>
                  <a:pt x="294" y="61"/>
                </a:lnTo>
                <a:lnTo>
                  <a:pt x="306" y="70"/>
                </a:lnTo>
                <a:lnTo>
                  <a:pt x="306" y="70"/>
                </a:lnTo>
                <a:close/>
                <a:moveTo>
                  <a:pt x="312" y="75"/>
                </a:moveTo>
                <a:lnTo>
                  <a:pt x="312" y="75"/>
                </a:lnTo>
                <a:lnTo>
                  <a:pt x="299" y="80"/>
                </a:lnTo>
                <a:lnTo>
                  <a:pt x="287" y="86"/>
                </a:lnTo>
                <a:lnTo>
                  <a:pt x="264" y="100"/>
                </a:lnTo>
                <a:lnTo>
                  <a:pt x="264" y="100"/>
                </a:lnTo>
                <a:lnTo>
                  <a:pt x="248" y="107"/>
                </a:lnTo>
                <a:lnTo>
                  <a:pt x="241" y="111"/>
                </a:lnTo>
                <a:lnTo>
                  <a:pt x="234" y="115"/>
                </a:lnTo>
                <a:lnTo>
                  <a:pt x="234" y="115"/>
                </a:lnTo>
                <a:lnTo>
                  <a:pt x="218" y="125"/>
                </a:lnTo>
                <a:lnTo>
                  <a:pt x="218" y="125"/>
                </a:lnTo>
                <a:lnTo>
                  <a:pt x="210" y="129"/>
                </a:lnTo>
                <a:lnTo>
                  <a:pt x="210" y="129"/>
                </a:lnTo>
                <a:lnTo>
                  <a:pt x="212" y="127"/>
                </a:lnTo>
                <a:lnTo>
                  <a:pt x="225" y="117"/>
                </a:lnTo>
                <a:lnTo>
                  <a:pt x="225" y="117"/>
                </a:lnTo>
                <a:lnTo>
                  <a:pt x="234" y="111"/>
                </a:lnTo>
                <a:lnTo>
                  <a:pt x="234" y="111"/>
                </a:lnTo>
                <a:lnTo>
                  <a:pt x="247" y="103"/>
                </a:lnTo>
                <a:lnTo>
                  <a:pt x="247" y="103"/>
                </a:lnTo>
                <a:lnTo>
                  <a:pt x="262" y="96"/>
                </a:lnTo>
                <a:lnTo>
                  <a:pt x="278" y="88"/>
                </a:lnTo>
                <a:lnTo>
                  <a:pt x="293" y="80"/>
                </a:lnTo>
                <a:lnTo>
                  <a:pt x="308" y="72"/>
                </a:lnTo>
                <a:lnTo>
                  <a:pt x="308" y="72"/>
                </a:lnTo>
                <a:lnTo>
                  <a:pt x="312" y="75"/>
                </a:lnTo>
                <a:lnTo>
                  <a:pt x="312" y="75"/>
                </a:lnTo>
                <a:close/>
                <a:moveTo>
                  <a:pt x="262" y="94"/>
                </a:moveTo>
                <a:lnTo>
                  <a:pt x="262" y="94"/>
                </a:lnTo>
                <a:lnTo>
                  <a:pt x="279" y="84"/>
                </a:lnTo>
                <a:lnTo>
                  <a:pt x="297" y="76"/>
                </a:lnTo>
                <a:lnTo>
                  <a:pt x="297" y="76"/>
                </a:lnTo>
                <a:lnTo>
                  <a:pt x="298" y="75"/>
                </a:lnTo>
                <a:lnTo>
                  <a:pt x="298" y="75"/>
                </a:lnTo>
                <a:lnTo>
                  <a:pt x="296" y="76"/>
                </a:lnTo>
                <a:lnTo>
                  <a:pt x="296" y="76"/>
                </a:lnTo>
                <a:lnTo>
                  <a:pt x="278" y="86"/>
                </a:lnTo>
                <a:lnTo>
                  <a:pt x="278" y="86"/>
                </a:lnTo>
                <a:lnTo>
                  <a:pt x="262" y="94"/>
                </a:lnTo>
                <a:lnTo>
                  <a:pt x="262" y="94"/>
                </a:lnTo>
                <a:close/>
                <a:moveTo>
                  <a:pt x="170" y="115"/>
                </a:moveTo>
                <a:lnTo>
                  <a:pt x="170" y="115"/>
                </a:lnTo>
                <a:lnTo>
                  <a:pt x="157" y="123"/>
                </a:lnTo>
                <a:lnTo>
                  <a:pt x="145" y="133"/>
                </a:lnTo>
                <a:lnTo>
                  <a:pt x="145" y="133"/>
                </a:lnTo>
                <a:lnTo>
                  <a:pt x="144" y="134"/>
                </a:lnTo>
                <a:lnTo>
                  <a:pt x="144" y="134"/>
                </a:lnTo>
                <a:lnTo>
                  <a:pt x="130" y="135"/>
                </a:lnTo>
                <a:lnTo>
                  <a:pt x="130" y="135"/>
                </a:lnTo>
                <a:lnTo>
                  <a:pt x="150" y="124"/>
                </a:lnTo>
                <a:lnTo>
                  <a:pt x="170" y="115"/>
                </a:lnTo>
                <a:lnTo>
                  <a:pt x="170" y="115"/>
                </a:lnTo>
                <a:close/>
                <a:moveTo>
                  <a:pt x="241" y="94"/>
                </a:moveTo>
                <a:lnTo>
                  <a:pt x="241" y="94"/>
                </a:lnTo>
                <a:lnTo>
                  <a:pt x="231" y="100"/>
                </a:lnTo>
                <a:lnTo>
                  <a:pt x="231" y="100"/>
                </a:lnTo>
                <a:lnTo>
                  <a:pt x="215" y="109"/>
                </a:lnTo>
                <a:lnTo>
                  <a:pt x="200" y="118"/>
                </a:lnTo>
                <a:lnTo>
                  <a:pt x="200" y="118"/>
                </a:lnTo>
                <a:lnTo>
                  <a:pt x="197" y="119"/>
                </a:lnTo>
                <a:lnTo>
                  <a:pt x="197" y="119"/>
                </a:lnTo>
                <a:lnTo>
                  <a:pt x="207" y="112"/>
                </a:lnTo>
                <a:lnTo>
                  <a:pt x="207" y="112"/>
                </a:lnTo>
                <a:lnTo>
                  <a:pt x="215" y="107"/>
                </a:lnTo>
                <a:lnTo>
                  <a:pt x="224" y="103"/>
                </a:lnTo>
                <a:lnTo>
                  <a:pt x="239" y="95"/>
                </a:lnTo>
                <a:lnTo>
                  <a:pt x="239" y="95"/>
                </a:lnTo>
                <a:lnTo>
                  <a:pt x="241" y="94"/>
                </a:lnTo>
                <a:lnTo>
                  <a:pt x="241" y="94"/>
                </a:lnTo>
                <a:close/>
                <a:moveTo>
                  <a:pt x="216" y="120"/>
                </a:moveTo>
                <a:lnTo>
                  <a:pt x="216" y="120"/>
                </a:lnTo>
                <a:lnTo>
                  <a:pt x="203" y="130"/>
                </a:lnTo>
                <a:lnTo>
                  <a:pt x="203" y="130"/>
                </a:lnTo>
                <a:lnTo>
                  <a:pt x="202" y="131"/>
                </a:lnTo>
                <a:lnTo>
                  <a:pt x="202" y="131"/>
                </a:lnTo>
                <a:lnTo>
                  <a:pt x="193" y="132"/>
                </a:lnTo>
                <a:lnTo>
                  <a:pt x="193" y="132"/>
                </a:lnTo>
                <a:lnTo>
                  <a:pt x="205" y="126"/>
                </a:lnTo>
                <a:lnTo>
                  <a:pt x="216" y="120"/>
                </a:lnTo>
                <a:lnTo>
                  <a:pt x="216" y="120"/>
                </a:lnTo>
                <a:close/>
                <a:moveTo>
                  <a:pt x="238" y="155"/>
                </a:moveTo>
                <a:lnTo>
                  <a:pt x="238" y="155"/>
                </a:lnTo>
                <a:lnTo>
                  <a:pt x="260" y="142"/>
                </a:lnTo>
                <a:lnTo>
                  <a:pt x="281" y="128"/>
                </a:lnTo>
                <a:lnTo>
                  <a:pt x="281" y="128"/>
                </a:lnTo>
                <a:lnTo>
                  <a:pt x="270" y="137"/>
                </a:lnTo>
                <a:lnTo>
                  <a:pt x="270" y="137"/>
                </a:lnTo>
                <a:lnTo>
                  <a:pt x="253" y="151"/>
                </a:lnTo>
                <a:lnTo>
                  <a:pt x="245" y="157"/>
                </a:lnTo>
                <a:lnTo>
                  <a:pt x="238" y="165"/>
                </a:lnTo>
                <a:lnTo>
                  <a:pt x="238" y="165"/>
                </a:lnTo>
                <a:lnTo>
                  <a:pt x="238" y="155"/>
                </a:lnTo>
                <a:lnTo>
                  <a:pt x="238" y="155"/>
                </a:lnTo>
                <a:close/>
                <a:moveTo>
                  <a:pt x="238" y="142"/>
                </a:moveTo>
                <a:lnTo>
                  <a:pt x="238" y="142"/>
                </a:lnTo>
                <a:lnTo>
                  <a:pt x="248" y="139"/>
                </a:lnTo>
                <a:lnTo>
                  <a:pt x="257" y="134"/>
                </a:lnTo>
                <a:lnTo>
                  <a:pt x="266" y="128"/>
                </a:lnTo>
                <a:lnTo>
                  <a:pt x="274" y="122"/>
                </a:lnTo>
                <a:lnTo>
                  <a:pt x="274" y="122"/>
                </a:lnTo>
                <a:lnTo>
                  <a:pt x="285" y="114"/>
                </a:lnTo>
                <a:lnTo>
                  <a:pt x="297" y="107"/>
                </a:lnTo>
                <a:lnTo>
                  <a:pt x="297" y="107"/>
                </a:lnTo>
                <a:lnTo>
                  <a:pt x="301" y="105"/>
                </a:lnTo>
                <a:lnTo>
                  <a:pt x="301" y="105"/>
                </a:lnTo>
                <a:lnTo>
                  <a:pt x="287" y="114"/>
                </a:lnTo>
                <a:lnTo>
                  <a:pt x="275" y="125"/>
                </a:lnTo>
                <a:lnTo>
                  <a:pt x="275" y="125"/>
                </a:lnTo>
                <a:lnTo>
                  <a:pt x="266" y="132"/>
                </a:lnTo>
                <a:lnTo>
                  <a:pt x="257" y="138"/>
                </a:lnTo>
                <a:lnTo>
                  <a:pt x="247" y="144"/>
                </a:lnTo>
                <a:lnTo>
                  <a:pt x="238" y="151"/>
                </a:lnTo>
                <a:lnTo>
                  <a:pt x="238" y="151"/>
                </a:lnTo>
                <a:lnTo>
                  <a:pt x="238" y="142"/>
                </a:lnTo>
                <a:lnTo>
                  <a:pt x="238" y="142"/>
                </a:lnTo>
                <a:close/>
                <a:moveTo>
                  <a:pt x="238" y="134"/>
                </a:moveTo>
                <a:lnTo>
                  <a:pt x="238" y="134"/>
                </a:lnTo>
                <a:lnTo>
                  <a:pt x="248" y="129"/>
                </a:lnTo>
                <a:lnTo>
                  <a:pt x="258" y="123"/>
                </a:lnTo>
                <a:lnTo>
                  <a:pt x="258" y="123"/>
                </a:lnTo>
                <a:lnTo>
                  <a:pt x="238" y="139"/>
                </a:lnTo>
                <a:lnTo>
                  <a:pt x="238" y="139"/>
                </a:lnTo>
                <a:lnTo>
                  <a:pt x="238" y="135"/>
                </a:lnTo>
                <a:lnTo>
                  <a:pt x="238" y="135"/>
                </a:lnTo>
                <a:lnTo>
                  <a:pt x="238" y="134"/>
                </a:lnTo>
                <a:lnTo>
                  <a:pt x="238" y="134"/>
                </a:lnTo>
                <a:close/>
                <a:moveTo>
                  <a:pt x="236" y="131"/>
                </a:moveTo>
                <a:lnTo>
                  <a:pt x="236" y="131"/>
                </a:lnTo>
                <a:lnTo>
                  <a:pt x="234" y="131"/>
                </a:lnTo>
                <a:lnTo>
                  <a:pt x="234" y="131"/>
                </a:lnTo>
                <a:lnTo>
                  <a:pt x="228" y="131"/>
                </a:lnTo>
                <a:lnTo>
                  <a:pt x="228" y="131"/>
                </a:lnTo>
                <a:lnTo>
                  <a:pt x="242" y="123"/>
                </a:lnTo>
                <a:lnTo>
                  <a:pt x="256" y="115"/>
                </a:lnTo>
                <a:lnTo>
                  <a:pt x="256" y="115"/>
                </a:lnTo>
                <a:lnTo>
                  <a:pt x="267" y="108"/>
                </a:lnTo>
                <a:lnTo>
                  <a:pt x="277" y="102"/>
                </a:lnTo>
                <a:lnTo>
                  <a:pt x="301" y="91"/>
                </a:lnTo>
                <a:lnTo>
                  <a:pt x="301" y="91"/>
                </a:lnTo>
                <a:lnTo>
                  <a:pt x="293" y="95"/>
                </a:lnTo>
                <a:lnTo>
                  <a:pt x="293" y="95"/>
                </a:lnTo>
                <a:lnTo>
                  <a:pt x="282" y="100"/>
                </a:lnTo>
                <a:lnTo>
                  <a:pt x="272" y="106"/>
                </a:lnTo>
                <a:lnTo>
                  <a:pt x="272" y="106"/>
                </a:lnTo>
                <a:lnTo>
                  <a:pt x="254" y="118"/>
                </a:lnTo>
                <a:lnTo>
                  <a:pt x="236" y="131"/>
                </a:lnTo>
                <a:lnTo>
                  <a:pt x="236" y="131"/>
                </a:lnTo>
                <a:close/>
                <a:moveTo>
                  <a:pt x="238" y="171"/>
                </a:moveTo>
                <a:lnTo>
                  <a:pt x="238" y="171"/>
                </a:lnTo>
                <a:lnTo>
                  <a:pt x="238" y="168"/>
                </a:lnTo>
                <a:lnTo>
                  <a:pt x="238" y="168"/>
                </a:lnTo>
                <a:lnTo>
                  <a:pt x="245" y="161"/>
                </a:lnTo>
                <a:lnTo>
                  <a:pt x="252" y="154"/>
                </a:lnTo>
                <a:lnTo>
                  <a:pt x="267" y="142"/>
                </a:lnTo>
                <a:lnTo>
                  <a:pt x="267" y="142"/>
                </a:lnTo>
                <a:lnTo>
                  <a:pt x="281" y="131"/>
                </a:lnTo>
                <a:lnTo>
                  <a:pt x="293" y="120"/>
                </a:lnTo>
                <a:lnTo>
                  <a:pt x="293" y="120"/>
                </a:lnTo>
                <a:lnTo>
                  <a:pt x="301" y="115"/>
                </a:lnTo>
                <a:lnTo>
                  <a:pt x="301" y="115"/>
                </a:lnTo>
                <a:lnTo>
                  <a:pt x="269" y="142"/>
                </a:lnTo>
                <a:lnTo>
                  <a:pt x="253" y="157"/>
                </a:lnTo>
                <a:lnTo>
                  <a:pt x="238" y="171"/>
                </a:lnTo>
                <a:lnTo>
                  <a:pt x="238" y="171"/>
                </a:lnTo>
                <a:close/>
                <a:moveTo>
                  <a:pt x="329" y="90"/>
                </a:moveTo>
                <a:lnTo>
                  <a:pt x="329" y="90"/>
                </a:lnTo>
                <a:lnTo>
                  <a:pt x="321" y="97"/>
                </a:lnTo>
                <a:lnTo>
                  <a:pt x="321" y="97"/>
                </a:lnTo>
                <a:lnTo>
                  <a:pt x="320" y="97"/>
                </a:lnTo>
                <a:lnTo>
                  <a:pt x="320" y="97"/>
                </a:lnTo>
                <a:lnTo>
                  <a:pt x="320" y="97"/>
                </a:lnTo>
                <a:lnTo>
                  <a:pt x="308" y="106"/>
                </a:lnTo>
                <a:lnTo>
                  <a:pt x="295" y="116"/>
                </a:lnTo>
                <a:lnTo>
                  <a:pt x="295" y="116"/>
                </a:lnTo>
                <a:lnTo>
                  <a:pt x="282" y="125"/>
                </a:lnTo>
                <a:lnTo>
                  <a:pt x="269" y="134"/>
                </a:lnTo>
                <a:lnTo>
                  <a:pt x="269" y="134"/>
                </a:lnTo>
                <a:lnTo>
                  <a:pt x="241" y="151"/>
                </a:lnTo>
                <a:lnTo>
                  <a:pt x="241" y="151"/>
                </a:lnTo>
                <a:lnTo>
                  <a:pt x="251" y="143"/>
                </a:lnTo>
                <a:lnTo>
                  <a:pt x="251" y="143"/>
                </a:lnTo>
                <a:lnTo>
                  <a:pt x="266" y="134"/>
                </a:lnTo>
                <a:lnTo>
                  <a:pt x="266" y="134"/>
                </a:lnTo>
                <a:lnTo>
                  <a:pt x="271" y="130"/>
                </a:lnTo>
                <a:lnTo>
                  <a:pt x="277" y="126"/>
                </a:lnTo>
                <a:lnTo>
                  <a:pt x="288" y="116"/>
                </a:lnTo>
                <a:lnTo>
                  <a:pt x="288" y="116"/>
                </a:lnTo>
                <a:lnTo>
                  <a:pt x="303" y="106"/>
                </a:lnTo>
                <a:lnTo>
                  <a:pt x="317" y="97"/>
                </a:lnTo>
                <a:lnTo>
                  <a:pt x="317" y="97"/>
                </a:lnTo>
                <a:lnTo>
                  <a:pt x="320" y="96"/>
                </a:lnTo>
                <a:lnTo>
                  <a:pt x="321" y="94"/>
                </a:lnTo>
                <a:lnTo>
                  <a:pt x="321" y="94"/>
                </a:lnTo>
                <a:lnTo>
                  <a:pt x="325" y="91"/>
                </a:lnTo>
                <a:lnTo>
                  <a:pt x="325" y="91"/>
                </a:lnTo>
                <a:lnTo>
                  <a:pt x="326" y="91"/>
                </a:lnTo>
                <a:lnTo>
                  <a:pt x="325" y="90"/>
                </a:lnTo>
                <a:lnTo>
                  <a:pt x="325" y="89"/>
                </a:lnTo>
                <a:lnTo>
                  <a:pt x="324" y="90"/>
                </a:lnTo>
                <a:lnTo>
                  <a:pt x="324" y="90"/>
                </a:lnTo>
                <a:lnTo>
                  <a:pt x="304" y="101"/>
                </a:lnTo>
                <a:lnTo>
                  <a:pt x="293" y="106"/>
                </a:lnTo>
                <a:lnTo>
                  <a:pt x="283" y="112"/>
                </a:lnTo>
                <a:lnTo>
                  <a:pt x="283" y="112"/>
                </a:lnTo>
                <a:lnTo>
                  <a:pt x="264" y="126"/>
                </a:lnTo>
                <a:lnTo>
                  <a:pt x="255" y="133"/>
                </a:lnTo>
                <a:lnTo>
                  <a:pt x="244" y="138"/>
                </a:lnTo>
                <a:lnTo>
                  <a:pt x="244" y="138"/>
                </a:lnTo>
                <a:lnTo>
                  <a:pt x="240" y="140"/>
                </a:lnTo>
                <a:lnTo>
                  <a:pt x="241" y="139"/>
                </a:lnTo>
                <a:lnTo>
                  <a:pt x="241" y="139"/>
                </a:lnTo>
                <a:lnTo>
                  <a:pt x="256" y="127"/>
                </a:lnTo>
                <a:lnTo>
                  <a:pt x="256" y="127"/>
                </a:lnTo>
                <a:lnTo>
                  <a:pt x="277" y="113"/>
                </a:lnTo>
                <a:lnTo>
                  <a:pt x="277" y="113"/>
                </a:lnTo>
                <a:lnTo>
                  <a:pt x="295" y="102"/>
                </a:lnTo>
                <a:lnTo>
                  <a:pt x="314" y="91"/>
                </a:lnTo>
                <a:lnTo>
                  <a:pt x="314" y="91"/>
                </a:lnTo>
                <a:lnTo>
                  <a:pt x="317" y="91"/>
                </a:lnTo>
                <a:lnTo>
                  <a:pt x="318" y="90"/>
                </a:lnTo>
                <a:lnTo>
                  <a:pt x="318" y="90"/>
                </a:lnTo>
                <a:lnTo>
                  <a:pt x="322" y="87"/>
                </a:lnTo>
                <a:lnTo>
                  <a:pt x="322" y="87"/>
                </a:lnTo>
                <a:lnTo>
                  <a:pt x="323" y="86"/>
                </a:lnTo>
                <a:lnTo>
                  <a:pt x="323" y="86"/>
                </a:lnTo>
                <a:lnTo>
                  <a:pt x="322" y="85"/>
                </a:lnTo>
                <a:lnTo>
                  <a:pt x="321" y="85"/>
                </a:lnTo>
                <a:lnTo>
                  <a:pt x="321" y="85"/>
                </a:lnTo>
                <a:lnTo>
                  <a:pt x="301" y="94"/>
                </a:lnTo>
                <a:lnTo>
                  <a:pt x="290" y="99"/>
                </a:lnTo>
                <a:lnTo>
                  <a:pt x="281" y="104"/>
                </a:lnTo>
                <a:lnTo>
                  <a:pt x="281" y="104"/>
                </a:lnTo>
                <a:lnTo>
                  <a:pt x="262" y="117"/>
                </a:lnTo>
                <a:lnTo>
                  <a:pt x="253" y="124"/>
                </a:lnTo>
                <a:lnTo>
                  <a:pt x="243" y="130"/>
                </a:lnTo>
                <a:lnTo>
                  <a:pt x="243" y="130"/>
                </a:lnTo>
                <a:lnTo>
                  <a:pt x="237" y="133"/>
                </a:lnTo>
                <a:lnTo>
                  <a:pt x="237" y="133"/>
                </a:lnTo>
                <a:lnTo>
                  <a:pt x="237" y="133"/>
                </a:lnTo>
                <a:lnTo>
                  <a:pt x="237" y="133"/>
                </a:lnTo>
                <a:lnTo>
                  <a:pt x="252" y="121"/>
                </a:lnTo>
                <a:lnTo>
                  <a:pt x="252" y="121"/>
                </a:lnTo>
                <a:lnTo>
                  <a:pt x="273" y="107"/>
                </a:lnTo>
                <a:lnTo>
                  <a:pt x="273" y="107"/>
                </a:lnTo>
                <a:lnTo>
                  <a:pt x="283" y="102"/>
                </a:lnTo>
                <a:lnTo>
                  <a:pt x="294" y="97"/>
                </a:lnTo>
                <a:lnTo>
                  <a:pt x="305" y="92"/>
                </a:lnTo>
                <a:lnTo>
                  <a:pt x="315" y="86"/>
                </a:lnTo>
                <a:lnTo>
                  <a:pt x="315" y="86"/>
                </a:lnTo>
                <a:lnTo>
                  <a:pt x="315" y="84"/>
                </a:lnTo>
                <a:lnTo>
                  <a:pt x="315" y="84"/>
                </a:lnTo>
                <a:lnTo>
                  <a:pt x="314" y="84"/>
                </a:lnTo>
                <a:lnTo>
                  <a:pt x="314" y="84"/>
                </a:lnTo>
                <a:lnTo>
                  <a:pt x="296" y="91"/>
                </a:lnTo>
                <a:lnTo>
                  <a:pt x="279" y="99"/>
                </a:lnTo>
                <a:lnTo>
                  <a:pt x="263" y="108"/>
                </a:lnTo>
                <a:lnTo>
                  <a:pt x="247" y="118"/>
                </a:lnTo>
                <a:lnTo>
                  <a:pt x="247" y="118"/>
                </a:lnTo>
                <a:lnTo>
                  <a:pt x="231" y="127"/>
                </a:lnTo>
                <a:lnTo>
                  <a:pt x="231" y="127"/>
                </a:lnTo>
                <a:lnTo>
                  <a:pt x="224" y="131"/>
                </a:lnTo>
                <a:lnTo>
                  <a:pt x="224" y="131"/>
                </a:lnTo>
                <a:lnTo>
                  <a:pt x="225" y="130"/>
                </a:lnTo>
                <a:lnTo>
                  <a:pt x="233" y="124"/>
                </a:lnTo>
                <a:lnTo>
                  <a:pt x="233" y="124"/>
                </a:lnTo>
                <a:lnTo>
                  <a:pt x="247" y="113"/>
                </a:lnTo>
                <a:lnTo>
                  <a:pt x="263" y="103"/>
                </a:lnTo>
                <a:lnTo>
                  <a:pt x="263" y="103"/>
                </a:lnTo>
                <a:lnTo>
                  <a:pt x="288" y="90"/>
                </a:lnTo>
                <a:lnTo>
                  <a:pt x="313" y="77"/>
                </a:lnTo>
                <a:lnTo>
                  <a:pt x="313" y="77"/>
                </a:lnTo>
                <a:lnTo>
                  <a:pt x="314" y="76"/>
                </a:lnTo>
                <a:lnTo>
                  <a:pt x="314" y="76"/>
                </a:lnTo>
                <a:lnTo>
                  <a:pt x="329" y="90"/>
                </a:lnTo>
                <a:lnTo>
                  <a:pt x="329" y="90"/>
                </a:lnTo>
                <a:close/>
                <a:moveTo>
                  <a:pt x="268" y="116"/>
                </a:moveTo>
                <a:lnTo>
                  <a:pt x="268" y="116"/>
                </a:lnTo>
                <a:lnTo>
                  <a:pt x="278" y="110"/>
                </a:lnTo>
                <a:lnTo>
                  <a:pt x="287" y="104"/>
                </a:lnTo>
                <a:lnTo>
                  <a:pt x="287" y="104"/>
                </a:lnTo>
                <a:lnTo>
                  <a:pt x="276" y="111"/>
                </a:lnTo>
                <a:lnTo>
                  <a:pt x="276" y="111"/>
                </a:lnTo>
                <a:lnTo>
                  <a:pt x="268" y="116"/>
                </a:lnTo>
                <a:lnTo>
                  <a:pt x="268" y="116"/>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41" name="Freeform 2546"/>
          <p:cNvSpPr>
            <a:spLocks noEditPoints="1"/>
          </p:cNvSpPr>
          <p:nvPr/>
        </p:nvSpPr>
        <p:spPr bwMode="auto">
          <a:xfrm>
            <a:off x="1187481" y="3718064"/>
            <a:ext cx="1050925" cy="898525"/>
          </a:xfrm>
          <a:custGeom>
            <a:avLst/>
            <a:gdLst/>
            <a:ahLst/>
            <a:cxnLst>
              <a:cxn ang="0">
                <a:pos x="168" y="178"/>
              </a:cxn>
              <a:cxn ang="0">
                <a:pos x="387" y="489"/>
              </a:cxn>
              <a:cxn ang="0">
                <a:pos x="570" y="130"/>
              </a:cxn>
              <a:cxn ang="0">
                <a:pos x="557" y="100"/>
              </a:cxn>
              <a:cxn ang="0">
                <a:pos x="444" y="56"/>
              </a:cxn>
              <a:cxn ang="0">
                <a:pos x="343" y="19"/>
              </a:cxn>
              <a:cxn ang="0">
                <a:pos x="367" y="28"/>
              </a:cxn>
              <a:cxn ang="0">
                <a:pos x="366" y="36"/>
              </a:cxn>
              <a:cxn ang="0">
                <a:pos x="273" y="75"/>
              </a:cxn>
              <a:cxn ang="0">
                <a:pos x="360" y="52"/>
              </a:cxn>
              <a:cxn ang="0">
                <a:pos x="349" y="63"/>
              </a:cxn>
              <a:cxn ang="0">
                <a:pos x="246" y="103"/>
              </a:cxn>
              <a:cxn ang="0">
                <a:pos x="230" y="122"/>
              </a:cxn>
              <a:cxn ang="0">
                <a:pos x="318" y="103"/>
              </a:cxn>
              <a:cxn ang="0">
                <a:pos x="439" y="84"/>
              </a:cxn>
              <a:cxn ang="0">
                <a:pos x="348" y="119"/>
              </a:cxn>
              <a:cxn ang="0">
                <a:pos x="248" y="153"/>
              </a:cxn>
              <a:cxn ang="0">
                <a:pos x="193" y="175"/>
              </a:cxn>
              <a:cxn ang="0">
                <a:pos x="169" y="187"/>
              </a:cxn>
              <a:cxn ang="0">
                <a:pos x="182" y="196"/>
              </a:cxn>
              <a:cxn ang="0">
                <a:pos x="151" y="208"/>
              </a:cxn>
              <a:cxn ang="0">
                <a:pos x="151" y="208"/>
              </a:cxn>
              <a:cxn ang="0">
                <a:pos x="120" y="239"/>
              </a:cxn>
              <a:cxn ang="0">
                <a:pos x="174" y="230"/>
              </a:cxn>
              <a:cxn ang="0">
                <a:pos x="110" y="250"/>
              </a:cxn>
              <a:cxn ang="0">
                <a:pos x="98" y="263"/>
              </a:cxn>
              <a:cxn ang="0">
                <a:pos x="460" y="188"/>
              </a:cxn>
              <a:cxn ang="0">
                <a:pos x="182" y="319"/>
              </a:cxn>
              <a:cxn ang="0">
                <a:pos x="184" y="327"/>
              </a:cxn>
              <a:cxn ang="0">
                <a:pos x="444" y="267"/>
              </a:cxn>
              <a:cxn ang="0">
                <a:pos x="112" y="336"/>
              </a:cxn>
              <a:cxn ang="0">
                <a:pos x="444" y="327"/>
              </a:cxn>
              <a:cxn ang="0">
                <a:pos x="261" y="396"/>
              </a:cxn>
              <a:cxn ang="0">
                <a:pos x="434" y="327"/>
              </a:cxn>
              <a:cxn ang="0">
                <a:pos x="507" y="282"/>
              </a:cxn>
              <a:cxn ang="0">
                <a:pos x="480" y="276"/>
              </a:cxn>
              <a:cxn ang="0">
                <a:pos x="375" y="295"/>
              </a:cxn>
              <a:cxn ang="0">
                <a:pos x="516" y="259"/>
              </a:cxn>
              <a:cxn ang="0">
                <a:pos x="320" y="323"/>
              </a:cxn>
              <a:cxn ang="0">
                <a:pos x="238" y="366"/>
              </a:cxn>
              <a:cxn ang="0">
                <a:pos x="190" y="383"/>
              </a:cxn>
              <a:cxn ang="0">
                <a:pos x="249" y="396"/>
              </a:cxn>
              <a:cxn ang="0">
                <a:pos x="276" y="404"/>
              </a:cxn>
              <a:cxn ang="0">
                <a:pos x="301" y="414"/>
              </a:cxn>
              <a:cxn ang="0">
                <a:pos x="399" y="395"/>
              </a:cxn>
              <a:cxn ang="0">
                <a:pos x="250" y="455"/>
              </a:cxn>
              <a:cxn ang="0">
                <a:pos x="269" y="465"/>
              </a:cxn>
              <a:cxn ang="0">
                <a:pos x="354" y="447"/>
              </a:cxn>
              <a:cxn ang="0">
                <a:pos x="353" y="449"/>
              </a:cxn>
              <a:cxn ang="0">
                <a:pos x="325" y="495"/>
              </a:cxn>
              <a:cxn ang="0">
                <a:pos x="509" y="290"/>
              </a:cxn>
              <a:cxn ang="0">
                <a:pos x="447" y="209"/>
              </a:cxn>
              <a:cxn ang="0">
                <a:pos x="605" y="169"/>
              </a:cxn>
              <a:cxn ang="0">
                <a:pos x="573" y="182"/>
              </a:cxn>
              <a:cxn ang="0">
                <a:pos x="588" y="189"/>
              </a:cxn>
              <a:cxn ang="0">
                <a:pos x="514" y="229"/>
              </a:cxn>
              <a:cxn ang="0">
                <a:pos x="260" y="468"/>
              </a:cxn>
              <a:cxn ang="0">
                <a:pos x="165" y="439"/>
              </a:cxn>
              <a:cxn ang="0">
                <a:pos x="16" y="391"/>
              </a:cxn>
              <a:cxn ang="0">
                <a:pos x="22" y="410"/>
              </a:cxn>
              <a:cxn ang="0">
                <a:pos x="643" y="181"/>
              </a:cxn>
              <a:cxn ang="0">
                <a:pos x="482" y="364"/>
              </a:cxn>
            </a:cxnLst>
            <a:rect l="0" t="0" r="r" b="b"/>
            <a:pathLst>
              <a:path w="662" h="566">
                <a:moveTo>
                  <a:pt x="661" y="189"/>
                </a:moveTo>
                <a:lnTo>
                  <a:pt x="661" y="189"/>
                </a:lnTo>
                <a:lnTo>
                  <a:pt x="660" y="188"/>
                </a:lnTo>
                <a:lnTo>
                  <a:pt x="659" y="188"/>
                </a:lnTo>
                <a:lnTo>
                  <a:pt x="659" y="188"/>
                </a:lnTo>
                <a:lnTo>
                  <a:pt x="656" y="188"/>
                </a:lnTo>
                <a:lnTo>
                  <a:pt x="654" y="186"/>
                </a:lnTo>
                <a:lnTo>
                  <a:pt x="651" y="182"/>
                </a:lnTo>
                <a:lnTo>
                  <a:pt x="649" y="177"/>
                </a:lnTo>
                <a:lnTo>
                  <a:pt x="647" y="173"/>
                </a:lnTo>
                <a:lnTo>
                  <a:pt x="647" y="173"/>
                </a:lnTo>
                <a:lnTo>
                  <a:pt x="646" y="164"/>
                </a:lnTo>
                <a:lnTo>
                  <a:pt x="646" y="155"/>
                </a:lnTo>
                <a:lnTo>
                  <a:pt x="647" y="147"/>
                </a:lnTo>
                <a:lnTo>
                  <a:pt x="650" y="138"/>
                </a:lnTo>
                <a:lnTo>
                  <a:pt x="650" y="138"/>
                </a:lnTo>
                <a:lnTo>
                  <a:pt x="651" y="137"/>
                </a:lnTo>
                <a:lnTo>
                  <a:pt x="651" y="136"/>
                </a:lnTo>
                <a:lnTo>
                  <a:pt x="651" y="136"/>
                </a:lnTo>
                <a:lnTo>
                  <a:pt x="651" y="134"/>
                </a:lnTo>
                <a:lnTo>
                  <a:pt x="649" y="133"/>
                </a:lnTo>
                <a:lnTo>
                  <a:pt x="649" y="133"/>
                </a:lnTo>
                <a:lnTo>
                  <a:pt x="512" y="71"/>
                </a:lnTo>
                <a:lnTo>
                  <a:pt x="512" y="71"/>
                </a:lnTo>
                <a:lnTo>
                  <a:pt x="427" y="34"/>
                </a:lnTo>
                <a:lnTo>
                  <a:pt x="383" y="16"/>
                </a:lnTo>
                <a:lnTo>
                  <a:pt x="362" y="7"/>
                </a:lnTo>
                <a:lnTo>
                  <a:pt x="340" y="0"/>
                </a:lnTo>
                <a:lnTo>
                  <a:pt x="340" y="0"/>
                </a:lnTo>
                <a:lnTo>
                  <a:pt x="338" y="0"/>
                </a:lnTo>
                <a:lnTo>
                  <a:pt x="336" y="1"/>
                </a:lnTo>
                <a:lnTo>
                  <a:pt x="336" y="1"/>
                </a:lnTo>
                <a:lnTo>
                  <a:pt x="315" y="22"/>
                </a:lnTo>
                <a:lnTo>
                  <a:pt x="292" y="44"/>
                </a:lnTo>
                <a:lnTo>
                  <a:pt x="251" y="88"/>
                </a:lnTo>
                <a:lnTo>
                  <a:pt x="168" y="178"/>
                </a:lnTo>
                <a:lnTo>
                  <a:pt x="168" y="178"/>
                </a:lnTo>
                <a:lnTo>
                  <a:pt x="92" y="259"/>
                </a:lnTo>
                <a:lnTo>
                  <a:pt x="53" y="301"/>
                </a:lnTo>
                <a:lnTo>
                  <a:pt x="18" y="343"/>
                </a:lnTo>
                <a:lnTo>
                  <a:pt x="18" y="343"/>
                </a:lnTo>
                <a:lnTo>
                  <a:pt x="14" y="346"/>
                </a:lnTo>
                <a:lnTo>
                  <a:pt x="11" y="350"/>
                </a:lnTo>
                <a:lnTo>
                  <a:pt x="8" y="354"/>
                </a:lnTo>
                <a:lnTo>
                  <a:pt x="5" y="360"/>
                </a:lnTo>
                <a:lnTo>
                  <a:pt x="2" y="371"/>
                </a:lnTo>
                <a:lnTo>
                  <a:pt x="0" y="382"/>
                </a:lnTo>
                <a:lnTo>
                  <a:pt x="1" y="394"/>
                </a:lnTo>
                <a:lnTo>
                  <a:pt x="2" y="399"/>
                </a:lnTo>
                <a:lnTo>
                  <a:pt x="4" y="404"/>
                </a:lnTo>
                <a:lnTo>
                  <a:pt x="7" y="409"/>
                </a:lnTo>
                <a:lnTo>
                  <a:pt x="10" y="413"/>
                </a:lnTo>
                <a:lnTo>
                  <a:pt x="14" y="416"/>
                </a:lnTo>
                <a:lnTo>
                  <a:pt x="18" y="418"/>
                </a:lnTo>
                <a:lnTo>
                  <a:pt x="18" y="418"/>
                </a:lnTo>
                <a:lnTo>
                  <a:pt x="30" y="426"/>
                </a:lnTo>
                <a:lnTo>
                  <a:pt x="43" y="433"/>
                </a:lnTo>
                <a:lnTo>
                  <a:pt x="70" y="448"/>
                </a:lnTo>
                <a:lnTo>
                  <a:pt x="70" y="448"/>
                </a:lnTo>
                <a:lnTo>
                  <a:pt x="116" y="471"/>
                </a:lnTo>
                <a:lnTo>
                  <a:pt x="163" y="495"/>
                </a:lnTo>
                <a:lnTo>
                  <a:pt x="163" y="495"/>
                </a:lnTo>
                <a:lnTo>
                  <a:pt x="237" y="533"/>
                </a:lnTo>
                <a:lnTo>
                  <a:pt x="274" y="550"/>
                </a:lnTo>
                <a:lnTo>
                  <a:pt x="292" y="559"/>
                </a:lnTo>
                <a:lnTo>
                  <a:pt x="312" y="566"/>
                </a:lnTo>
                <a:lnTo>
                  <a:pt x="312" y="566"/>
                </a:lnTo>
                <a:lnTo>
                  <a:pt x="315" y="566"/>
                </a:lnTo>
                <a:lnTo>
                  <a:pt x="316" y="564"/>
                </a:lnTo>
                <a:lnTo>
                  <a:pt x="316" y="564"/>
                </a:lnTo>
                <a:lnTo>
                  <a:pt x="317" y="564"/>
                </a:lnTo>
                <a:lnTo>
                  <a:pt x="317" y="564"/>
                </a:lnTo>
                <a:lnTo>
                  <a:pt x="351" y="526"/>
                </a:lnTo>
                <a:lnTo>
                  <a:pt x="387" y="489"/>
                </a:lnTo>
                <a:lnTo>
                  <a:pt x="457" y="416"/>
                </a:lnTo>
                <a:lnTo>
                  <a:pt x="457" y="416"/>
                </a:lnTo>
                <a:lnTo>
                  <a:pt x="549" y="319"/>
                </a:lnTo>
                <a:lnTo>
                  <a:pt x="594" y="270"/>
                </a:lnTo>
                <a:lnTo>
                  <a:pt x="640" y="221"/>
                </a:lnTo>
                <a:lnTo>
                  <a:pt x="640" y="221"/>
                </a:lnTo>
                <a:lnTo>
                  <a:pt x="652" y="208"/>
                </a:lnTo>
                <a:lnTo>
                  <a:pt x="658" y="201"/>
                </a:lnTo>
                <a:lnTo>
                  <a:pt x="661" y="197"/>
                </a:lnTo>
                <a:lnTo>
                  <a:pt x="662" y="194"/>
                </a:lnTo>
                <a:lnTo>
                  <a:pt x="662" y="194"/>
                </a:lnTo>
                <a:lnTo>
                  <a:pt x="662" y="191"/>
                </a:lnTo>
                <a:lnTo>
                  <a:pt x="661" y="189"/>
                </a:lnTo>
                <a:lnTo>
                  <a:pt x="661" y="189"/>
                </a:lnTo>
                <a:close/>
                <a:moveTo>
                  <a:pt x="622" y="129"/>
                </a:moveTo>
                <a:lnTo>
                  <a:pt x="622" y="129"/>
                </a:lnTo>
                <a:lnTo>
                  <a:pt x="591" y="136"/>
                </a:lnTo>
                <a:lnTo>
                  <a:pt x="560" y="142"/>
                </a:lnTo>
                <a:lnTo>
                  <a:pt x="496" y="158"/>
                </a:lnTo>
                <a:lnTo>
                  <a:pt x="433" y="174"/>
                </a:lnTo>
                <a:lnTo>
                  <a:pt x="370" y="190"/>
                </a:lnTo>
                <a:lnTo>
                  <a:pt x="370" y="190"/>
                </a:lnTo>
                <a:lnTo>
                  <a:pt x="250" y="221"/>
                </a:lnTo>
                <a:lnTo>
                  <a:pt x="128" y="253"/>
                </a:lnTo>
                <a:lnTo>
                  <a:pt x="128" y="253"/>
                </a:lnTo>
                <a:lnTo>
                  <a:pt x="143" y="249"/>
                </a:lnTo>
                <a:lnTo>
                  <a:pt x="143" y="249"/>
                </a:lnTo>
                <a:lnTo>
                  <a:pt x="209" y="230"/>
                </a:lnTo>
                <a:lnTo>
                  <a:pt x="209" y="230"/>
                </a:lnTo>
                <a:lnTo>
                  <a:pt x="342" y="190"/>
                </a:lnTo>
                <a:lnTo>
                  <a:pt x="342" y="190"/>
                </a:lnTo>
                <a:lnTo>
                  <a:pt x="408" y="171"/>
                </a:lnTo>
                <a:lnTo>
                  <a:pt x="474" y="154"/>
                </a:lnTo>
                <a:lnTo>
                  <a:pt x="474" y="154"/>
                </a:lnTo>
                <a:lnTo>
                  <a:pt x="505" y="146"/>
                </a:lnTo>
                <a:lnTo>
                  <a:pt x="537" y="138"/>
                </a:lnTo>
                <a:lnTo>
                  <a:pt x="570" y="130"/>
                </a:lnTo>
                <a:lnTo>
                  <a:pt x="585" y="125"/>
                </a:lnTo>
                <a:lnTo>
                  <a:pt x="600" y="119"/>
                </a:lnTo>
                <a:lnTo>
                  <a:pt x="600" y="119"/>
                </a:lnTo>
                <a:lnTo>
                  <a:pt x="622" y="129"/>
                </a:lnTo>
                <a:lnTo>
                  <a:pt x="622" y="129"/>
                </a:lnTo>
                <a:close/>
                <a:moveTo>
                  <a:pt x="558" y="99"/>
                </a:moveTo>
                <a:lnTo>
                  <a:pt x="558" y="99"/>
                </a:lnTo>
                <a:lnTo>
                  <a:pt x="565" y="102"/>
                </a:lnTo>
                <a:lnTo>
                  <a:pt x="565" y="102"/>
                </a:lnTo>
                <a:lnTo>
                  <a:pt x="455" y="133"/>
                </a:lnTo>
                <a:lnTo>
                  <a:pt x="401" y="148"/>
                </a:lnTo>
                <a:lnTo>
                  <a:pt x="347" y="164"/>
                </a:lnTo>
                <a:lnTo>
                  <a:pt x="347" y="164"/>
                </a:lnTo>
                <a:lnTo>
                  <a:pt x="290" y="181"/>
                </a:lnTo>
                <a:lnTo>
                  <a:pt x="235" y="200"/>
                </a:lnTo>
                <a:lnTo>
                  <a:pt x="235" y="200"/>
                </a:lnTo>
                <a:lnTo>
                  <a:pt x="213" y="206"/>
                </a:lnTo>
                <a:lnTo>
                  <a:pt x="192" y="212"/>
                </a:lnTo>
                <a:lnTo>
                  <a:pt x="149" y="223"/>
                </a:lnTo>
                <a:lnTo>
                  <a:pt x="149" y="223"/>
                </a:lnTo>
                <a:lnTo>
                  <a:pt x="172" y="216"/>
                </a:lnTo>
                <a:lnTo>
                  <a:pt x="172" y="216"/>
                </a:lnTo>
                <a:lnTo>
                  <a:pt x="200" y="205"/>
                </a:lnTo>
                <a:lnTo>
                  <a:pt x="230" y="194"/>
                </a:lnTo>
                <a:lnTo>
                  <a:pt x="230" y="194"/>
                </a:lnTo>
                <a:lnTo>
                  <a:pt x="257" y="184"/>
                </a:lnTo>
                <a:lnTo>
                  <a:pt x="285" y="175"/>
                </a:lnTo>
                <a:lnTo>
                  <a:pt x="342" y="159"/>
                </a:lnTo>
                <a:lnTo>
                  <a:pt x="342" y="159"/>
                </a:lnTo>
                <a:lnTo>
                  <a:pt x="398" y="143"/>
                </a:lnTo>
                <a:lnTo>
                  <a:pt x="454" y="127"/>
                </a:lnTo>
                <a:lnTo>
                  <a:pt x="454" y="127"/>
                </a:lnTo>
                <a:lnTo>
                  <a:pt x="481" y="122"/>
                </a:lnTo>
                <a:lnTo>
                  <a:pt x="506" y="116"/>
                </a:lnTo>
                <a:lnTo>
                  <a:pt x="532" y="108"/>
                </a:lnTo>
                <a:lnTo>
                  <a:pt x="544" y="104"/>
                </a:lnTo>
                <a:lnTo>
                  <a:pt x="557" y="100"/>
                </a:lnTo>
                <a:lnTo>
                  <a:pt x="557" y="100"/>
                </a:lnTo>
                <a:lnTo>
                  <a:pt x="558" y="99"/>
                </a:lnTo>
                <a:lnTo>
                  <a:pt x="558" y="99"/>
                </a:lnTo>
                <a:close/>
                <a:moveTo>
                  <a:pt x="450" y="52"/>
                </a:moveTo>
                <a:lnTo>
                  <a:pt x="450" y="52"/>
                </a:lnTo>
                <a:lnTo>
                  <a:pt x="412" y="60"/>
                </a:lnTo>
                <a:lnTo>
                  <a:pt x="373" y="69"/>
                </a:lnTo>
                <a:lnTo>
                  <a:pt x="373" y="69"/>
                </a:lnTo>
                <a:lnTo>
                  <a:pt x="390" y="64"/>
                </a:lnTo>
                <a:lnTo>
                  <a:pt x="406" y="59"/>
                </a:lnTo>
                <a:lnTo>
                  <a:pt x="421" y="53"/>
                </a:lnTo>
                <a:lnTo>
                  <a:pt x="436" y="46"/>
                </a:lnTo>
                <a:lnTo>
                  <a:pt x="436" y="46"/>
                </a:lnTo>
                <a:lnTo>
                  <a:pt x="450" y="52"/>
                </a:lnTo>
                <a:lnTo>
                  <a:pt x="450" y="52"/>
                </a:lnTo>
                <a:close/>
                <a:moveTo>
                  <a:pt x="450" y="53"/>
                </a:moveTo>
                <a:lnTo>
                  <a:pt x="450" y="53"/>
                </a:lnTo>
                <a:lnTo>
                  <a:pt x="442" y="57"/>
                </a:lnTo>
                <a:lnTo>
                  <a:pt x="433" y="60"/>
                </a:lnTo>
                <a:lnTo>
                  <a:pt x="433" y="60"/>
                </a:lnTo>
                <a:lnTo>
                  <a:pt x="405" y="69"/>
                </a:lnTo>
                <a:lnTo>
                  <a:pt x="375" y="76"/>
                </a:lnTo>
                <a:lnTo>
                  <a:pt x="346" y="84"/>
                </a:lnTo>
                <a:lnTo>
                  <a:pt x="317" y="91"/>
                </a:lnTo>
                <a:lnTo>
                  <a:pt x="317" y="91"/>
                </a:lnTo>
                <a:lnTo>
                  <a:pt x="280" y="101"/>
                </a:lnTo>
                <a:lnTo>
                  <a:pt x="280" y="101"/>
                </a:lnTo>
                <a:lnTo>
                  <a:pt x="313" y="89"/>
                </a:lnTo>
                <a:lnTo>
                  <a:pt x="345" y="78"/>
                </a:lnTo>
                <a:lnTo>
                  <a:pt x="345" y="78"/>
                </a:lnTo>
                <a:lnTo>
                  <a:pt x="360" y="74"/>
                </a:lnTo>
                <a:lnTo>
                  <a:pt x="375" y="71"/>
                </a:lnTo>
                <a:lnTo>
                  <a:pt x="405" y="64"/>
                </a:lnTo>
                <a:lnTo>
                  <a:pt x="405" y="64"/>
                </a:lnTo>
                <a:lnTo>
                  <a:pt x="438" y="57"/>
                </a:lnTo>
                <a:lnTo>
                  <a:pt x="438" y="57"/>
                </a:lnTo>
                <a:lnTo>
                  <a:pt x="444" y="56"/>
                </a:lnTo>
                <a:lnTo>
                  <a:pt x="450" y="53"/>
                </a:lnTo>
                <a:lnTo>
                  <a:pt x="450" y="53"/>
                </a:lnTo>
                <a:close/>
                <a:moveTo>
                  <a:pt x="369" y="18"/>
                </a:moveTo>
                <a:lnTo>
                  <a:pt x="369" y="18"/>
                </a:lnTo>
                <a:lnTo>
                  <a:pt x="341" y="25"/>
                </a:lnTo>
                <a:lnTo>
                  <a:pt x="341" y="25"/>
                </a:lnTo>
                <a:lnTo>
                  <a:pt x="326" y="29"/>
                </a:lnTo>
                <a:lnTo>
                  <a:pt x="326" y="29"/>
                </a:lnTo>
                <a:lnTo>
                  <a:pt x="324" y="30"/>
                </a:lnTo>
                <a:lnTo>
                  <a:pt x="324" y="30"/>
                </a:lnTo>
                <a:lnTo>
                  <a:pt x="335" y="25"/>
                </a:lnTo>
                <a:lnTo>
                  <a:pt x="335" y="25"/>
                </a:lnTo>
                <a:lnTo>
                  <a:pt x="347" y="20"/>
                </a:lnTo>
                <a:lnTo>
                  <a:pt x="359" y="14"/>
                </a:lnTo>
                <a:lnTo>
                  <a:pt x="359" y="14"/>
                </a:lnTo>
                <a:lnTo>
                  <a:pt x="369" y="18"/>
                </a:lnTo>
                <a:lnTo>
                  <a:pt x="369" y="18"/>
                </a:lnTo>
                <a:close/>
                <a:moveTo>
                  <a:pt x="340" y="8"/>
                </a:moveTo>
                <a:lnTo>
                  <a:pt x="340" y="8"/>
                </a:lnTo>
                <a:lnTo>
                  <a:pt x="353" y="12"/>
                </a:lnTo>
                <a:lnTo>
                  <a:pt x="353" y="12"/>
                </a:lnTo>
                <a:lnTo>
                  <a:pt x="342" y="14"/>
                </a:lnTo>
                <a:lnTo>
                  <a:pt x="330" y="17"/>
                </a:lnTo>
                <a:lnTo>
                  <a:pt x="330" y="17"/>
                </a:lnTo>
                <a:lnTo>
                  <a:pt x="340" y="8"/>
                </a:lnTo>
                <a:lnTo>
                  <a:pt x="340" y="8"/>
                </a:lnTo>
                <a:close/>
                <a:moveTo>
                  <a:pt x="327" y="20"/>
                </a:moveTo>
                <a:lnTo>
                  <a:pt x="327" y="20"/>
                </a:lnTo>
                <a:lnTo>
                  <a:pt x="340" y="17"/>
                </a:lnTo>
                <a:lnTo>
                  <a:pt x="340" y="17"/>
                </a:lnTo>
                <a:lnTo>
                  <a:pt x="355" y="14"/>
                </a:lnTo>
                <a:lnTo>
                  <a:pt x="355" y="14"/>
                </a:lnTo>
                <a:lnTo>
                  <a:pt x="356" y="14"/>
                </a:lnTo>
                <a:lnTo>
                  <a:pt x="356" y="15"/>
                </a:lnTo>
                <a:lnTo>
                  <a:pt x="351" y="16"/>
                </a:lnTo>
                <a:lnTo>
                  <a:pt x="343" y="19"/>
                </a:lnTo>
                <a:lnTo>
                  <a:pt x="343" y="19"/>
                </a:lnTo>
                <a:lnTo>
                  <a:pt x="329" y="25"/>
                </a:lnTo>
                <a:lnTo>
                  <a:pt x="316" y="32"/>
                </a:lnTo>
                <a:lnTo>
                  <a:pt x="316" y="32"/>
                </a:lnTo>
                <a:lnTo>
                  <a:pt x="327" y="20"/>
                </a:lnTo>
                <a:lnTo>
                  <a:pt x="327" y="20"/>
                </a:lnTo>
                <a:close/>
                <a:moveTo>
                  <a:pt x="311" y="37"/>
                </a:moveTo>
                <a:lnTo>
                  <a:pt x="311" y="37"/>
                </a:lnTo>
                <a:lnTo>
                  <a:pt x="347" y="25"/>
                </a:lnTo>
                <a:lnTo>
                  <a:pt x="347" y="25"/>
                </a:lnTo>
                <a:lnTo>
                  <a:pt x="367" y="20"/>
                </a:lnTo>
                <a:lnTo>
                  <a:pt x="367" y="20"/>
                </a:lnTo>
                <a:lnTo>
                  <a:pt x="364" y="22"/>
                </a:lnTo>
                <a:lnTo>
                  <a:pt x="364" y="22"/>
                </a:lnTo>
                <a:lnTo>
                  <a:pt x="353" y="27"/>
                </a:lnTo>
                <a:lnTo>
                  <a:pt x="353" y="27"/>
                </a:lnTo>
                <a:lnTo>
                  <a:pt x="342" y="30"/>
                </a:lnTo>
                <a:lnTo>
                  <a:pt x="331" y="34"/>
                </a:lnTo>
                <a:lnTo>
                  <a:pt x="319" y="36"/>
                </a:lnTo>
                <a:lnTo>
                  <a:pt x="308" y="40"/>
                </a:lnTo>
                <a:lnTo>
                  <a:pt x="308" y="40"/>
                </a:lnTo>
                <a:lnTo>
                  <a:pt x="311" y="37"/>
                </a:lnTo>
                <a:lnTo>
                  <a:pt x="311" y="37"/>
                </a:lnTo>
                <a:close/>
                <a:moveTo>
                  <a:pt x="305" y="43"/>
                </a:moveTo>
                <a:lnTo>
                  <a:pt x="305" y="43"/>
                </a:lnTo>
                <a:lnTo>
                  <a:pt x="316" y="39"/>
                </a:lnTo>
                <a:lnTo>
                  <a:pt x="316" y="39"/>
                </a:lnTo>
                <a:lnTo>
                  <a:pt x="337" y="34"/>
                </a:lnTo>
                <a:lnTo>
                  <a:pt x="337" y="34"/>
                </a:lnTo>
                <a:lnTo>
                  <a:pt x="347" y="32"/>
                </a:lnTo>
                <a:lnTo>
                  <a:pt x="356" y="28"/>
                </a:lnTo>
                <a:lnTo>
                  <a:pt x="364" y="24"/>
                </a:lnTo>
                <a:lnTo>
                  <a:pt x="372" y="19"/>
                </a:lnTo>
                <a:lnTo>
                  <a:pt x="372" y="19"/>
                </a:lnTo>
                <a:lnTo>
                  <a:pt x="383" y="24"/>
                </a:lnTo>
                <a:lnTo>
                  <a:pt x="383" y="24"/>
                </a:lnTo>
                <a:lnTo>
                  <a:pt x="375" y="25"/>
                </a:lnTo>
                <a:lnTo>
                  <a:pt x="367" y="28"/>
                </a:lnTo>
                <a:lnTo>
                  <a:pt x="350" y="34"/>
                </a:lnTo>
                <a:lnTo>
                  <a:pt x="350" y="34"/>
                </a:lnTo>
                <a:lnTo>
                  <a:pt x="327" y="40"/>
                </a:lnTo>
                <a:lnTo>
                  <a:pt x="302" y="45"/>
                </a:lnTo>
                <a:lnTo>
                  <a:pt x="302" y="45"/>
                </a:lnTo>
                <a:lnTo>
                  <a:pt x="305" y="43"/>
                </a:lnTo>
                <a:lnTo>
                  <a:pt x="305" y="43"/>
                </a:lnTo>
                <a:close/>
                <a:moveTo>
                  <a:pt x="299" y="48"/>
                </a:moveTo>
                <a:lnTo>
                  <a:pt x="299" y="48"/>
                </a:lnTo>
                <a:lnTo>
                  <a:pt x="309" y="46"/>
                </a:lnTo>
                <a:lnTo>
                  <a:pt x="318" y="44"/>
                </a:lnTo>
                <a:lnTo>
                  <a:pt x="336" y="39"/>
                </a:lnTo>
                <a:lnTo>
                  <a:pt x="336" y="39"/>
                </a:lnTo>
                <a:lnTo>
                  <a:pt x="348" y="37"/>
                </a:lnTo>
                <a:lnTo>
                  <a:pt x="360" y="33"/>
                </a:lnTo>
                <a:lnTo>
                  <a:pt x="360" y="33"/>
                </a:lnTo>
                <a:lnTo>
                  <a:pt x="373" y="28"/>
                </a:lnTo>
                <a:lnTo>
                  <a:pt x="373" y="28"/>
                </a:lnTo>
                <a:lnTo>
                  <a:pt x="380" y="25"/>
                </a:lnTo>
                <a:lnTo>
                  <a:pt x="382" y="25"/>
                </a:lnTo>
                <a:lnTo>
                  <a:pt x="379" y="27"/>
                </a:lnTo>
                <a:lnTo>
                  <a:pt x="379" y="27"/>
                </a:lnTo>
                <a:lnTo>
                  <a:pt x="374" y="30"/>
                </a:lnTo>
                <a:lnTo>
                  <a:pt x="368" y="34"/>
                </a:lnTo>
                <a:lnTo>
                  <a:pt x="355" y="37"/>
                </a:lnTo>
                <a:lnTo>
                  <a:pt x="330" y="43"/>
                </a:lnTo>
                <a:lnTo>
                  <a:pt x="330" y="43"/>
                </a:lnTo>
                <a:lnTo>
                  <a:pt x="320" y="45"/>
                </a:lnTo>
                <a:lnTo>
                  <a:pt x="311" y="48"/>
                </a:lnTo>
                <a:lnTo>
                  <a:pt x="291" y="57"/>
                </a:lnTo>
                <a:lnTo>
                  <a:pt x="291" y="57"/>
                </a:lnTo>
                <a:lnTo>
                  <a:pt x="299" y="48"/>
                </a:lnTo>
                <a:lnTo>
                  <a:pt x="299" y="48"/>
                </a:lnTo>
                <a:close/>
                <a:moveTo>
                  <a:pt x="343" y="42"/>
                </a:moveTo>
                <a:lnTo>
                  <a:pt x="343" y="42"/>
                </a:lnTo>
                <a:lnTo>
                  <a:pt x="355" y="39"/>
                </a:lnTo>
                <a:lnTo>
                  <a:pt x="366" y="36"/>
                </a:lnTo>
                <a:lnTo>
                  <a:pt x="377" y="32"/>
                </a:lnTo>
                <a:lnTo>
                  <a:pt x="388" y="25"/>
                </a:lnTo>
                <a:lnTo>
                  <a:pt x="388" y="25"/>
                </a:lnTo>
                <a:lnTo>
                  <a:pt x="388" y="25"/>
                </a:lnTo>
                <a:lnTo>
                  <a:pt x="388" y="25"/>
                </a:lnTo>
                <a:lnTo>
                  <a:pt x="404" y="32"/>
                </a:lnTo>
                <a:lnTo>
                  <a:pt x="404" y="32"/>
                </a:lnTo>
                <a:lnTo>
                  <a:pt x="375" y="37"/>
                </a:lnTo>
                <a:lnTo>
                  <a:pt x="347" y="43"/>
                </a:lnTo>
                <a:lnTo>
                  <a:pt x="347" y="43"/>
                </a:lnTo>
                <a:lnTo>
                  <a:pt x="317" y="50"/>
                </a:lnTo>
                <a:lnTo>
                  <a:pt x="302" y="55"/>
                </a:lnTo>
                <a:lnTo>
                  <a:pt x="289" y="60"/>
                </a:lnTo>
                <a:lnTo>
                  <a:pt x="289" y="60"/>
                </a:lnTo>
                <a:lnTo>
                  <a:pt x="302" y="54"/>
                </a:lnTo>
                <a:lnTo>
                  <a:pt x="316" y="49"/>
                </a:lnTo>
                <a:lnTo>
                  <a:pt x="329" y="45"/>
                </a:lnTo>
                <a:lnTo>
                  <a:pt x="343" y="42"/>
                </a:lnTo>
                <a:lnTo>
                  <a:pt x="343" y="42"/>
                </a:lnTo>
                <a:close/>
                <a:moveTo>
                  <a:pt x="286" y="62"/>
                </a:moveTo>
                <a:lnTo>
                  <a:pt x="286" y="62"/>
                </a:lnTo>
                <a:lnTo>
                  <a:pt x="317" y="53"/>
                </a:lnTo>
                <a:lnTo>
                  <a:pt x="347" y="45"/>
                </a:lnTo>
                <a:lnTo>
                  <a:pt x="347" y="45"/>
                </a:lnTo>
                <a:lnTo>
                  <a:pt x="363" y="42"/>
                </a:lnTo>
                <a:lnTo>
                  <a:pt x="380" y="39"/>
                </a:lnTo>
                <a:lnTo>
                  <a:pt x="380" y="39"/>
                </a:lnTo>
                <a:lnTo>
                  <a:pt x="395" y="36"/>
                </a:lnTo>
                <a:lnTo>
                  <a:pt x="395" y="36"/>
                </a:lnTo>
                <a:lnTo>
                  <a:pt x="364" y="46"/>
                </a:lnTo>
                <a:lnTo>
                  <a:pt x="335" y="54"/>
                </a:lnTo>
                <a:lnTo>
                  <a:pt x="305" y="63"/>
                </a:lnTo>
                <a:lnTo>
                  <a:pt x="275" y="73"/>
                </a:lnTo>
                <a:lnTo>
                  <a:pt x="275" y="73"/>
                </a:lnTo>
                <a:lnTo>
                  <a:pt x="286" y="62"/>
                </a:lnTo>
                <a:lnTo>
                  <a:pt x="286" y="62"/>
                </a:lnTo>
                <a:close/>
                <a:moveTo>
                  <a:pt x="273" y="75"/>
                </a:moveTo>
                <a:lnTo>
                  <a:pt x="273" y="75"/>
                </a:lnTo>
                <a:lnTo>
                  <a:pt x="287" y="71"/>
                </a:lnTo>
                <a:lnTo>
                  <a:pt x="287" y="71"/>
                </a:lnTo>
                <a:lnTo>
                  <a:pt x="330" y="57"/>
                </a:lnTo>
                <a:lnTo>
                  <a:pt x="330" y="57"/>
                </a:lnTo>
                <a:lnTo>
                  <a:pt x="349" y="51"/>
                </a:lnTo>
                <a:lnTo>
                  <a:pt x="368" y="46"/>
                </a:lnTo>
                <a:lnTo>
                  <a:pt x="388" y="40"/>
                </a:lnTo>
                <a:lnTo>
                  <a:pt x="407" y="34"/>
                </a:lnTo>
                <a:lnTo>
                  <a:pt x="407" y="34"/>
                </a:lnTo>
                <a:lnTo>
                  <a:pt x="407" y="34"/>
                </a:lnTo>
                <a:lnTo>
                  <a:pt x="407" y="34"/>
                </a:lnTo>
                <a:lnTo>
                  <a:pt x="416" y="38"/>
                </a:lnTo>
                <a:lnTo>
                  <a:pt x="416" y="38"/>
                </a:lnTo>
                <a:lnTo>
                  <a:pt x="411" y="39"/>
                </a:lnTo>
                <a:lnTo>
                  <a:pt x="406" y="40"/>
                </a:lnTo>
                <a:lnTo>
                  <a:pt x="395" y="43"/>
                </a:lnTo>
                <a:lnTo>
                  <a:pt x="395" y="43"/>
                </a:lnTo>
                <a:lnTo>
                  <a:pt x="377" y="46"/>
                </a:lnTo>
                <a:lnTo>
                  <a:pt x="360" y="50"/>
                </a:lnTo>
                <a:lnTo>
                  <a:pt x="360" y="50"/>
                </a:lnTo>
                <a:lnTo>
                  <a:pt x="341" y="55"/>
                </a:lnTo>
                <a:lnTo>
                  <a:pt x="323" y="61"/>
                </a:lnTo>
                <a:lnTo>
                  <a:pt x="305" y="67"/>
                </a:lnTo>
                <a:lnTo>
                  <a:pt x="285" y="72"/>
                </a:lnTo>
                <a:lnTo>
                  <a:pt x="285" y="72"/>
                </a:lnTo>
                <a:lnTo>
                  <a:pt x="273" y="75"/>
                </a:lnTo>
                <a:lnTo>
                  <a:pt x="273" y="75"/>
                </a:lnTo>
                <a:lnTo>
                  <a:pt x="273" y="75"/>
                </a:lnTo>
                <a:lnTo>
                  <a:pt x="273" y="75"/>
                </a:lnTo>
                <a:close/>
                <a:moveTo>
                  <a:pt x="270" y="78"/>
                </a:moveTo>
                <a:lnTo>
                  <a:pt x="270" y="78"/>
                </a:lnTo>
                <a:lnTo>
                  <a:pt x="288" y="74"/>
                </a:lnTo>
                <a:lnTo>
                  <a:pt x="306" y="68"/>
                </a:lnTo>
                <a:lnTo>
                  <a:pt x="341" y="57"/>
                </a:lnTo>
                <a:lnTo>
                  <a:pt x="341" y="57"/>
                </a:lnTo>
                <a:lnTo>
                  <a:pt x="360" y="52"/>
                </a:lnTo>
                <a:lnTo>
                  <a:pt x="380" y="48"/>
                </a:lnTo>
                <a:lnTo>
                  <a:pt x="380" y="48"/>
                </a:lnTo>
                <a:lnTo>
                  <a:pt x="398" y="45"/>
                </a:lnTo>
                <a:lnTo>
                  <a:pt x="407" y="43"/>
                </a:lnTo>
                <a:lnTo>
                  <a:pt x="415" y="40"/>
                </a:lnTo>
                <a:lnTo>
                  <a:pt x="415" y="40"/>
                </a:lnTo>
                <a:lnTo>
                  <a:pt x="405" y="44"/>
                </a:lnTo>
                <a:lnTo>
                  <a:pt x="395" y="47"/>
                </a:lnTo>
                <a:lnTo>
                  <a:pt x="373" y="53"/>
                </a:lnTo>
                <a:lnTo>
                  <a:pt x="373" y="53"/>
                </a:lnTo>
                <a:lnTo>
                  <a:pt x="329" y="65"/>
                </a:lnTo>
                <a:lnTo>
                  <a:pt x="329" y="65"/>
                </a:lnTo>
                <a:lnTo>
                  <a:pt x="294" y="75"/>
                </a:lnTo>
                <a:lnTo>
                  <a:pt x="278" y="80"/>
                </a:lnTo>
                <a:lnTo>
                  <a:pt x="262" y="87"/>
                </a:lnTo>
                <a:lnTo>
                  <a:pt x="262" y="87"/>
                </a:lnTo>
                <a:lnTo>
                  <a:pt x="270" y="78"/>
                </a:lnTo>
                <a:lnTo>
                  <a:pt x="270" y="78"/>
                </a:lnTo>
                <a:close/>
                <a:moveTo>
                  <a:pt x="273" y="84"/>
                </a:moveTo>
                <a:lnTo>
                  <a:pt x="273" y="84"/>
                </a:lnTo>
                <a:lnTo>
                  <a:pt x="293" y="77"/>
                </a:lnTo>
                <a:lnTo>
                  <a:pt x="293" y="77"/>
                </a:lnTo>
                <a:lnTo>
                  <a:pt x="317" y="70"/>
                </a:lnTo>
                <a:lnTo>
                  <a:pt x="340" y="64"/>
                </a:lnTo>
                <a:lnTo>
                  <a:pt x="340" y="64"/>
                </a:lnTo>
                <a:lnTo>
                  <a:pt x="380" y="54"/>
                </a:lnTo>
                <a:lnTo>
                  <a:pt x="401" y="48"/>
                </a:lnTo>
                <a:lnTo>
                  <a:pt x="411" y="44"/>
                </a:lnTo>
                <a:lnTo>
                  <a:pt x="420" y="40"/>
                </a:lnTo>
                <a:lnTo>
                  <a:pt x="420" y="40"/>
                </a:lnTo>
                <a:lnTo>
                  <a:pt x="420" y="39"/>
                </a:lnTo>
                <a:lnTo>
                  <a:pt x="420" y="39"/>
                </a:lnTo>
                <a:lnTo>
                  <a:pt x="433" y="45"/>
                </a:lnTo>
                <a:lnTo>
                  <a:pt x="433" y="45"/>
                </a:lnTo>
                <a:lnTo>
                  <a:pt x="391" y="54"/>
                </a:lnTo>
                <a:lnTo>
                  <a:pt x="349" y="63"/>
                </a:lnTo>
                <a:lnTo>
                  <a:pt x="349" y="63"/>
                </a:lnTo>
                <a:lnTo>
                  <a:pt x="328" y="69"/>
                </a:lnTo>
                <a:lnTo>
                  <a:pt x="308" y="75"/>
                </a:lnTo>
                <a:lnTo>
                  <a:pt x="287" y="82"/>
                </a:lnTo>
                <a:lnTo>
                  <a:pt x="267" y="89"/>
                </a:lnTo>
                <a:lnTo>
                  <a:pt x="267" y="89"/>
                </a:lnTo>
                <a:lnTo>
                  <a:pt x="259" y="90"/>
                </a:lnTo>
                <a:lnTo>
                  <a:pt x="259" y="90"/>
                </a:lnTo>
                <a:lnTo>
                  <a:pt x="273" y="84"/>
                </a:lnTo>
                <a:lnTo>
                  <a:pt x="273" y="84"/>
                </a:lnTo>
                <a:close/>
                <a:moveTo>
                  <a:pt x="256" y="93"/>
                </a:moveTo>
                <a:lnTo>
                  <a:pt x="256" y="93"/>
                </a:lnTo>
                <a:lnTo>
                  <a:pt x="266" y="91"/>
                </a:lnTo>
                <a:lnTo>
                  <a:pt x="276" y="88"/>
                </a:lnTo>
                <a:lnTo>
                  <a:pt x="295" y="81"/>
                </a:lnTo>
                <a:lnTo>
                  <a:pt x="295" y="81"/>
                </a:lnTo>
                <a:lnTo>
                  <a:pt x="320" y="73"/>
                </a:lnTo>
                <a:lnTo>
                  <a:pt x="345" y="66"/>
                </a:lnTo>
                <a:lnTo>
                  <a:pt x="345" y="66"/>
                </a:lnTo>
                <a:lnTo>
                  <a:pt x="371" y="61"/>
                </a:lnTo>
                <a:lnTo>
                  <a:pt x="399" y="55"/>
                </a:lnTo>
                <a:lnTo>
                  <a:pt x="399" y="55"/>
                </a:lnTo>
                <a:lnTo>
                  <a:pt x="427" y="48"/>
                </a:lnTo>
                <a:lnTo>
                  <a:pt x="427" y="48"/>
                </a:lnTo>
                <a:lnTo>
                  <a:pt x="427" y="48"/>
                </a:lnTo>
                <a:lnTo>
                  <a:pt x="427" y="48"/>
                </a:lnTo>
                <a:lnTo>
                  <a:pt x="415" y="54"/>
                </a:lnTo>
                <a:lnTo>
                  <a:pt x="415" y="54"/>
                </a:lnTo>
                <a:lnTo>
                  <a:pt x="391" y="62"/>
                </a:lnTo>
                <a:lnTo>
                  <a:pt x="366" y="69"/>
                </a:lnTo>
                <a:lnTo>
                  <a:pt x="342" y="75"/>
                </a:lnTo>
                <a:lnTo>
                  <a:pt x="318" y="82"/>
                </a:lnTo>
                <a:lnTo>
                  <a:pt x="318" y="82"/>
                </a:lnTo>
                <a:lnTo>
                  <a:pt x="294" y="89"/>
                </a:lnTo>
                <a:lnTo>
                  <a:pt x="270" y="96"/>
                </a:lnTo>
                <a:lnTo>
                  <a:pt x="270" y="96"/>
                </a:lnTo>
                <a:lnTo>
                  <a:pt x="258" y="100"/>
                </a:lnTo>
                <a:lnTo>
                  <a:pt x="246" y="103"/>
                </a:lnTo>
                <a:lnTo>
                  <a:pt x="246" y="103"/>
                </a:lnTo>
                <a:lnTo>
                  <a:pt x="256" y="93"/>
                </a:lnTo>
                <a:lnTo>
                  <a:pt x="256" y="93"/>
                </a:lnTo>
                <a:close/>
                <a:moveTo>
                  <a:pt x="243" y="107"/>
                </a:moveTo>
                <a:lnTo>
                  <a:pt x="243" y="107"/>
                </a:lnTo>
                <a:lnTo>
                  <a:pt x="253" y="103"/>
                </a:lnTo>
                <a:lnTo>
                  <a:pt x="264" y="100"/>
                </a:lnTo>
                <a:lnTo>
                  <a:pt x="285" y="94"/>
                </a:lnTo>
                <a:lnTo>
                  <a:pt x="285" y="94"/>
                </a:lnTo>
                <a:lnTo>
                  <a:pt x="312" y="86"/>
                </a:lnTo>
                <a:lnTo>
                  <a:pt x="338" y="78"/>
                </a:lnTo>
                <a:lnTo>
                  <a:pt x="338" y="78"/>
                </a:lnTo>
                <a:lnTo>
                  <a:pt x="348" y="75"/>
                </a:lnTo>
                <a:lnTo>
                  <a:pt x="348" y="75"/>
                </a:lnTo>
                <a:lnTo>
                  <a:pt x="339" y="78"/>
                </a:lnTo>
                <a:lnTo>
                  <a:pt x="339" y="78"/>
                </a:lnTo>
                <a:lnTo>
                  <a:pt x="286" y="95"/>
                </a:lnTo>
                <a:lnTo>
                  <a:pt x="286" y="95"/>
                </a:lnTo>
                <a:lnTo>
                  <a:pt x="262" y="103"/>
                </a:lnTo>
                <a:lnTo>
                  <a:pt x="262" y="103"/>
                </a:lnTo>
                <a:lnTo>
                  <a:pt x="247" y="108"/>
                </a:lnTo>
                <a:lnTo>
                  <a:pt x="247" y="108"/>
                </a:lnTo>
                <a:lnTo>
                  <a:pt x="240" y="110"/>
                </a:lnTo>
                <a:lnTo>
                  <a:pt x="240" y="110"/>
                </a:lnTo>
                <a:lnTo>
                  <a:pt x="243" y="107"/>
                </a:lnTo>
                <a:lnTo>
                  <a:pt x="243" y="107"/>
                </a:lnTo>
                <a:close/>
                <a:moveTo>
                  <a:pt x="239" y="111"/>
                </a:moveTo>
                <a:lnTo>
                  <a:pt x="239" y="111"/>
                </a:lnTo>
                <a:lnTo>
                  <a:pt x="259" y="107"/>
                </a:lnTo>
                <a:lnTo>
                  <a:pt x="259" y="107"/>
                </a:lnTo>
                <a:lnTo>
                  <a:pt x="246" y="113"/>
                </a:lnTo>
                <a:lnTo>
                  <a:pt x="233" y="118"/>
                </a:lnTo>
                <a:lnTo>
                  <a:pt x="233" y="118"/>
                </a:lnTo>
                <a:lnTo>
                  <a:pt x="239" y="111"/>
                </a:lnTo>
                <a:lnTo>
                  <a:pt x="239" y="111"/>
                </a:lnTo>
                <a:close/>
                <a:moveTo>
                  <a:pt x="230" y="122"/>
                </a:moveTo>
                <a:lnTo>
                  <a:pt x="230" y="122"/>
                </a:lnTo>
                <a:lnTo>
                  <a:pt x="241" y="117"/>
                </a:lnTo>
                <a:lnTo>
                  <a:pt x="253" y="111"/>
                </a:lnTo>
                <a:lnTo>
                  <a:pt x="277" y="104"/>
                </a:lnTo>
                <a:lnTo>
                  <a:pt x="277" y="104"/>
                </a:lnTo>
                <a:lnTo>
                  <a:pt x="339" y="87"/>
                </a:lnTo>
                <a:lnTo>
                  <a:pt x="339" y="87"/>
                </a:lnTo>
                <a:lnTo>
                  <a:pt x="402" y="70"/>
                </a:lnTo>
                <a:lnTo>
                  <a:pt x="402" y="70"/>
                </a:lnTo>
                <a:lnTo>
                  <a:pt x="428" y="64"/>
                </a:lnTo>
                <a:lnTo>
                  <a:pt x="441" y="59"/>
                </a:lnTo>
                <a:lnTo>
                  <a:pt x="453" y="54"/>
                </a:lnTo>
                <a:lnTo>
                  <a:pt x="453" y="54"/>
                </a:lnTo>
                <a:lnTo>
                  <a:pt x="471" y="61"/>
                </a:lnTo>
                <a:lnTo>
                  <a:pt x="471" y="61"/>
                </a:lnTo>
                <a:lnTo>
                  <a:pt x="457" y="66"/>
                </a:lnTo>
                <a:lnTo>
                  <a:pt x="443" y="70"/>
                </a:lnTo>
                <a:lnTo>
                  <a:pt x="415" y="76"/>
                </a:lnTo>
                <a:lnTo>
                  <a:pt x="415" y="76"/>
                </a:lnTo>
                <a:lnTo>
                  <a:pt x="381" y="84"/>
                </a:lnTo>
                <a:lnTo>
                  <a:pt x="348" y="93"/>
                </a:lnTo>
                <a:lnTo>
                  <a:pt x="348" y="93"/>
                </a:lnTo>
                <a:lnTo>
                  <a:pt x="316" y="101"/>
                </a:lnTo>
                <a:lnTo>
                  <a:pt x="284" y="109"/>
                </a:lnTo>
                <a:lnTo>
                  <a:pt x="284" y="109"/>
                </a:lnTo>
                <a:lnTo>
                  <a:pt x="254" y="119"/>
                </a:lnTo>
                <a:lnTo>
                  <a:pt x="254" y="119"/>
                </a:lnTo>
                <a:lnTo>
                  <a:pt x="241" y="121"/>
                </a:lnTo>
                <a:lnTo>
                  <a:pt x="234" y="122"/>
                </a:lnTo>
                <a:lnTo>
                  <a:pt x="228" y="124"/>
                </a:lnTo>
                <a:lnTo>
                  <a:pt x="228" y="124"/>
                </a:lnTo>
                <a:lnTo>
                  <a:pt x="230" y="122"/>
                </a:lnTo>
                <a:lnTo>
                  <a:pt x="230" y="122"/>
                </a:lnTo>
                <a:close/>
                <a:moveTo>
                  <a:pt x="225" y="128"/>
                </a:moveTo>
                <a:lnTo>
                  <a:pt x="225" y="128"/>
                </a:lnTo>
                <a:lnTo>
                  <a:pt x="256" y="121"/>
                </a:lnTo>
                <a:lnTo>
                  <a:pt x="286" y="113"/>
                </a:lnTo>
                <a:lnTo>
                  <a:pt x="318" y="103"/>
                </a:lnTo>
                <a:lnTo>
                  <a:pt x="348" y="95"/>
                </a:lnTo>
                <a:lnTo>
                  <a:pt x="348" y="95"/>
                </a:lnTo>
                <a:lnTo>
                  <a:pt x="379" y="87"/>
                </a:lnTo>
                <a:lnTo>
                  <a:pt x="411" y="79"/>
                </a:lnTo>
                <a:lnTo>
                  <a:pt x="411" y="79"/>
                </a:lnTo>
                <a:lnTo>
                  <a:pt x="442" y="72"/>
                </a:lnTo>
                <a:lnTo>
                  <a:pt x="458" y="68"/>
                </a:lnTo>
                <a:lnTo>
                  <a:pt x="474" y="62"/>
                </a:lnTo>
                <a:lnTo>
                  <a:pt x="474" y="62"/>
                </a:lnTo>
                <a:lnTo>
                  <a:pt x="492" y="70"/>
                </a:lnTo>
                <a:lnTo>
                  <a:pt x="492" y="70"/>
                </a:lnTo>
                <a:lnTo>
                  <a:pt x="484" y="70"/>
                </a:lnTo>
                <a:lnTo>
                  <a:pt x="477" y="71"/>
                </a:lnTo>
                <a:lnTo>
                  <a:pt x="461" y="75"/>
                </a:lnTo>
                <a:lnTo>
                  <a:pt x="433" y="84"/>
                </a:lnTo>
                <a:lnTo>
                  <a:pt x="433" y="84"/>
                </a:lnTo>
                <a:lnTo>
                  <a:pt x="396" y="94"/>
                </a:lnTo>
                <a:lnTo>
                  <a:pt x="358" y="104"/>
                </a:lnTo>
                <a:lnTo>
                  <a:pt x="358" y="104"/>
                </a:lnTo>
                <a:lnTo>
                  <a:pt x="320" y="115"/>
                </a:lnTo>
                <a:lnTo>
                  <a:pt x="282" y="124"/>
                </a:lnTo>
                <a:lnTo>
                  <a:pt x="282" y="124"/>
                </a:lnTo>
                <a:lnTo>
                  <a:pt x="248" y="132"/>
                </a:lnTo>
                <a:lnTo>
                  <a:pt x="213" y="140"/>
                </a:lnTo>
                <a:lnTo>
                  <a:pt x="213" y="140"/>
                </a:lnTo>
                <a:lnTo>
                  <a:pt x="225" y="128"/>
                </a:lnTo>
                <a:lnTo>
                  <a:pt x="225" y="128"/>
                </a:lnTo>
                <a:close/>
                <a:moveTo>
                  <a:pt x="210" y="143"/>
                </a:moveTo>
                <a:lnTo>
                  <a:pt x="210" y="143"/>
                </a:lnTo>
                <a:lnTo>
                  <a:pt x="247" y="134"/>
                </a:lnTo>
                <a:lnTo>
                  <a:pt x="282" y="127"/>
                </a:lnTo>
                <a:lnTo>
                  <a:pt x="282" y="127"/>
                </a:lnTo>
                <a:lnTo>
                  <a:pt x="302" y="122"/>
                </a:lnTo>
                <a:lnTo>
                  <a:pt x="323" y="116"/>
                </a:lnTo>
                <a:lnTo>
                  <a:pt x="363" y="104"/>
                </a:lnTo>
                <a:lnTo>
                  <a:pt x="363" y="104"/>
                </a:lnTo>
                <a:lnTo>
                  <a:pt x="439" y="84"/>
                </a:lnTo>
                <a:lnTo>
                  <a:pt x="439" y="84"/>
                </a:lnTo>
                <a:lnTo>
                  <a:pt x="472" y="75"/>
                </a:lnTo>
                <a:lnTo>
                  <a:pt x="472" y="75"/>
                </a:lnTo>
                <a:lnTo>
                  <a:pt x="481" y="74"/>
                </a:lnTo>
                <a:lnTo>
                  <a:pt x="489" y="73"/>
                </a:lnTo>
                <a:lnTo>
                  <a:pt x="489" y="73"/>
                </a:lnTo>
                <a:lnTo>
                  <a:pt x="478" y="77"/>
                </a:lnTo>
                <a:lnTo>
                  <a:pt x="468" y="81"/>
                </a:lnTo>
                <a:lnTo>
                  <a:pt x="468" y="81"/>
                </a:lnTo>
                <a:lnTo>
                  <a:pt x="451" y="86"/>
                </a:lnTo>
                <a:lnTo>
                  <a:pt x="434" y="90"/>
                </a:lnTo>
                <a:lnTo>
                  <a:pt x="418" y="94"/>
                </a:lnTo>
                <a:lnTo>
                  <a:pt x="402" y="99"/>
                </a:lnTo>
                <a:lnTo>
                  <a:pt x="402" y="99"/>
                </a:lnTo>
                <a:lnTo>
                  <a:pt x="361" y="113"/>
                </a:lnTo>
                <a:lnTo>
                  <a:pt x="321" y="125"/>
                </a:lnTo>
                <a:lnTo>
                  <a:pt x="321" y="125"/>
                </a:lnTo>
                <a:lnTo>
                  <a:pt x="281" y="135"/>
                </a:lnTo>
                <a:lnTo>
                  <a:pt x="242" y="145"/>
                </a:lnTo>
                <a:lnTo>
                  <a:pt x="242" y="145"/>
                </a:lnTo>
                <a:lnTo>
                  <a:pt x="219" y="150"/>
                </a:lnTo>
                <a:lnTo>
                  <a:pt x="208" y="153"/>
                </a:lnTo>
                <a:lnTo>
                  <a:pt x="197" y="157"/>
                </a:lnTo>
                <a:lnTo>
                  <a:pt x="197" y="157"/>
                </a:lnTo>
                <a:lnTo>
                  <a:pt x="210" y="143"/>
                </a:lnTo>
                <a:lnTo>
                  <a:pt x="210" y="143"/>
                </a:lnTo>
                <a:close/>
                <a:moveTo>
                  <a:pt x="194" y="160"/>
                </a:moveTo>
                <a:lnTo>
                  <a:pt x="194" y="160"/>
                </a:lnTo>
                <a:lnTo>
                  <a:pt x="200" y="158"/>
                </a:lnTo>
                <a:lnTo>
                  <a:pt x="207" y="156"/>
                </a:lnTo>
                <a:lnTo>
                  <a:pt x="221" y="153"/>
                </a:lnTo>
                <a:lnTo>
                  <a:pt x="221" y="153"/>
                </a:lnTo>
                <a:lnTo>
                  <a:pt x="263" y="142"/>
                </a:lnTo>
                <a:lnTo>
                  <a:pt x="263" y="142"/>
                </a:lnTo>
                <a:lnTo>
                  <a:pt x="306" y="131"/>
                </a:lnTo>
                <a:lnTo>
                  <a:pt x="327" y="125"/>
                </a:lnTo>
                <a:lnTo>
                  <a:pt x="348" y="119"/>
                </a:lnTo>
                <a:lnTo>
                  <a:pt x="348" y="119"/>
                </a:lnTo>
                <a:lnTo>
                  <a:pt x="388" y="105"/>
                </a:lnTo>
                <a:lnTo>
                  <a:pt x="407" y="99"/>
                </a:lnTo>
                <a:lnTo>
                  <a:pt x="427" y="94"/>
                </a:lnTo>
                <a:lnTo>
                  <a:pt x="427" y="94"/>
                </a:lnTo>
                <a:lnTo>
                  <a:pt x="444" y="90"/>
                </a:lnTo>
                <a:lnTo>
                  <a:pt x="460" y="85"/>
                </a:lnTo>
                <a:lnTo>
                  <a:pt x="478" y="80"/>
                </a:lnTo>
                <a:lnTo>
                  <a:pt x="493" y="73"/>
                </a:lnTo>
                <a:lnTo>
                  <a:pt x="493" y="73"/>
                </a:lnTo>
                <a:lnTo>
                  <a:pt x="494" y="71"/>
                </a:lnTo>
                <a:lnTo>
                  <a:pt x="494" y="71"/>
                </a:lnTo>
                <a:lnTo>
                  <a:pt x="509" y="78"/>
                </a:lnTo>
                <a:lnTo>
                  <a:pt x="509" y="78"/>
                </a:lnTo>
                <a:lnTo>
                  <a:pt x="426" y="99"/>
                </a:lnTo>
                <a:lnTo>
                  <a:pt x="385" y="109"/>
                </a:lnTo>
                <a:lnTo>
                  <a:pt x="343" y="122"/>
                </a:lnTo>
                <a:lnTo>
                  <a:pt x="343" y="122"/>
                </a:lnTo>
                <a:lnTo>
                  <a:pt x="263" y="146"/>
                </a:lnTo>
                <a:lnTo>
                  <a:pt x="263" y="146"/>
                </a:lnTo>
                <a:lnTo>
                  <a:pt x="242" y="152"/>
                </a:lnTo>
                <a:lnTo>
                  <a:pt x="221" y="157"/>
                </a:lnTo>
                <a:lnTo>
                  <a:pt x="221" y="157"/>
                </a:lnTo>
                <a:lnTo>
                  <a:pt x="200" y="163"/>
                </a:lnTo>
                <a:lnTo>
                  <a:pt x="200" y="163"/>
                </a:lnTo>
                <a:lnTo>
                  <a:pt x="195" y="163"/>
                </a:lnTo>
                <a:lnTo>
                  <a:pt x="191" y="164"/>
                </a:lnTo>
                <a:lnTo>
                  <a:pt x="191" y="164"/>
                </a:lnTo>
                <a:lnTo>
                  <a:pt x="194" y="160"/>
                </a:lnTo>
                <a:lnTo>
                  <a:pt x="194" y="160"/>
                </a:lnTo>
                <a:close/>
                <a:moveTo>
                  <a:pt x="189" y="165"/>
                </a:moveTo>
                <a:lnTo>
                  <a:pt x="189" y="165"/>
                </a:lnTo>
                <a:lnTo>
                  <a:pt x="196" y="165"/>
                </a:lnTo>
                <a:lnTo>
                  <a:pt x="204" y="165"/>
                </a:lnTo>
                <a:lnTo>
                  <a:pt x="219" y="161"/>
                </a:lnTo>
                <a:lnTo>
                  <a:pt x="248" y="153"/>
                </a:lnTo>
                <a:lnTo>
                  <a:pt x="248" y="153"/>
                </a:lnTo>
                <a:lnTo>
                  <a:pt x="270" y="147"/>
                </a:lnTo>
                <a:lnTo>
                  <a:pt x="293" y="140"/>
                </a:lnTo>
                <a:lnTo>
                  <a:pt x="338" y="126"/>
                </a:lnTo>
                <a:lnTo>
                  <a:pt x="338" y="126"/>
                </a:lnTo>
                <a:lnTo>
                  <a:pt x="381" y="113"/>
                </a:lnTo>
                <a:lnTo>
                  <a:pt x="425" y="101"/>
                </a:lnTo>
                <a:lnTo>
                  <a:pt x="425" y="101"/>
                </a:lnTo>
                <a:lnTo>
                  <a:pt x="469" y="91"/>
                </a:lnTo>
                <a:lnTo>
                  <a:pt x="469" y="91"/>
                </a:lnTo>
                <a:lnTo>
                  <a:pt x="491" y="85"/>
                </a:lnTo>
                <a:lnTo>
                  <a:pt x="491" y="85"/>
                </a:lnTo>
                <a:lnTo>
                  <a:pt x="493" y="85"/>
                </a:lnTo>
                <a:lnTo>
                  <a:pt x="493" y="85"/>
                </a:lnTo>
                <a:lnTo>
                  <a:pt x="475" y="91"/>
                </a:lnTo>
                <a:lnTo>
                  <a:pt x="455" y="96"/>
                </a:lnTo>
                <a:lnTo>
                  <a:pt x="417" y="104"/>
                </a:lnTo>
                <a:lnTo>
                  <a:pt x="417" y="104"/>
                </a:lnTo>
                <a:lnTo>
                  <a:pt x="394" y="110"/>
                </a:lnTo>
                <a:lnTo>
                  <a:pt x="370" y="118"/>
                </a:lnTo>
                <a:lnTo>
                  <a:pt x="324" y="132"/>
                </a:lnTo>
                <a:lnTo>
                  <a:pt x="324" y="132"/>
                </a:lnTo>
                <a:lnTo>
                  <a:pt x="237" y="158"/>
                </a:lnTo>
                <a:lnTo>
                  <a:pt x="237" y="158"/>
                </a:lnTo>
                <a:lnTo>
                  <a:pt x="205" y="168"/>
                </a:lnTo>
                <a:lnTo>
                  <a:pt x="190" y="173"/>
                </a:lnTo>
                <a:lnTo>
                  <a:pt x="176" y="180"/>
                </a:lnTo>
                <a:lnTo>
                  <a:pt x="176" y="180"/>
                </a:lnTo>
                <a:lnTo>
                  <a:pt x="189" y="165"/>
                </a:lnTo>
                <a:lnTo>
                  <a:pt x="189" y="165"/>
                </a:lnTo>
                <a:close/>
                <a:moveTo>
                  <a:pt x="171" y="186"/>
                </a:moveTo>
                <a:lnTo>
                  <a:pt x="171" y="186"/>
                </a:lnTo>
                <a:lnTo>
                  <a:pt x="172" y="184"/>
                </a:lnTo>
                <a:lnTo>
                  <a:pt x="172" y="184"/>
                </a:lnTo>
                <a:lnTo>
                  <a:pt x="172" y="184"/>
                </a:lnTo>
                <a:lnTo>
                  <a:pt x="172" y="184"/>
                </a:lnTo>
                <a:lnTo>
                  <a:pt x="182" y="179"/>
                </a:lnTo>
                <a:lnTo>
                  <a:pt x="193" y="175"/>
                </a:lnTo>
                <a:lnTo>
                  <a:pt x="193" y="175"/>
                </a:lnTo>
                <a:lnTo>
                  <a:pt x="214" y="167"/>
                </a:lnTo>
                <a:lnTo>
                  <a:pt x="237" y="160"/>
                </a:lnTo>
                <a:lnTo>
                  <a:pt x="237" y="160"/>
                </a:lnTo>
                <a:lnTo>
                  <a:pt x="330" y="133"/>
                </a:lnTo>
                <a:lnTo>
                  <a:pt x="330" y="133"/>
                </a:lnTo>
                <a:lnTo>
                  <a:pt x="376" y="119"/>
                </a:lnTo>
                <a:lnTo>
                  <a:pt x="400" y="111"/>
                </a:lnTo>
                <a:lnTo>
                  <a:pt x="423" y="105"/>
                </a:lnTo>
                <a:lnTo>
                  <a:pt x="423" y="105"/>
                </a:lnTo>
                <a:lnTo>
                  <a:pt x="445" y="100"/>
                </a:lnTo>
                <a:lnTo>
                  <a:pt x="469" y="94"/>
                </a:lnTo>
                <a:lnTo>
                  <a:pt x="491" y="88"/>
                </a:lnTo>
                <a:lnTo>
                  <a:pt x="512" y="80"/>
                </a:lnTo>
                <a:lnTo>
                  <a:pt x="512" y="80"/>
                </a:lnTo>
                <a:lnTo>
                  <a:pt x="538" y="91"/>
                </a:lnTo>
                <a:lnTo>
                  <a:pt x="538" y="91"/>
                </a:lnTo>
                <a:lnTo>
                  <a:pt x="537" y="91"/>
                </a:lnTo>
                <a:lnTo>
                  <a:pt x="537" y="91"/>
                </a:lnTo>
                <a:lnTo>
                  <a:pt x="516" y="96"/>
                </a:lnTo>
                <a:lnTo>
                  <a:pt x="494" y="101"/>
                </a:lnTo>
                <a:lnTo>
                  <a:pt x="449" y="111"/>
                </a:lnTo>
                <a:lnTo>
                  <a:pt x="449" y="111"/>
                </a:lnTo>
                <a:lnTo>
                  <a:pt x="404" y="123"/>
                </a:lnTo>
                <a:lnTo>
                  <a:pt x="357" y="134"/>
                </a:lnTo>
                <a:lnTo>
                  <a:pt x="357" y="134"/>
                </a:lnTo>
                <a:lnTo>
                  <a:pt x="312" y="145"/>
                </a:lnTo>
                <a:lnTo>
                  <a:pt x="267" y="157"/>
                </a:lnTo>
                <a:lnTo>
                  <a:pt x="223" y="169"/>
                </a:lnTo>
                <a:lnTo>
                  <a:pt x="178" y="183"/>
                </a:lnTo>
                <a:lnTo>
                  <a:pt x="178" y="183"/>
                </a:lnTo>
                <a:lnTo>
                  <a:pt x="171" y="186"/>
                </a:lnTo>
                <a:lnTo>
                  <a:pt x="171" y="186"/>
                </a:lnTo>
                <a:lnTo>
                  <a:pt x="171" y="186"/>
                </a:lnTo>
                <a:lnTo>
                  <a:pt x="171" y="186"/>
                </a:lnTo>
                <a:close/>
                <a:moveTo>
                  <a:pt x="169" y="187"/>
                </a:moveTo>
                <a:lnTo>
                  <a:pt x="169" y="187"/>
                </a:lnTo>
                <a:lnTo>
                  <a:pt x="212" y="175"/>
                </a:lnTo>
                <a:lnTo>
                  <a:pt x="234" y="168"/>
                </a:lnTo>
                <a:lnTo>
                  <a:pt x="256" y="162"/>
                </a:lnTo>
                <a:lnTo>
                  <a:pt x="256" y="162"/>
                </a:lnTo>
                <a:lnTo>
                  <a:pt x="352" y="137"/>
                </a:lnTo>
                <a:lnTo>
                  <a:pt x="352" y="137"/>
                </a:lnTo>
                <a:lnTo>
                  <a:pt x="402" y="126"/>
                </a:lnTo>
                <a:lnTo>
                  <a:pt x="450" y="115"/>
                </a:lnTo>
                <a:lnTo>
                  <a:pt x="450" y="115"/>
                </a:lnTo>
                <a:lnTo>
                  <a:pt x="475" y="107"/>
                </a:lnTo>
                <a:lnTo>
                  <a:pt x="499" y="102"/>
                </a:lnTo>
                <a:lnTo>
                  <a:pt x="499" y="102"/>
                </a:lnTo>
                <a:lnTo>
                  <a:pt x="511" y="99"/>
                </a:lnTo>
                <a:lnTo>
                  <a:pt x="511" y="99"/>
                </a:lnTo>
                <a:lnTo>
                  <a:pt x="464" y="113"/>
                </a:lnTo>
                <a:lnTo>
                  <a:pt x="418" y="124"/>
                </a:lnTo>
                <a:lnTo>
                  <a:pt x="370" y="135"/>
                </a:lnTo>
                <a:lnTo>
                  <a:pt x="347" y="141"/>
                </a:lnTo>
                <a:lnTo>
                  <a:pt x="325" y="148"/>
                </a:lnTo>
                <a:lnTo>
                  <a:pt x="325" y="148"/>
                </a:lnTo>
                <a:lnTo>
                  <a:pt x="228" y="179"/>
                </a:lnTo>
                <a:lnTo>
                  <a:pt x="228" y="179"/>
                </a:lnTo>
                <a:lnTo>
                  <a:pt x="204" y="186"/>
                </a:lnTo>
                <a:lnTo>
                  <a:pt x="181" y="194"/>
                </a:lnTo>
                <a:lnTo>
                  <a:pt x="181" y="194"/>
                </a:lnTo>
                <a:lnTo>
                  <a:pt x="169" y="197"/>
                </a:lnTo>
                <a:lnTo>
                  <a:pt x="158" y="200"/>
                </a:lnTo>
                <a:lnTo>
                  <a:pt x="158" y="200"/>
                </a:lnTo>
                <a:lnTo>
                  <a:pt x="169" y="187"/>
                </a:lnTo>
                <a:lnTo>
                  <a:pt x="169" y="187"/>
                </a:lnTo>
                <a:close/>
                <a:moveTo>
                  <a:pt x="155" y="203"/>
                </a:moveTo>
                <a:lnTo>
                  <a:pt x="155" y="203"/>
                </a:lnTo>
                <a:lnTo>
                  <a:pt x="160" y="202"/>
                </a:lnTo>
                <a:lnTo>
                  <a:pt x="160" y="202"/>
                </a:lnTo>
                <a:lnTo>
                  <a:pt x="171" y="198"/>
                </a:lnTo>
                <a:lnTo>
                  <a:pt x="182" y="196"/>
                </a:lnTo>
                <a:lnTo>
                  <a:pt x="182" y="196"/>
                </a:lnTo>
                <a:lnTo>
                  <a:pt x="207" y="188"/>
                </a:lnTo>
                <a:lnTo>
                  <a:pt x="234" y="180"/>
                </a:lnTo>
                <a:lnTo>
                  <a:pt x="234" y="180"/>
                </a:lnTo>
                <a:lnTo>
                  <a:pt x="284" y="163"/>
                </a:lnTo>
                <a:lnTo>
                  <a:pt x="336" y="147"/>
                </a:lnTo>
                <a:lnTo>
                  <a:pt x="336" y="147"/>
                </a:lnTo>
                <a:lnTo>
                  <a:pt x="361" y="140"/>
                </a:lnTo>
                <a:lnTo>
                  <a:pt x="388" y="133"/>
                </a:lnTo>
                <a:lnTo>
                  <a:pt x="438" y="121"/>
                </a:lnTo>
                <a:lnTo>
                  <a:pt x="438" y="121"/>
                </a:lnTo>
                <a:lnTo>
                  <a:pt x="489" y="107"/>
                </a:lnTo>
                <a:lnTo>
                  <a:pt x="514" y="101"/>
                </a:lnTo>
                <a:lnTo>
                  <a:pt x="538" y="93"/>
                </a:lnTo>
                <a:lnTo>
                  <a:pt x="538" y="93"/>
                </a:lnTo>
                <a:lnTo>
                  <a:pt x="538" y="92"/>
                </a:lnTo>
                <a:lnTo>
                  <a:pt x="538" y="91"/>
                </a:lnTo>
                <a:lnTo>
                  <a:pt x="538" y="91"/>
                </a:lnTo>
                <a:lnTo>
                  <a:pt x="555" y="98"/>
                </a:lnTo>
                <a:lnTo>
                  <a:pt x="555" y="98"/>
                </a:lnTo>
                <a:lnTo>
                  <a:pt x="505" y="109"/>
                </a:lnTo>
                <a:lnTo>
                  <a:pt x="455" y="121"/>
                </a:lnTo>
                <a:lnTo>
                  <a:pt x="406" y="133"/>
                </a:lnTo>
                <a:lnTo>
                  <a:pt x="357" y="147"/>
                </a:lnTo>
                <a:lnTo>
                  <a:pt x="357" y="147"/>
                </a:lnTo>
                <a:lnTo>
                  <a:pt x="305" y="162"/>
                </a:lnTo>
                <a:lnTo>
                  <a:pt x="252" y="176"/>
                </a:lnTo>
                <a:lnTo>
                  <a:pt x="252" y="176"/>
                </a:lnTo>
                <a:lnTo>
                  <a:pt x="228" y="183"/>
                </a:lnTo>
                <a:lnTo>
                  <a:pt x="203" y="191"/>
                </a:lnTo>
                <a:lnTo>
                  <a:pt x="178" y="199"/>
                </a:lnTo>
                <a:lnTo>
                  <a:pt x="153" y="205"/>
                </a:lnTo>
                <a:lnTo>
                  <a:pt x="153" y="205"/>
                </a:lnTo>
                <a:lnTo>
                  <a:pt x="153" y="205"/>
                </a:lnTo>
                <a:lnTo>
                  <a:pt x="153" y="205"/>
                </a:lnTo>
                <a:lnTo>
                  <a:pt x="155" y="203"/>
                </a:lnTo>
                <a:lnTo>
                  <a:pt x="155" y="203"/>
                </a:lnTo>
                <a:close/>
                <a:moveTo>
                  <a:pt x="151" y="208"/>
                </a:moveTo>
                <a:lnTo>
                  <a:pt x="151" y="208"/>
                </a:lnTo>
                <a:lnTo>
                  <a:pt x="175" y="202"/>
                </a:lnTo>
                <a:lnTo>
                  <a:pt x="199" y="195"/>
                </a:lnTo>
                <a:lnTo>
                  <a:pt x="224" y="187"/>
                </a:lnTo>
                <a:lnTo>
                  <a:pt x="247" y="179"/>
                </a:lnTo>
                <a:lnTo>
                  <a:pt x="247" y="179"/>
                </a:lnTo>
                <a:lnTo>
                  <a:pt x="302" y="164"/>
                </a:lnTo>
                <a:lnTo>
                  <a:pt x="358" y="149"/>
                </a:lnTo>
                <a:lnTo>
                  <a:pt x="358" y="149"/>
                </a:lnTo>
                <a:lnTo>
                  <a:pt x="412" y="134"/>
                </a:lnTo>
                <a:lnTo>
                  <a:pt x="468" y="121"/>
                </a:lnTo>
                <a:lnTo>
                  <a:pt x="468" y="121"/>
                </a:lnTo>
                <a:lnTo>
                  <a:pt x="521" y="107"/>
                </a:lnTo>
                <a:lnTo>
                  <a:pt x="521" y="107"/>
                </a:lnTo>
                <a:lnTo>
                  <a:pt x="541" y="103"/>
                </a:lnTo>
                <a:lnTo>
                  <a:pt x="541" y="103"/>
                </a:lnTo>
                <a:lnTo>
                  <a:pt x="533" y="106"/>
                </a:lnTo>
                <a:lnTo>
                  <a:pt x="533" y="106"/>
                </a:lnTo>
                <a:lnTo>
                  <a:pt x="508" y="113"/>
                </a:lnTo>
                <a:lnTo>
                  <a:pt x="483" y="119"/>
                </a:lnTo>
                <a:lnTo>
                  <a:pt x="457" y="125"/>
                </a:lnTo>
                <a:lnTo>
                  <a:pt x="432" y="131"/>
                </a:lnTo>
                <a:lnTo>
                  <a:pt x="432" y="131"/>
                </a:lnTo>
                <a:lnTo>
                  <a:pt x="378" y="146"/>
                </a:lnTo>
                <a:lnTo>
                  <a:pt x="325" y="161"/>
                </a:lnTo>
                <a:lnTo>
                  <a:pt x="325" y="161"/>
                </a:lnTo>
                <a:lnTo>
                  <a:pt x="271" y="177"/>
                </a:lnTo>
                <a:lnTo>
                  <a:pt x="245" y="185"/>
                </a:lnTo>
                <a:lnTo>
                  <a:pt x="218" y="195"/>
                </a:lnTo>
                <a:lnTo>
                  <a:pt x="218" y="195"/>
                </a:lnTo>
                <a:lnTo>
                  <a:pt x="192" y="205"/>
                </a:lnTo>
                <a:lnTo>
                  <a:pt x="166" y="216"/>
                </a:lnTo>
                <a:lnTo>
                  <a:pt x="166" y="216"/>
                </a:lnTo>
                <a:lnTo>
                  <a:pt x="150" y="221"/>
                </a:lnTo>
                <a:lnTo>
                  <a:pt x="132" y="227"/>
                </a:lnTo>
                <a:lnTo>
                  <a:pt x="132" y="227"/>
                </a:lnTo>
                <a:lnTo>
                  <a:pt x="151" y="208"/>
                </a:lnTo>
                <a:lnTo>
                  <a:pt x="151" y="208"/>
                </a:lnTo>
                <a:close/>
                <a:moveTo>
                  <a:pt x="131" y="228"/>
                </a:moveTo>
                <a:lnTo>
                  <a:pt x="131" y="228"/>
                </a:lnTo>
                <a:lnTo>
                  <a:pt x="131" y="228"/>
                </a:lnTo>
                <a:lnTo>
                  <a:pt x="131" y="228"/>
                </a:lnTo>
                <a:lnTo>
                  <a:pt x="131" y="228"/>
                </a:lnTo>
                <a:lnTo>
                  <a:pt x="131" y="228"/>
                </a:lnTo>
                <a:lnTo>
                  <a:pt x="131" y="228"/>
                </a:lnTo>
                <a:lnTo>
                  <a:pt x="131" y="228"/>
                </a:lnTo>
                <a:close/>
                <a:moveTo>
                  <a:pt x="128" y="231"/>
                </a:moveTo>
                <a:lnTo>
                  <a:pt x="128" y="231"/>
                </a:lnTo>
                <a:lnTo>
                  <a:pt x="154" y="224"/>
                </a:lnTo>
                <a:lnTo>
                  <a:pt x="179" y="218"/>
                </a:lnTo>
                <a:lnTo>
                  <a:pt x="204" y="211"/>
                </a:lnTo>
                <a:lnTo>
                  <a:pt x="230" y="204"/>
                </a:lnTo>
                <a:lnTo>
                  <a:pt x="230" y="204"/>
                </a:lnTo>
                <a:lnTo>
                  <a:pt x="285" y="185"/>
                </a:lnTo>
                <a:lnTo>
                  <a:pt x="314" y="176"/>
                </a:lnTo>
                <a:lnTo>
                  <a:pt x="342" y="168"/>
                </a:lnTo>
                <a:lnTo>
                  <a:pt x="342" y="168"/>
                </a:lnTo>
                <a:lnTo>
                  <a:pt x="454" y="136"/>
                </a:lnTo>
                <a:lnTo>
                  <a:pt x="568" y="104"/>
                </a:lnTo>
                <a:lnTo>
                  <a:pt x="568" y="104"/>
                </a:lnTo>
                <a:lnTo>
                  <a:pt x="582" y="110"/>
                </a:lnTo>
                <a:lnTo>
                  <a:pt x="582" y="110"/>
                </a:lnTo>
                <a:lnTo>
                  <a:pt x="522" y="125"/>
                </a:lnTo>
                <a:lnTo>
                  <a:pt x="463" y="140"/>
                </a:lnTo>
                <a:lnTo>
                  <a:pt x="404" y="156"/>
                </a:lnTo>
                <a:lnTo>
                  <a:pt x="345" y="173"/>
                </a:lnTo>
                <a:lnTo>
                  <a:pt x="345" y="173"/>
                </a:lnTo>
                <a:lnTo>
                  <a:pt x="229" y="209"/>
                </a:lnTo>
                <a:lnTo>
                  <a:pt x="229" y="209"/>
                </a:lnTo>
                <a:lnTo>
                  <a:pt x="201" y="216"/>
                </a:lnTo>
                <a:lnTo>
                  <a:pt x="174" y="223"/>
                </a:lnTo>
                <a:lnTo>
                  <a:pt x="148" y="231"/>
                </a:lnTo>
                <a:lnTo>
                  <a:pt x="120" y="239"/>
                </a:lnTo>
                <a:lnTo>
                  <a:pt x="120" y="239"/>
                </a:lnTo>
                <a:lnTo>
                  <a:pt x="128" y="231"/>
                </a:lnTo>
                <a:lnTo>
                  <a:pt x="128" y="231"/>
                </a:lnTo>
                <a:close/>
                <a:moveTo>
                  <a:pt x="117" y="243"/>
                </a:moveTo>
                <a:lnTo>
                  <a:pt x="117" y="243"/>
                </a:lnTo>
                <a:lnTo>
                  <a:pt x="144" y="234"/>
                </a:lnTo>
                <a:lnTo>
                  <a:pt x="170" y="227"/>
                </a:lnTo>
                <a:lnTo>
                  <a:pt x="196" y="220"/>
                </a:lnTo>
                <a:lnTo>
                  <a:pt x="224" y="212"/>
                </a:lnTo>
                <a:lnTo>
                  <a:pt x="224" y="212"/>
                </a:lnTo>
                <a:lnTo>
                  <a:pt x="346" y="175"/>
                </a:lnTo>
                <a:lnTo>
                  <a:pt x="346" y="175"/>
                </a:lnTo>
                <a:lnTo>
                  <a:pt x="405" y="158"/>
                </a:lnTo>
                <a:lnTo>
                  <a:pt x="464" y="142"/>
                </a:lnTo>
                <a:lnTo>
                  <a:pt x="524" y="127"/>
                </a:lnTo>
                <a:lnTo>
                  <a:pt x="584" y="113"/>
                </a:lnTo>
                <a:lnTo>
                  <a:pt x="584" y="113"/>
                </a:lnTo>
                <a:lnTo>
                  <a:pt x="585" y="113"/>
                </a:lnTo>
                <a:lnTo>
                  <a:pt x="585" y="113"/>
                </a:lnTo>
                <a:lnTo>
                  <a:pt x="596" y="118"/>
                </a:lnTo>
                <a:lnTo>
                  <a:pt x="596" y="118"/>
                </a:lnTo>
                <a:lnTo>
                  <a:pt x="540" y="129"/>
                </a:lnTo>
                <a:lnTo>
                  <a:pt x="512" y="135"/>
                </a:lnTo>
                <a:lnTo>
                  <a:pt x="485" y="142"/>
                </a:lnTo>
                <a:lnTo>
                  <a:pt x="485" y="142"/>
                </a:lnTo>
                <a:lnTo>
                  <a:pt x="422" y="159"/>
                </a:lnTo>
                <a:lnTo>
                  <a:pt x="358" y="175"/>
                </a:lnTo>
                <a:lnTo>
                  <a:pt x="358" y="175"/>
                </a:lnTo>
                <a:lnTo>
                  <a:pt x="296" y="191"/>
                </a:lnTo>
                <a:lnTo>
                  <a:pt x="236" y="209"/>
                </a:lnTo>
                <a:lnTo>
                  <a:pt x="174" y="228"/>
                </a:lnTo>
                <a:lnTo>
                  <a:pt x="113" y="247"/>
                </a:lnTo>
                <a:lnTo>
                  <a:pt x="113" y="247"/>
                </a:lnTo>
                <a:lnTo>
                  <a:pt x="117" y="243"/>
                </a:lnTo>
                <a:lnTo>
                  <a:pt x="117" y="243"/>
                </a:lnTo>
                <a:close/>
                <a:moveTo>
                  <a:pt x="110" y="250"/>
                </a:moveTo>
                <a:lnTo>
                  <a:pt x="110" y="250"/>
                </a:lnTo>
                <a:lnTo>
                  <a:pt x="174" y="230"/>
                </a:lnTo>
                <a:lnTo>
                  <a:pt x="237" y="211"/>
                </a:lnTo>
                <a:lnTo>
                  <a:pt x="300" y="192"/>
                </a:lnTo>
                <a:lnTo>
                  <a:pt x="364" y="176"/>
                </a:lnTo>
                <a:lnTo>
                  <a:pt x="364" y="176"/>
                </a:lnTo>
                <a:lnTo>
                  <a:pt x="428" y="159"/>
                </a:lnTo>
                <a:lnTo>
                  <a:pt x="491" y="142"/>
                </a:lnTo>
                <a:lnTo>
                  <a:pt x="491" y="142"/>
                </a:lnTo>
                <a:lnTo>
                  <a:pt x="519" y="135"/>
                </a:lnTo>
                <a:lnTo>
                  <a:pt x="534" y="132"/>
                </a:lnTo>
                <a:lnTo>
                  <a:pt x="550" y="129"/>
                </a:lnTo>
                <a:lnTo>
                  <a:pt x="550" y="129"/>
                </a:lnTo>
                <a:lnTo>
                  <a:pt x="580" y="123"/>
                </a:lnTo>
                <a:lnTo>
                  <a:pt x="580" y="123"/>
                </a:lnTo>
                <a:lnTo>
                  <a:pt x="595" y="120"/>
                </a:lnTo>
                <a:lnTo>
                  <a:pt x="595" y="120"/>
                </a:lnTo>
                <a:lnTo>
                  <a:pt x="585" y="123"/>
                </a:lnTo>
                <a:lnTo>
                  <a:pt x="585" y="123"/>
                </a:lnTo>
                <a:lnTo>
                  <a:pt x="571" y="127"/>
                </a:lnTo>
                <a:lnTo>
                  <a:pt x="557" y="131"/>
                </a:lnTo>
                <a:lnTo>
                  <a:pt x="528" y="137"/>
                </a:lnTo>
                <a:lnTo>
                  <a:pt x="528" y="137"/>
                </a:lnTo>
                <a:lnTo>
                  <a:pt x="495" y="145"/>
                </a:lnTo>
                <a:lnTo>
                  <a:pt x="462" y="154"/>
                </a:lnTo>
                <a:lnTo>
                  <a:pt x="462" y="154"/>
                </a:lnTo>
                <a:lnTo>
                  <a:pt x="399" y="171"/>
                </a:lnTo>
                <a:lnTo>
                  <a:pt x="336" y="189"/>
                </a:lnTo>
                <a:lnTo>
                  <a:pt x="336" y="189"/>
                </a:lnTo>
                <a:lnTo>
                  <a:pt x="208" y="228"/>
                </a:lnTo>
                <a:lnTo>
                  <a:pt x="208" y="228"/>
                </a:lnTo>
                <a:lnTo>
                  <a:pt x="148" y="245"/>
                </a:lnTo>
                <a:lnTo>
                  <a:pt x="148" y="245"/>
                </a:lnTo>
                <a:lnTo>
                  <a:pt x="125" y="252"/>
                </a:lnTo>
                <a:lnTo>
                  <a:pt x="113" y="255"/>
                </a:lnTo>
                <a:lnTo>
                  <a:pt x="102" y="259"/>
                </a:lnTo>
                <a:lnTo>
                  <a:pt x="102" y="259"/>
                </a:lnTo>
                <a:lnTo>
                  <a:pt x="110" y="250"/>
                </a:lnTo>
                <a:lnTo>
                  <a:pt x="110" y="250"/>
                </a:lnTo>
                <a:close/>
                <a:moveTo>
                  <a:pt x="98" y="263"/>
                </a:moveTo>
                <a:lnTo>
                  <a:pt x="98" y="263"/>
                </a:lnTo>
                <a:lnTo>
                  <a:pt x="229" y="229"/>
                </a:lnTo>
                <a:lnTo>
                  <a:pt x="294" y="212"/>
                </a:lnTo>
                <a:lnTo>
                  <a:pt x="360" y="195"/>
                </a:lnTo>
                <a:lnTo>
                  <a:pt x="360" y="195"/>
                </a:lnTo>
                <a:lnTo>
                  <a:pt x="426" y="178"/>
                </a:lnTo>
                <a:lnTo>
                  <a:pt x="493" y="161"/>
                </a:lnTo>
                <a:lnTo>
                  <a:pt x="560" y="145"/>
                </a:lnTo>
                <a:lnTo>
                  <a:pt x="593" y="137"/>
                </a:lnTo>
                <a:lnTo>
                  <a:pt x="626" y="131"/>
                </a:lnTo>
                <a:lnTo>
                  <a:pt x="626" y="131"/>
                </a:lnTo>
                <a:lnTo>
                  <a:pt x="637" y="136"/>
                </a:lnTo>
                <a:lnTo>
                  <a:pt x="637" y="136"/>
                </a:lnTo>
                <a:lnTo>
                  <a:pt x="622" y="139"/>
                </a:lnTo>
                <a:lnTo>
                  <a:pt x="608" y="143"/>
                </a:lnTo>
                <a:lnTo>
                  <a:pt x="580" y="151"/>
                </a:lnTo>
                <a:lnTo>
                  <a:pt x="580" y="151"/>
                </a:lnTo>
                <a:lnTo>
                  <a:pt x="562" y="155"/>
                </a:lnTo>
                <a:lnTo>
                  <a:pt x="544" y="158"/>
                </a:lnTo>
                <a:lnTo>
                  <a:pt x="509" y="165"/>
                </a:lnTo>
                <a:lnTo>
                  <a:pt x="509" y="165"/>
                </a:lnTo>
                <a:lnTo>
                  <a:pt x="437" y="180"/>
                </a:lnTo>
                <a:lnTo>
                  <a:pt x="365" y="197"/>
                </a:lnTo>
                <a:lnTo>
                  <a:pt x="365" y="197"/>
                </a:lnTo>
                <a:lnTo>
                  <a:pt x="330" y="205"/>
                </a:lnTo>
                <a:lnTo>
                  <a:pt x="294" y="214"/>
                </a:lnTo>
                <a:lnTo>
                  <a:pt x="224" y="233"/>
                </a:lnTo>
                <a:lnTo>
                  <a:pt x="224" y="233"/>
                </a:lnTo>
                <a:lnTo>
                  <a:pt x="190" y="243"/>
                </a:lnTo>
                <a:lnTo>
                  <a:pt x="156" y="252"/>
                </a:lnTo>
                <a:lnTo>
                  <a:pt x="156" y="252"/>
                </a:lnTo>
                <a:lnTo>
                  <a:pt x="123" y="260"/>
                </a:lnTo>
                <a:lnTo>
                  <a:pt x="108" y="264"/>
                </a:lnTo>
                <a:lnTo>
                  <a:pt x="92" y="269"/>
                </a:lnTo>
                <a:lnTo>
                  <a:pt x="92" y="269"/>
                </a:lnTo>
                <a:lnTo>
                  <a:pt x="98" y="263"/>
                </a:lnTo>
                <a:lnTo>
                  <a:pt x="98" y="263"/>
                </a:lnTo>
                <a:close/>
                <a:moveTo>
                  <a:pt x="89" y="273"/>
                </a:moveTo>
                <a:lnTo>
                  <a:pt x="89" y="273"/>
                </a:lnTo>
                <a:lnTo>
                  <a:pt x="104" y="268"/>
                </a:lnTo>
                <a:lnTo>
                  <a:pt x="119" y="263"/>
                </a:lnTo>
                <a:lnTo>
                  <a:pt x="151" y="256"/>
                </a:lnTo>
                <a:lnTo>
                  <a:pt x="151" y="256"/>
                </a:lnTo>
                <a:lnTo>
                  <a:pt x="185" y="247"/>
                </a:lnTo>
                <a:lnTo>
                  <a:pt x="219" y="237"/>
                </a:lnTo>
                <a:lnTo>
                  <a:pt x="219" y="237"/>
                </a:lnTo>
                <a:lnTo>
                  <a:pt x="289" y="218"/>
                </a:lnTo>
                <a:lnTo>
                  <a:pt x="360" y="200"/>
                </a:lnTo>
                <a:lnTo>
                  <a:pt x="360" y="200"/>
                </a:lnTo>
                <a:lnTo>
                  <a:pt x="396" y="191"/>
                </a:lnTo>
                <a:lnTo>
                  <a:pt x="432" y="183"/>
                </a:lnTo>
                <a:lnTo>
                  <a:pt x="504" y="168"/>
                </a:lnTo>
                <a:lnTo>
                  <a:pt x="504" y="168"/>
                </a:lnTo>
                <a:lnTo>
                  <a:pt x="539" y="161"/>
                </a:lnTo>
                <a:lnTo>
                  <a:pt x="575" y="154"/>
                </a:lnTo>
                <a:lnTo>
                  <a:pt x="575" y="154"/>
                </a:lnTo>
                <a:lnTo>
                  <a:pt x="591" y="150"/>
                </a:lnTo>
                <a:lnTo>
                  <a:pt x="607" y="146"/>
                </a:lnTo>
                <a:lnTo>
                  <a:pt x="622" y="141"/>
                </a:lnTo>
                <a:lnTo>
                  <a:pt x="639" y="138"/>
                </a:lnTo>
                <a:lnTo>
                  <a:pt x="639" y="138"/>
                </a:lnTo>
                <a:lnTo>
                  <a:pt x="640" y="137"/>
                </a:lnTo>
                <a:lnTo>
                  <a:pt x="640" y="137"/>
                </a:lnTo>
                <a:lnTo>
                  <a:pt x="640" y="137"/>
                </a:lnTo>
                <a:lnTo>
                  <a:pt x="640" y="137"/>
                </a:lnTo>
                <a:lnTo>
                  <a:pt x="625" y="151"/>
                </a:lnTo>
                <a:lnTo>
                  <a:pt x="625" y="151"/>
                </a:lnTo>
                <a:lnTo>
                  <a:pt x="593" y="158"/>
                </a:lnTo>
                <a:lnTo>
                  <a:pt x="560" y="165"/>
                </a:lnTo>
                <a:lnTo>
                  <a:pt x="527" y="172"/>
                </a:lnTo>
                <a:lnTo>
                  <a:pt x="495" y="180"/>
                </a:lnTo>
                <a:lnTo>
                  <a:pt x="495" y="180"/>
                </a:lnTo>
                <a:lnTo>
                  <a:pt x="460" y="188"/>
                </a:lnTo>
                <a:lnTo>
                  <a:pt x="426" y="196"/>
                </a:lnTo>
                <a:lnTo>
                  <a:pt x="358" y="211"/>
                </a:lnTo>
                <a:lnTo>
                  <a:pt x="358" y="211"/>
                </a:lnTo>
                <a:lnTo>
                  <a:pt x="290" y="227"/>
                </a:lnTo>
                <a:lnTo>
                  <a:pt x="223" y="244"/>
                </a:lnTo>
                <a:lnTo>
                  <a:pt x="223" y="244"/>
                </a:lnTo>
                <a:lnTo>
                  <a:pt x="153" y="260"/>
                </a:lnTo>
                <a:lnTo>
                  <a:pt x="118" y="269"/>
                </a:lnTo>
                <a:lnTo>
                  <a:pt x="84" y="280"/>
                </a:lnTo>
                <a:lnTo>
                  <a:pt x="84" y="280"/>
                </a:lnTo>
                <a:lnTo>
                  <a:pt x="89" y="273"/>
                </a:lnTo>
                <a:lnTo>
                  <a:pt x="89" y="273"/>
                </a:lnTo>
                <a:close/>
                <a:moveTo>
                  <a:pt x="302" y="482"/>
                </a:moveTo>
                <a:lnTo>
                  <a:pt x="302" y="482"/>
                </a:lnTo>
                <a:lnTo>
                  <a:pt x="289" y="475"/>
                </a:lnTo>
                <a:lnTo>
                  <a:pt x="289" y="475"/>
                </a:lnTo>
                <a:lnTo>
                  <a:pt x="299" y="474"/>
                </a:lnTo>
                <a:lnTo>
                  <a:pt x="309" y="472"/>
                </a:lnTo>
                <a:lnTo>
                  <a:pt x="309" y="472"/>
                </a:lnTo>
                <a:lnTo>
                  <a:pt x="322" y="468"/>
                </a:lnTo>
                <a:lnTo>
                  <a:pt x="322" y="468"/>
                </a:lnTo>
                <a:lnTo>
                  <a:pt x="331" y="466"/>
                </a:lnTo>
                <a:lnTo>
                  <a:pt x="334" y="465"/>
                </a:lnTo>
                <a:lnTo>
                  <a:pt x="335" y="465"/>
                </a:lnTo>
                <a:lnTo>
                  <a:pt x="333" y="466"/>
                </a:lnTo>
                <a:lnTo>
                  <a:pt x="333" y="466"/>
                </a:lnTo>
                <a:lnTo>
                  <a:pt x="317" y="471"/>
                </a:lnTo>
                <a:lnTo>
                  <a:pt x="309" y="475"/>
                </a:lnTo>
                <a:lnTo>
                  <a:pt x="306" y="477"/>
                </a:lnTo>
                <a:lnTo>
                  <a:pt x="302" y="481"/>
                </a:lnTo>
                <a:lnTo>
                  <a:pt x="302" y="481"/>
                </a:lnTo>
                <a:lnTo>
                  <a:pt x="302" y="482"/>
                </a:lnTo>
                <a:lnTo>
                  <a:pt x="302" y="482"/>
                </a:lnTo>
                <a:close/>
                <a:moveTo>
                  <a:pt x="113" y="338"/>
                </a:moveTo>
                <a:lnTo>
                  <a:pt x="113" y="338"/>
                </a:lnTo>
                <a:lnTo>
                  <a:pt x="148" y="329"/>
                </a:lnTo>
                <a:lnTo>
                  <a:pt x="182" y="319"/>
                </a:lnTo>
                <a:lnTo>
                  <a:pt x="182" y="319"/>
                </a:lnTo>
                <a:lnTo>
                  <a:pt x="248" y="300"/>
                </a:lnTo>
                <a:lnTo>
                  <a:pt x="280" y="291"/>
                </a:lnTo>
                <a:lnTo>
                  <a:pt x="314" y="283"/>
                </a:lnTo>
                <a:lnTo>
                  <a:pt x="314" y="283"/>
                </a:lnTo>
                <a:lnTo>
                  <a:pt x="343" y="276"/>
                </a:lnTo>
                <a:lnTo>
                  <a:pt x="343" y="276"/>
                </a:lnTo>
                <a:lnTo>
                  <a:pt x="391" y="264"/>
                </a:lnTo>
                <a:lnTo>
                  <a:pt x="438" y="251"/>
                </a:lnTo>
                <a:lnTo>
                  <a:pt x="438" y="251"/>
                </a:lnTo>
                <a:lnTo>
                  <a:pt x="448" y="249"/>
                </a:lnTo>
                <a:lnTo>
                  <a:pt x="448" y="249"/>
                </a:lnTo>
                <a:lnTo>
                  <a:pt x="481" y="242"/>
                </a:lnTo>
                <a:lnTo>
                  <a:pt x="513" y="233"/>
                </a:lnTo>
                <a:lnTo>
                  <a:pt x="513" y="233"/>
                </a:lnTo>
                <a:lnTo>
                  <a:pt x="539" y="226"/>
                </a:lnTo>
                <a:lnTo>
                  <a:pt x="553" y="223"/>
                </a:lnTo>
                <a:lnTo>
                  <a:pt x="565" y="218"/>
                </a:lnTo>
                <a:lnTo>
                  <a:pt x="565" y="218"/>
                </a:lnTo>
                <a:lnTo>
                  <a:pt x="554" y="230"/>
                </a:lnTo>
                <a:lnTo>
                  <a:pt x="554" y="230"/>
                </a:lnTo>
                <a:lnTo>
                  <a:pt x="539" y="234"/>
                </a:lnTo>
                <a:lnTo>
                  <a:pt x="525" y="238"/>
                </a:lnTo>
                <a:lnTo>
                  <a:pt x="497" y="247"/>
                </a:lnTo>
                <a:lnTo>
                  <a:pt x="497" y="247"/>
                </a:lnTo>
                <a:lnTo>
                  <a:pt x="467" y="254"/>
                </a:lnTo>
                <a:lnTo>
                  <a:pt x="435" y="262"/>
                </a:lnTo>
                <a:lnTo>
                  <a:pt x="435" y="262"/>
                </a:lnTo>
                <a:lnTo>
                  <a:pt x="420" y="266"/>
                </a:lnTo>
                <a:lnTo>
                  <a:pt x="406" y="270"/>
                </a:lnTo>
                <a:lnTo>
                  <a:pt x="391" y="276"/>
                </a:lnTo>
                <a:lnTo>
                  <a:pt x="375" y="280"/>
                </a:lnTo>
                <a:lnTo>
                  <a:pt x="375" y="280"/>
                </a:lnTo>
                <a:lnTo>
                  <a:pt x="309" y="295"/>
                </a:lnTo>
                <a:lnTo>
                  <a:pt x="309" y="295"/>
                </a:lnTo>
                <a:lnTo>
                  <a:pt x="246" y="311"/>
                </a:lnTo>
                <a:lnTo>
                  <a:pt x="184" y="327"/>
                </a:lnTo>
                <a:lnTo>
                  <a:pt x="184" y="327"/>
                </a:lnTo>
                <a:lnTo>
                  <a:pt x="154" y="335"/>
                </a:lnTo>
                <a:lnTo>
                  <a:pt x="137" y="339"/>
                </a:lnTo>
                <a:lnTo>
                  <a:pt x="122" y="342"/>
                </a:lnTo>
                <a:lnTo>
                  <a:pt x="122" y="342"/>
                </a:lnTo>
                <a:lnTo>
                  <a:pt x="90" y="347"/>
                </a:lnTo>
                <a:lnTo>
                  <a:pt x="75" y="350"/>
                </a:lnTo>
                <a:lnTo>
                  <a:pt x="58" y="353"/>
                </a:lnTo>
                <a:lnTo>
                  <a:pt x="58" y="353"/>
                </a:lnTo>
                <a:lnTo>
                  <a:pt x="57" y="354"/>
                </a:lnTo>
                <a:lnTo>
                  <a:pt x="57" y="354"/>
                </a:lnTo>
                <a:lnTo>
                  <a:pt x="58" y="356"/>
                </a:lnTo>
                <a:lnTo>
                  <a:pt x="59" y="356"/>
                </a:lnTo>
                <a:lnTo>
                  <a:pt x="59" y="356"/>
                </a:lnTo>
                <a:lnTo>
                  <a:pt x="88" y="349"/>
                </a:lnTo>
                <a:lnTo>
                  <a:pt x="117" y="344"/>
                </a:lnTo>
                <a:lnTo>
                  <a:pt x="146" y="339"/>
                </a:lnTo>
                <a:lnTo>
                  <a:pt x="174" y="332"/>
                </a:lnTo>
                <a:lnTo>
                  <a:pt x="174" y="332"/>
                </a:lnTo>
                <a:lnTo>
                  <a:pt x="236" y="315"/>
                </a:lnTo>
                <a:lnTo>
                  <a:pt x="297" y="300"/>
                </a:lnTo>
                <a:lnTo>
                  <a:pt x="297" y="300"/>
                </a:lnTo>
                <a:lnTo>
                  <a:pt x="359" y="285"/>
                </a:lnTo>
                <a:lnTo>
                  <a:pt x="391" y="277"/>
                </a:lnTo>
                <a:lnTo>
                  <a:pt x="421" y="268"/>
                </a:lnTo>
                <a:lnTo>
                  <a:pt x="421" y="268"/>
                </a:lnTo>
                <a:lnTo>
                  <a:pt x="435" y="264"/>
                </a:lnTo>
                <a:lnTo>
                  <a:pt x="449" y="261"/>
                </a:lnTo>
                <a:lnTo>
                  <a:pt x="478" y="254"/>
                </a:lnTo>
                <a:lnTo>
                  <a:pt x="478" y="254"/>
                </a:lnTo>
                <a:lnTo>
                  <a:pt x="502" y="248"/>
                </a:lnTo>
                <a:lnTo>
                  <a:pt x="527" y="240"/>
                </a:lnTo>
                <a:lnTo>
                  <a:pt x="527" y="240"/>
                </a:lnTo>
                <a:lnTo>
                  <a:pt x="509" y="247"/>
                </a:lnTo>
                <a:lnTo>
                  <a:pt x="509" y="247"/>
                </a:lnTo>
                <a:lnTo>
                  <a:pt x="477" y="258"/>
                </a:lnTo>
                <a:lnTo>
                  <a:pt x="444" y="267"/>
                </a:lnTo>
                <a:lnTo>
                  <a:pt x="444" y="267"/>
                </a:lnTo>
                <a:lnTo>
                  <a:pt x="379" y="283"/>
                </a:lnTo>
                <a:lnTo>
                  <a:pt x="316" y="298"/>
                </a:lnTo>
                <a:lnTo>
                  <a:pt x="316" y="298"/>
                </a:lnTo>
                <a:lnTo>
                  <a:pt x="252" y="313"/>
                </a:lnTo>
                <a:lnTo>
                  <a:pt x="189" y="329"/>
                </a:lnTo>
                <a:lnTo>
                  <a:pt x="189" y="329"/>
                </a:lnTo>
                <a:lnTo>
                  <a:pt x="127" y="345"/>
                </a:lnTo>
                <a:lnTo>
                  <a:pt x="97" y="354"/>
                </a:lnTo>
                <a:lnTo>
                  <a:pt x="67" y="365"/>
                </a:lnTo>
                <a:lnTo>
                  <a:pt x="67" y="365"/>
                </a:lnTo>
                <a:lnTo>
                  <a:pt x="49" y="356"/>
                </a:lnTo>
                <a:lnTo>
                  <a:pt x="49" y="356"/>
                </a:lnTo>
                <a:lnTo>
                  <a:pt x="65" y="350"/>
                </a:lnTo>
                <a:lnTo>
                  <a:pt x="81" y="345"/>
                </a:lnTo>
                <a:lnTo>
                  <a:pt x="113" y="338"/>
                </a:lnTo>
                <a:lnTo>
                  <a:pt x="113" y="338"/>
                </a:lnTo>
                <a:close/>
                <a:moveTo>
                  <a:pt x="47" y="354"/>
                </a:moveTo>
                <a:lnTo>
                  <a:pt x="47" y="354"/>
                </a:lnTo>
                <a:lnTo>
                  <a:pt x="29" y="344"/>
                </a:lnTo>
                <a:lnTo>
                  <a:pt x="29" y="344"/>
                </a:lnTo>
                <a:lnTo>
                  <a:pt x="41" y="343"/>
                </a:lnTo>
                <a:lnTo>
                  <a:pt x="53" y="340"/>
                </a:lnTo>
                <a:lnTo>
                  <a:pt x="66" y="336"/>
                </a:lnTo>
                <a:lnTo>
                  <a:pt x="78" y="332"/>
                </a:lnTo>
                <a:lnTo>
                  <a:pt x="78" y="332"/>
                </a:lnTo>
                <a:lnTo>
                  <a:pt x="95" y="326"/>
                </a:lnTo>
                <a:lnTo>
                  <a:pt x="112" y="322"/>
                </a:lnTo>
                <a:lnTo>
                  <a:pt x="147" y="314"/>
                </a:lnTo>
                <a:lnTo>
                  <a:pt x="147" y="314"/>
                </a:lnTo>
                <a:lnTo>
                  <a:pt x="209" y="302"/>
                </a:lnTo>
                <a:lnTo>
                  <a:pt x="273" y="291"/>
                </a:lnTo>
                <a:lnTo>
                  <a:pt x="273" y="291"/>
                </a:lnTo>
                <a:lnTo>
                  <a:pt x="225" y="304"/>
                </a:lnTo>
                <a:lnTo>
                  <a:pt x="176" y="318"/>
                </a:lnTo>
                <a:lnTo>
                  <a:pt x="176" y="318"/>
                </a:lnTo>
                <a:lnTo>
                  <a:pt x="112" y="336"/>
                </a:lnTo>
                <a:lnTo>
                  <a:pt x="112" y="336"/>
                </a:lnTo>
                <a:lnTo>
                  <a:pt x="97" y="340"/>
                </a:lnTo>
                <a:lnTo>
                  <a:pt x="82" y="343"/>
                </a:lnTo>
                <a:lnTo>
                  <a:pt x="67" y="347"/>
                </a:lnTo>
                <a:lnTo>
                  <a:pt x="51" y="352"/>
                </a:lnTo>
                <a:lnTo>
                  <a:pt x="51" y="352"/>
                </a:lnTo>
                <a:lnTo>
                  <a:pt x="47" y="354"/>
                </a:lnTo>
                <a:lnTo>
                  <a:pt x="47" y="354"/>
                </a:lnTo>
                <a:close/>
                <a:moveTo>
                  <a:pt x="415" y="347"/>
                </a:moveTo>
                <a:lnTo>
                  <a:pt x="415" y="347"/>
                </a:lnTo>
                <a:lnTo>
                  <a:pt x="399" y="351"/>
                </a:lnTo>
                <a:lnTo>
                  <a:pt x="399" y="351"/>
                </a:lnTo>
                <a:lnTo>
                  <a:pt x="382" y="356"/>
                </a:lnTo>
                <a:lnTo>
                  <a:pt x="382" y="356"/>
                </a:lnTo>
                <a:lnTo>
                  <a:pt x="306" y="375"/>
                </a:lnTo>
                <a:lnTo>
                  <a:pt x="306" y="375"/>
                </a:lnTo>
                <a:lnTo>
                  <a:pt x="265" y="385"/>
                </a:lnTo>
                <a:lnTo>
                  <a:pt x="225" y="394"/>
                </a:lnTo>
                <a:lnTo>
                  <a:pt x="225" y="394"/>
                </a:lnTo>
                <a:lnTo>
                  <a:pt x="206" y="398"/>
                </a:lnTo>
                <a:lnTo>
                  <a:pt x="188" y="403"/>
                </a:lnTo>
                <a:lnTo>
                  <a:pt x="188" y="403"/>
                </a:lnTo>
                <a:lnTo>
                  <a:pt x="167" y="407"/>
                </a:lnTo>
                <a:lnTo>
                  <a:pt x="167" y="407"/>
                </a:lnTo>
                <a:lnTo>
                  <a:pt x="162" y="408"/>
                </a:lnTo>
                <a:lnTo>
                  <a:pt x="165" y="407"/>
                </a:lnTo>
                <a:lnTo>
                  <a:pt x="176" y="404"/>
                </a:lnTo>
                <a:lnTo>
                  <a:pt x="176" y="404"/>
                </a:lnTo>
                <a:lnTo>
                  <a:pt x="215" y="393"/>
                </a:lnTo>
                <a:lnTo>
                  <a:pt x="255" y="382"/>
                </a:lnTo>
                <a:lnTo>
                  <a:pt x="334" y="360"/>
                </a:lnTo>
                <a:lnTo>
                  <a:pt x="334" y="360"/>
                </a:lnTo>
                <a:lnTo>
                  <a:pt x="374" y="348"/>
                </a:lnTo>
                <a:lnTo>
                  <a:pt x="395" y="342"/>
                </a:lnTo>
                <a:lnTo>
                  <a:pt x="414" y="336"/>
                </a:lnTo>
                <a:lnTo>
                  <a:pt x="414" y="336"/>
                </a:lnTo>
                <a:lnTo>
                  <a:pt x="444" y="327"/>
                </a:lnTo>
                <a:lnTo>
                  <a:pt x="458" y="322"/>
                </a:lnTo>
                <a:lnTo>
                  <a:pt x="473" y="317"/>
                </a:lnTo>
                <a:lnTo>
                  <a:pt x="473" y="317"/>
                </a:lnTo>
                <a:lnTo>
                  <a:pt x="475" y="316"/>
                </a:lnTo>
                <a:lnTo>
                  <a:pt x="475" y="316"/>
                </a:lnTo>
                <a:lnTo>
                  <a:pt x="459" y="334"/>
                </a:lnTo>
                <a:lnTo>
                  <a:pt x="459" y="334"/>
                </a:lnTo>
                <a:lnTo>
                  <a:pt x="415" y="347"/>
                </a:lnTo>
                <a:lnTo>
                  <a:pt x="415" y="347"/>
                </a:lnTo>
                <a:close/>
                <a:moveTo>
                  <a:pt x="454" y="338"/>
                </a:moveTo>
                <a:lnTo>
                  <a:pt x="454" y="338"/>
                </a:lnTo>
                <a:lnTo>
                  <a:pt x="432" y="364"/>
                </a:lnTo>
                <a:lnTo>
                  <a:pt x="432" y="364"/>
                </a:lnTo>
                <a:lnTo>
                  <a:pt x="430" y="365"/>
                </a:lnTo>
                <a:lnTo>
                  <a:pt x="430" y="365"/>
                </a:lnTo>
                <a:lnTo>
                  <a:pt x="428" y="364"/>
                </a:lnTo>
                <a:lnTo>
                  <a:pt x="426" y="365"/>
                </a:lnTo>
                <a:lnTo>
                  <a:pt x="422" y="368"/>
                </a:lnTo>
                <a:lnTo>
                  <a:pt x="422" y="368"/>
                </a:lnTo>
                <a:lnTo>
                  <a:pt x="401" y="375"/>
                </a:lnTo>
                <a:lnTo>
                  <a:pt x="378" y="381"/>
                </a:lnTo>
                <a:lnTo>
                  <a:pt x="378" y="381"/>
                </a:lnTo>
                <a:lnTo>
                  <a:pt x="376" y="381"/>
                </a:lnTo>
                <a:lnTo>
                  <a:pt x="376" y="381"/>
                </a:lnTo>
                <a:lnTo>
                  <a:pt x="369" y="383"/>
                </a:lnTo>
                <a:lnTo>
                  <a:pt x="369" y="383"/>
                </a:lnTo>
                <a:lnTo>
                  <a:pt x="338" y="390"/>
                </a:lnTo>
                <a:lnTo>
                  <a:pt x="307" y="397"/>
                </a:lnTo>
                <a:lnTo>
                  <a:pt x="307" y="397"/>
                </a:lnTo>
                <a:lnTo>
                  <a:pt x="271" y="403"/>
                </a:lnTo>
                <a:lnTo>
                  <a:pt x="236" y="409"/>
                </a:lnTo>
                <a:lnTo>
                  <a:pt x="236" y="409"/>
                </a:lnTo>
                <a:lnTo>
                  <a:pt x="202" y="415"/>
                </a:lnTo>
                <a:lnTo>
                  <a:pt x="202" y="415"/>
                </a:lnTo>
                <a:lnTo>
                  <a:pt x="197" y="416"/>
                </a:lnTo>
                <a:lnTo>
                  <a:pt x="197" y="416"/>
                </a:lnTo>
                <a:lnTo>
                  <a:pt x="261" y="396"/>
                </a:lnTo>
                <a:lnTo>
                  <a:pt x="325" y="377"/>
                </a:lnTo>
                <a:lnTo>
                  <a:pt x="325" y="377"/>
                </a:lnTo>
                <a:lnTo>
                  <a:pt x="381" y="359"/>
                </a:lnTo>
                <a:lnTo>
                  <a:pt x="381" y="359"/>
                </a:lnTo>
                <a:lnTo>
                  <a:pt x="421" y="347"/>
                </a:lnTo>
                <a:lnTo>
                  <a:pt x="421" y="347"/>
                </a:lnTo>
                <a:lnTo>
                  <a:pt x="451" y="338"/>
                </a:lnTo>
                <a:lnTo>
                  <a:pt x="451" y="338"/>
                </a:lnTo>
                <a:lnTo>
                  <a:pt x="454" y="338"/>
                </a:lnTo>
                <a:lnTo>
                  <a:pt x="454" y="338"/>
                </a:lnTo>
                <a:close/>
                <a:moveTo>
                  <a:pt x="291" y="359"/>
                </a:moveTo>
                <a:lnTo>
                  <a:pt x="291" y="359"/>
                </a:lnTo>
                <a:lnTo>
                  <a:pt x="255" y="367"/>
                </a:lnTo>
                <a:lnTo>
                  <a:pt x="218" y="375"/>
                </a:lnTo>
                <a:lnTo>
                  <a:pt x="218" y="375"/>
                </a:lnTo>
                <a:lnTo>
                  <a:pt x="259" y="362"/>
                </a:lnTo>
                <a:lnTo>
                  <a:pt x="259" y="362"/>
                </a:lnTo>
                <a:lnTo>
                  <a:pt x="325" y="341"/>
                </a:lnTo>
                <a:lnTo>
                  <a:pt x="358" y="332"/>
                </a:lnTo>
                <a:lnTo>
                  <a:pt x="392" y="324"/>
                </a:lnTo>
                <a:lnTo>
                  <a:pt x="392" y="324"/>
                </a:lnTo>
                <a:lnTo>
                  <a:pt x="423" y="316"/>
                </a:lnTo>
                <a:lnTo>
                  <a:pt x="454" y="307"/>
                </a:lnTo>
                <a:lnTo>
                  <a:pt x="454" y="307"/>
                </a:lnTo>
                <a:lnTo>
                  <a:pt x="482" y="297"/>
                </a:lnTo>
                <a:lnTo>
                  <a:pt x="482" y="297"/>
                </a:lnTo>
                <a:lnTo>
                  <a:pt x="490" y="295"/>
                </a:lnTo>
                <a:lnTo>
                  <a:pt x="490" y="295"/>
                </a:lnTo>
                <a:lnTo>
                  <a:pt x="493" y="295"/>
                </a:lnTo>
                <a:lnTo>
                  <a:pt x="494" y="294"/>
                </a:lnTo>
                <a:lnTo>
                  <a:pt x="494" y="294"/>
                </a:lnTo>
                <a:lnTo>
                  <a:pt x="496" y="293"/>
                </a:lnTo>
                <a:lnTo>
                  <a:pt x="496" y="293"/>
                </a:lnTo>
                <a:lnTo>
                  <a:pt x="480" y="311"/>
                </a:lnTo>
                <a:lnTo>
                  <a:pt x="480" y="311"/>
                </a:lnTo>
                <a:lnTo>
                  <a:pt x="456" y="319"/>
                </a:lnTo>
                <a:lnTo>
                  <a:pt x="434" y="327"/>
                </a:lnTo>
                <a:lnTo>
                  <a:pt x="411" y="333"/>
                </a:lnTo>
                <a:lnTo>
                  <a:pt x="387" y="338"/>
                </a:lnTo>
                <a:lnTo>
                  <a:pt x="339" y="348"/>
                </a:lnTo>
                <a:lnTo>
                  <a:pt x="291" y="359"/>
                </a:lnTo>
                <a:lnTo>
                  <a:pt x="291" y="359"/>
                </a:lnTo>
                <a:close/>
                <a:moveTo>
                  <a:pt x="480" y="295"/>
                </a:moveTo>
                <a:lnTo>
                  <a:pt x="480" y="295"/>
                </a:lnTo>
                <a:lnTo>
                  <a:pt x="472" y="297"/>
                </a:lnTo>
                <a:lnTo>
                  <a:pt x="472" y="297"/>
                </a:lnTo>
                <a:lnTo>
                  <a:pt x="437" y="305"/>
                </a:lnTo>
                <a:lnTo>
                  <a:pt x="404" y="311"/>
                </a:lnTo>
                <a:lnTo>
                  <a:pt x="369" y="318"/>
                </a:lnTo>
                <a:lnTo>
                  <a:pt x="335" y="326"/>
                </a:lnTo>
                <a:lnTo>
                  <a:pt x="335" y="326"/>
                </a:lnTo>
                <a:lnTo>
                  <a:pt x="301" y="334"/>
                </a:lnTo>
                <a:lnTo>
                  <a:pt x="268" y="344"/>
                </a:lnTo>
                <a:lnTo>
                  <a:pt x="200" y="365"/>
                </a:lnTo>
                <a:lnTo>
                  <a:pt x="200" y="365"/>
                </a:lnTo>
                <a:lnTo>
                  <a:pt x="179" y="370"/>
                </a:lnTo>
                <a:lnTo>
                  <a:pt x="157" y="374"/>
                </a:lnTo>
                <a:lnTo>
                  <a:pt x="157" y="374"/>
                </a:lnTo>
                <a:lnTo>
                  <a:pt x="221" y="353"/>
                </a:lnTo>
                <a:lnTo>
                  <a:pt x="287" y="334"/>
                </a:lnTo>
                <a:lnTo>
                  <a:pt x="287" y="334"/>
                </a:lnTo>
                <a:lnTo>
                  <a:pt x="321" y="325"/>
                </a:lnTo>
                <a:lnTo>
                  <a:pt x="355" y="318"/>
                </a:lnTo>
                <a:lnTo>
                  <a:pt x="390" y="311"/>
                </a:lnTo>
                <a:lnTo>
                  <a:pt x="423" y="303"/>
                </a:lnTo>
                <a:lnTo>
                  <a:pt x="423" y="303"/>
                </a:lnTo>
                <a:lnTo>
                  <a:pt x="461" y="294"/>
                </a:lnTo>
                <a:lnTo>
                  <a:pt x="500" y="284"/>
                </a:lnTo>
                <a:lnTo>
                  <a:pt x="500" y="284"/>
                </a:lnTo>
                <a:lnTo>
                  <a:pt x="503" y="284"/>
                </a:lnTo>
                <a:lnTo>
                  <a:pt x="504" y="282"/>
                </a:lnTo>
                <a:lnTo>
                  <a:pt x="504" y="282"/>
                </a:lnTo>
                <a:lnTo>
                  <a:pt x="507" y="282"/>
                </a:lnTo>
                <a:lnTo>
                  <a:pt x="507" y="282"/>
                </a:lnTo>
                <a:lnTo>
                  <a:pt x="499" y="290"/>
                </a:lnTo>
                <a:lnTo>
                  <a:pt x="499" y="290"/>
                </a:lnTo>
                <a:lnTo>
                  <a:pt x="498" y="290"/>
                </a:lnTo>
                <a:lnTo>
                  <a:pt x="498" y="290"/>
                </a:lnTo>
                <a:lnTo>
                  <a:pt x="480" y="295"/>
                </a:lnTo>
                <a:lnTo>
                  <a:pt x="480" y="295"/>
                </a:lnTo>
                <a:close/>
                <a:moveTo>
                  <a:pt x="373" y="308"/>
                </a:moveTo>
                <a:lnTo>
                  <a:pt x="373" y="308"/>
                </a:lnTo>
                <a:lnTo>
                  <a:pt x="340" y="315"/>
                </a:lnTo>
                <a:lnTo>
                  <a:pt x="306" y="322"/>
                </a:lnTo>
                <a:lnTo>
                  <a:pt x="272" y="331"/>
                </a:lnTo>
                <a:lnTo>
                  <a:pt x="239" y="340"/>
                </a:lnTo>
                <a:lnTo>
                  <a:pt x="239" y="340"/>
                </a:lnTo>
                <a:lnTo>
                  <a:pt x="173" y="359"/>
                </a:lnTo>
                <a:lnTo>
                  <a:pt x="139" y="367"/>
                </a:lnTo>
                <a:lnTo>
                  <a:pt x="105" y="374"/>
                </a:lnTo>
                <a:lnTo>
                  <a:pt x="105" y="374"/>
                </a:lnTo>
                <a:lnTo>
                  <a:pt x="100" y="374"/>
                </a:lnTo>
                <a:lnTo>
                  <a:pt x="100" y="374"/>
                </a:lnTo>
                <a:lnTo>
                  <a:pt x="99" y="374"/>
                </a:lnTo>
                <a:lnTo>
                  <a:pt x="99" y="374"/>
                </a:lnTo>
                <a:lnTo>
                  <a:pt x="105" y="372"/>
                </a:lnTo>
                <a:lnTo>
                  <a:pt x="105" y="372"/>
                </a:lnTo>
                <a:lnTo>
                  <a:pt x="136" y="362"/>
                </a:lnTo>
                <a:lnTo>
                  <a:pt x="136" y="362"/>
                </a:lnTo>
                <a:lnTo>
                  <a:pt x="154" y="357"/>
                </a:lnTo>
                <a:lnTo>
                  <a:pt x="172" y="351"/>
                </a:lnTo>
                <a:lnTo>
                  <a:pt x="208" y="343"/>
                </a:lnTo>
                <a:lnTo>
                  <a:pt x="208" y="343"/>
                </a:lnTo>
                <a:lnTo>
                  <a:pt x="275" y="324"/>
                </a:lnTo>
                <a:lnTo>
                  <a:pt x="309" y="316"/>
                </a:lnTo>
                <a:lnTo>
                  <a:pt x="342" y="308"/>
                </a:lnTo>
                <a:lnTo>
                  <a:pt x="342" y="308"/>
                </a:lnTo>
                <a:lnTo>
                  <a:pt x="412" y="294"/>
                </a:lnTo>
                <a:lnTo>
                  <a:pt x="445" y="285"/>
                </a:lnTo>
                <a:lnTo>
                  <a:pt x="480" y="276"/>
                </a:lnTo>
                <a:lnTo>
                  <a:pt x="480" y="276"/>
                </a:lnTo>
                <a:lnTo>
                  <a:pt x="510" y="263"/>
                </a:lnTo>
                <a:lnTo>
                  <a:pt x="510" y="263"/>
                </a:lnTo>
                <a:lnTo>
                  <a:pt x="512" y="263"/>
                </a:lnTo>
                <a:lnTo>
                  <a:pt x="512" y="263"/>
                </a:lnTo>
                <a:lnTo>
                  <a:pt x="527" y="258"/>
                </a:lnTo>
                <a:lnTo>
                  <a:pt x="527" y="258"/>
                </a:lnTo>
                <a:lnTo>
                  <a:pt x="509" y="279"/>
                </a:lnTo>
                <a:lnTo>
                  <a:pt x="509" y="279"/>
                </a:lnTo>
                <a:lnTo>
                  <a:pt x="509" y="279"/>
                </a:lnTo>
                <a:lnTo>
                  <a:pt x="509" y="279"/>
                </a:lnTo>
                <a:lnTo>
                  <a:pt x="476" y="287"/>
                </a:lnTo>
                <a:lnTo>
                  <a:pt x="442" y="295"/>
                </a:lnTo>
                <a:lnTo>
                  <a:pt x="373" y="308"/>
                </a:lnTo>
                <a:lnTo>
                  <a:pt x="373" y="308"/>
                </a:lnTo>
                <a:close/>
                <a:moveTo>
                  <a:pt x="318" y="311"/>
                </a:moveTo>
                <a:lnTo>
                  <a:pt x="318" y="311"/>
                </a:lnTo>
                <a:lnTo>
                  <a:pt x="365" y="299"/>
                </a:lnTo>
                <a:lnTo>
                  <a:pt x="390" y="293"/>
                </a:lnTo>
                <a:lnTo>
                  <a:pt x="413" y="289"/>
                </a:lnTo>
                <a:lnTo>
                  <a:pt x="413" y="289"/>
                </a:lnTo>
                <a:lnTo>
                  <a:pt x="435" y="285"/>
                </a:lnTo>
                <a:lnTo>
                  <a:pt x="456" y="280"/>
                </a:lnTo>
                <a:lnTo>
                  <a:pt x="456" y="280"/>
                </a:lnTo>
                <a:lnTo>
                  <a:pt x="425" y="288"/>
                </a:lnTo>
                <a:lnTo>
                  <a:pt x="425" y="288"/>
                </a:lnTo>
                <a:lnTo>
                  <a:pt x="371" y="300"/>
                </a:lnTo>
                <a:lnTo>
                  <a:pt x="318" y="311"/>
                </a:lnTo>
                <a:lnTo>
                  <a:pt x="318" y="311"/>
                </a:lnTo>
                <a:close/>
                <a:moveTo>
                  <a:pt x="516" y="259"/>
                </a:moveTo>
                <a:lnTo>
                  <a:pt x="516" y="259"/>
                </a:lnTo>
                <a:lnTo>
                  <a:pt x="513" y="260"/>
                </a:lnTo>
                <a:lnTo>
                  <a:pt x="513" y="260"/>
                </a:lnTo>
                <a:lnTo>
                  <a:pt x="480" y="270"/>
                </a:lnTo>
                <a:lnTo>
                  <a:pt x="462" y="276"/>
                </a:lnTo>
                <a:lnTo>
                  <a:pt x="444" y="281"/>
                </a:lnTo>
                <a:lnTo>
                  <a:pt x="444" y="281"/>
                </a:lnTo>
                <a:lnTo>
                  <a:pt x="375" y="295"/>
                </a:lnTo>
                <a:lnTo>
                  <a:pt x="308" y="311"/>
                </a:lnTo>
                <a:lnTo>
                  <a:pt x="308" y="311"/>
                </a:lnTo>
                <a:lnTo>
                  <a:pt x="264" y="322"/>
                </a:lnTo>
                <a:lnTo>
                  <a:pt x="220" y="333"/>
                </a:lnTo>
                <a:lnTo>
                  <a:pt x="220" y="333"/>
                </a:lnTo>
                <a:lnTo>
                  <a:pt x="198" y="339"/>
                </a:lnTo>
                <a:lnTo>
                  <a:pt x="175" y="344"/>
                </a:lnTo>
                <a:lnTo>
                  <a:pt x="129" y="353"/>
                </a:lnTo>
                <a:lnTo>
                  <a:pt x="129" y="353"/>
                </a:lnTo>
                <a:lnTo>
                  <a:pt x="87" y="363"/>
                </a:lnTo>
                <a:lnTo>
                  <a:pt x="87" y="363"/>
                </a:lnTo>
                <a:lnTo>
                  <a:pt x="75" y="366"/>
                </a:lnTo>
                <a:lnTo>
                  <a:pt x="72" y="366"/>
                </a:lnTo>
                <a:lnTo>
                  <a:pt x="76" y="364"/>
                </a:lnTo>
                <a:lnTo>
                  <a:pt x="76" y="364"/>
                </a:lnTo>
                <a:lnTo>
                  <a:pt x="97" y="357"/>
                </a:lnTo>
                <a:lnTo>
                  <a:pt x="97" y="357"/>
                </a:lnTo>
                <a:lnTo>
                  <a:pt x="144" y="343"/>
                </a:lnTo>
                <a:lnTo>
                  <a:pt x="189" y="331"/>
                </a:lnTo>
                <a:lnTo>
                  <a:pt x="189" y="331"/>
                </a:lnTo>
                <a:lnTo>
                  <a:pt x="235" y="319"/>
                </a:lnTo>
                <a:lnTo>
                  <a:pt x="280" y="309"/>
                </a:lnTo>
                <a:lnTo>
                  <a:pt x="372" y="287"/>
                </a:lnTo>
                <a:lnTo>
                  <a:pt x="372" y="287"/>
                </a:lnTo>
                <a:lnTo>
                  <a:pt x="420" y="276"/>
                </a:lnTo>
                <a:lnTo>
                  <a:pt x="467" y="263"/>
                </a:lnTo>
                <a:lnTo>
                  <a:pt x="467" y="263"/>
                </a:lnTo>
                <a:lnTo>
                  <a:pt x="488" y="257"/>
                </a:lnTo>
                <a:lnTo>
                  <a:pt x="509" y="249"/>
                </a:lnTo>
                <a:lnTo>
                  <a:pt x="550" y="234"/>
                </a:lnTo>
                <a:lnTo>
                  <a:pt x="550" y="234"/>
                </a:lnTo>
                <a:lnTo>
                  <a:pt x="530" y="255"/>
                </a:lnTo>
                <a:lnTo>
                  <a:pt x="530" y="255"/>
                </a:lnTo>
                <a:lnTo>
                  <a:pt x="529" y="255"/>
                </a:lnTo>
                <a:lnTo>
                  <a:pt x="529" y="255"/>
                </a:lnTo>
                <a:lnTo>
                  <a:pt x="516" y="259"/>
                </a:lnTo>
                <a:lnTo>
                  <a:pt x="516" y="259"/>
                </a:lnTo>
                <a:close/>
                <a:moveTo>
                  <a:pt x="261" y="325"/>
                </a:moveTo>
                <a:lnTo>
                  <a:pt x="261" y="325"/>
                </a:lnTo>
                <a:lnTo>
                  <a:pt x="229" y="334"/>
                </a:lnTo>
                <a:lnTo>
                  <a:pt x="196" y="343"/>
                </a:lnTo>
                <a:lnTo>
                  <a:pt x="196" y="343"/>
                </a:lnTo>
                <a:lnTo>
                  <a:pt x="146" y="358"/>
                </a:lnTo>
                <a:lnTo>
                  <a:pt x="95" y="373"/>
                </a:lnTo>
                <a:lnTo>
                  <a:pt x="95" y="373"/>
                </a:lnTo>
                <a:lnTo>
                  <a:pt x="92" y="373"/>
                </a:lnTo>
                <a:lnTo>
                  <a:pt x="90" y="375"/>
                </a:lnTo>
                <a:lnTo>
                  <a:pt x="90" y="375"/>
                </a:lnTo>
                <a:lnTo>
                  <a:pt x="88" y="375"/>
                </a:lnTo>
                <a:lnTo>
                  <a:pt x="88" y="375"/>
                </a:lnTo>
                <a:lnTo>
                  <a:pt x="71" y="367"/>
                </a:lnTo>
                <a:lnTo>
                  <a:pt x="71" y="367"/>
                </a:lnTo>
                <a:lnTo>
                  <a:pt x="95" y="364"/>
                </a:lnTo>
                <a:lnTo>
                  <a:pt x="119" y="360"/>
                </a:lnTo>
                <a:lnTo>
                  <a:pt x="144" y="354"/>
                </a:lnTo>
                <a:lnTo>
                  <a:pt x="167" y="349"/>
                </a:lnTo>
                <a:lnTo>
                  <a:pt x="214" y="337"/>
                </a:lnTo>
                <a:lnTo>
                  <a:pt x="261" y="325"/>
                </a:lnTo>
                <a:lnTo>
                  <a:pt x="261" y="325"/>
                </a:lnTo>
                <a:close/>
                <a:moveTo>
                  <a:pt x="180" y="358"/>
                </a:moveTo>
                <a:lnTo>
                  <a:pt x="180" y="358"/>
                </a:lnTo>
                <a:lnTo>
                  <a:pt x="232" y="344"/>
                </a:lnTo>
                <a:lnTo>
                  <a:pt x="283" y="330"/>
                </a:lnTo>
                <a:lnTo>
                  <a:pt x="283" y="330"/>
                </a:lnTo>
                <a:lnTo>
                  <a:pt x="323" y="320"/>
                </a:lnTo>
                <a:lnTo>
                  <a:pt x="363" y="311"/>
                </a:lnTo>
                <a:lnTo>
                  <a:pt x="444" y="296"/>
                </a:lnTo>
                <a:lnTo>
                  <a:pt x="444" y="296"/>
                </a:lnTo>
                <a:lnTo>
                  <a:pt x="423" y="301"/>
                </a:lnTo>
                <a:lnTo>
                  <a:pt x="423" y="301"/>
                </a:lnTo>
                <a:lnTo>
                  <a:pt x="397" y="307"/>
                </a:lnTo>
                <a:lnTo>
                  <a:pt x="371" y="312"/>
                </a:lnTo>
                <a:lnTo>
                  <a:pt x="345" y="317"/>
                </a:lnTo>
                <a:lnTo>
                  <a:pt x="320" y="323"/>
                </a:lnTo>
                <a:lnTo>
                  <a:pt x="320" y="323"/>
                </a:lnTo>
                <a:lnTo>
                  <a:pt x="292" y="330"/>
                </a:lnTo>
                <a:lnTo>
                  <a:pt x="266" y="337"/>
                </a:lnTo>
                <a:lnTo>
                  <a:pt x="213" y="353"/>
                </a:lnTo>
                <a:lnTo>
                  <a:pt x="161" y="370"/>
                </a:lnTo>
                <a:lnTo>
                  <a:pt x="134" y="378"/>
                </a:lnTo>
                <a:lnTo>
                  <a:pt x="108" y="385"/>
                </a:lnTo>
                <a:lnTo>
                  <a:pt x="108" y="385"/>
                </a:lnTo>
                <a:lnTo>
                  <a:pt x="92" y="378"/>
                </a:lnTo>
                <a:lnTo>
                  <a:pt x="92" y="378"/>
                </a:lnTo>
                <a:lnTo>
                  <a:pt x="114" y="374"/>
                </a:lnTo>
                <a:lnTo>
                  <a:pt x="136" y="369"/>
                </a:lnTo>
                <a:lnTo>
                  <a:pt x="180" y="358"/>
                </a:lnTo>
                <a:lnTo>
                  <a:pt x="180" y="358"/>
                </a:lnTo>
                <a:close/>
                <a:moveTo>
                  <a:pt x="144" y="380"/>
                </a:moveTo>
                <a:lnTo>
                  <a:pt x="144" y="380"/>
                </a:lnTo>
                <a:lnTo>
                  <a:pt x="155" y="377"/>
                </a:lnTo>
                <a:lnTo>
                  <a:pt x="167" y="374"/>
                </a:lnTo>
                <a:lnTo>
                  <a:pt x="179" y="372"/>
                </a:lnTo>
                <a:lnTo>
                  <a:pt x="191" y="370"/>
                </a:lnTo>
                <a:lnTo>
                  <a:pt x="191" y="370"/>
                </a:lnTo>
                <a:lnTo>
                  <a:pt x="216" y="363"/>
                </a:lnTo>
                <a:lnTo>
                  <a:pt x="242" y="354"/>
                </a:lnTo>
                <a:lnTo>
                  <a:pt x="292" y="339"/>
                </a:lnTo>
                <a:lnTo>
                  <a:pt x="292" y="339"/>
                </a:lnTo>
                <a:lnTo>
                  <a:pt x="334" y="329"/>
                </a:lnTo>
                <a:lnTo>
                  <a:pt x="375" y="320"/>
                </a:lnTo>
                <a:lnTo>
                  <a:pt x="418" y="311"/>
                </a:lnTo>
                <a:lnTo>
                  <a:pt x="459" y="302"/>
                </a:lnTo>
                <a:lnTo>
                  <a:pt x="459" y="302"/>
                </a:lnTo>
                <a:lnTo>
                  <a:pt x="438" y="309"/>
                </a:lnTo>
                <a:lnTo>
                  <a:pt x="438" y="309"/>
                </a:lnTo>
                <a:lnTo>
                  <a:pt x="404" y="319"/>
                </a:lnTo>
                <a:lnTo>
                  <a:pt x="369" y="327"/>
                </a:lnTo>
                <a:lnTo>
                  <a:pt x="369" y="327"/>
                </a:lnTo>
                <a:lnTo>
                  <a:pt x="304" y="345"/>
                </a:lnTo>
                <a:lnTo>
                  <a:pt x="238" y="366"/>
                </a:lnTo>
                <a:lnTo>
                  <a:pt x="238" y="366"/>
                </a:lnTo>
                <a:lnTo>
                  <a:pt x="198" y="378"/>
                </a:lnTo>
                <a:lnTo>
                  <a:pt x="198" y="378"/>
                </a:lnTo>
                <a:lnTo>
                  <a:pt x="197" y="378"/>
                </a:lnTo>
                <a:lnTo>
                  <a:pt x="197" y="378"/>
                </a:lnTo>
                <a:lnTo>
                  <a:pt x="180" y="381"/>
                </a:lnTo>
                <a:lnTo>
                  <a:pt x="164" y="384"/>
                </a:lnTo>
                <a:lnTo>
                  <a:pt x="147" y="389"/>
                </a:lnTo>
                <a:lnTo>
                  <a:pt x="139" y="392"/>
                </a:lnTo>
                <a:lnTo>
                  <a:pt x="131" y="396"/>
                </a:lnTo>
                <a:lnTo>
                  <a:pt x="131" y="396"/>
                </a:lnTo>
                <a:lnTo>
                  <a:pt x="112" y="387"/>
                </a:lnTo>
                <a:lnTo>
                  <a:pt x="112" y="387"/>
                </a:lnTo>
                <a:lnTo>
                  <a:pt x="120" y="386"/>
                </a:lnTo>
                <a:lnTo>
                  <a:pt x="128" y="384"/>
                </a:lnTo>
                <a:lnTo>
                  <a:pt x="144" y="380"/>
                </a:lnTo>
                <a:lnTo>
                  <a:pt x="144" y="380"/>
                </a:lnTo>
                <a:close/>
                <a:moveTo>
                  <a:pt x="151" y="390"/>
                </a:moveTo>
                <a:lnTo>
                  <a:pt x="151" y="390"/>
                </a:lnTo>
                <a:lnTo>
                  <a:pt x="166" y="386"/>
                </a:lnTo>
                <a:lnTo>
                  <a:pt x="181" y="383"/>
                </a:lnTo>
                <a:lnTo>
                  <a:pt x="181" y="383"/>
                </a:lnTo>
                <a:lnTo>
                  <a:pt x="174" y="384"/>
                </a:lnTo>
                <a:lnTo>
                  <a:pt x="174" y="384"/>
                </a:lnTo>
                <a:lnTo>
                  <a:pt x="159" y="389"/>
                </a:lnTo>
                <a:lnTo>
                  <a:pt x="144" y="394"/>
                </a:lnTo>
                <a:lnTo>
                  <a:pt x="144" y="394"/>
                </a:lnTo>
                <a:lnTo>
                  <a:pt x="138" y="396"/>
                </a:lnTo>
                <a:lnTo>
                  <a:pt x="134" y="397"/>
                </a:lnTo>
                <a:lnTo>
                  <a:pt x="134" y="397"/>
                </a:lnTo>
                <a:lnTo>
                  <a:pt x="133" y="397"/>
                </a:lnTo>
                <a:lnTo>
                  <a:pt x="133" y="397"/>
                </a:lnTo>
                <a:lnTo>
                  <a:pt x="143" y="393"/>
                </a:lnTo>
                <a:lnTo>
                  <a:pt x="151" y="390"/>
                </a:lnTo>
                <a:lnTo>
                  <a:pt x="151" y="390"/>
                </a:lnTo>
                <a:close/>
                <a:moveTo>
                  <a:pt x="190" y="383"/>
                </a:moveTo>
                <a:lnTo>
                  <a:pt x="190" y="383"/>
                </a:lnTo>
                <a:lnTo>
                  <a:pt x="201" y="380"/>
                </a:lnTo>
                <a:lnTo>
                  <a:pt x="201" y="380"/>
                </a:lnTo>
                <a:lnTo>
                  <a:pt x="202" y="380"/>
                </a:lnTo>
                <a:lnTo>
                  <a:pt x="202" y="380"/>
                </a:lnTo>
                <a:lnTo>
                  <a:pt x="236" y="373"/>
                </a:lnTo>
                <a:lnTo>
                  <a:pt x="270" y="366"/>
                </a:lnTo>
                <a:lnTo>
                  <a:pt x="270" y="366"/>
                </a:lnTo>
                <a:lnTo>
                  <a:pt x="338" y="350"/>
                </a:lnTo>
                <a:lnTo>
                  <a:pt x="406" y="336"/>
                </a:lnTo>
                <a:lnTo>
                  <a:pt x="406" y="336"/>
                </a:lnTo>
                <a:lnTo>
                  <a:pt x="411" y="334"/>
                </a:lnTo>
                <a:lnTo>
                  <a:pt x="411" y="334"/>
                </a:lnTo>
                <a:lnTo>
                  <a:pt x="380" y="344"/>
                </a:lnTo>
                <a:lnTo>
                  <a:pt x="349" y="352"/>
                </a:lnTo>
                <a:lnTo>
                  <a:pt x="285" y="370"/>
                </a:lnTo>
                <a:lnTo>
                  <a:pt x="223" y="387"/>
                </a:lnTo>
                <a:lnTo>
                  <a:pt x="192" y="396"/>
                </a:lnTo>
                <a:lnTo>
                  <a:pt x="161" y="407"/>
                </a:lnTo>
                <a:lnTo>
                  <a:pt x="161" y="407"/>
                </a:lnTo>
                <a:lnTo>
                  <a:pt x="157" y="408"/>
                </a:lnTo>
                <a:lnTo>
                  <a:pt x="157" y="408"/>
                </a:lnTo>
                <a:lnTo>
                  <a:pt x="136" y="399"/>
                </a:lnTo>
                <a:lnTo>
                  <a:pt x="136" y="399"/>
                </a:lnTo>
                <a:lnTo>
                  <a:pt x="164" y="391"/>
                </a:lnTo>
                <a:lnTo>
                  <a:pt x="190" y="383"/>
                </a:lnTo>
                <a:lnTo>
                  <a:pt x="190" y="383"/>
                </a:lnTo>
                <a:close/>
                <a:moveTo>
                  <a:pt x="220" y="397"/>
                </a:moveTo>
                <a:lnTo>
                  <a:pt x="220" y="397"/>
                </a:lnTo>
                <a:lnTo>
                  <a:pt x="295" y="380"/>
                </a:lnTo>
                <a:lnTo>
                  <a:pt x="295" y="380"/>
                </a:lnTo>
                <a:lnTo>
                  <a:pt x="345" y="368"/>
                </a:lnTo>
                <a:lnTo>
                  <a:pt x="345" y="368"/>
                </a:lnTo>
                <a:lnTo>
                  <a:pt x="324" y="375"/>
                </a:lnTo>
                <a:lnTo>
                  <a:pt x="324" y="375"/>
                </a:lnTo>
                <a:lnTo>
                  <a:pt x="286" y="385"/>
                </a:lnTo>
                <a:lnTo>
                  <a:pt x="249" y="396"/>
                </a:lnTo>
                <a:lnTo>
                  <a:pt x="249" y="396"/>
                </a:lnTo>
                <a:lnTo>
                  <a:pt x="216" y="407"/>
                </a:lnTo>
                <a:lnTo>
                  <a:pt x="183" y="417"/>
                </a:lnTo>
                <a:lnTo>
                  <a:pt x="183" y="417"/>
                </a:lnTo>
                <a:lnTo>
                  <a:pt x="182" y="418"/>
                </a:lnTo>
                <a:lnTo>
                  <a:pt x="181" y="418"/>
                </a:lnTo>
                <a:lnTo>
                  <a:pt x="181" y="418"/>
                </a:lnTo>
                <a:lnTo>
                  <a:pt x="179" y="419"/>
                </a:lnTo>
                <a:lnTo>
                  <a:pt x="179" y="419"/>
                </a:lnTo>
                <a:lnTo>
                  <a:pt x="175" y="417"/>
                </a:lnTo>
                <a:lnTo>
                  <a:pt x="175" y="417"/>
                </a:lnTo>
                <a:lnTo>
                  <a:pt x="161" y="410"/>
                </a:lnTo>
                <a:lnTo>
                  <a:pt x="161" y="410"/>
                </a:lnTo>
                <a:lnTo>
                  <a:pt x="176" y="408"/>
                </a:lnTo>
                <a:lnTo>
                  <a:pt x="190" y="405"/>
                </a:lnTo>
                <a:lnTo>
                  <a:pt x="220" y="397"/>
                </a:lnTo>
                <a:lnTo>
                  <a:pt x="220" y="397"/>
                </a:lnTo>
                <a:close/>
                <a:moveTo>
                  <a:pt x="308" y="399"/>
                </a:moveTo>
                <a:lnTo>
                  <a:pt x="308" y="399"/>
                </a:lnTo>
                <a:lnTo>
                  <a:pt x="325" y="395"/>
                </a:lnTo>
                <a:lnTo>
                  <a:pt x="325" y="395"/>
                </a:lnTo>
                <a:lnTo>
                  <a:pt x="309" y="400"/>
                </a:lnTo>
                <a:lnTo>
                  <a:pt x="309" y="400"/>
                </a:lnTo>
                <a:lnTo>
                  <a:pt x="275" y="408"/>
                </a:lnTo>
                <a:lnTo>
                  <a:pt x="242" y="415"/>
                </a:lnTo>
                <a:lnTo>
                  <a:pt x="242" y="415"/>
                </a:lnTo>
                <a:lnTo>
                  <a:pt x="230" y="419"/>
                </a:lnTo>
                <a:lnTo>
                  <a:pt x="216" y="422"/>
                </a:lnTo>
                <a:lnTo>
                  <a:pt x="216" y="422"/>
                </a:lnTo>
                <a:lnTo>
                  <a:pt x="207" y="424"/>
                </a:lnTo>
                <a:lnTo>
                  <a:pt x="202" y="426"/>
                </a:lnTo>
                <a:lnTo>
                  <a:pt x="198" y="428"/>
                </a:lnTo>
                <a:lnTo>
                  <a:pt x="198" y="428"/>
                </a:lnTo>
                <a:lnTo>
                  <a:pt x="182" y="421"/>
                </a:lnTo>
                <a:lnTo>
                  <a:pt x="182" y="421"/>
                </a:lnTo>
                <a:lnTo>
                  <a:pt x="213" y="415"/>
                </a:lnTo>
                <a:lnTo>
                  <a:pt x="245" y="410"/>
                </a:lnTo>
                <a:lnTo>
                  <a:pt x="276" y="404"/>
                </a:lnTo>
                <a:lnTo>
                  <a:pt x="308" y="399"/>
                </a:lnTo>
                <a:lnTo>
                  <a:pt x="308" y="399"/>
                </a:lnTo>
                <a:close/>
                <a:moveTo>
                  <a:pt x="206" y="427"/>
                </a:moveTo>
                <a:lnTo>
                  <a:pt x="206" y="427"/>
                </a:lnTo>
                <a:lnTo>
                  <a:pt x="217" y="424"/>
                </a:lnTo>
                <a:lnTo>
                  <a:pt x="217" y="424"/>
                </a:lnTo>
                <a:lnTo>
                  <a:pt x="246" y="418"/>
                </a:lnTo>
                <a:lnTo>
                  <a:pt x="274" y="411"/>
                </a:lnTo>
                <a:lnTo>
                  <a:pt x="331" y="396"/>
                </a:lnTo>
                <a:lnTo>
                  <a:pt x="331" y="396"/>
                </a:lnTo>
                <a:lnTo>
                  <a:pt x="355" y="390"/>
                </a:lnTo>
                <a:lnTo>
                  <a:pt x="379" y="384"/>
                </a:lnTo>
                <a:lnTo>
                  <a:pt x="405" y="377"/>
                </a:lnTo>
                <a:lnTo>
                  <a:pt x="417" y="373"/>
                </a:lnTo>
                <a:lnTo>
                  <a:pt x="428" y="368"/>
                </a:lnTo>
                <a:lnTo>
                  <a:pt x="428" y="368"/>
                </a:lnTo>
                <a:lnTo>
                  <a:pt x="411" y="387"/>
                </a:lnTo>
                <a:lnTo>
                  <a:pt x="411" y="387"/>
                </a:lnTo>
                <a:lnTo>
                  <a:pt x="410" y="387"/>
                </a:lnTo>
                <a:lnTo>
                  <a:pt x="410" y="387"/>
                </a:lnTo>
                <a:lnTo>
                  <a:pt x="383" y="394"/>
                </a:lnTo>
                <a:lnTo>
                  <a:pt x="356" y="400"/>
                </a:lnTo>
                <a:lnTo>
                  <a:pt x="300" y="412"/>
                </a:lnTo>
                <a:lnTo>
                  <a:pt x="300" y="412"/>
                </a:lnTo>
                <a:lnTo>
                  <a:pt x="271" y="418"/>
                </a:lnTo>
                <a:lnTo>
                  <a:pt x="242" y="424"/>
                </a:lnTo>
                <a:lnTo>
                  <a:pt x="242" y="424"/>
                </a:lnTo>
                <a:lnTo>
                  <a:pt x="226" y="426"/>
                </a:lnTo>
                <a:lnTo>
                  <a:pt x="209" y="428"/>
                </a:lnTo>
                <a:lnTo>
                  <a:pt x="209" y="428"/>
                </a:lnTo>
                <a:lnTo>
                  <a:pt x="201" y="429"/>
                </a:lnTo>
                <a:lnTo>
                  <a:pt x="200" y="429"/>
                </a:lnTo>
                <a:lnTo>
                  <a:pt x="200" y="429"/>
                </a:lnTo>
                <a:lnTo>
                  <a:pt x="206" y="427"/>
                </a:lnTo>
                <a:lnTo>
                  <a:pt x="206" y="427"/>
                </a:lnTo>
                <a:close/>
                <a:moveTo>
                  <a:pt x="301" y="414"/>
                </a:moveTo>
                <a:lnTo>
                  <a:pt x="301" y="414"/>
                </a:lnTo>
                <a:lnTo>
                  <a:pt x="351" y="404"/>
                </a:lnTo>
                <a:lnTo>
                  <a:pt x="376" y="398"/>
                </a:lnTo>
                <a:lnTo>
                  <a:pt x="401" y="392"/>
                </a:lnTo>
                <a:lnTo>
                  <a:pt x="401" y="392"/>
                </a:lnTo>
                <a:lnTo>
                  <a:pt x="387" y="397"/>
                </a:lnTo>
                <a:lnTo>
                  <a:pt x="387" y="397"/>
                </a:lnTo>
                <a:lnTo>
                  <a:pt x="375" y="400"/>
                </a:lnTo>
                <a:lnTo>
                  <a:pt x="364" y="403"/>
                </a:lnTo>
                <a:lnTo>
                  <a:pt x="364" y="403"/>
                </a:lnTo>
                <a:lnTo>
                  <a:pt x="316" y="413"/>
                </a:lnTo>
                <a:lnTo>
                  <a:pt x="316" y="413"/>
                </a:lnTo>
                <a:lnTo>
                  <a:pt x="302" y="416"/>
                </a:lnTo>
                <a:lnTo>
                  <a:pt x="290" y="420"/>
                </a:lnTo>
                <a:lnTo>
                  <a:pt x="266" y="428"/>
                </a:lnTo>
                <a:lnTo>
                  <a:pt x="266" y="428"/>
                </a:lnTo>
                <a:lnTo>
                  <a:pt x="255" y="431"/>
                </a:lnTo>
                <a:lnTo>
                  <a:pt x="244" y="434"/>
                </a:lnTo>
                <a:lnTo>
                  <a:pt x="233" y="437"/>
                </a:lnTo>
                <a:lnTo>
                  <a:pt x="223" y="441"/>
                </a:lnTo>
                <a:lnTo>
                  <a:pt x="223" y="441"/>
                </a:lnTo>
                <a:lnTo>
                  <a:pt x="202" y="431"/>
                </a:lnTo>
                <a:lnTo>
                  <a:pt x="202" y="431"/>
                </a:lnTo>
                <a:lnTo>
                  <a:pt x="228" y="428"/>
                </a:lnTo>
                <a:lnTo>
                  <a:pt x="252" y="424"/>
                </a:lnTo>
                <a:lnTo>
                  <a:pt x="301" y="414"/>
                </a:lnTo>
                <a:lnTo>
                  <a:pt x="301" y="414"/>
                </a:lnTo>
                <a:close/>
                <a:moveTo>
                  <a:pt x="243" y="438"/>
                </a:moveTo>
                <a:lnTo>
                  <a:pt x="243" y="438"/>
                </a:lnTo>
                <a:lnTo>
                  <a:pt x="265" y="431"/>
                </a:lnTo>
                <a:lnTo>
                  <a:pt x="287" y="424"/>
                </a:lnTo>
                <a:lnTo>
                  <a:pt x="310" y="417"/>
                </a:lnTo>
                <a:lnTo>
                  <a:pt x="332" y="412"/>
                </a:lnTo>
                <a:lnTo>
                  <a:pt x="332" y="412"/>
                </a:lnTo>
                <a:lnTo>
                  <a:pt x="351" y="408"/>
                </a:lnTo>
                <a:lnTo>
                  <a:pt x="370" y="404"/>
                </a:lnTo>
                <a:lnTo>
                  <a:pt x="390" y="399"/>
                </a:lnTo>
                <a:lnTo>
                  <a:pt x="399" y="395"/>
                </a:lnTo>
                <a:lnTo>
                  <a:pt x="407" y="391"/>
                </a:lnTo>
                <a:lnTo>
                  <a:pt x="407" y="391"/>
                </a:lnTo>
                <a:lnTo>
                  <a:pt x="392" y="408"/>
                </a:lnTo>
                <a:lnTo>
                  <a:pt x="392" y="408"/>
                </a:lnTo>
                <a:lnTo>
                  <a:pt x="369" y="413"/>
                </a:lnTo>
                <a:lnTo>
                  <a:pt x="346" y="419"/>
                </a:lnTo>
                <a:lnTo>
                  <a:pt x="301" y="429"/>
                </a:lnTo>
                <a:lnTo>
                  <a:pt x="301" y="429"/>
                </a:lnTo>
                <a:lnTo>
                  <a:pt x="278" y="433"/>
                </a:lnTo>
                <a:lnTo>
                  <a:pt x="256" y="438"/>
                </a:lnTo>
                <a:lnTo>
                  <a:pt x="256" y="438"/>
                </a:lnTo>
                <a:lnTo>
                  <a:pt x="243" y="440"/>
                </a:lnTo>
                <a:lnTo>
                  <a:pt x="230" y="442"/>
                </a:lnTo>
                <a:lnTo>
                  <a:pt x="230" y="442"/>
                </a:lnTo>
                <a:lnTo>
                  <a:pt x="228" y="442"/>
                </a:lnTo>
                <a:lnTo>
                  <a:pt x="228" y="441"/>
                </a:lnTo>
                <a:lnTo>
                  <a:pt x="232" y="440"/>
                </a:lnTo>
                <a:lnTo>
                  <a:pt x="243" y="438"/>
                </a:lnTo>
                <a:lnTo>
                  <a:pt x="243" y="438"/>
                </a:lnTo>
                <a:close/>
                <a:moveTo>
                  <a:pt x="291" y="433"/>
                </a:moveTo>
                <a:lnTo>
                  <a:pt x="291" y="433"/>
                </a:lnTo>
                <a:lnTo>
                  <a:pt x="334" y="424"/>
                </a:lnTo>
                <a:lnTo>
                  <a:pt x="376" y="414"/>
                </a:lnTo>
                <a:lnTo>
                  <a:pt x="376" y="414"/>
                </a:lnTo>
                <a:lnTo>
                  <a:pt x="380" y="413"/>
                </a:lnTo>
                <a:lnTo>
                  <a:pt x="380" y="413"/>
                </a:lnTo>
                <a:lnTo>
                  <a:pt x="371" y="416"/>
                </a:lnTo>
                <a:lnTo>
                  <a:pt x="371" y="416"/>
                </a:lnTo>
                <a:lnTo>
                  <a:pt x="351" y="424"/>
                </a:lnTo>
                <a:lnTo>
                  <a:pt x="330" y="431"/>
                </a:lnTo>
                <a:lnTo>
                  <a:pt x="330" y="431"/>
                </a:lnTo>
                <a:lnTo>
                  <a:pt x="287" y="444"/>
                </a:lnTo>
                <a:lnTo>
                  <a:pt x="287" y="444"/>
                </a:lnTo>
                <a:lnTo>
                  <a:pt x="269" y="449"/>
                </a:lnTo>
                <a:lnTo>
                  <a:pt x="259" y="452"/>
                </a:lnTo>
                <a:lnTo>
                  <a:pt x="250" y="455"/>
                </a:lnTo>
                <a:lnTo>
                  <a:pt x="250" y="455"/>
                </a:lnTo>
                <a:lnTo>
                  <a:pt x="228" y="444"/>
                </a:lnTo>
                <a:lnTo>
                  <a:pt x="228" y="444"/>
                </a:lnTo>
                <a:lnTo>
                  <a:pt x="236" y="444"/>
                </a:lnTo>
                <a:lnTo>
                  <a:pt x="244" y="443"/>
                </a:lnTo>
                <a:lnTo>
                  <a:pt x="260" y="441"/>
                </a:lnTo>
                <a:lnTo>
                  <a:pt x="291" y="433"/>
                </a:lnTo>
                <a:lnTo>
                  <a:pt x="291" y="433"/>
                </a:lnTo>
                <a:close/>
                <a:moveTo>
                  <a:pt x="258" y="454"/>
                </a:moveTo>
                <a:lnTo>
                  <a:pt x="258" y="454"/>
                </a:lnTo>
                <a:lnTo>
                  <a:pt x="290" y="444"/>
                </a:lnTo>
                <a:lnTo>
                  <a:pt x="323" y="434"/>
                </a:lnTo>
                <a:lnTo>
                  <a:pt x="355" y="424"/>
                </a:lnTo>
                <a:lnTo>
                  <a:pt x="388" y="412"/>
                </a:lnTo>
                <a:lnTo>
                  <a:pt x="388" y="412"/>
                </a:lnTo>
                <a:lnTo>
                  <a:pt x="368" y="433"/>
                </a:lnTo>
                <a:lnTo>
                  <a:pt x="368" y="433"/>
                </a:lnTo>
                <a:lnTo>
                  <a:pt x="354" y="437"/>
                </a:lnTo>
                <a:lnTo>
                  <a:pt x="341" y="439"/>
                </a:lnTo>
                <a:lnTo>
                  <a:pt x="314" y="444"/>
                </a:lnTo>
                <a:lnTo>
                  <a:pt x="314" y="444"/>
                </a:lnTo>
                <a:lnTo>
                  <a:pt x="282" y="450"/>
                </a:lnTo>
                <a:lnTo>
                  <a:pt x="282" y="450"/>
                </a:lnTo>
                <a:lnTo>
                  <a:pt x="269" y="453"/>
                </a:lnTo>
                <a:lnTo>
                  <a:pt x="269" y="453"/>
                </a:lnTo>
                <a:lnTo>
                  <a:pt x="257" y="456"/>
                </a:lnTo>
                <a:lnTo>
                  <a:pt x="253" y="456"/>
                </a:lnTo>
                <a:lnTo>
                  <a:pt x="258" y="454"/>
                </a:lnTo>
                <a:lnTo>
                  <a:pt x="258" y="454"/>
                </a:lnTo>
                <a:close/>
                <a:moveTo>
                  <a:pt x="298" y="449"/>
                </a:moveTo>
                <a:lnTo>
                  <a:pt x="298" y="449"/>
                </a:lnTo>
                <a:lnTo>
                  <a:pt x="345" y="441"/>
                </a:lnTo>
                <a:lnTo>
                  <a:pt x="345" y="441"/>
                </a:lnTo>
                <a:lnTo>
                  <a:pt x="332" y="444"/>
                </a:lnTo>
                <a:lnTo>
                  <a:pt x="332" y="444"/>
                </a:lnTo>
                <a:lnTo>
                  <a:pt x="317" y="449"/>
                </a:lnTo>
                <a:lnTo>
                  <a:pt x="300" y="454"/>
                </a:lnTo>
                <a:lnTo>
                  <a:pt x="269" y="465"/>
                </a:lnTo>
                <a:lnTo>
                  <a:pt x="269" y="465"/>
                </a:lnTo>
                <a:lnTo>
                  <a:pt x="268" y="464"/>
                </a:lnTo>
                <a:lnTo>
                  <a:pt x="268" y="464"/>
                </a:lnTo>
                <a:lnTo>
                  <a:pt x="256" y="458"/>
                </a:lnTo>
                <a:lnTo>
                  <a:pt x="256" y="458"/>
                </a:lnTo>
                <a:lnTo>
                  <a:pt x="267" y="457"/>
                </a:lnTo>
                <a:lnTo>
                  <a:pt x="277" y="454"/>
                </a:lnTo>
                <a:lnTo>
                  <a:pt x="288" y="451"/>
                </a:lnTo>
                <a:lnTo>
                  <a:pt x="298" y="449"/>
                </a:lnTo>
                <a:lnTo>
                  <a:pt x="298" y="449"/>
                </a:lnTo>
                <a:close/>
                <a:moveTo>
                  <a:pt x="278" y="464"/>
                </a:moveTo>
                <a:lnTo>
                  <a:pt x="278" y="464"/>
                </a:lnTo>
                <a:lnTo>
                  <a:pt x="299" y="457"/>
                </a:lnTo>
                <a:lnTo>
                  <a:pt x="321" y="450"/>
                </a:lnTo>
                <a:lnTo>
                  <a:pt x="364" y="438"/>
                </a:lnTo>
                <a:lnTo>
                  <a:pt x="364" y="438"/>
                </a:lnTo>
                <a:lnTo>
                  <a:pt x="357" y="444"/>
                </a:lnTo>
                <a:lnTo>
                  <a:pt x="357" y="444"/>
                </a:lnTo>
                <a:lnTo>
                  <a:pt x="336" y="449"/>
                </a:lnTo>
                <a:lnTo>
                  <a:pt x="314" y="454"/>
                </a:lnTo>
                <a:lnTo>
                  <a:pt x="314" y="454"/>
                </a:lnTo>
                <a:lnTo>
                  <a:pt x="291" y="461"/>
                </a:lnTo>
                <a:lnTo>
                  <a:pt x="291" y="461"/>
                </a:lnTo>
                <a:lnTo>
                  <a:pt x="281" y="464"/>
                </a:lnTo>
                <a:lnTo>
                  <a:pt x="281" y="464"/>
                </a:lnTo>
                <a:lnTo>
                  <a:pt x="272" y="466"/>
                </a:lnTo>
                <a:lnTo>
                  <a:pt x="272" y="466"/>
                </a:lnTo>
                <a:lnTo>
                  <a:pt x="272" y="466"/>
                </a:lnTo>
                <a:lnTo>
                  <a:pt x="272" y="466"/>
                </a:lnTo>
                <a:lnTo>
                  <a:pt x="278" y="464"/>
                </a:lnTo>
                <a:lnTo>
                  <a:pt x="278" y="464"/>
                </a:lnTo>
                <a:close/>
                <a:moveTo>
                  <a:pt x="306" y="459"/>
                </a:moveTo>
                <a:lnTo>
                  <a:pt x="306" y="459"/>
                </a:lnTo>
                <a:lnTo>
                  <a:pt x="327" y="453"/>
                </a:lnTo>
                <a:lnTo>
                  <a:pt x="349" y="448"/>
                </a:lnTo>
                <a:lnTo>
                  <a:pt x="349" y="448"/>
                </a:lnTo>
                <a:lnTo>
                  <a:pt x="354" y="447"/>
                </a:lnTo>
                <a:lnTo>
                  <a:pt x="350" y="449"/>
                </a:lnTo>
                <a:lnTo>
                  <a:pt x="341" y="452"/>
                </a:lnTo>
                <a:lnTo>
                  <a:pt x="341" y="452"/>
                </a:lnTo>
                <a:lnTo>
                  <a:pt x="329" y="456"/>
                </a:lnTo>
                <a:lnTo>
                  <a:pt x="318" y="460"/>
                </a:lnTo>
                <a:lnTo>
                  <a:pt x="318" y="460"/>
                </a:lnTo>
                <a:lnTo>
                  <a:pt x="301" y="465"/>
                </a:lnTo>
                <a:lnTo>
                  <a:pt x="293" y="468"/>
                </a:lnTo>
                <a:lnTo>
                  <a:pt x="286" y="472"/>
                </a:lnTo>
                <a:lnTo>
                  <a:pt x="286" y="472"/>
                </a:lnTo>
                <a:lnTo>
                  <a:pt x="286" y="473"/>
                </a:lnTo>
                <a:lnTo>
                  <a:pt x="286" y="473"/>
                </a:lnTo>
                <a:lnTo>
                  <a:pt x="274" y="467"/>
                </a:lnTo>
                <a:lnTo>
                  <a:pt x="274" y="467"/>
                </a:lnTo>
                <a:lnTo>
                  <a:pt x="282" y="466"/>
                </a:lnTo>
                <a:lnTo>
                  <a:pt x="290" y="464"/>
                </a:lnTo>
                <a:lnTo>
                  <a:pt x="306" y="459"/>
                </a:lnTo>
                <a:lnTo>
                  <a:pt x="306" y="459"/>
                </a:lnTo>
                <a:close/>
                <a:moveTo>
                  <a:pt x="353" y="449"/>
                </a:moveTo>
                <a:lnTo>
                  <a:pt x="353" y="449"/>
                </a:lnTo>
                <a:lnTo>
                  <a:pt x="339" y="464"/>
                </a:lnTo>
                <a:lnTo>
                  <a:pt x="339" y="464"/>
                </a:lnTo>
                <a:lnTo>
                  <a:pt x="332" y="464"/>
                </a:lnTo>
                <a:lnTo>
                  <a:pt x="326" y="465"/>
                </a:lnTo>
                <a:lnTo>
                  <a:pt x="313" y="469"/>
                </a:lnTo>
                <a:lnTo>
                  <a:pt x="313" y="469"/>
                </a:lnTo>
                <a:lnTo>
                  <a:pt x="299" y="472"/>
                </a:lnTo>
                <a:lnTo>
                  <a:pt x="299" y="472"/>
                </a:lnTo>
                <a:lnTo>
                  <a:pt x="291" y="473"/>
                </a:lnTo>
                <a:lnTo>
                  <a:pt x="290" y="473"/>
                </a:lnTo>
                <a:lnTo>
                  <a:pt x="292" y="472"/>
                </a:lnTo>
                <a:lnTo>
                  <a:pt x="302" y="467"/>
                </a:lnTo>
                <a:lnTo>
                  <a:pt x="302" y="467"/>
                </a:lnTo>
                <a:lnTo>
                  <a:pt x="328" y="459"/>
                </a:lnTo>
                <a:lnTo>
                  <a:pt x="340" y="455"/>
                </a:lnTo>
                <a:lnTo>
                  <a:pt x="353" y="449"/>
                </a:lnTo>
                <a:lnTo>
                  <a:pt x="353" y="449"/>
                </a:lnTo>
                <a:close/>
                <a:moveTo>
                  <a:pt x="335" y="468"/>
                </a:moveTo>
                <a:lnTo>
                  <a:pt x="335" y="468"/>
                </a:lnTo>
                <a:lnTo>
                  <a:pt x="322" y="480"/>
                </a:lnTo>
                <a:lnTo>
                  <a:pt x="322" y="480"/>
                </a:lnTo>
                <a:lnTo>
                  <a:pt x="322" y="480"/>
                </a:lnTo>
                <a:lnTo>
                  <a:pt x="322" y="480"/>
                </a:lnTo>
                <a:lnTo>
                  <a:pt x="322" y="480"/>
                </a:lnTo>
                <a:lnTo>
                  <a:pt x="322" y="480"/>
                </a:lnTo>
                <a:lnTo>
                  <a:pt x="317" y="479"/>
                </a:lnTo>
                <a:lnTo>
                  <a:pt x="313" y="480"/>
                </a:lnTo>
                <a:lnTo>
                  <a:pt x="313" y="480"/>
                </a:lnTo>
                <a:lnTo>
                  <a:pt x="310" y="480"/>
                </a:lnTo>
                <a:lnTo>
                  <a:pt x="309" y="479"/>
                </a:lnTo>
                <a:lnTo>
                  <a:pt x="309" y="478"/>
                </a:lnTo>
                <a:lnTo>
                  <a:pt x="311" y="477"/>
                </a:lnTo>
                <a:lnTo>
                  <a:pt x="320" y="472"/>
                </a:lnTo>
                <a:lnTo>
                  <a:pt x="320" y="472"/>
                </a:lnTo>
                <a:lnTo>
                  <a:pt x="335" y="468"/>
                </a:lnTo>
                <a:lnTo>
                  <a:pt x="335" y="468"/>
                </a:lnTo>
                <a:close/>
                <a:moveTo>
                  <a:pt x="304" y="482"/>
                </a:moveTo>
                <a:lnTo>
                  <a:pt x="304" y="482"/>
                </a:lnTo>
                <a:lnTo>
                  <a:pt x="311" y="482"/>
                </a:lnTo>
                <a:lnTo>
                  <a:pt x="315" y="483"/>
                </a:lnTo>
                <a:lnTo>
                  <a:pt x="317" y="484"/>
                </a:lnTo>
                <a:lnTo>
                  <a:pt x="318" y="485"/>
                </a:lnTo>
                <a:lnTo>
                  <a:pt x="318" y="485"/>
                </a:lnTo>
                <a:lnTo>
                  <a:pt x="313" y="488"/>
                </a:lnTo>
                <a:lnTo>
                  <a:pt x="313" y="488"/>
                </a:lnTo>
                <a:lnTo>
                  <a:pt x="304" y="482"/>
                </a:lnTo>
                <a:lnTo>
                  <a:pt x="304" y="482"/>
                </a:lnTo>
                <a:lnTo>
                  <a:pt x="304" y="482"/>
                </a:lnTo>
                <a:lnTo>
                  <a:pt x="304" y="482"/>
                </a:lnTo>
                <a:close/>
                <a:moveTo>
                  <a:pt x="313" y="506"/>
                </a:moveTo>
                <a:lnTo>
                  <a:pt x="313" y="506"/>
                </a:lnTo>
                <a:lnTo>
                  <a:pt x="314" y="506"/>
                </a:lnTo>
                <a:lnTo>
                  <a:pt x="314" y="506"/>
                </a:lnTo>
                <a:lnTo>
                  <a:pt x="325" y="495"/>
                </a:lnTo>
                <a:lnTo>
                  <a:pt x="336" y="484"/>
                </a:lnTo>
                <a:lnTo>
                  <a:pt x="356" y="462"/>
                </a:lnTo>
                <a:lnTo>
                  <a:pt x="356" y="462"/>
                </a:lnTo>
                <a:lnTo>
                  <a:pt x="446" y="367"/>
                </a:lnTo>
                <a:lnTo>
                  <a:pt x="446" y="367"/>
                </a:lnTo>
                <a:lnTo>
                  <a:pt x="623" y="179"/>
                </a:lnTo>
                <a:lnTo>
                  <a:pt x="623" y="179"/>
                </a:lnTo>
                <a:lnTo>
                  <a:pt x="639" y="164"/>
                </a:lnTo>
                <a:lnTo>
                  <a:pt x="639" y="164"/>
                </a:lnTo>
                <a:lnTo>
                  <a:pt x="640" y="171"/>
                </a:lnTo>
                <a:lnTo>
                  <a:pt x="640" y="171"/>
                </a:lnTo>
                <a:lnTo>
                  <a:pt x="639" y="171"/>
                </a:lnTo>
                <a:lnTo>
                  <a:pt x="639" y="171"/>
                </a:lnTo>
                <a:lnTo>
                  <a:pt x="620" y="189"/>
                </a:lnTo>
                <a:lnTo>
                  <a:pt x="602" y="209"/>
                </a:lnTo>
                <a:lnTo>
                  <a:pt x="566" y="248"/>
                </a:lnTo>
                <a:lnTo>
                  <a:pt x="566" y="248"/>
                </a:lnTo>
                <a:lnTo>
                  <a:pt x="530" y="287"/>
                </a:lnTo>
                <a:lnTo>
                  <a:pt x="495" y="324"/>
                </a:lnTo>
                <a:lnTo>
                  <a:pt x="495" y="324"/>
                </a:lnTo>
                <a:lnTo>
                  <a:pt x="453" y="367"/>
                </a:lnTo>
                <a:lnTo>
                  <a:pt x="413" y="409"/>
                </a:lnTo>
                <a:lnTo>
                  <a:pt x="331" y="495"/>
                </a:lnTo>
                <a:lnTo>
                  <a:pt x="331" y="495"/>
                </a:lnTo>
                <a:lnTo>
                  <a:pt x="309" y="519"/>
                </a:lnTo>
                <a:lnTo>
                  <a:pt x="309" y="519"/>
                </a:lnTo>
                <a:lnTo>
                  <a:pt x="313" y="506"/>
                </a:lnTo>
                <a:lnTo>
                  <a:pt x="313" y="506"/>
                </a:lnTo>
                <a:close/>
                <a:moveTo>
                  <a:pt x="639" y="153"/>
                </a:moveTo>
                <a:lnTo>
                  <a:pt x="639" y="153"/>
                </a:lnTo>
                <a:lnTo>
                  <a:pt x="638" y="154"/>
                </a:lnTo>
                <a:lnTo>
                  <a:pt x="638" y="154"/>
                </a:lnTo>
                <a:lnTo>
                  <a:pt x="628" y="164"/>
                </a:lnTo>
                <a:lnTo>
                  <a:pt x="617" y="174"/>
                </a:lnTo>
                <a:lnTo>
                  <a:pt x="597" y="197"/>
                </a:lnTo>
                <a:lnTo>
                  <a:pt x="597" y="197"/>
                </a:lnTo>
                <a:lnTo>
                  <a:pt x="509" y="290"/>
                </a:lnTo>
                <a:lnTo>
                  <a:pt x="509" y="290"/>
                </a:lnTo>
                <a:lnTo>
                  <a:pt x="498" y="302"/>
                </a:lnTo>
                <a:lnTo>
                  <a:pt x="498" y="302"/>
                </a:lnTo>
                <a:lnTo>
                  <a:pt x="567" y="225"/>
                </a:lnTo>
                <a:lnTo>
                  <a:pt x="602" y="187"/>
                </a:lnTo>
                <a:lnTo>
                  <a:pt x="638" y="150"/>
                </a:lnTo>
                <a:lnTo>
                  <a:pt x="638" y="150"/>
                </a:lnTo>
                <a:lnTo>
                  <a:pt x="640" y="148"/>
                </a:lnTo>
                <a:lnTo>
                  <a:pt x="640" y="148"/>
                </a:lnTo>
                <a:lnTo>
                  <a:pt x="639" y="153"/>
                </a:lnTo>
                <a:lnTo>
                  <a:pt x="639" y="153"/>
                </a:lnTo>
                <a:close/>
                <a:moveTo>
                  <a:pt x="591" y="188"/>
                </a:moveTo>
                <a:lnTo>
                  <a:pt x="591" y="188"/>
                </a:lnTo>
                <a:lnTo>
                  <a:pt x="558" y="195"/>
                </a:lnTo>
                <a:lnTo>
                  <a:pt x="523" y="202"/>
                </a:lnTo>
                <a:lnTo>
                  <a:pt x="456" y="215"/>
                </a:lnTo>
                <a:lnTo>
                  <a:pt x="456" y="215"/>
                </a:lnTo>
                <a:lnTo>
                  <a:pt x="387" y="228"/>
                </a:lnTo>
                <a:lnTo>
                  <a:pt x="317" y="243"/>
                </a:lnTo>
                <a:lnTo>
                  <a:pt x="317" y="243"/>
                </a:lnTo>
                <a:lnTo>
                  <a:pt x="281" y="251"/>
                </a:lnTo>
                <a:lnTo>
                  <a:pt x="247" y="260"/>
                </a:lnTo>
                <a:lnTo>
                  <a:pt x="178" y="280"/>
                </a:lnTo>
                <a:lnTo>
                  <a:pt x="178" y="280"/>
                </a:lnTo>
                <a:lnTo>
                  <a:pt x="112" y="299"/>
                </a:lnTo>
                <a:lnTo>
                  <a:pt x="112" y="299"/>
                </a:lnTo>
                <a:lnTo>
                  <a:pt x="89" y="306"/>
                </a:lnTo>
                <a:lnTo>
                  <a:pt x="89" y="306"/>
                </a:lnTo>
                <a:lnTo>
                  <a:pt x="132" y="291"/>
                </a:lnTo>
                <a:lnTo>
                  <a:pt x="176" y="276"/>
                </a:lnTo>
                <a:lnTo>
                  <a:pt x="176" y="276"/>
                </a:lnTo>
                <a:lnTo>
                  <a:pt x="243" y="257"/>
                </a:lnTo>
                <a:lnTo>
                  <a:pt x="310" y="239"/>
                </a:lnTo>
                <a:lnTo>
                  <a:pt x="310" y="239"/>
                </a:lnTo>
                <a:lnTo>
                  <a:pt x="344" y="231"/>
                </a:lnTo>
                <a:lnTo>
                  <a:pt x="378" y="223"/>
                </a:lnTo>
                <a:lnTo>
                  <a:pt x="447" y="209"/>
                </a:lnTo>
                <a:lnTo>
                  <a:pt x="447" y="209"/>
                </a:lnTo>
                <a:lnTo>
                  <a:pt x="511" y="198"/>
                </a:lnTo>
                <a:lnTo>
                  <a:pt x="542" y="191"/>
                </a:lnTo>
                <a:lnTo>
                  <a:pt x="574" y="184"/>
                </a:lnTo>
                <a:lnTo>
                  <a:pt x="574" y="184"/>
                </a:lnTo>
                <a:lnTo>
                  <a:pt x="590" y="179"/>
                </a:lnTo>
                <a:lnTo>
                  <a:pt x="605" y="173"/>
                </a:lnTo>
                <a:lnTo>
                  <a:pt x="605" y="173"/>
                </a:lnTo>
                <a:lnTo>
                  <a:pt x="594" y="186"/>
                </a:lnTo>
                <a:lnTo>
                  <a:pt x="594" y="186"/>
                </a:lnTo>
                <a:lnTo>
                  <a:pt x="591" y="188"/>
                </a:lnTo>
                <a:lnTo>
                  <a:pt x="591" y="188"/>
                </a:lnTo>
                <a:close/>
                <a:moveTo>
                  <a:pt x="81" y="283"/>
                </a:moveTo>
                <a:lnTo>
                  <a:pt x="81" y="283"/>
                </a:lnTo>
                <a:lnTo>
                  <a:pt x="82" y="283"/>
                </a:lnTo>
                <a:lnTo>
                  <a:pt x="82" y="283"/>
                </a:lnTo>
                <a:lnTo>
                  <a:pt x="115" y="272"/>
                </a:lnTo>
                <a:lnTo>
                  <a:pt x="150" y="263"/>
                </a:lnTo>
                <a:lnTo>
                  <a:pt x="217" y="247"/>
                </a:lnTo>
                <a:lnTo>
                  <a:pt x="217" y="247"/>
                </a:lnTo>
                <a:lnTo>
                  <a:pt x="285" y="231"/>
                </a:lnTo>
                <a:lnTo>
                  <a:pt x="353" y="214"/>
                </a:lnTo>
                <a:lnTo>
                  <a:pt x="353" y="214"/>
                </a:lnTo>
                <a:lnTo>
                  <a:pt x="422" y="200"/>
                </a:lnTo>
                <a:lnTo>
                  <a:pt x="455" y="191"/>
                </a:lnTo>
                <a:lnTo>
                  <a:pt x="490" y="183"/>
                </a:lnTo>
                <a:lnTo>
                  <a:pt x="490" y="183"/>
                </a:lnTo>
                <a:lnTo>
                  <a:pt x="524" y="174"/>
                </a:lnTo>
                <a:lnTo>
                  <a:pt x="560" y="166"/>
                </a:lnTo>
                <a:lnTo>
                  <a:pt x="560" y="166"/>
                </a:lnTo>
                <a:lnTo>
                  <a:pt x="591" y="160"/>
                </a:lnTo>
                <a:lnTo>
                  <a:pt x="622" y="154"/>
                </a:lnTo>
                <a:lnTo>
                  <a:pt x="622" y="154"/>
                </a:lnTo>
                <a:lnTo>
                  <a:pt x="609" y="169"/>
                </a:lnTo>
                <a:lnTo>
                  <a:pt x="609" y="169"/>
                </a:lnTo>
                <a:lnTo>
                  <a:pt x="605" y="169"/>
                </a:lnTo>
                <a:lnTo>
                  <a:pt x="605" y="169"/>
                </a:lnTo>
                <a:lnTo>
                  <a:pt x="604" y="169"/>
                </a:lnTo>
                <a:lnTo>
                  <a:pt x="602" y="170"/>
                </a:lnTo>
                <a:lnTo>
                  <a:pt x="602" y="170"/>
                </a:lnTo>
                <a:lnTo>
                  <a:pt x="537" y="184"/>
                </a:lnTo>
                <a:lnTo>
                  <a:pt x="472" y="197"/>
                </a:lnTo>
                <a:lnTo>
                  <a:pt x="406" y="209"/>
                </a:lnTo>
                <a:lnTo>
                  <a:pt x="340" y="222"/>
                </a:lnTo>
                <a:lnTo>
                  <a:pt x="340" y="222"/>
                </a:lnTo>
                <a:lnTo>
                  <a:pt x="307" y="229"/>
                </a:lnTo>
                <a:lnTo>
                  <a:pt x="273" y="237"/>
                </a:lnTo>
                <a:lnTo>
                  <a:pt x="206" y="254"/>
                </a:lnTo>
                <a:lnTo>
                  <a:pt x="74" y="291"/>
                </a:lnTo>
                <a:lnTo>
                  <a:pt x="74" y="291"/>
                </a:lnTo>
                <a:lnTo>
                  <a:pt x="81" y="283"/>
                </a:lnTo>
                <a:lnTo>
                  <a:pt x="81" y="283"/>
                </a:lnTo>
                <a:close/>
                <a:moveTo>
                  <a:pt x="71" y="294"/>
                </a:moveTo>
                <a:lnTo>
                  <a:pt x="71" y="294"/>
                </a:lnTo>
                <a:lnTo>
                  <a:pt x="208" y="256"/>
                </a:lnTo>
                <a:lnTo>
                  <a:pt x="277" y="238"/>
                </a:lnTo>
                <a:lnTo>
                  <a:pt x="312" y="230"/>
                </a:lnTo>
                <a:lnTo>
                  <a:pt x="346" y="223"/>
                </a:lnTo>
                <a:lnTo>
                  <a:pt x="346" y="223"/>
                </a:lnTo>
                <a:lnTo>
                  <a:pt x="417" y="209"/>
                </a:lnTo>
                <a:lnTo>
                  <a:pt x="489" y="196"/>
                </a:lnTo>
                <a:lnTo>
                  <a:pt x="489" y="196"/>
                </a:lnTo>
                <a:lnTo>
                  <a:pt x="557" y="183"/>
                </a:lnTo>
                <a:lnTo>
                  <a:pt x="557" y="183"/>
                </a:lnTo>
                <a:lnTo>
                  <a:pt x="573" y="179"/>
                </a:lnTo>
                <a:lnTo>
                  <a:pt x="589" y="175"/>
                </a:lnTo>
                <a:lnTo>
                  <a:pt x="589" y="175"/>
                </a:lnTo>
                <a:lnTo>
                  <a:pt x="598" y="173"/>
                </a:lnTo>
                <a:lnTo>
                  <a:pt x="598" y="173"/>
                </a:lnTo>
                <a:lnTo>
                  <a:pt x="597" y="174"/>
                </a:lnTo>
                <a:lnTo>
                  <a:pt x="597" y="174"/>
                </a:lnTo>
                <a:lnTo>
                  <a:pt x="588" y="178"/>
                </a:lnTo>
                <a:lnTo>
                  <a:pt x="588" y="178"/>
                </a:lnTo>
                <a:lnTo>
                  <a:pt x="573" y="182"/>
                </a:lnTo>
                <a:lnTo>
                  <a:pt x="558" y="186"/>
                </a:lnTo>
                <a:lnTo>
                  <a:pt x="526" y="192"/>
                </a:lnTo>
                <a:lnTo>
                  <a:pt x="495" y="198"/>
                </a:lnTo>
                <a:lnTo>
                  <a:pt x="463" y="204"/>
                </a:lnTo>
                <a:lnTo>
                  <a:pt x="463" y="204"/>
                </a:lnTo>
                <a:lnTo>
                  <a:pt x="394" y="217"/>
                </a:lnTo>
                <a:lnTo>
                  <a:pt x="359" y="224"/>
                </a:lnTo>
                <a:lnTo>
                  <a:pt x="326" y="233"/>
                </a:lnTo>
                <a:lnTo>
                  <a:pt x="326" y="233"/>
                </a:lnTo>
                <a:lnTo>
                  <a:pt x="259" y="250"/>
                </a:lnTo>
                <a:lnTo>
                  <a:pt x="192" y="269"/>
                </a:lnTo>
                <a:lnTo>
                  <a:pt x="126" y="290"/>
                </a:lnTo>
                <a:lnTo>
                  <a:pt x="94" y="301"/>
                </a:lnTo>
                <a:lnTo>
                  <a:pt x="62" y="312"/>
                </a:lnTo>
                <a:lnTo>
                  <a:pt x="62" y="312"/>
                </a:lnTo>
                <a:lnTo>
                  <a:pt x="50" y="316"/>
                </a:lnTo>
                <a:lnTo>
                  <a:pt x="50" y="316"/>
                </a:lnTo>
                <a:lnTo>
                  <a:pt x="50" y="316"/>
                </a:lnTo>
                <a:lnTo>
                  <a:pt x="50" y="316"/>
                </a:lnTo>
                <a:lnTo>
                  <a:pt x="71" y="294"/>
                </a:lnTo>
                <a:lnTo>
                  <a:pt x="71" y="294"/>
                </a:lnTo>
                <a:close/>
                <a:moveTo>
                  <a:pt x="47" y="320"/>
                </a:moveTo>
                <a:lnTo>
                  <a:pt x="47" y="320"/>
                </a:lnTo>
                <a:lnTo>
                  <a:pt x="182" y="281"/>
                </a:lnTo>
                <a:lnTo>
                  <a:pt x="249" y="262"/>
                </a:lnTo>
                <a:lnTo>
                  <a:pt x="317" y="245"/>
                </a:lnTo>
                <a:lnTo>
                  <a:pt x="317" y="245"/>
                </a:lnTo>
                <a:lnTo>
                  <a:pt x="352" y="238"/>
                </a:lnTo>
                <a:lnTo>
                  <a:pt x="387" y="230"/>
                </a:lnTo>
                <a:lnTo>
                  <a:pt x="456" y="217"/>
                </a:lnTo>
                <a:lnTo>
                  <a:pt x="456" y="217"/>
                </a:lnTo>
                <a:lnTo>
                  <a:pt x="523" y="204"/>
                </a:lnTo>
                <a:lnTo>
                  <a:pt x="523" y="204"/>
                </a:lnTo>
                <a:lnTo>
                  <a:pt x="557" y="198"/>
                </a:lnTo>
                <a:lnTo>
                  <a:pt x="573" y="195"/>
                </a:lnTo>
                <a:lnTo>
                  <a:pt x="588" y="189"/>
                </a:lnTo>
                <a:lnTo>
                  <a:pt x="588" y="189"/>
                </a:lnTo>
                <a:lnTo>
                  <a:pt x="556" y="201"/>
                </a:lnTo>
                <a:lnTo>
                  <a:pt x="522" y="210"/>
                </a:lnTo>
                <a:lnTo>
                  <a:pt x="488" y="218"/>
                </a:lnTo>
                <a:lnTo>
                  <a:pt x="454" y="226"/>
                </a:lnTo>
                <a:lnTo>
                  <a:pt x="387" y="240"/>
                </a:lnTo>
                <a:lnTo>
                  <a:pt x="353" y="248"/>
                </a:lnTo>
                <a:lnTo>
                  <a:pt x="320" y="256"/>
                </a:lnTo>
                <a:lnTo>
                  <a:pt x="320" y="256"/>
                </a:lnTo>
                <a:lnTo>
                  <a:pt x="181" y="292"/>
                </a:lnTo>
                <a:lnTo>
                  <a:pt x="181" y="292"/>
                </a:lnTo>
                <a:lnTo>
                  <a:pt x="116" y="309"/>
                </a:lnTo>
                <a:lnTo>
                  <a:pt x="83" y="319"/>
                </a:lnTo>
                <a:lnTo>
                  <a:pt x="68" y="324"/>
                </a:lnTo>
                <a:lnTo>
                  <a:pt x="51" y="330"/>
                </a:lnTo>
                <a:lnTo>
                  <a:pt x="51" y="330"/>
                </a:lnTo>
                <a:lnTo>
                  <a:pt x="30" y="339"/>
                </a:lnTo>
                <a:lnTo>
                  <a:pt x="30" y="339"/>
                </a:lnTo>
                <a:lnTo>
                  <a:pt x="47" y="320"/>
                </a:lnTo>
                <a:lnTo>
                  <a:pt x="47" y="320"/>
                </a:lnTo>
                <a:close/>
                <a:moveTo>
                  <a:pt x="88" y="320"/>
                </a:moveTo>
                <a:lnTo>
                  <a:pt x="88" y="320"/>
                </a:lnTo>
                <a:lnTo>
                  <a:pt x="160" y="300"/>
                </a:lnTo>
                <a:lnTo>
                  <a:pt x="160" y="300"/>
                </a:lnTo>
                <a:lnTo>
                  <a:pt x="229" y="282"/>
                </a:lnTo>
                <a:lnTo>
                  <a:pt x="298" y="264"/>
                </a:lnTo>
                <a:lnTo>
                  <a:pt x="298" y="264"/>
                </a:lnTo>
                <a:lnTo>
                  <a:pt x="365" y="248"/>
                </a:lnTo>
                <a:lnTo>
                  <a:pt x="433" y="233"/>
                </a:lnTo>
                <a:lnTo>
                  <a:pt x="501" y="217"/>
                </a:lnTo>
                <a:lnTo>
                  <a:pt x="534" y="209"/>
                </a:lnTo>
                <a:lnTo>
                  <a:pt x="568" y="199"/>
                </a:lnTo>
                <a:lnTo>
                  <a:pt x="568" y="199"/>
                </a:lnTo>
                <a:lnTo>
                  <a:pt x="588" y="192"/>
                </a:lnTo>
                <a:lnTo>
                  <a:pt x="588" y="192"/>
                </a:lnTo>
                <a:lnTo>
                  <a:pt x="569" y="213"/>
                </a:lnTo>
                <a:lnTo>
                  <a:pt x="569" y="213"/>
                </a:lnTo>
                <a:lnTo>
                  <a:pt x="514" y="229"/>
                </a:lnTo>
                <a:lnTo>
                  <a:pt x="458" y="245"/>
                </a:lnTo>
                <a:lnTo>
                  <a:pt x="458" y="245"/>
                </a:lnTo>
                <a:lnTo>
                  <a:pt x="442" y="248"/>
                </a:lnTo>
                <a:lnTo>
                  <a:pt x="442" y="248"/>
                </a:lnTo>
                <a:lnTo>
                  <a:pt x="414" y="255"/>
                </a:lnTo>
                <a:lnTo>
                  <a:pt x="387" y="262"/>
                </a:lnTo>
                <a:lnTo>
                  <a:pt x="332" y="276"/>
                </a:lnTo>
                <a:lnTo>
                  <a:pt x="332" y="276"/>
                </a:lnTo>
                <a:lnTo>
                  <a:pt x="296" y="284"/>
                </a:lnTo>
                <a:lnTo>
                  <a:pt x="296" y="284"/>
                </a:lnTo>
                <a:lnTo>
                  <a:pt x="262" y="291"/>
                </a:lnTo>
                <a:lnTo>
                  <a:pt x="227" y="297"/>
                </a:lnTo>
                <a:lnTo>
                  <a:pt x="157" y="309"/>
                </a:lnTo>
                <a:lnTo>
                  <a:pt x="157" y="309"/>
                </a:lnTo>
                <a:lnTo>
                  <a:pt x="124" y="316"/>
                </a:lnTo>
                <a:lnTo>
                  <a:pt x="108" y="320"/>
                </a:lnTo>
                <a:lnTo>
                  <a:pt x="93" y="325"/>
                </a:lnTo>
                <a:lnTo>
                  <a:pt x="93" y="325"/>
                </a:lnTo>
                <a:lnTo>
                  <a:pt x="63" y="335"/>
                </a:lnTo>
                <a:lnTo>
                  <a:pt x="63" y="335"/>
                </a:lnTo>
                <a:lnTo>
                  <a:pt x="47" y="340"/>
                </a:lnTo>
                <a:lnTo>
                  <a:pt x="47" y="340"/>
                </a:lnTo>
                <a:lnTo>
                  <a:pt x="37" y="341"/>
                </a:lnTo>
                <a:lnTo>
                  <a:pt x="32" y="342"/>
                </a:lnTo>
                <a:lnTo>
                  <a:pt x="28" y="343"/>
                </a:lnTo>
                <a:lnTo>
                  <a:pt x="28" y="343"/>
                </a:lnTo>
                <a:lnTo>
                  <a:pt x="57" y="330"/>
                </a:lnTo>
                <a:lnTo>
                  <a:pt x="73" y="325"/>
                </a:lnTo>
                <a:lnTo>
                  <a:pt x="88" y="320"/>
                </a:lnTo>
                <a:lnTo>
                  <a:pt x="88" y="320"/>
                </a:lnTo>
                <a:close/>
                <a:moveTo>
                  <a:pt x="25" y="351"/>
                </a:moveTo>
                <a:lnTo>
                  <a:pt x="25" y="351"/>
                </a:lnTo>
                <a:lnTo>
                  <a:pt x="61" y="370"/>
                </a:lnTo>
                <a:lnTo>
                  <a:pt x="96" y="388"/>
                </a:lnTo>
                <a:lnTo>
                  <a:pt x="168" y="422"/>
                </a:lnTo>
                <a:lnTo>
                  <a:pt x="168" y="422"/>
                </a:lnTo>
                <a:lnTo>
                  <a:pt x="260" y="468"/>
                </a:lnTo>
                <a:lnTo>
                  <a:pt x="260" y="468"/>
                </a:lnTo>
                <a:lnTo>
                  <a:pt x="285" y="480"/>
                </a:lnTo>
                <a:lnTo>
                  <a:pt x="297" y="487"/>
                </a:lnTo>
                <a:lnTo>
                  <a:pt x="309" y="494"/>
                </a:lnTo>
                <a:lnTo>
                  <a:pt x="309" y="494"/>
                </a:lnTo>
                <a:lnTo>
                  <a:pt x="307" y="500"/>
                </a:lnTo>
                <a:lnTo>
                  <a:pt x="307" y="500"/>
                </a:lnTo>
                <a:lnTo>
                  <a:pt x="293" y="495"/>
                </a:lnTo>
                <a:lnTo>
                  <a:pt x="280" y="488"/>
                </a:lnTo>
                <a:lnTo>
                  <a:pt x="255" y="475"/>
                </a:lnTo>
                <a:lnTo>
                  <a:pt x="255" y="475"/>
                </a:lnTo>
                <a:lnTo>
                  <a:pt x="166" y="430"/>
                </a:lnTo>
                <a:lnTo>
                  <a:pt x="166" y="430"/>
                </a:lnTo>
                <a:lnTo>
                  <a:pt x="136" y="416"/>
                </a:lnTo>
                <a:lnTo>
                  <a:pt x="107" y="402"/>
                </a:lnTo>
                <a:lnTo>
                  <a:pt x="107" y="402"/>
                </a:lnTo>
                <a:lnTo>
                  <a:pt x="66" y="379"/>
                </a:lnTo>
                <a:lnTo>
                  <a:pt x="44" y="368"/>
                </a:lnTo>
                <a:lnTo>
                  <a:pt x="33" y="363"/>
                </a:lnTo>
                <a:lnTo>
                  <a:pt x="23" y="359"/>
                </a:lnTo>
                <a:lnTo>
                  <a:pt x="23" y="359"/>
                </a:lnTo>
                <a:lnTo>
                  <a:pt x="22" y="359"/>
                </a:lnTo>
                <a:lnTo>
                  <a:pt x="22" y="359"/>
                </a:lnTo>
                <a:lnTo>
                  <a:pt x="25" y="351"/>
                </a:lnTo>
                <a:lnTo>
                  <a:pt x="25" y="351"/>
                </a:lnTo>
                <a:close/>
                <a:moveTo>
                  <a:pt x="20" y="366"/>
                </a:moveTo>
                <a:lnTo>
                  <a:pt x="20" y="366"/>
                </a:lnTo>
                <a:lnTo>
                  <a:pt x="21" y="366"/>
                </a:lnTo>
                <a:lnTo>
                  <a:pt x="21" y="366"/>
                </a:lnTo>
                <a:lnTo>
                  <a:pt x="32" y="370"/>
                </a:lnTo>
                <a:lnTo>
                  <a:pt x="42" y="375"/>
                </a:lnTo>
                <a:lnTo>
                  <a:pt x="64" y="386"/>
                </a:lnTo>
                <a:lnTo>
                  <a:pt x="85" y="398"/>
                </a:lnTo>
                <a:lnTo>
                  <a:pt x="106" y="410"/>
                </a:lnTo>
                <a:lnTo>
                  <a:pt x="106" y="410"/>
                </a:lnTo>
                <a:lnTo>
                  <a:pt x="135" y="424"/>
                </a:lnTo>
                <a:lnTo>
                  <a:pt x="165" y="439"/>
                </a:lnTo>
                <a:lnTo>
                  <a:pt x="165" y="439"/>
                </a:lnTo>
                <a:lnTo>
                  <a:pt x="254" y="483"/>
                </a:lnTo>
                <a:lnTo>
                  <a:pt x="254" y="483"/>
                </a:lnTo>
                <a:lnTo>
                  <a:pt x="279" y="496"/>
                </a:lnTo>
                <a:lnTo>
                  <a:pt x="291" y="502"/>
                </a:lnTo>
                <a:lnTo>
                  <a:pt x="305" y="507"/>
                </a:lnTo>
                <a:lnTo>
                  <a:pt x="305" y="507"/>
                </a:lnTo>
                <a:lnTo>
                  <a:pt x="302" y="516"/>
                </a:lnTo>
                <a:lnTo>
                  <a:pt x="302" y="516"/>
                </a:lnTo>
                <a:lnTo>
                  <a:pt x="265" y="498"/>
                </a:lnTo>
                <a:lnTo>
                  <a:pt x="228" y="481"/>
                </a:lnTo>
                <a:lnTo>
                  <a:pt x="153" y="446"/>
                </a:lnTo>
                <a:lnTo>
                  <a:pt x="153" y="446"/>
                </a:lnTo>
                <a:lnTo>
                  <a:pt x="118" y="429"/>
                </a:lnTo>
                <a:lnTo>
                  <a:pt x="84" y="413"/>
                </a:lnTo>
                <a:lnTo>
                  <a:pt x="50" y="395"/>
                </a:lnTo>
                <a:lnTo>
                  <a:pt x="17" y="376"/>
                </a:lnTo>
                <a:lnTo>
                  <a:pt x="17" y="376"/>
                </a:lnTo>
                <a:lnTo>
                  <a:pt x="20" y="366"/>
                </a:lnTo>
                <a:lnTo>
                  <a:pt x="20" y="366"/>
                </a:lnTo>
                <a:close/>
                <a:moveTo>
                  <a:pt x="8" y="392"/>
                </a:moveTo>
                <a:lnTo>
                  <a:pt x="8" y="392"/>
                </a:lnTo>
                <a:lnTo>
                  <a:pt x="8" y="382"/>
                </a:lnTo>
                <a:lnTo>
                  <a:pt x="9" y="373"/>
                </a:lnTo>
                <a:lnTo>
                  <a:pt x="12" y="363"/>
                </a:lnTo>
                <a:lnTo>
                  <a:pt x="16" y="356"/>
                </a:lnTo>
                <a:lnTo>
                  <a:pt x="16" y="356"/>
                </a:lnTo>
                <a:lnTo>
                  <a:pt x="13" y="364"/>
                </a:lnTo>
                <a:lnTo>
                  <a:pt x="10" y="373"/>
                </a:lnTo>
                <a:lnTo>
                  <a:pt x="9" y="383"/>
                </a:lnTo>
                <a:lnTo>
                  <a:pt x="8" y="392"/>
                </a:lnTo>
                <a:lnTo>
                  <a:pt x="8" y="392"/>
                </a:lnTo>
                <a:close/>
                <a:moveTo>
                  <a:pt x="18" y="399"/>
                </a:moveTo>
                <a:lnTo>
                  <a:pt x="18" y="399"/>
                </a:lnTo>
                <a:lnTo>
                  <a:pt x="16" y="398"/>
                </a:lnTo>
                <a:lnTo>
                  <a:pt x="16" y="398"/>
                </a:lnTo>
                <a:lnTo>
                  <a:pt x="16" y="391"/>
                </a:lnTo>
                <a:lnTo>
                  <a:pt x="16" y="384"/>
                </a:lnTo>
                <a:lnTo>
                  <a:pt x="16" y="384"/>
                </a:lnTo>
                <a:lnTo>
                  <a:pt x="48" y="403"/>
                </a:lnTo>
                <a:lnTo>
                  <a:pt x="82" y="420"/>
                </a:lnTo>
                <a:lnTo>
                  <a:pt x="149" y="452"/>
                </a:lnTo>
                <a:lnTo>
                  <a:pt x="149" y="452"/>
                </a:lnTo>
                <a:lnTo>
                  <a:pt x="225" y="487"/>
                </a:lnTo>
                <a:lnTo>
                  <a:pt x="263" y="505"/>
                </a:lnTo>
                <a:lnTo>
                  <a:pt x="300" y="525"/>
                </a:lnTo>
                <a:lnTo>
                  <a:pt x="300" y="525"/>
                </a:lnTo>
                <a:lnTo>
                  <a:pt x="299" y="531"/>
                </a:lnTo>
                <a:lnTo>
                  <a:pt x="299" y="536"/>
                </a:lnTo>
                <a:lnTo>
                  <a:pt x="299" y="536"/>
                </a:lnTo>
                <a:lnTo>
                  <a:pt x="289" y="531"/>
                </a:lnTo>
                <a:lnTo>
                  <a:pt x="278" y="526"/>
                </a:lnTo>
                <a:lnTo>
                  <a:pt x="257" y="515"/>
                </a:lnTo>
                <a:lnTo>
                  <a:pt x="257" y="515"/>
                </a:lnTo>
                <a:lnTo>
                  <a:pt x="162" y="470"/>
                </a:lnTo>
                <a:lnTo>
                  <a:pt x="162" y="470"/>
                </a:lnTo>
                <a:lnTo>
                  <a:pt x="66" y="423"/>
                </a:lnTo>
                <a:lnTo>
                  <a:pt x="66" y="423"/>
                </a:lnTo>
                <a:lnTo>
                  <a:pt x="40" y="412"/>
                </a:lnTo>
                <a:lnTo>
                  <a:pt x="28" y="406"/>
                </a:lnTo>
                <a:lnTo>
                  <a:pt x="18" y="399"/>
                </a:lnTo>
                <a:lnTo>
                  <a:pt x="18" y="399"/>
                </a:lnTo>
                <a:close/>
                <a:moveTo>
                  <a:pt x="167" y="488"/>
                </a:moveTo>
                <a:lnTo>
                  <a:pt x="167" y="488"/>
                </a:lnTo>
                <a:lnTo>
                  <a:pt x="73" y="441"/>
                </a:lnTo>
                <a:lnTo>
                  <a:pt x="73" y="441"/>
                </a:lnTo>
                <a:lnTo>
                  <a:pt x="47" y="428"/>
                </a:lnTo>
                <a:lnTo>
                  <a:pt x="35" y="421"/>
                </a:lnTo>
                <a:lnTo>
                  <a:pt x="23" y="413"/>
                </a:lnTo>
                <a:lnTo>
                  <a:pt x="23" y="413"/>
                </a:lnTo>
                <a:lnTo>
                  <a:pt x="22" y="412"/>
                </a:lnTo>
                <a:lnTo>
                  <a:pt x="22" y="412"/>
                </a:lnTo>
                <a:lnTo>
                  <a:pt x="22" y="410"/>
                </a:lnTo>
                <a:lnTo>
                  <a:pt x="22" y="410"/>
                </a:lnTo>
                <a:lnTo>
                  <a:pt x="30" y="415"/>
                </a:lnTo>
                <a:lnTo>
                  <a:pt x="40" y="419"/>
                </a:lnTo>
                <a:lnTo>
                  <a:pt x="57" y="427"/>
                </a:lnTo>
                <a:lnTo>
                  <a:pt x="57" y="427"/>
                </a:lnTo>
                <a:lnTo>
                  <a:pt x="153" y="473"/>
                </a:lnTo>
                <a:lnTo>
                  <a:pt x="153" y="473"/>
                </a:lnTo>
                <a:lnTo>
                  <a:pt x="249" y="520"/>
                </a:lnTo>
                <a:lnTo>
                  <a:pt x="249" y="520"/>
                </a:lnTo>
                <a:lnTo>
                  <a:pt x="275" y="532"/>
                </a:lnTo>
                <a:lnTo>
                  <a:pt x="287" y="538"/>
                </a:lnTo>
                <a:lnTo>
                  <a:pt x="298" y="545"/>
                </a:lnTo>
                <a:lnTo>
                  <a:pt x="298" y="545"/>
                </a:lnTo>
                <a:lnTo>
                  <a:pt x="300" y="546"/>
                </a:lnTo>
                <a:lnTo>
                  <a:pt x="300" y="546"/>
                </a:lnTo>
                <a:lnTo>
                  <a:pt x="302" y="551"/>
                </a:lnTo>
                <a:lnTo>
                  <a:pt x="305" y="556"/>
                </a:lnTo>
                <a:lnTo>
                  <a:pt x="305" y="556"/>
                </a:lnTo>
                <a:lnTo>
                  <a:pt x="270" y="540"/>
                </a:lnTo>
                <a:lnTo>
                  <a:pt x="235" y="524"/>
                </a:lnTo>
                <a:lnTo>
                  <a:pt x="167" y="488"/>
                </a:lnTo>
                <a:lnTo>
                  <a:pt x="167" y="488"/>
                </a:lnTo>
                <a:close/>
                <a:moveTo>
                  <a:pt x="307" y="537"/>
                </a:moveTo>
                <a:lnTo>
                  <a:pt x="307" y="537"/>
                </a:lnTo>
                <a:lnTo>
                  <a:pt x="307" y="531"/>
                </a:lnTo>
                <a:lnTo>
                  <a:pt x="307" y="531"/>
                </a:lnTo>
                <a:lnTo>
                  <a:pt x="309" y="530"/>
                </a:lnTo>
                <a:lnTo>
                  <a:pt x="309" y="530"/>
                </a:lnTo>
                <a:lnTo>
                  <a:pt x="383" y="449"/>
                </a:lnTo>
                <a:lnTo>
                  <a:pt x="460" y="369"/>
                </a:lnTo>
                <a:lnTo>
                  <a:pt x="536" y="289"/>
                </a:lnTo>
                <a:lnTo>
                  <a:pt x="613" y="209"/>
                </a:lnTo>
                <a:lnTo>
                  <a:pt x="613" y="209"/>
                </a:lnTo>
                <a:lnTo>
                  <a:pt x="628" y="194"/>
                </a:lnTo>
                <a:lnTo>
                  <a:pt x="642" y="179"/>
                </a:lnTo>
                <a:lnTo>
                  <a:pt x="642" y="179"/>
                </a:lnTo>
                <a:lnTo>
                  <a:pt x="643" y="181"/>
                </a:lnTo>
                <a:lnTo>
                  <a:pt x="643" y="181"/>
                </a:lnTo>
                <a:lnTo>
                  <a:pt x="635" y="187"/>
                </a:lnTo>
                <a:lnTo>
                  <a:pt x="628" y="195"/>
                </a:lnTo>
                <a:lnTo>
                  <a:pt x="614" y="210"/>
                </a:lnTo>
                <a:lnTo>
                  <a:pt x="614" y="210"/>
                </a:lnTo>
                <a:lnTo>
                  <a:pt x="562" y="267"/>
                </a:lnTo>
                <a:lnTo>
                  <a:pt x="562" y="267"/>
                </a:lnTo>
                <a:lnTo>
                  <a:pt x="524" y="308"/>
                </a:lnTo>
                <a:lnTo>
                  <a:pt x="487" y="347"/>
                </a:lnTo>
                <a:lnTo>
                  <a:pt x="487" y="347"/>
                </a:lnTo>
                <a:lnTo>
                  <a:pt x="397" y="442"/>
                </a:lnTo>
                <a:lnTo>
                  <a:pt x="352" y="488"/>
                </a:lnTo>
                <a:lnTo>
                  <a:pt x="308" y="536"/>
                </a:lnTo>
                <a:lnTo>
                  <a:pt x="308" y="536"/>
                </a:lnTo>
                <a:lnTo>
                  <a:pt x="307" y="537"/>
                </a:lnTo>
                <a:lnTo>
                  <a:pt x="307" y="537"/>
                </a:lnTo>
                <a:close/>
                <a:moveTo>
                  <a:pt x="643" y="206"/>
                </a:moveTo>
                <a:lnTo>
                  <a:pt x="643" y="206"/>
                </a:lnTo>
                <a:lnTo>
                  <a:pt x="613" y="238"/>
                </a:lnTo>
                <a:lnTo>
                  <a:pt x="613" y="238"/>
                </a:lnTo>
                <a:lnTo>
                  <a:pt x="569" y="287"/>
                </a:lnTo>
                <a:lnTo>
                  <a:pt x="523" y="335"/>
                </a:lnTo>
                <a:lnTo>
                  <a:pt x="523" y="335"/>
                </a:lnTo>
                <a:lnTo>
                  <a:pt x="337" y="531"/>
                </a:lnTo>
                <a:lnTo>
                  <a:pt x="337" y="531"/>
                </a:lnTo>
                <a:lnTo>
                  <a:pt x="315" y="556"/>
                </a:lnTo>
                <a:lnTo>
                  <a:pt x="315" y="556"/>
                </a:lnTo>
                <a:lnTo>
                  <a:pt x="311" y="551"/>
                </a:lnTo>
                <a:lnTo>
                  <a:pt x="309" y="545"/>
                </a:lnTo>
                <a:lnTo>
                  <a:pt x="309" y="545"/>
                </a:lnTo>
                <a:lnTo>
                  <a:pt x="310" y="545"/>
                </a:lnTo>
                <a:lnTo>
                  <a:pt x="310" y="545"/>
                </a:lnTo>
                <a:lnTo>
                  <a:pt x="326" y="526"/>
                </a:lnTo>
                <a:lnTo>
                  <a:pt x="343" y="507"/>
                </a:lnTo>
                <a:lnTo>
                  <a:pt x="378" y="472"/>
                </a:lnTo>
                <a:lnTo>
                  <a:pt x="378" y="472"/>
                </a:lnTo>
                <a:lnTo>
                  <a:pt x="482" y="364"/>
                </a:lnTo>
                <a:lnTo>
                  <a:pt x="482" y="364"/>
                </a:lnTo>
                <a:lnTo>
                  <a:pt x="522" y="320"/>
                </a:lnTo>
                <a:lnTo>
                  <a:pt x="563" y="276"/>
                </a:lnTo>
                <a:lnTo>
                  <a:pt x="602" y="232"/>
                </a:lnTo>
                <a:lnTo>
                  <a:pt x="623" y="211"/>
                </a:lnTo>
                <a:lnTo>
                  <a:pt x="644" y="189"/>
                </a:lnTo>
                <a:lnTo>
                  <a:pt x="644" y="189"/>
                </a:lnTo>
                <a:lnTo>
                  <a:pt x="646" y="187"/>
                </a:lnTo>
                <a:lnTo>
                  <a:pt x="646" y="187"/>
                </a:lnTo>
                <a:lnTo>
                  <a:pt x="649" y="191"/>
                </a:lnTo>
                <a:lnTo>
                  <a:pt x="653" y="195"/>
                </a:lnTo>
                <a:lnTo>
                  <a:pt x="653" y="195"/>
                </a:lnTo>
                <a:lnTo>
                  <a:pt x="643" y="206"/>
                </a:lnTo>
                <a:lnTo>
                  <a:pt x="643" y="206"/>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42" name="Freeform 2547"/>
          <p:cNvSpPr>
            <a:spLocks noEditPoints="1"/>
          </p:cNvSpPr>
          <p:nvPr/>
        </p:nvSpPr>
        <p:spPr bwMode="auto">
          <a:xfrm>
            <a:off x="1836873" y="4808654"/>
            <a:ext cx="1282700" cy="1579563"/>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00687B"/>
          </a:solidFill>
          <a:ln w="9525">
            <a:noFill/>
            <a:round/>
          </a:ln>
        </p:spPr>
        <p:txBody>
          <a:bodyPr vert="horz" wrap="square" lIns="91440" tIns="45720" rIns="91440" bIns="45720" numCol="1" anchor="t" anchorCtr="0" compatLnSpc="1"/>
          <a:lstStyle/>
          <a:p>
            <a:endParaRPr lang="zh-CN" altLang="en-US"/>
          </a:p>
        </p:txBody>
      </p:sp>
      <p:sp>
        <p:nvSpPr>
          <p:cNvPr id="13" name="矩形 12"/>
          <p:cNvSpPr/>
          <p:nvPr/>
        </p:nvSpPr>
        <p:spPr>
          <a:xfrm>
            <a:off x="10581718" y="320395"/>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文本框 13"/>
          <p:cNvSpPr txBox="1"/>
          <p:nvPr/>
        </p:nvSpPr>
        <p:spPr>
          <a:xfrm>
            <a:off x="5112324"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7" name="文本框 16"/>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9477330"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9" name="文本框 18"/>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矩形 19"/>
          <p:cNvSpPr/>
          <p:nvPr/>
        </p:nvSpPr>
        <p:spPr>
          <a:xfrm>
            <a:off x="3119573" y="1237911"/>
            <a:ext cx="1576073" cy="923330"/>
          </a:xfrm>
          <a:prstGeom prst="rect">
            <a:avLst/>
          </a:prstGeom>
          <a:noFill/>
        </p:spPr>
        <p:txBody>
          <a:bodyPr wrap="none" lIns="91440" tIns="45720" rIns="91440" bIns="45720">
            <a:spAutoFit/>
          </a:bodyPr>
          <a:lstStyle/>
          <a:p>
            <a:pPr algn="ctr"/>
            <a:r>
              <a:rPr lang="zh-CN" altLang="en-US" sz="5400" b="1" dirty="0">
                <a:ln w="9525">
                  <a:solidFill>
                    <a:schemeClr val="bg1"/>
                  </a:solidFill>
                  <a:prstDash val="solid"/>
                </a:ln>
                <a:solidFill>
                  <a:srgbClr val="00687B"/>
                </a:solidFill>
                <a:effectLst>
                  <a:outerShdw blurRad="12700" dist="38100" dir="2700000" algn="tl" rotWithShape="0">
                    <a:schemeClr val="accent5">
                      <a:lumMod val="60000"/>
                      <a:lumOff val="40000"/>
                    </a:schemeClr>
                  </a:outerShdw>
                </a:effectLst>
                <a:latin typeface="黑体" panose="02010609060101010101" pitchFamily="49" charset="-122"/>
                <a:ea typeface="黑体" panose="02010609060101010101" pitchFamily="49" charset="-122"/>
              </a:rPr>
              <a:t>作业</a:t>
            </a:r>
            <a:endParaRPr lang="zh-CN" altLang="en-US" sz="5400" b="1" cap="none" spc="0" dirty="0">
              <a:ln w="9525">
                <a:solidFill>
                  <a:schemeClr val="bg1"/>
                </a:solidFill>
                <a:prstDash val="solid"/>
              </a:ln>
              <a:solidFill>
                <a:srgbClr val="00687B"/>
              </a:solidFill>
              <a:effectLst>
                <a:outerShdw blurRad="12700" dist="38100" dir="2700000" algn="tl" rotWithShape="0">
                  <a:schemeClr val="accent5">
                    <a:lumMod val="60000"/>
                    <a:lumOff val="40000"/>
                  </a:scheme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3119573" y="2459656"/>
            <a:ext cx="8293918" cy="1949508"/>
          </a:xfrm>
          <a:prstGeom prst="rect">
            <a:avLst/>
          </a:prstGeom>
          <a:noFill/>
        </p:spPr>
        <p:txBody>
          <a:bodyPr wrap="square" rtlCol="0">
            <a:spAutoFit/>
          </a:bodyPr>
          <a:lstStyle/>
          <a:p>
            <a:pPr>
              <a:lnSpc>
                <a:spcPct val="15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书面作业：完成课后习题和学习与训练；</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查漏补缺：根据个人情况对课题学习复习与回顾</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3.</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拓展作业：阅读教材扩展延伸内容</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Rectangle 3"/>
          <p:cNvSpPr txBox="1">
            <a:spLocks noChangeArrowheads="1"/>
          </p:cNvSpPr>
          <p:nvPr/>
        </p:nvSpPr>
        <p:spPr bwMode="auto">
          <a:xfrm>
            <a:off x="608103" y="168199"/>
            <a:ext cx="30724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dist"/>
            <a:r>
              <a:rPr lang="en-US" altLang="zh-CN" b="1" dirty="0">
                <a:solidFill>
                  <a:schemeClr val="bg1"/>
                </a:solidFill>
                <a:latin typeface="楷体" panose="02010609060101010101" pitchFamily="49" charset="-122"/>
                <a:ea typeface="楷体" panose="02010609060101010101" pitchFamily="49" charset="-122"/>
              </a:rPr>
              <a:t>4.1 </a:t>
            </a:r>
            <a:r>
              <a:rPr lang="zh-CN" altLang="en-US" b="1" dirty="0">
                <a:solidFill>
                  <a:schemeClr val="bg1"/>
                </a:solidFill>
                <a:latin typeface="楷体" panose="02010609060101010101" pitchFamily="49" charset="-122"/>
                <a:ea typeface="楷体" panose="02010609060101010101" pitchFamily="49" charset="-122"/>
              </a:rPr>
              <a:t>角的概念的推广</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635" y="-277495"/>
            <a:ext cx="12192635" cy="15151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14170" y="1306290"/>
            <a:ext cx="9347859" cy="1303177"/>
          </a:xfrm>
          <a:prstGeom prst="rect">
            <a:avLst/>
          </a:prstGeom>
          <a:noFill/>
        </p:spPr>
        <p:txBody>
          <a:bodyPr wrap="square" rtlCol="0">
            <a:spAutoFit/>
          </a:bodyPr>
          <a:lstStyle/>
          <a:p>
            <a:pPr>
              <a:lnSpc>
                <a:spcPct val="150000"/>
              </a:lnSpc>
            </a:pPr>
            <a:r>
              <a:rPr lang="zh-CN" altLang="en-US" sz="2800" kern="100" dirty="0">
                <a:effectLst/>
                <a:latin typeface="Times New Roman" panose="02020603050405020304" pitchFamily="18" charset="0"/>
                <a:ea typeface="微软雅黑" panose="020B0503020204020204" pitchFamily="34" charset="-122"/>
                <a:cs typeface="Times New Roman" panose="02020603050405020304" pitchFamily="18" charset="0"/>
              </a:rPr>
              <a:t>    已经学习过的角包括锐角、直角、钝角、</a:t>
            </a:r>
            <a:r>
              <a:rPr lang="zh-CN" altLang="en-US" sz="2800" kern="100" dirty="0">
                <a:latin typeface="Times New Roman" panose="02020603050405020304" pitchFamily="18" charset="0"/>
                <a:ea typeface="微软雅黑" panose="020B0503020204020204" pitchFamily="34" charset="-122"/>
                <a:cs typeface="Times New Roman" panose="02020603050405020304" pitchFamily="18" charset="0"/>
              </a:rPr>
              <a:t>平角 、周角等，它们都在</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kern="0" dirty="0">
                <a:solidFill>
                  <a:srgbClr val="000000"/>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i="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范围内</a:t>
            </a:r>
            <a:r>
              <a:rPr lang="en-US" altLang="zh-CN" sz="2800" kern="1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800" dirty="0">
                <a:effectLst/>
                <a:latin typeface="Times New Roman" panose="02020603050405020304" pitchFamily="18" charset="0"/>
                <a:ea typeface="微软雅黑" panose="020B0503020204020204" pitchFamily="34" charset="-122"/>
                <a:cs typeface="Times New Roman" panose="02020603050405020304" pitchFamily="18" charset="0"/>
              </a:rPr>
              <a:t> </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7" name="组合 36"/>
          <p:cNvGrpSpPr/>
          <p:nvPr/>
        </p:nvGrpSpPr>
        <p:grpSpPr>
          <a:xfrm>
            <a:off x="1740363" y="3114423"/>
            <a:ext cx="9386866" cy="1824744"/>
            <a:chOff x="1294411" y="2959100"/>
            <a:chExt cx="9326388" cy="1824744"/>
          </a:xfrm>
        </p:grpSpPr>
        <p:cxnSp>
          <p:nvCxnSpPr>
            <p:cNvPr id="8" name="直接连接符 7"/>
            <p:cNvCxnSpPr/>
            <p:nvPr/>
          </p:nvCxnSpPr>
          <p:spPr>
            <a:xfrm>
              <a:off x="1294411" y="3962400"/>
              <a:ext cx="127098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294411" y="3327400"/>
              <a:ext cx="1054924" cy="635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3060370" y="3962400"/>
              <a:ext cx="10290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3060370" y="2959100"/>
              <a:ext cx="12535" cy="10033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5018869" y="3957322"/>
              <a:ext cx="11306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4549299" y="3423922"/>
              <a:ext cx="481612" cy="533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425870" y="3937000"/>
              <a:ext cx="102903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7472681" y="3937000"/>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7409181" y="39116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弧形 27"/>
            <p:cNvSpPr/>
            <p:nvPr/>
          </p:nvSpPr>
          <p:spPr>
            <a:xfrm>
              <a:off x="1676400" y="3690622"/>
              <a:ext cx="157317" cy="538478"/>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9" name="弧形 28"/>
            <p:cNvSpPr/>
            <p:nvPr/>
          </p:nvSpPr>
          <p:spPr>
            <a:xfrm rot="3705772" flipH="1">
              <a:off x="4721809" y="3778019"/>
              <a:ext cx="658687" cy="673221"/>
            </a:xfrm>
            <a:prstGeom prst="arc">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矩形 29"/>
            <p:cNvSpPr/>
            <p:nvPr/>
          </p:nvSpPr>
          <p:spPr>
            <a:xfrm>
              <a:off x="3078151" y="3667762"/>
              <a:ext cx="254495" cy="292097"/>
            </a:xfrm>
            <a:prstGeom prst="rect">
              <a:avLst/>
            </a:prstGeom>
            <a:noFill/>
            <a:ln w="19050">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弧形 30"/>
            <p:cNvSpPr/>
            <p:nvPr/>
          </p:nvSpPr>
          <p:spPr>
            <a:xfrm>
              <a:off x="7161892" y="3660143"/>
              <a:ext cx="540295" cy="538478"/>
            </a:xfrm>
            <a:prstGeom prst="arc">
              <a:avLst>
                <a:gd name="adj1" fmla="val 10632044"/>
                <a:gd name="adj2"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dirty="0"/>
            </a:p>
          </p:txBody>
        </p:sp>
        <p:cxnSp>
          <p:nvCxnSpPr>
            <p:cNvPr id="32" name="直接连接符 31"/>
            <p:cNvCxnSpPr/>
            <p:nvPr/>
          </p:nvCxnSpPr>
          <p:spPr>
            <a:xfrm>
              <a:off x="9332037" y="3911600"/>
              <a:ext cx="9144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3" name="椭圆 32"/>
            <p:cNvSpPr/>
            <p:nvPr/>
          </p:nvSpPr>
          <p:spPr>
            <a:xfrm>
              <a:off x="9331709" y="388620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弧形 33"/>
            <p:cNvSpPr/>
            <p:nvPr/>
          </p:nvSpPr>
          <p:spPr>
            <a:xfrm>
              <a:off x="9084421" y="3634743"/>
              <a:ext cx="540295" cy="538478"/>
            </a:xfrm>
            <a:prstGeom prst="arc">
              <a:avLst>
                <a:gd name="adj1" fmla="val 261471"/>
                <a:gd name="adj2" fmla="val 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b="1" dirty="0"/>
            </a:p>
          </p:txBody>
        </p:sp>
        <p:sp>
          <p:nvSpPr>
            <p:cNvPr id="35" name="文本框 34"/>
            <p:cNvSpPr txBox="1"/>
            <p:nvPr/>
          </p:nvSpPr>
          <p:spPr>
            <a:xfrm>
              <a:off x="1400599" y="4260624"/>
              <a:ext cx="9220200" cy="523220"/>
            </a:xfrm>
            <a:prstGeom prst="rect">
              <a:avLst/>
            </a:prstGeom>
            <a:noFill/>
          </p:spPr>
          <p:txBody>
            <a:bodyPr wrap="square" rtlCol="0">
              <a:spAutoFit/>
            </a:bodyPr>
            <a:lstStyle/>
            <a:p>
              <a:r>
                <a:rPr lang="zh-CN" altLang="en-US" sz="2800" kern="100" dirty="0">
                  <a:solidFill>
                    <a:srgbClr val="1D4757"/>
                  </a:solidFill>
                  <a:latin typeface="+mn-ea"/>
                </a:rPr>
                <a:t>锐角      直角      钝角        平角         周角</a:t>
              </a:r>
              <a:endParaRPr lang="zh-CN" altLang="en-US" sz="2800" kern="100" dirty="0">
                <a:solidFill>
                  <a:srgbClr val="1D4757"/>
                </a:solidFill>
                <a:latin typeface="+mn-ea"/>
              </a:endParaRPr>
            </a:p>
          </p:txBody>
        </p:sp>
      </p:grpSp>
      <p:sp>
        <p:nvSpPr>
          <p:cNvPr id="22" name="Rectangle 3"/>
          <p:cNvSpPr txBox="1">
            <a:spLocks noChangeArrowheads="1"/>
          </p:cNvSpPr>
          <p:nvPr/>
        </p:nvSpPr>
        <p:spPr bwMode="auto">
          <a:xfrm>
            <a:off x="590207" y="178502"/>
            <a:ext cx="30724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 </a:t>
            </a:r>
            <a:r>
              <a:rPr lang="zh-CN" altLang="en-US" b="1" dirty="0">
                <a:solidFill>
                  <a:schemeClr val="bg1"/>
                </a:solidFill>
                <a:latin typeface="楷体" panose="02010609060101010101" pitchFamily="49" charset="-122"/>
                <a:ea typeface="楷体" panose="02010609060101010101" pitchFamily="49" charset="-122"/>
              </a:rPr>
              <a:t>角的概念的推广</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2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a:srcRect b="3704"/>
          <a:stretch>
            <a:fillRect/>
          </a:stretch>
        </p:blipFill>
        <p:spPr>
          <a:xfrm>
            <a:off x="0" y="-2355"/>
            <a:ext cx="12192000" cy="6858000"/>
          </a:xfrm>
          <a:prstGeom prst="rect">
            <a:avLst/>
          </a:prstGeom>
        </p:spPr>
      </p:pic>
      <p:sp>
        <p:nvSpPr>
          <p:cNvPr id="13" name="Rectangle 5"/>
          <p:cNvSpPr>
            <a:spLocks noChangeArrowheads="1"/>
          </p:cNvSpPr>
          <p:nvPr/>
        </p:nvSpPr>
        <p:spPr bwMode="auto">
          <a:xfrm>
            <a:off x="0" y="2164257"/>
            <a:ext cx="2058446" cy="2529486"/>
          </a:xfrm>
          <a:prstGeom prst="rect">
            <a:avLst/>
          </a:prstGeom>
          <a:solidFill>
            <a:srgbClr val="06547D"/>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4" name="Rectangle 6"/>
          <p:cNvSpPr>
            <a:spLocks noChangeArrowheads="1"/>
          </p:cNvSpPr>
          <p:nvPr/>
        </p:nvSpPr>
        <p:spPr bwMode="auto">
          <a:xfrm>
            <a:off x="8949763" y="2164257"/>
            <a:ext cx="2640965" cy="2524776"/>
          </a:xfrm>
          <a:prstGeom prst="rect">
            <a:avLst/>
          </a:prstGeom>
          <a:blipFill>
            <a:blip r:embed="rId3"/>
            <a:stretch>
              <a:fillRect/>
            </a:stretch>
          </a:blip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5" name="Oval 9"/>
          <p:cNvSpPr>
            <a:spLocks noChangeArrowheads="1"/>
          </p:cNvSpPr>
          <p:nvPr/>
        </p:nvSpPr>
        <p:spPr bwMode="auto">
          <a:xfrm>
            <a:off x="621773" y="2950895"/>
            <a:ext cx="1100664" cy="1108514"/>
          </a:xfrm>
          <a:prstGeom prst="ellipse">
            <a:avLst/>
          </a:prstGeom>
          <a:solidFill>
            <a:srgbClr val="FFFFFF"/>
          </a:solidFill>
          <a:ln w="10" cap="flat">
            <a:solidFill>
              <a:srgbClr val="FFFFFF"/>
            </a:solidFill>
            <a:prstDash val="solid"/>
            <a:miter lim="800000"/>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6" name="Rectangle 11"/>
          <p:cNvSpPr>
            <a:spLocks noChangeArrowheads="1"/>
          </p:cNvSpPr>
          <p:nvPr/>
        </p:nvSpPr>
        <p:spPr bwMode="auto">
          <a:xfrm>
            <a:off x="11662954" y="2164257"/>
            <a:ext cx="533846" cy="2529486"/>
          </a:xfrm>
          <a:prstGeom prst="rect">
            <a:avLst/>
          </a:prstGeom>
          <a:solidFill>
            <a:srgbClr val="C30044"/>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7" name="TextBox 31"/>
          <p:cNvSpPr txBox="1"/>
          <p:nvPr/>
        </p:nvSpPr>
        <p:spPr>
          <a:xfrm>
            <a:off x="2241662" y="3580979"/>
            <a:ext cx="6234311" cy="1200329"/>
          </a:xfrm>
          <a:prstGeom prst="rect">
            <a:avLst/>
          </a:prstGeom>
          <a:noFill/>
        </p:spPr>
        <p:txBody>
          <a:bodyPr wrap="square" rtlCol="0">
            <a:spAutoFit/>
          </a:bodyPr>
          <a:lstStyle/>
          <a:p>
            <a:r>
              <a:rPr lang="zh-CN" altLang="en-US" sz="7200" b="1" dirty="0">
                <a:solidFill>
                  <a:schemeClr val="tx1">
                    <a:lumMod val="65000"/>
                    <a:lumOff val="35000"/>
                  </a:schemeClr>
                </a:solidFill>
                <a:latin typeface="微软雅黑" panose="020B0503020204020204" pitchFamily="34" charset="-122"/>
                <a:ea typeface="微软雅黑" panose="020B0503020204020204" pitchFamily="34" charset="-122"/>
              </a:rPr>
              <a:t>任意角</a:t>
            </a:r>
            <a:endParaRPr lang="zh-CN" altLang="en-US" sz="7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TextBox 32"/>
          <p:cNvSpPr txBox="1"/>
          <p:nvPr/>
        </p:nvSpPr>
        <p:spPr>
          <a:xfrm>
            <a:off x="2338206" y="2676343"/>
            <a:ext cx="2628790" cy="830997"/>
          </a:xfrm>
          <a:prstGeom prst="rect">
            <a:avLst/>
          </a:prstGeom>
          <a:noFill/>
        </p:spPr>
        <p:txBody>
          <a:bodyPr wrap="square" rtlCol="0">
            <a:spAutoFit/>
          </a:bodyPr>
          <a:lstStyle/>
          <a:p>
            <a:r>
              <a:rPr lang="en-US" altLang="zh-CN" sz="4800" b="1" dirty="0">
                <a:solidFill>
                  <a:schemeClr val="tx1">
                    <a:lumMod val="65000"/>
                    <a:lumOff val="35000"/>
                  </a:schemeClr>
                </a:solidFill>
                <a:latin typeface="微软雅黑" panose="020B0503020204020204" pitchFamily="34" charset="-122"/>
                <a:ea typeface="微软雅黑" panose="020B0503020204020204" pitchFamily="34" charset="-122"/>
              </a:rPr>
              <a:t>4.1.1</a:t>
            </a:r>
            <a:endParaRPr lang="zh-CN" altLang="en-US" sz="4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Freeform 41"/>
          <p:cNvSpPr>
            <a:spLocks noEditPoints="1"/>
          </p:cNvSpPr>
          <p:nvPr/>
        </p:nvSpPr>
        <p:spPr bwMode="auto">
          <a:xfrm>
            <a:off x="805272" y="3142739"/>
            <a:ext cx="733665" cy="724825"/>
          </a:xfrm>
          <a:custGeom>
            <a:avLst/>
            <a:gdLst>
              <a:gd name="T0" fmla="*/ 471 w 549"/>
              <a:gd name="T1" fmla="*/ 540 h 540"/>
              <a:gd name="T2" fmla="*/ 335 w 549"/>
              <a:gd name="T3" fmla="*/ 436 h 540"/>
              <a:gd name="T4" fmla="*/ 0 w 549"/>
              <a:gd name="T5" fmla="*/ 231 h 540"/>
              <a:gd name="T6" fmla="*/ 461 w 549"/>
              <a:gd name="T7" fmla="*/ 231 h 540"/>
              <a:gd name="T8" fmla="*/ 521 w 549"/>
              <a:gd name="T9" fmla="*/ 419 h 540"/>
              <a:gd name="T10" fmla="*/ 297 w 549"/>
              <a:gd name="T11" fmla="*/ 262 h 540"/>
              <a:gd name="T12" fmla="*/ 284 w 549"/>
              <a:gd name="T13" fmla="*/ 259 h 540"/>
              <a:gd name="T14" fmla="*/ 273 w 549"/>
              <a:gd name="T15" fmla="*/ 311 h 540"/>
              <a:gd name="T16" fmla="*/ 297 w 549"/>
              <a:gd name="T17" fmla="*/ 318 h 540"/>
              <a:gd name="T18" fmla="*/ 291 w 549"/>
              <a:gd name="T19" fmla="*/ 336 h 540"/>
              <a:gd name="T20" fmla="*/ 234 w 549"/>
              <a:gd name="T21" fmla="*/ 351 h 540"/>
              <a:gd name="T22" fmla="*/ 230 w 549"/>
              <a:gd name="T23" fmla="*/ 350 h 540"/>
              <a:gd name="T24" fmla="*/ 168 w 549"/>
              <a:gd name="T25" fmla="*/ 327 h 540"/>
              <a:gd name="T26" fmla="*/ 191 w 549"/>
              <a:gd name="T27" fmla="*/ 312 h 540"/>
              <a:gd name="T28" fmla="*/ 208 w 549"/>
              <a:gd name="T29" fmla="*/ 281 h 540"/>
              <a:gd name="T30" fmla="*/ 180 w 549"/>
              <a:gd name="T31" fmla="*/ 260 h 540"/>
              <a:gd name="T32" fmla="*/ 168 w 549"/>
              <a:gd name="T33" fmla="*/ 236 h 540"/>
              <a:gd name="T34" fmla="*/ 178 w 549"/>
              <a:gd name="T35" fmla="*/ 228 h 540"/>
              <a:gd name="T36" fmla="*/ 288 w 549"/>
              <a:gd name="T37" fmla="*/ 229 h 540"/>
              <a:gd name="T38" fmla="*/ 297 w 549"/>
              <a:gd name="T39" fmla="*/ 237 h 540"/>
              <a:gd name="T40" fmla="*/ 386 w 549"/>
              <a:gd name="T41" fmla="*/ 289 h 540"/>
              <a:gd name="T42" fmla="*/ 317 w 549"/>
              <a:gd name="T43" fmla="*/ 215 h 540"/>
              <a:gd name="T44" fmla="*/ 306 w 549"/>
              <a:gd name="T45" fmla="*/ 209 h 540"/>
              <a:gd name="T46" fmla="*/ 164 w 549"/>
              <a:gd name="T47" fmla="*/ 208 h 540"/>
              <a:gd name="T48" fmla="*/ 150 w 549"/>
              <a:gd name="T49" fmla="*/ 214 h 540"/>
              <a:gd name="T50" fmla="*/ 81 w 549"/>
              <a:gd name="T51" fmla="*/ 288 h 540"/>
              <a:gd name="T52" fmla="*/ 78 w 549"/>
              <a:gd name="T53" fmla="*/ 318 h 540"/>
              <a:gd name="T54" fmla="*/ 102 w 549"/>
              <a:gd name="T55" fmla="*/ 333 h 540"/>
              <a:gd name="T56" fmla="*/ 156 w 549"/>
              <a:gd name="T57" fmla="*/ 320 h 540"/>
              <a:gd name="T58" fmla="*/ 164 w 549"/>
              <a:gd name="T59" fmla="*/ 369 h 540"/>
              <a:gd name="T60" fmla="*/ 310 w 549"/>
              <a:gd name="T61" fmla="*/ 361 h 540"/>
              <a:gd name="T62" fmla="*/ 362 w 549"/>
              <a:gd name="T63" fmla="*/ 333 h 540"/>
              <a:gd name="T64" fmla="*/ 366 w 549"/>
              <a:gd name="T65" fmla="*/ 334 h 540"/>
              <a:gd name="T66" fmla="*/ 386 w 549"/>
              <a:gd name="T67" fmla="*/ 289 h 540"/>
              <a:gd name="T68" fmla="*/ 295 w 549"/>
              <a:gd name="T69" fmla="*/ 138 h 540"/>
              <a:gd name="T70" fmla="*/ 171 w 549"/>
              <a:gd name="T71" fmla="*/ 138 h 540"/>
              <a:gd name="T72" fmla="*/ 231 w 549"/>
              <a:gd name="T73" fmla="*/ 432 h 540"/>
              <a:gd name="T74" fmla="*/ 432 w 549"/>
              <a:gd name="T75" fmla="*/ 231 h 540"/>
              <a:gd name="T76" fmla="*/ 29 w 549"/>
              <a:gd name="T77" fmla="*/ 231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9" h="540">
                <a:moveTo>
                  <a:pt x="521" y="520"/>
                </a:moveTo>
                <a:cubicBezTo>
                  <a:pt x="507" y="534"/>
                  <a:pt x="489" y="540"/>
                  <a:pt x="471" y="540"/>
                </a:cubicBezTo>
                <a:cubicBezTo>
                  <a:pt x="452" y="540"/>
                  <a:pt x="434" y="534"/>
                  <a:pt x="420" y="520"/>
                </a:cubicBezTo>
                <a:lnTo>
                  <a:pt x="335" y="436"/>
                </a:lnTo>
                <a:cubicBezTo>
                  <a:pt x="304" y="452"/>
                  <a:pt x="268" y="462"/>
                  <a:pt x="231" y="462"/>
                </a:cubicBezTo>
                <a:cubicBezTo>
                  <a:pt x="103" y="462"/>
                  <a:pt x="0" y="358"/>
                  <a:pt x="0" y="231"/>
                </a:cubicBezTo>
                <a:cubicBezTo>
                  <a:pt x="0" y="103"/>
                  <a:pt x="103" y="0"/>
                  <a:pt x="231" y="0"/>
                </a:cubicBezTo>
                <a:cubicBezTo>
                  <a:pt x="358" y="0"/>
                  <a:pt x="461" y="103"/>
                  <a:pt x="461" y="231"/>
                </a:cubicBezTo>
                <a:cubicBezTo>
                  <a:pt x="461" y="269"/>
                  <a:pt x="452" y="304"/>
                  <a:pt x="436" y="336"/>
                </a:cubicBezTo>
                <a:lnTo>
                  <a:pt x="521" y="419"/>
                </a:lnTo>
                <a:cubicBezTo>
                  <a:pt x="549" y="447"/>
                  <a:pt x="549" y="492"/>
                  <a:pt x="521" y="520"/>
                </a:cubicBezTo>
                <a:close/>
                <a:moveTo>
                  <a:pt x="297" y="262"/>
                </a:moveTo>
                <a:lnTo>
                  <a:pt x="286" y="260"/>
                </a:lnTo>
                <a:cubicBezTo>
                  <a:pt x="285" y="259"/>
                  <a:pt x="285" y="259"/>
                  <a:pt x="284" y="259"/>
                </a:cubicBezTo>
                <a:cubicBezTo>
                  <a:pt x="272" y="258"/>
                  <a:pt x="260" y="267"/>
                  <a:pt x="257" y="281"/>
                </a:cubicBezTo>
                <a:cubicBezTo>
                  <a:pt x="255" y="294"/>
                  <a:pt x="261" y="307"/>
                  <a:pt x="273" y="311"/>
                </a:cubicBezTo>
                <a:cubicBezTo>
                  <a:pt x="273" y="312"/>
                  <a:pt x="274" y="312"/>
                  <a:pt x="274" y="312"/>
                </a:cubicBezTo>
                <a:lnTo>
                  <a:pt x="297" y="318"/>
                </a:lnTo>
                <a:lnTo>
                  <a:pt x="297" y="328"/>
                </a:lnTo>
                <a:cubicBezTo>
                  <a:pt x="297" y="331"/>
                  <a:pt x="295" y="335"/>
                  <a:pt x="291" y="336"/>
                </a:cubicBezTo>
                <a:lnTo>
                  <a:pt x="236" y="351"/>
                </a:lnTo>
                <a:cubicBezTo>
                  <a:pt x="235" y="351"/>
                  <a:pt x="234" y="351"/>
                  <a:pt x="234" y="351"/>
                </a:cubicBezTo>
                <a:cubicBezTo>
                  <a:pt x="233" y="351"/>
                  <a:pt x="232" y="351"/>
                  <a:pt x="231" y="351"/>
                </a:cubicBezTo>
                <a:cubicBezTo>
                  <a:pt x="231" y="351"/>
                  <a:pt x="230" y="351"/>
                  <a:pt x="230" y="350"/>
                </a:cubicBezTo>
                <a:lnTo>
                  <a:pt x="174" y="335"/>
                </a:lnTo>
                <a:cubicBezTo>
                  <a:pt x="171" y="334"/>
                  <a:pt x="168" y="331"/>
                  <a:pt x="168" y="327"/>
                </a:cubicBezTo>
                <a:lnTo>
                  <a:pt x="168" y="318"/>
                </a:lnTo>
                <a:lnTo>
                  <a:pt x="191" y="312"/>
                </a:lnTo>
                <a:cubicBezTo>
                  <a:pt x="192" y="312"/>
                  <a:pt x="192" y="312"/>
                  <a:pt x="193" y="311"/>
                </a:cubicBezTo>
                <a:cubicBezTo>
                  <a:pt x="204" y="307"/>
                  <a:pt x="211" y="294"/>
                  <a:pt x="208" y="281"/>
                </a:cubicBezTo>
                <a:cubicBezTo>
                  <a:pt x="205" y="267"/>
                  <a:pt x="193" y="258"/>
                  <a:pt x="181" y="259"/>
                </a:cubicBezTo>
                <a:cubicBezTo>
                  <a:pt x="181" y="259"/>
                  <a:pt x="180" y="259"/>
                  <a:pt x="180" y="260"/>
                </a:cubicBezTo>
                <a:lnTo>
                  <a:pt x="168" y="262"/>
                </a:lnTo>
                <a:lnTo>
                  <a:pt x="168" y="236"/>
                </a:lnTo>
                <a:cubicBezTo>
                  <a:pt x="168" y="233"/>
                  <a:pt x="169" y="231"/>
                  <a:pt x="171" y="229"/>
                </a:cubicBezTo>
                <a:cubicBezTo>
                  <a:pt x="173" y="228"/>
                  <a:pt x="176" y="227"/>
                  <a:pt x="178" y="228"/>
                </a:cubicBezTo>
                <a:lnTo>
                  <a:pt x="234" y="243"/>
                </a:lnTo>
                <a:lnTo>
                  <a:pt x="288" y="229"/>
                </a:lnTo>
                <a:cubicBezTo>
                  <a:pt x="290" y="228"/>
                  <a:pt x="292" y="228"/>
                  <a:pt x="294" y="230"/>
                </a:cubicBezTo>
                <a:cubicBezTo>
                  <a:pt x="296" y="232"/>
                  <a:pt x="297" y="234"/>
                  <a:pt x="297" y="237"/>
                </a:cubicBezTo>
                <a:lnTo>
                  <a:pt x="297" y="262"/>
                </a:lnTo>
                <a:close/>
                <a:moveTo>
                  <a:pt x="386" y="289"/>
                </a:moveTo>
                <a:cubicBezTo>
                  <a:pt x="385" y="289"/>
                  <a:pt x="385" y="288"/>
                  <a:pt x="385" y="288"/>
                </a:cubicBezTo>
                <a:lnTo>
                  <a:pt x="317" y="215"/>
                </a:lnTo>
                <a:cubicBezTo>
                  <a:pt x="316" y="215"/>
                  <a:pt x="316" y="214"/>
                  <a:pt x="316" y="214"/>
                </a:cubicBezTo>
                <a:cubicBezTo>
                  <a:pt x="313" y="211"/>
                  <a:pt x="309" y="210"/>
                  <a:pt x="306" y="209"/>
                </a:cubicBezTo>
                <a:cubicBezTo>
                  <a:pt x="305" y="208"/>
                  <a:pt x="304" y="208"/>
                  <a:pt x="302" y="208"/>
                </a:cubicBezTo>
                <a:lnTo>
                  <a:pt x="164" y="208"/>
                </a:lnTo>
                <a:cubicBezTo>
                  <a:pt x="163" y="208"/>
                  <a:pt x="163" y="208"/>
                  <a:pt x="163" y="208"/>
                </a:cubicBezTo>
                <a:cubicBezTo>
                  <a:pt x="158" y="209"/>
                  <a:pt x="153" y="211"/>
                  <a:pt x="150" y="214"/>
                </a:cubicBezTo>
                <a:cubicBezTo>
                  <a:pt x="149" y="214"/>
                  <a:pt x="149" y="215"/>
                  <a:pt x="149" y="215"/>
                </a:cubicBezTo>
                <a:lnTo>
                  <a:pt x="81" y="288"/>
                </a:lnTo>
                <a:cubicBezTo>
                  <a:pt x="81" y="288"/>
                  <a:pt x="80" y="289"/>
                  <a:pt x="80" y="289"/>
                </a:cubicBezTo>
                <a:cubicBezTo>
                  <a:pt x="74" y="297"/>
                  <a:pt x="73" y="309"/>
                  <a:pt x="78" y="318"/>
                </a:cubicBezTo>
                <a:cubicBezTo>
                  <a:pt x="82" y="327"/>
                  <a:pt x="90" y="334"/>
                  <a:pt x="99" y="334"/>
                </a:cubicBezTo>
                <a:cubicBezTo>
                  <a:pt x="100" y="334"/>
                  <a:pt x="101" y="334"/>
                  <a:pt x="102" y="333"/>
                </a:cubicBezTo>
                <a:cubicBezTo>
                  <a:pt x="103" y="333"/>
                  <a:pt x="103" y="333"/>
                  <a:pt x="104" y="333"/>
                </a:cubicBezTo>
                <a:lnTo>
                  <a:pt x="156" y="320"/>
                </a:lnTo>
                <a:lnTo>
                  <a:pt x="156" y="361"/>
                </a:lnTo>
                <a:cubicBezTo>
                  <a:pt x="156" y="365"/>
                  <a:pt x="160" y="369"/>
                  <a:pt x="164" y="369"/>
                </a:cubicBezTo>
                <a:lnTo>
                  <a:pt x="302" y="369"/>
                </a:lnTo>
                <a:cubicBezTo>
                  <a:pt x="307" y="369"/>
                  <a:pt x="310" y="365"/>
                  <a:pt x="310" y="361"/>
                </a:cubicBezTo>
                <a:lnTo>
                  <a:pt x="310" y="321"/>
                </a:lnTo>
                <a:lnTo>
                  <a:pt x="362" y="333"/>
                </a:lnTo>
                <a:cubicBezTo>
                  <a:pt x="362" y="333"/>
                  <a:pt x="363" y="333"/>
                  <a:pt x="363" y="333"/>
                </a:cubicBezTo>
                <a:cubicBezTo>
                  <a:pt x="364" y="334"/>
                  <a:pt x="365" y="334"/>
                  <a:pt x="366" y="334"/>
                </a:cubicBezTo>
                <a:cubicBezTo>
                  <a:pt x="374" y="334"/>
                  <a:pt x="381" y="329"/>
                  <a:pt x="386" y="322"/>
                </a:cubicBezTo>
                <a:cubicBezTo>
                  <a:pt x="393" y="312"/>
                  <a:pt x="393" y="299"/>
                  <a:pt x="386" y="289"/>
                </a:cubicBezTo>
                <a:close/>
                <a:moveTo>
                  <a:pt x="233" y="204"/>
                </a:moveTo>
                <a:cubicBezTo>
                  <a:pt x="267" y="204"/>
                  <a:pt x="295" y="174"/>
                  <a:pt x="295" y="138"/>
                </a:cubicBezTo>
                <a:cubicBezTo>
                  <a:pt x="295" y="101"/>
                  <a:pt x="267" y="71"/>
                  <a:pt x="233" y="71"/>
                </a:cubicBezTo>
                <a:cubicBezTo>
                  <a:pt x="198" y="71"/>
                  <a:pt x="171" y="101"/>
                  <a:pt x="171" y="138"/>
                </a:cubicBezTo>
                <a:cubicBezTo>
                  <a:pt x="171" y="174"/>
                  <a:pt x="198" y="204"/>
                  <a:pt x="233" y="204"/>
                </a:cubicBezTo>
                <a:close/>
                <a:moveTo>
                  <a:pt x="231" y="432"/>
                </a:moveTo>
                <a:lnTo>
                  <a:pt x="231" y="432"/>
                </a:lnTo>
                <a:cubicBezTo>
                  <a:pt x="342" y="432"/>
                  <a:pt x="432" y="342"/>
                  <a:pt x="432" y="231"/>
                </a:cubicBezTo>
                <a:cubicBezTo>
                  <a:pt x="432" y="120"/>
                  <a:pt x="342" y="30"/>
                  <a:pt x="231" y="30"/>
                </a:cubicBezTo>
                <a:cubicBezTo>
                  <a:pt x="119" y="30"/>
                  <a:pt x="29" y="120"/>
                  <a:pt x="29" y="231"/>
                </a:cubicBezTo>
                <a:cubicBezTo>
                  <a:pt x="29" y="342"/>
                  <a:pt x="119" y="432"/>
                  <a:pt x="231" y="432"/>
                </a:cubicBezTo>
                <a:close/>
              </a:path>
            </a:pathLst>
          </a:custGeom>
          <a:solidFill>
            <a:srgbClr val="06547D"/>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pic>
        <p:nvPicPr>
          <p:cNvPr id="10" name="图片 9" descr="图片包含 徽标&#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218" y="-442754"/>
            <a:ext cx="3889630" cy="1706517"/>
          </a:xfrm>
          <a:prstGeom prst="rect">
            <a:avLst/>
          </a:prstGeom>
        </p:spPr>
      </p:pic>
      <p:pic>
        <p:nvPicPr>
          <p:cNvPr id="2" name="图片 1"/>
          <p:cNvPicPr>
            <a:picLocks noChangeAspect="1"/>
          </p:cNvPicPr>
          <p:nvPr>
            <p:custDataLst>
              <p:tags r:id="rId5"/>
            </p:custDataLst>
          </p:nvPr>
        </p:nvPicPr>
        <p:blipFill>
          <a:blip r:embed="rId6"/>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 by="(-#ppt_w*2)" calcmode="lin" valueType="num">
                                      <p:cBhvr rctx="PPT">
                                        <p:cTn id="7" dur="250" autoRev="1" fill="hold">
                                          <p:stCondLst>
                                            <p:cond delay="0"/>
                                          </p:stCondLst>
                                        </p:cTn>
                                        <p:tgtEl>
                                          <p:spTgt spid="17"/>
                                        </p:tgtEl>
                                        <p:attrNameLst>
                                          <p:attrName>ppt_w</p:attrName>
                                        </p:attrNameLst>
                                      </p:cBhvr>
                                    </p:anim>
                                    <p:anim by="(#ppt_w*0.50)" calcmode="lin" valueType="num">
                                      <p:cBhvr>
                                        <p:cTn id="8" dur="250" decel="50000" autoRev="1" fill="hold">
                                          <p:stCondLst>
                                            <p:cond delay="0"/>
                                          </p:stCondLst>
                                        </p:cTn>
                                        <p:tgtEl>
                                          <p:spTgt spid="17"/>
                                        </p:tgtEl>
                                        <p:attrNameLst>
                                          <p:attrName>ppt_x</p:attrName>
                                        </p:attrNameLst>
                                      </p:cBhvr>
                                    </p:anim>
                                    <p:anim from="(-#ppt_h/2)" to="(#ppt_y)" calcmode="lin" valueType="num">
                                      <p:cBhvr>
                                        <p:cTn id="9" dur="500" fill="hold">
                                          <p:stCondLst>
                                            <p:cond delay="0"/>
                                          </p:stCondLst>
                                        </p:cTn>
                                        <p:tgtEl>
                                          <p:spTgt spid="17"/>
                                        </p:tgtEl>
                                        <p:attrNameLst>
                                          <p:attrName>ppt_y</p:attrName>
                                        </p:attrNameLst>
                                      </p:cBhvr>
                                    </p:anim>
                                    <p:animRot by="21600000">
                                      <p:cBhvr>
                                        <p:cTn id="10" dur="500" fill="hold">
                                          <p:stCondLst>
                                            <p:cond delay="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42014"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sp>
        <p:nvSpPr>
          <p:cNvPr id="17" name="文本框 16"/>
          <p:cNvSpPr txBox="1"/>
          <p:nvPr/>
        </p:nvSpPr>
        <p:spPr>
          <a:xfrm>
            <a:off x="1658803" y="1995942"/>
            <a:ext cx="6045200" cy="3222998"/>
          </a:xfrm>
          <a:prstGeom prst="rect">
            <a:avLst/>
          </a:prstGeom>
          <a:noFill/>
        </p:spPr>
        <p:txBody>
          <a:bodyPr wrap="square" rtlCol="0">
            <a:spAutoFit/>
          </a:bodyPr>
          <a:lstStyle/>
          <a:p>
            <a:pPr>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公园里的摩天轮，选定一个机械臂的起始位置作为始边，如果机械臂从这个起始位置旋转一周，就说它转过了</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，那么当它转过一周半或者转过两周时，它转过了多少度呢？</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5110928"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5" name="文本框 14"/>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6" name="文本框 15"/>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18" name="文本框 17"/>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0" name="文本框 19"/>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1" name="文本框 20"/>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1026" name="Picture 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7408223" y="1871330"/>
            <a:ext cx="4880344" cy="366025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927" y="5305018"/>
            <a:ext cx="1716828" cy="1374480"/>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custDataLst>
              <p:tags r:id="rId3"/>
            </p:custDataLst>
          </p:nvPr>
        </p:nvPicPr>
        <p:blipFill>
          <a:blip r:embed="rId4"/>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304745" y="2454246"/>
            <a:ext cx="6045200" cy="1949508"/>
          </a:xfrm>
          <a:prstGeom prst="rect">
            <a:avLst/>
          </a:prstGeom>
          <a:noFill/>
        </p:spPr>
        <p:txBody>
          <a:bodyPr wrap="square" rtlCol="0">
            <a:spAutoFit/>
          </a:bodyPr>
          <a:lstStyle/>
          <a:p>
            <a:pPr>
              <a:lnSpc>
                <a:spcPct val="150000"/>
              </a:lnSpc>
            </a:pPr>
            <a:r>
              <a:rPr lang="zh-CN" altLang="en-US" sz="2800" dirty="0">
                <a:latin typeface="+mn-ea"/>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如果时钟快了</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2h</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，应该如何校准？校准过程中分针相对起始位置转过了多少度？如果时钟慢了</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2h</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呢？</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p:cNvSpPr/>
          <p:nvPr/>
        </p:nvSpPr>
        <p:spPr>
          <a:xfrm>
            <a:off x="5142014"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110928"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5" name="文本框 24"/>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6" name="文本框 25"/>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文本框 26"/>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054" name="Picture 6"/>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7864656" y="2067367"/>
            <a:ext cx="2828925"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4927" y="5305018"/>
            <a:ext cx="1716828" cy="137448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3"/>
            </p:custDataLst>
          </p:nvPr>
        </p:nvPicPr>
        <p:blipFill>
          <a:blip r:embed="rId4"/>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文本框 16"/>
          <p:cNvSpPr txBox="1"/>
          <p:nvPr/>
        </p:nvSpPr>
        <p:spPr>
          <a:xfrm>
            <a:off x="1874492" y="2287034"/>
            <a:ext cx="5566272" cy="2603854"/>
          </a:xfrm>
          <a:prstGeom prst="rect">
            <a:avLst/>
          </a:prstGeom>
          <a:noFill/>
        </p:spPr>
        <p:txBody>
          <a:bodyPr wrap="square" rtlCol="0">
            <a:spAutoFit/>
          </a:bodyPr>
          <a:lstStyle/>
          <a:p>
            <a:pPr>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        摩天轮的机械臂从起始位置</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800" dirty="0">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旋转了一周</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则说它转过了</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360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旋转一周半</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则说它转过了</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540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旋转了两周</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则说它转过了</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720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矩形 12"/>
          <p:cNvSpPr/>
          <p:nvPr/>
        </p:nvSpPr>
        <p:spPr>
          <a:xfrm>
            <a:off x="5142014"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5110928"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5" name="文本框 24"/>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6" name="文本框 25"/>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7" name="文本框 26"/>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8" name="文本框 27"/>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9" name="Picture 2"/>
          <p:cNvPicPr>
            <a:picLocks noChangeAspect="1" noChangeArrowheads="1" noCrop="1"/>
          </p:cNvPicPr>
          <p:nvPr/>
        </p:nvPicPr>
        <p:blipFill>
          <a:blip r:embed="rId1">
            <a:extLst>
              <a:ext uri="{28A0092B-C50C-407E-A947-70E740481C1C}">
                <a14:useLocalDpi xmlns:a14="http://schemas.microsoft.com/office/drawing/2010/main" val="0"/>
              </a:ext>
            </a:extLst>
          </a:blip>
          <a:srcRect/>
          <a:stretch>
            <a:fillRect/>
          </a:stretch>
        </p:blipFill>
        <p:spPr bwMode="auto">
          <a:xfrm>
            <a:off x="7408223" y="1871330"/>
            <a:ext cx="4880344" cy="36602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2"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9104" y="5267128"/>
            <a:ext cx="1514918" cy="141237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3"/>
            </p:custDataLst>
          </p:nvPr>
        </p:nvPicPr>
        <p:blipFill>
          <a:blip r:embed="rId4"/>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1498419" y="2226772"/>
            <a:ext cx="6045200" cy="2595839"/>
          </a:xfrm>
          <a:prstGeom prst="rect">
            <a:avLst/>
          </a:prstGeom>
          <a:noFill/>
        </p:spPr>
        <p:txBody>
          <a:bodyPr wrap="square" rtlCol="0">
            <a:spAutoFit/>
          </a:bodyPr>
          <a:lstStyle/>
          <a:p>
            <a:pPr>
              <a:lnSpc>
                <a:spcPct val="150000"/>
              </a:lnSpc>
            </a:pPr>
            <a:r>
              <a:rPr lang="zh-CN" altLang="en-US" sz="2800" dirty="0">
                <a:latin typeface="+mn-ea"/>
              </a:rPr>
              <a:t>    </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如果时钟快了</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2h,</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则需要将分针相对于起始位置逆时针旋转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720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如果时钟慢了</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2h,</a:t>
            </a:r>
            <a:r>
              <a:rPr lang="zh-CN" altLang="en-US" sz="2800" dirty="0">
                <a:latin typeface="Times New Roman" panose="02020603050405020304" pitchFamily="18" charset="0"/>
                <a:ea typeface="微软雅黑" panose="020B0503020204020204" pitchFamily="34" charset="-122"/>
                <a:cs typeface="Times New Roman" panose="02020603050405020304" pitchFamily="18" charset="0"/>
              </a:rPr>
              <a:t>则需要将分针相对于起始位置顺时针旋转</a:t>
            </a:r>
            <a:r>
              <a:rPr lang="en-US" altLang="zh-CN" sz="280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720</a:t>
            </a:r>
            <a:r>
              <a:rPr lang="en-US" altLang="zh-CN" sz="2800" dirty="0">
                <a:solidFill>
                  <a:srgbClr val="33333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矩形 11"/>
          <p:cNvSpPr/>
          <p:nvPr/>
        </p:nvSpPr>
        <p:spPr>
          <a:xfrm>
            <a:off x="5142014" y="323664"/>
            <a:ext cx="1078676" cy="362795"/>
          </a:xfrm>
          <a:prstGeom prst="rect">
            <a:avLst/>
          </a:prstGeom>
          <a:solidFill>
            <a:srgbClr val="1C4354"/>
          </a:solidFill>
          <a:ln>
            <a:solidFill>
              <a:srgbClr val="006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5110928" y="317127"/>
            <a:ext cx="115784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情境导入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2" name="文本框 21"/>
          <p:cNvSpPr txBox="1"/>
          <p:nvPr/>
        </p:nvSpPr>
        <p:spPr>
          <a:xfrm>
            <a:off x="6220690"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探索新知</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3" name="文本框 22"/>
          <p:cNvSpPr txBox="1"/>
          <p:nvPr/>
        </p:nvSpPr>
        <p:spPr>
          <a:xfrm>
            <a:off x="7408223"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例题辨析</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4" name="文本框 23"/>
          <p:cNvSpPr txBox="1"/>
          <p:nvPr/>
        </p:nvSpPr>
        <p:spPr>
          <a:xfrm>
            <a:off x="8486899" y="32063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巩固练习</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5" name="文本框 24"/>
          <p:cNvSpPr txBox="1"/>
          <p:nvPr/>
        </p:nvSpPr>
        <p:spPr>
          <a:xfrm>
            <a:off x="9495145" y="317127"/>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归纳总结</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26" name="文本框 25"/>
          <p:cNvSpPr txBox="1"/>
          <p:nvPr/>
        </p:nvSpPr>
        <p:spPr>
          <a:xfrm>
            <a:off x="10603511" y="323664"/>
            <a:ext cx="1187533" cy="369332"/>
          </a:xfrm>
          <a:prstGeom prst="rect">
            <a:avLst/>
          </a:prstGeom>
          <a:noFill/>
        </p:spPr>
        <p:txBody>
          <a:bodyPr wrap="square" rtlCol="0">
            <a:spAutoFit/>
          </a:bodyPr>
          <a:lstStyle/>
          <a:p>
            <a:r>
              <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布置作业</a:t>
            </a:r>
            <a:endParaRPr lang="zh-CN" altLang="en-US" b="1" dirty="0">
              <a:solidFill>
                <a:schemeClr val="bg1"/>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pic>
        <p:nvPicPr>
          <p:cNvPr id="27" name="Picture 2"/>
          <p:cNvPicPr>
            <a:picLocks noChangeAspect="1" noChangeArrowheads="1"/>
          </p:cNvPicPr>
          <p:nvPr/>
        </p:nvPicPr>
        <p:blipFill>
          <a:blip r:embed="rId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269104" y="5267128"/>
            <a:ext cx="1514918" cy="141237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64656" y="2067367"/>
            <a:ext cx="2828925" cy="29146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txBox="1">
            <a:spLocks noChangeArrowheads="1"/>
          </p:cNvSpPr>
          <p:nvPr/>
        </p:nvSpPr>
        <p:spPr bwMode="auto">
          <a:xfrm>
            <a:off x="643266" y="196914"/>
            <a:ext cx="2031073" cy="622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just"/>
            <a:r>
              <a:rPr lang="en-US" altLang="zh-CN" b="1" dirty="0">
                <a:solidFill>
                  <a:schemeClr val="bg1"/>
                </a:solidFill>
                <a:latin typeface="楷体" panose="02010609060101010101" pitchFamily="49" charset="-122"/>
                <a:ea typeface="楷体" panose="02010609060101010101" pitchFamily="49" charset="-122"/>
              </a:rPr>
              <a:t>4.1.1 </a:t>
            </a:r>
            <a:r>
              <a:rPr lang="zh-CN" altLang="en-US" b="1" dirty="0">
                <a:solidFill>
                  <a:schemeClr val="bg1"/>
                </a:solidFill>
                <a:latin typeface="楷体" panose="02010609060101010101" pitchFamily="49" charset="-122"/>
                <a:ea typeface="楷体" panose="02010609060101010101" pitchFamily="49" charset="-122"/>
              </a:rPr>
              <a:t>任意角</a:t>
            </a:r>
            <a:endParaRPr lang="zh-CN" altLang="zh-CN" b="1" dirty="0">
              <a:solidFill>
                <a:schemeClr val="bg1"/>
              </a:solidFill>
              <a:latin typeface="楷体" panose="02010609060101010101" pitchFamily="49" charset="-122"/>
              <a:ea typeface="楷体" panose="02010609060101010101" pitchFamily="49" charset="-122"/>
            </a:endParaRPr>
          </a:p>
        </p:txBody>
      </p:sp>
      <p:pic>
        <p:nvPicPr>
          <p:cNvPr id="2" name="图片 1"/>
          <p:cNvPicPr>
            <a:picLocks noChangeAspect="1"/>
          </p:cNvPicPr>
          <p:nvPr>
            <p:custDataLst>
              <p:tags r:id="rId3"/>
            </p:custDataLst>
          </p:nvPr>
        </p:nvPicPr>
        <p:blipFill>
          <a:blip r:embed="rId4"/>
          <a:stretch>
            <a:fillRect/>
          </a:stretch>
        </p:blipFill>
        <p:spPr>
          <a:xfrm>
            <a:off x="0" y="-86995"/>
            <a:ext cx="12191365" cy="14458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PP_MARK_KEY" val="9dd77434-1d58-49ec-a16d-63a57771df76"/>
  <p:tag name="COMMONDATA" val="eyJoZGlkIjoiZmIzMWUyODE3OTQwMDQ1NDE1YzgyZTM4OWM0NjZhNDc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4404</Words>
  <Application>WPS 演示</Application>
  <PresentationFormat>宽屏</PresentationFormat>
  <Paragraphs>649</Paragraphs>
  <Slides>36</Slides>
  <Notes>14</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36</vt:i4>
      </vt:variant>
    </vt:vector>
  </HeadingPairs>
  <TitlesOfParts>
    <vt:vector size="48" baseType="lpstr">
      <vt:lpstr>Arial</vt:lpstr>
      <vt:lpstr>宋体</vt:lpstr>
      <vt:lpstr>Wingdings</vt:lpstr>
      <vt:lpstr>微软雅黑</vt:lpstr>
      <vt:lpstr>Times New Roman</vt:lpstr>
      <vt:lpstr>楷体</vt:lpstr>
      <vt:lpstr>黑体</vt:lpstr>
      <vt:lpstr>Calibri</vt:lpstr>
      <vt:lpstr>Arial Unicode MS</vt:lpstr>
      <vt:lpstr>Calibri Light</vt:lpstr>
      <vt:lpstr>Symbol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zhu peng</dc:creator>
  <cp:lastModifiedBy>.</cp:lastModifiedBy>
  <cp:revision>653</cp:revision>
  <dcterms:created xsi:type="dcterms:W3CDTF">2015-09-28T07:18:00Z</dcterms:created>
  <dcterms:modified xsi:type="dcterms:W3CDTF">2023-03-14T09:25:02Z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13B3A5AB78F24E0C80FD628A3AD4E8E6</vt:lpwstr>
  </property>
  <property fmtid="{D5CDD505-2E9C-101B-9397-08002B2CF9AE}" pid="3" name="KSOProductBuildVer">
    <vt:lpwstr>2052-11.1.0.13703</vt:lpwstr>
  </property>
</Properties>
</file>